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317" r:id="rId3"/>
    <p:sldId id="323" r:id="rId4"/>
    <p:sldId id="324" r:id="rId5"/>
    <p:sldId id="325" r:id="rId6"/>
    <p:sldId id="329" r:id="rId7"/>
    <p:sldId id="321" r:id="rId8"/>
    <p:sldId id="322" r:id="rId9"/>
    <p:sldId id="318" r:id="rId10"/>
    <p:sldId id="326" r:id="rId11"/>
    <p:sldId id="327" r:id="rId12"/>
    <p:sldId id="328" r:id="rId13"/>
    <p:sldId id="260" r:id="rId14"/>
  </p:sldIdLst>
  <p:sldSz cx="12192000" cy="6858000"/>
  <p:notesSz cx="6797675" cy="9926638"/>
  <p:defaultTextStyle>
    <a:defPPr>
      <a:defRPr lang="en-GB"/>
    </a:defPPr>
    <a:lvl1pPr marL="0" indent="0" algn="l" defTabSz="914400" rtl="0" eaLnBrk="1" latinLnBrk="0" hangingPunct="1">
      <a:lnSpc>
        <a:spcPct val="100000"/>
      </a:lnSpc>
      <a:buFont typeface="Arial" panose="020B0604020202020204" pitchFamily="34" charset="0"/>
      <a:buNone/>
      <a:defRPr sz="1600" kern="1200">
        <a:solidFill>
          <a:schemeClr val="tx1"/>
        </a:solidFill>
        <a:latin typeface="+mn-lt"/>
        <a:ea typeface="+mn-ea"/>
        <a:cs typeface="+mn-cs"/>
      </a:defRPr>
    </a:lvl1pPr>
    <a:lvl2pPr marL="270000" indent="-270000" algn="l" defTabSz="914400" rtl="0" eaLnBrk="1" latinLnBrk="0" hangingPunct="1">
      <a:lnSpc>
        <a:spcPct val="100000"/>
      </a:lnSpc>
      <a:buClr>
        <a:schemeClr val="accent1"/>
      </a:buClr>
      <a:buFont typeface="Arial" panose="020B0604020202020204" pitchFamily="34" charset="0"/>
      <a:buChar char="•"/>
      <a:defRPr sz="1600" kern="1200">
        <a:solidFill>
          <a:schemeClr val="tx1"/>
        </a:solidFill>
        <a:latin typeface="+mn-lt"/>
        <a:ea typeface="+mn-ea"/>
        <a:cs typeface="+mn-cs"/>
      </a:defRPr>
    </a:lvl2pPr>
    <a:lvl3pPr marL="540000" indent="-2700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3pPr>
    <a:lvl4pPr marL="810000" indent="-2700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4pPr>
    <a:lvl5pPr marL="1080000" indent="-2700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5pPr>
    <a:lvl6pPr marL="1350000" indent="-2700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6pPr>
    <a:lvl7pPr marL="1620000" indent="-2700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7pPr>
    <a:lvl8pPr marL="1890000" indent="-2700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8pPr>
    <a:lvl9pPr marL="2160000" indent="-2700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EF6447A-24EA-4742-A8FB-1DF080B5CEFA}">
  <a:tblStyle styleId="{CEF6447A-24EA-4742-A8FB-1DF080B5CEFA}" styleName="Kennedys">
    <a:wholeTbl>
      <a:tcTxStyle>
        <a:fontRef idx="minor">
          <a:scrgbClr r="0" g="0" b="0"/>
        </a:fontRef>
        <a:schemeClr val="tx1"/>
      </a:tcTxStyle>
      <a:tcStyle>
        <a:tcBdr>
          <a:left>
            <a:ln>
              <a:noFill/>
            </a:ln>
          </a:left>
          <a:right>
            <a:ln>
              <a:noFill/>
            </a:ln>
          </a:right>
          <a:top>
            <a:ln w="12700" cmpd="sng">
              <a:solidFill>
                <a:schemeClr val="dk2"/>
              </a:solidFill>
            </a:ln>
          </a:top>
          <a:bottom>
            <a:ln w="12700" cmpd="sng">
              <a:solidFill>
                <a:schemeClr val="dk2"/>
              </a:solidFill>
            </a:ln>
          </a:bottom>
          <a:insideH>
            <a:ln w="12700" cmpd="sng">
              <a:solidFill>
                <a:schemeClr val="lt2"/>
              </a:solidFill>
            </a:ln>
          </a:insideH>
          <a:insideV>
            <a:ln>
              <a:noFill/>
            </a:ln>
          </a:insideV>
        </a:tcBdr>
        <a:fill>
          <a:noFill/>
        </a:fill>
      </a:tcStyle>
    </a:wholeTbl>
    <a:band1H>
      <a:tcStyle>
        <a:tcBdr/>
        <a:fill>
          <a:solidFill>
            <a:schemeClr val="lt2"/>
          </a:solidFill>
        </a:fill>
      </a:tcStyle>
    </a:band1H>
    <a:firstCol>
      <a:tcTxStyle b="on">
        <a:fontRef idx="minor">
          <a:prstClr val="black"/>
        </a:fontRef>
        <a:schemeClr val="tx1"/>
      </a:tcTxStyle>
      <a:tcStyle>
        <a:tcBdr/>
      </a:tcStyle>
    </a:firstCol>
    <a:lastRow>
      <a:tcTxStyle b="on">
        <a:fontRef idx="minor">
          <a:prstClr val="black"/>
        </a:fontRef>
        <a:schemeClr val="tx1"/>
      </a:tcTxStyle>
      <a:tcStyle>
        <a:tcBdr>
          <a:top>
            <a:ln w="12700" cmpd="sng">
              <a:solidFill>
                <a:schemeClr val="dk2"/>
              </a:solidFill>
            </a:ln>
          </a:top>
        </a:tcBdr>
        <a:fill>
          <a:noFill/>
        </a:fill>
      </a:tcStyle>
    </a:lastRow>
    <a:firstRow>
      <a:tcTxStyle b="on">
        <a:fontRef idx="minor">
          <a:prstClr val="black"/>
        </a:fontRef>
        <a:schemeClr val="lt1"/>
      </a:tcTxStyle>
      <a:tcStyle>
        <a:tcBdr>
          <a:top>
            <a:ln>
              <a:noFill/>
            </a:ln>
          </a:top>
          <a:insideH>
            <a:ln w="12700" cmpd="sng">
              <a:solidFill>
                <a:schemeClr val="lt1"/>
              </a:solidFill>
            </a:ln>
          </a:insideH>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352" autoAdjust="0"/>
  </p:normalViewPr>
  <p:slideViewPr>
    <p:cSldViewPr snapToGrid="0" showGuides="1">
      <p:cViewPr varScale="1">
        <p:scale>
          <a:sx n="105" d="100"/>
          <a:sy n="105" d="100"/>
        </p:scale>
        <p:origin x="174" y="102"/>
      </p:cViewPr>
      <p:guideLst/>
    </p:cSldViewPr>
  </p:slideViewPr>
  <p:outlineViewPr>
    <p:cViewPr>
      <p:scale>
        <a:sx n="33" d="100"/>
        <a:sy n="33" d="100"/>
      </p:scale>
      <p:origin x="0" y="0"/>
    </p:cViewPr>
  </p:outlineViewPr>
  <p:notesTextViewPr>
    <p:cViewPr>
      <p:scale>
        <a:sx n="75" d="100"/>
        <a:sy n="75" d="100"/>
      </p:scale>
      <p:origin x="0" y="0"/>
    </p:cViewPr>
  </p:notesTextViewPr>
  <p:notesViewPr>
    <p:cSldViewPr snapToGrid="0" showGuides="1">
      <p:cViewPr varScale="1">
        <p:scale>
          <a:sx n="79" d="100"/>
          <a:sy n="79"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07E2BA4-BF38-417E-B602-C38F121D8FD7}" type="datetimeFigureOut">
              <a:rPr lang="en-GB" smtClean="0"/>
              <a:t>20/09/2017</a:t>
            </a:fld>
            <a:endParaRPr lang="en-GB"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D834DE2-40DD-4798-A234-EE434625B6B3}" type="slidenum">
              <a:rPr lang="en-GB" smtClean="0"/>
              <a:t>‹#›</a:t>
            </a:fld>
            <a:endParaRPr lang="en-GB" dirty="0"/>
          </a:p>
        </p:txBody>
      </p:sp>
    </p:spTree>
    <p:extLst>
      <p:ext uri="{BB962C8B-B14F-4D97-AF65-F5344CB8AC3E}">
        <p14:creationId xmlns:p14="http://schemas.microsoft.com/office/powerpoint/2010/main" val="20880160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100">
                <a:latin typeface="Trebuchet MS" panose="020B0603020202020204" pitchFamily="34" charset="0"/>
              </a:defRPr>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100">
                <a:latin typeface="Trebuchet MS" panose="020B0603020202020204" pitchFamily="34" charset="0"/>
              </a:defRPr>
            </a:lvl1pPr>
          </a:lstStyle>
          <a:p>
            <a:fld id="{E1B0AB1C-395D-4B1B-81A7-5E3AA9FC1375}" type="datetimeFigureOut">
              <a:rPr lang="en-GB" smtClean="0"/>
              <a:pPr/>
              <a:t>20/09/2017</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100">
                <a:latin typeface="Trebuchet MS" panose="020B0603020202020204" pitchFamily="34" charset="0"/>
              </a:defRPr>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100">
                <a:latin typeface="Trebuchet MS" panose="020B0603020202020204" pitchFamily="34" charset="0"/>
              </a:defRPr>
            </a:lvl1pPr>
          </a:lstStyle>
          <a:p>
            <a:fld id="{F38C271A-F2E7-424F-89DC-78CFD17C015D}" type="slidenum">
              <a:rPr lang="en-GB" smtClean="0"/>
              <a:pPr/>
              <a:t>‹#›</a:t>
            </a:fld>
            <a:endParaRPr lang="en-GB" dirty="0"/>
          </a:p>
        </p:txBody>
      </p:sp>
    </p:spTree>
    <p:extLst>
      <p:ext uri="{BB962C8B-B14F-4D97-AF65-F5344CB8AC3E}">
        <p14:creationId xmlns:p14="http://schemas.microsoft.com/office/powerpoint/2010/main" val="138340417"/>
      </p:ext>
    </p:extLst>
  </p:cSld>
  <p:clrMap bg1="lt1" tx1="dk1" bg2="lt2" tx2="dk2" accent1="accent1" accent2="accent2" accent3="accent3" accent4="accent4" accent5="accent5" accent6="accent6" hlink="hlink" folHlink="folHlink"/>
  <p:notesStyle>
    <a:lvl1pPr marL="0" algn="l" defTabSz="914400" rtl="0" eaLnBrk="1" latinLnBrk="0" hangingPunct="1">
      <a:defRPr sz="1100" kern="1200">
        <a:solidFill>
          <a:schemeClr val="tx1"/>
        </a:solidFill>
        <a:latin typeface="Trebuchet MS" panose="020B0603020202020204" pitchFamily="34" charset="0"/>
        <a:ea typeface="+mn-ea"/>
        <a:cs typeface="+mn-cs"/>
      </a:defRPr>
    </a:lvl1pPr>
    <a:lvl2pPr marL="457200" algn="l" defTabSz="914400" rtl="0" eaLnBrk="1" latinLnBrk="0" hangingPunct="1">
      <a:defRPr sz="1100" kern="1200">
        <a:solidFill>
          <a:schemeClr val="tx1"/>
        </a:solidFill>
        <a:latin typeface="Trebuchet MS" panose="020B0603020202020204" pitchFamily="34" charset="0"/>
        <a:ea typeface="+mn-ea"/>
        <a:cs typeface="+mn-cs"/>
      </a:defRPr>
    </a:lvl2pPr>
    <a:lvl3pPr marL="914400" algn="l" defTabSz="914400" rtl="0" eaLnBrk="1" latinLnBrk="0" hangingPunct="1">
      <a:defRPr sz="1100" kern="1200">
        <a:solidFill>
          <a:schemeClr val="tx1"/>
        </a:solidFill>
        <a:latin typeface="Trebuchet MS" panose="020B0603020202020204" pitchFamily="34" charset="0"/>
        <a:ea typeface="+mn-ea"/>
        <a:cs typeface="+mn-cs"/>
      </a:defRPr>
    </a:lvl3pPr>
    <a:lvl4pPr marL="1371600" algn="l" defTabSz="914400" rtl="0" eaLnBrk="1" latinLnBrk="0" hangingPunct="1">
      <a:defRPr sz="1100" kern="1200">
        <a:solidFill>
          <a:schemeClr val="tx1"/>
        </a:solidFill>
        <a:latin typeface="Trebuchet MS" panose="020B0603020202020204" pitchFamily="34" charset="0"/>
        <a:ea typeface="+mn-ea"/>
        <a:cs typeface="+mn-cs"/>
      </a:defRPr>
    </a:lvl4pPr>
    <a:lvl5pPr marL="1828800" algn="l" defTabSz="914400" rtl="0" eaLnBrk="1" latinLnBrk="0" hangingPunct="1">
      <a:defRPr sz="1100" kern="1200">
        <a:solidFill>
          <a:schemeClr val="tx1"/>
        </a:solidFill>
        <a:latin typeface="Trebuchet MS" panose="020B0603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8C271A-F2E7-424F-89DC-78CFD17C015D}" type="slidenum">
              <a:rPr lang="en-GB" smtClean="0"/>
              <a:t>1</a:t>
            </a:fld>
            <a:endParaRPr lang="en-GB" dirty="0"/>
          </a:p>
        </p:txBody>
      </p:sp>
    </p:spTree>
    <p:extLst>
      <p:ext uri="{BB962C8B-B14F-4D97-AF65-F5344CB8AC3E}">
        <p14:creationId xmlns:p14="http://schemas.microsoft.com/office/powerpoint/2010/main" val="32487705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ODR – Lord Briggs report – straightforward low end claims to be dealt with online in the near future, particularly where liability conceded.  Possibly by AI and without judge save for cursory review?  Cyber Settle.</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IOT – Customer service – retaining policyholders – Holy Grail – unified multi-risk policies?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Telematics and Data – proprietary technology getting in way – even approved repairers ringing manufacturers before repairing – turf war over approved repairers between insurers and manufacturers – accessing data – how we deal with it</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AI – Dr Watson – front end and customer service sites, AI dealing with AI on other side, in Portal, making offers according to behaviours of Claimant solicitors, their business models, when they are most likely to settle</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Innovation War – look at Amazon, Apple, Uber – why popular with Customers – simple, accessible, immediate service – KLAiM</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Motor Insurers moving from own repairer / replacement vehicles setup and GAP insurance through to being full on motor insurers in their own right?</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Driverless Cars – will let Simon Baker of AXA talk to this really far more interesting subject but – liability issues, multi modal system, two autonomous vehicles crashing</a:t>
            </a:r>
            <a:endParaRPr lang="en-GB" dirty="0"/>
          </a:p>
        </p:txBody>
      </p:sp>
      <p:sp>
        <p:nvSpPr>
          <p:cNvPr id="4" name="Slide Number Placeholder 3"/>
          <p:cNvSpPr>
            <a:spLocks noGrp="1"/>
          </p:cNvSpPr>
          <p:nvPr>
            <p:ph type="sldNum" sz="quarter" idx="10"/>
          </p:nvPr>
        </p:nvSpPr>
        <p:spPr/>
        <p:txBody>
          <a:bodyPr/>
          <a:lstStyle/>
          <a:p>
            <a:fld id="{F38C271A-F2E7-424F-89DC-78CFD17C015D}" type="slidenum">
              <a:rPr lang="en-GB" smtClean="0"/>
              <a:pPr/>
              <a:t>10</a:t>
            </a:fld>
            <a:endParaRPr lang="en-GB" dirty="0"/>
          </a:p>
        </p:txBody>
      </p:sp>
    </p:spTree>
    <p:extLst>
      <p:ext uri="{BB962C8B-B14F-4D97-AF65-F5344CB8AC3E}">
        <p14:creationId xmlns:p14="http://schemas.microsoft.com/office/powerpoint/2010/main" val="38637102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The Great Reform Bill is largely about enacting existing EU Regulations and Directives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err="1" smtClean="0"/>
              <a:t>eCall</a:t>
            </a:r>
            <a:r>
              <a:rPr lang="en-GB" dirty="0" smtClean="0"/>
              <a:t> Regulations from April 2018 – an example of a regulation relating to car safety which we will have to comply with indirectly or we are not going to be able to export to Europe – and may complicate and increase the cost of driving in Europe</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Forthcoming changes in EU regulations on data control will need to be complied with on this side of the Channel – data may be stored in the EU, offshore, and European insurers will need to access and migrate data but complying with these regulations or their equivalent</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Brexit could still stop EU nationals from obtaining full compensation in the UK</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Brexit could make it more costly to provide cover to UK nationals driving on the continent</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Coverage issues, confusion over Rome2</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Very likely gap between VNUK definition of what requires compulsory motor insurance and UK definition, just as we reach crunch-time in 2019</a:t>
            </a:r>
            <a:endParaRPr lang="en-GB" dirty="0"/>
          </a:p>
        </p:txBody>
      </p:sp>
      <p:sp>
        <p:nvSpPr>
          <p:cNvPr id="4" name="Slide Number Placeholder 3"/>
          <p:cNvSpPr>
            <a:spLocks noGrp="1"/>
          </p:cNvSpPr>
          <p:nvPr>
            <p:ph type="sldNum" sz="quarter" idx="10"/>
          </p:nvPr>
        </p:nvSpPr>
        <p:spPr/>
        <p:txBody>
          <a:bodyPr/>
          <a:lstStyle/>
          <a:p>
            <a:fld id="{F38C271A-F2E7-424F-89DC-78CFD17C015D}" type="slidenum">
              <a:rPr lang="en-GB" smtClean="0"/>
              <a:pPr/>
              <a:t>11</a:t>
            </a:fld>
            <a:endParaRPr lang="en-GB" dirty="0"/>
          </a:p>
        </p:txBody>
      </p:sp>
    </p:spTree>
    <p:extLst>
      <p:ext uri="{BB962C8B-B14F-4D97-AF65-F5344CB8AC3E}">
        <p14:creationId xmlns:p14="http://schemas.microsoft.com/office/powerpoint/2010/main" val="1681825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38C271A-F2E7-424F-89DC-78CFD17C015D}" type="slidenum">
              <a:rPr lang="en-GB" smtClean="0"/>
              <a:pPr/>
              <a:t>12</a:t>
            </a:fld>
            <a:endParaRPr lang="en-GB" dirty="0"/>
          </a:p>
        </p:txBody>
      </p:sp>
    </p:spTree>
    <p:extLst>
      <p:ext uri="{BB962C8B-B14F-4D97-AF65-F5344CB8AC3E}">
        <p14:creationId xmlns:p14="http://schemas.microsoft.com/office/powerpoint/2010/main" val="3704568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38C271A-F2E7-424F-89DC-78CFD17C015D}" type="slidenum">
              <a:rPr lang="en-GB" smtClean="0"/>
              <a:pPr/>
              <a:t>13</a:t>
            </a:fld>
            <a:endParaRPr lang="en-GB" dirty="0"/>
          </a:p>
        </p:txBody>
      </p:sp>
    </p:spTree>
    <p:extLst>
      <p:ext uri="{BB962C8B-B14F-4D97-AF65-F5344CB8AC3E}">
        <p14:creationId xmlns:p14="http://schemas.microsoft.com/office/powerpoint/2010/main" val="1635957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From my perspective (background) but - Put it in context of what it means for you as claims handlers</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r>
              <a:rPr lang="en-GB" dirty="0" smtClean="0"/>
              <a:t>Crystal ball gazing re the future – Futurologists can say whatever they like and then talk away a false prediction</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Governments change.  The direction of the law changes.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Timelines – perspective – stepping back now, what has happened before and is already about to happen?</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Civil reforms that are now on the radar and likely to happen and happen soon</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Technological advances, forcing change in how we do our work, and the fundamental nature of the work we do, even the nature of the things we insure like cars etc</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Brexit – what might it mean for motor claims</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F38C271A-F2E7-424F-89DC-78CFD17C015D}" type="slidenum">
              <a:rPr lang="en-GB" smtClean="0"/>
              <a:pPr/>
              <a:t>2</a:t>
            </a:fld>
            <a:endParaRPr lang="en-GB" dirty="0"/>
          </a:p>
        </p:txBody>
      </p:sp>
    </p:spTree>
    <p:extLst>
      <p:ext uri="{BB962C8B-B14F-4D97-AF65-F5344CB8AC3E}">
        <p14:creationId xmlns:p14="http://schemas.microsoft.com/office/powerpoint/2010/main" val="2360944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38C271A-F2E7-424F-89DC-78CFD17C015D}" type="slidenum">
              <a:rPr lang="en-GB" smtClean="0"/>
              <a:pPr/>
              <a:t>3</a:t>
            </a:fld>
            <a:endParaRPr lang="en-GB" dirty="0"/>
          </a:p>
        </p:txBody>
      </p:sp>
    </p:spTree>
    <p:extLst>
      <p:ext uri="{BB962C8B-B14F-4D97-AF65-F5344CB8AC3E}">
        <p14:creationId xmlns:p14="http://schemas.microsoft.com/office/powerpoint/2010/main" val="2637731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38C271A-F2E7-424F-89DC-78CFD17C015D}" type="slidenum">
              <a:rPr lang="en-GB" smtClean="0"/>
              <a:pPr/>
              <a:t>4</a:t>
            </a:fld>
            <a:endParaRPr lang="en-GB" dirty="0"/>
          </a:p>
        </p:txBody>
      </p:sp>
    </p:spTree>
    <p:extLst>
      <p:ext uri="{BB962C8B-B14F-4D97-AF65-F5344CB8AC3E}">
        <p14:creationId xmlns:p14="http://schemas.microsoft.com/office/powerpoint/2010/main" val="1177980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38C271A-F2E7-424F-89DC-78CFD17C015D}" type="slidenum">
              <a:rPr lang="en-GB" smtClean="0"/>
              <a:pPr/>
              <a:t>5</a:t>
            </a:fld>
            <a:endParaRPr lang="en-GB" dirty="0"/>
          </a:p>
        </p:txBody>
      </p:sp>
    </p:spTree>
    <p:extLst>
      <p:ext uri="{BB962C8B-B14F-4D97-AF65-F5344CB8AC3E}">
        <p14:creationId xmlns:p14="http://schemas.microsoft.com/office/powerpoint/2010/main" val="612010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38C271A-F2E7-424F-89DC-78CFD17C015D}" type="slidenum">
              <a:rPr lang="en-GB" smtClean="0"/>
              <a:pPr/>
              <a:t>6</a:t>
            </a:fld>
            <a:endParaRPr lang="en-GB" dirty="0"/>
          </a:p>
        </p:txBody>
      </p:sp>
    </p:spTree>
    <p:extLst>
      <p:ext uri="{BB962C8B-B14F-4D97-AF65-F5344CB8AC3E}">
        <p14:creationId xmlns:p14="http://schemas.microsoft.com/office/powerpoint/2010/main" val="789005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Both Defendant legal firms and their insurer clients are consolidating – systems, resources and offices – and people</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Globalisation – insurers approach to their suppliers now</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MI, KPI, Reporting So much of our job now – needs new thinking on how to resource it and better IT to implement it all, be flexible for future and Adhoc demands etc</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My team’s lawyerly role is changing so much, need to structure my team so it can adapt and refocus quickly – certain work no longer falls to the lawyer – equivalents with insurers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Emails, Extranets, Linked Systems, need to look for better and more direct ways to communicate – the customer is key – customer retention</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Claimant Lawyers – impact of reforms, ABSs and CMCs, LIPs, etc</a:t>
            </a:r>
            <a:endParaRPr lang="en-GB" dirty="0"/>
          </a:p>
        </p:txBody>
      </p:sp>
      <p:sp>
        <p:nvSpPr>
          <p:cNvPr id="4" name="Slide Number Placeholder 3"/>
          <p:cNvSpPr>
            <a:spLocks noGrp="1"/>
          </p:cNvSpPr>
          <p:nvPr>
            <p:ph type="sldNum" sz="quarter" idx="10"/>
          </p:nvPr>
        </p:nvSpPr>
        <p:spPr/>
        <p:txBody>
          <a:bodyPr/>
          <a:lstStyle/>
          <a:p>
            <a:fld id="{F38C271A-F2E7-424F-89DC-78CFD17C015D}" type="slidenum">
              <a:rPr lang="en-GB" smtClean="0"/>
              <a:pPr/>
              <a:t>7</a:t>
            </a:fld>
            <a:endParaRPr lang="en-GB" dirty="0"/>
          </a:p>
        </p:txBody>
      </p:sp>
    </p:spTree>
    <p:extLst>
      <p:ext uri="{BB962C8B-B14F-4D97-AF65-F5344CB8AC3E}">
        <p14:creationId xmlns:p14="http://schemas.microsoft.com/office/powerpoint/2010/main" val="2971053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Run through</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All the previous civil reforms are still impacting how we handle Defendant motor claims now</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The motor insurance industry has not changed significantly over decades but is now changing rapidly</a:t>
            </a:r>
            <a:endParaRPr lang="en-GB" dirty="0"/>
          </a:p>
        </p:txBody>
      </p:sp>
      <p:sp>
        <p:nvSpPr>
          <p:cNvPr id="4" name="Slide Number Placeholder 3"/>
          <p:cNvSpPr>
            <a:spLocks noGrp="1"/>
          </p:cNvSpPr>
          <p:nvPr>
            <p:ph type="sldNum" sz="quarter" idx="10"/>
          </p:nvPr>
        </p:nvSpPr>
        <p:spPr/>
        <p:txBody>
          <a:bodyPr/>
          <a:lstStyle/>
          <a:p>
            <a:fld id="{F38C271A-F2E7-424F-89DC-78CFD17C015D}" type="slidenum">
              <a:rPr lang="en-GB" smtClean="0"/>
              <a:pPr/>
              <a:t>8</a:t>
            </a:fld>
            <a:endParaRPr lang="en-GB" dirty="0"/>
          </a:p>
        </p:txBody>
      </p:sp>
    </p:spTree>
    <p:extLst>
      <p:ext uri="{BB962C8B-B14F-4D97-AF65-F5344CB8AC3E}">
        <p14:creationId xmlns:p14="http://schemas.microsoft.com/office/powerpoint/2010/main" val="909659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Track Changes – resourcing, incoming phone calls, front end IT systems to triage?</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Tariffs – in theory good news because lower and more predictable awards for injury, easier reserving – but, recent increases on JCG, Court approach, Claimant solicitors pushing for multi-site, new injury types becoming more prevalent, more psychiatric injuries on back of DSM-V</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LIPs, CMCs – regulating CMCs, how to deal with CMCs and their very different business models, ensuring communication</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Fixed Fees – good news for you, much lower and more predictable legal costs, easier reserving, more likely to challenge claims with a case on liability or perhaps fraud indicators when have more certainty about reserves and ‘worst case’ -  Further damage to Claimant firms in terms of costs recovery</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smtClean="0"/>
              <a:t>Discount Rates – minus 0.75%  can double or quadruple future loss claims for a 20 or 30 year old Claimant.  Things in flux at present and insurers typically still settling claims on basis of between 1% and 2% discount rates.  Industry holds its breath.  Hard to reserve.</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F38C271A-F2E7-424F-89DC-78CFD17C015D}" type="slidenum">
              <a:rPr lang="en-GB" smtClean="0"/>
              <a:pPr/>
              <a:t>9</a:t>
            </a:fld>
            <a:endParaRPr lang="en-GB" dirty="0"/>
          </a:p>
        </p:txBody>
      </p:sp>
    </p:spTree>
    <p:extLst>
      <p:ext uri="{BB962C8B-B14F-4D97-AF65-F5344CB8AC3E}">
        <p14:creationId xmlns:p14="http://schemas.microsoft.com/office/powerpoint/2010/main" val="14881364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image" Target="../media/image6.png"/><Relationship Id="rId7" Type="http://schemas.openxmlformats.org/officeDocument/2006/relationships/image" Target="../media/image10.emf"/><Relationship Id="rId2" Type="http://schemas.openxmlformats.org/officeDocument/2006/relationships/image" Target="../media/image5.jpg"/><Relationship Id="rId1" Type="http://schemas.openxmlformats.org/officeDocument/2006/relationships/slideMaster" Target="../slideMasters/slideMaster1.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2.emf"/><Relationship Id="rId13" Type="http://schemas.openxmlformats.org/officeDocument/2006/relationships/hyperlink" Target="https://twitter.com/KennedysLaw" TargetMode="External"/><Relationship Id="rId3" Type="http://schemas.openxmlformats.org/officeDocument/2006/relationships/image" Target="../media/image11.emf"/><Relationship Id="rId7" Type="http://schemas.openxmlformats.org/officeDocument/2006/relationships/hyperlink" Target="http://www.linkedin.com/company/Kennedys" TargetMode="External"/><Relationship Id="rId12" Type="http://schemas.openxmlformats.org/officeDocument/2006/relationships/image" Target="../media/image14.emf"/><Relationship Id="rId2" Type="http://schemas.openxmlformats.org/officeDocument/2006/relationships/image" Target="../media/image10.emf"/><Relationship Id="rId1" Type="http://schemas.openxmlformats.org/officeDocument/2006/relationships/slideMaster" Target="../slideMasters/slideMaster1.xml"/><Relationship Id="rId6" Type="http://schemas.openxmlformats.org/officeDocument/2006/relationships/image" Target="../media/image9.emf"/><Relationship Id="rId11" Type="http://schemas.openxmlformats.org/officeDocument/2006/relationships/hyperlink" Target="http://www.facebook.com/KennedysTrainees" TargetMode="External"/><Relationship Id="rId5" Type="http://schemas.openxmlformats.org/officeDocument/2006/relationships/image" Target="../media/image8.emf"/><Relationship Id="rId10" Type="http://schemas.openxmlformats.org/officeDocument/2006/relationships/image" Target="../media/image13.emf"/><Relationship Id="rId4" Type="http://schemas.openxmlformats.org/officeDocument/2006/relationships/hyperlink" Target="http://www.kennedyslaw.com/" TargetMode="External"/><Relationship Id="rId9" Type="http://schemas.openxmlformats.org/officeDocument/2006/relationships/hyperlink" Target="http://www.twitter.com/KennedysLaw" TargetMode="Externa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5" Type="http://schemas.openxmlformats.org/officeDocument/2006/relationships/image" Target="../media/image1.emf"/><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Master" Target="../slideMasters/slideMaster1.xml"/><Relationship Id="rId5" Type="http://schemas.openxmlformats.org/officeDocument/2006/relationships/image" Target="../media/image11.emf"/><Relationship Id="rId4" Type="http://schemas.openxmlformats.org/officeDocument/2006/relationships/image" Target="../media/image10.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6" name="TitleImage"/>
          <p:cNvPicPr>
            <a:picLocks noChangeAspect="1"/>
          </p:cNvPicPr>
          <p:nvPr userDrawn="1"/>
        </p:nvPicPr>
        <p:blipFill>
          <a:blip r:embed="rId2">
            <a:extLst>
              <a:ext uri="{28A0092B-C50C-407E-A947-70E740481C1C}">
                <a14:useLocalDpi xmlns:a14="http://schemas.microsoft.com/office/drawing/2010/main" val="0"/>
              </a:ext>
            </a:extLst>
          </a:blip>
          <a:srcRect b="16459"/>
          <a:stretch>
            <a:fillRect/>
          </a:stretch>
        </p:blipFill>
        <p:spPr>
          <a:xfrm>
            <a:off x="0" y="0"/>
            <a:ext cx="12192000" cy="6858001"/>
          </a:xfrm>
          <a:prstGeom prst="rect">
            <a:avLst/>
          </a:prstGeom>
        </p:spPr>
      </p:pic>
      <p:grpSp>
        <p:nvGrpSpPr>
          <p:cNvPr id="37" name="ctsGrid"/>
          <p:cNvGrpSpPr/>
          <p:nvPr userDrawn="1"/>
        </p:nvGrpSpPr>
        <p:grpSpPr bwMode="gray">
          <a:xfrm>
            <a:off x="-276771" y="-288289"/>
            <a:ext cx="12736340" cy="7437130"/>
            <a:chOff x="-276771" y="-288289"/>
            <a:chExt cx="12736340" cy="7437130"/>
          </a:xfrm>
        </p:grpSpPr>
        <p:grpSp>
          <p:nvGrpSpPr>
            <p:cNvPr id="5" name="Left Arrows"/>
            <p:cNvGrpSpPr/>
            <p:nvPr userDrawn="1"/>
          </p:nvGrpSpPr>
          <p:grpSpPr bwMode="gray">
            <a:xfrm>
              <a:off x="-276771" y="2636838"/>
              <a:ext cx="249281" cy="1223481"/>
              <a:chOff x="-303140" y="2625231"/>
              <a:chExt cx="270001" cy="1223481"/>
            </a:xfrm>
          </p:grpSpPr>
          <p:cxnSp>
            <p:nvCxnSpPr>
              <p:cNvPr id="12" name="Straight Arrow Connector 11"/>
              <p:cNvCxnSpPr/>
              <p:nvPr userDrawn="1"/>
            </p:nvCxnSpPr>
            <p:spPr bwMode="gray">
              <a:xfrm>
                <a:off x="-303140" y="2625231"/>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userDrawn="1"/>
            </p:nvCxnSpPr>
            <p:spPr bwMode="gray">
              <a:xfrm>
                <a:off x="-303139" y="302200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userDrawn="1"/>
            </p:nvCxnSpPr>
            <p:spPr bwMode="gray">
              <a:xfrm>
                <a:off x="-303139" y="3093443"/>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userDrawn="1"/>
            </p:nvCxnSpPr>
            <p:spPr bwMode="gray">
              <a:xfrm>
                <a:off x="-303139" y="3488731"/>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userDrawn="1"/>
            </p:nvCxnSpPr>
            <p:spPr bwMode="gray">
              <a:xfrm>
                <a:off x="-303139" y="3848712"/>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29" name="Right Arrows"/>
            <p:cNvGrpSpPr/>
            <p:nvPr userDrawn="1"/>
          </p:nvGrpSpPr>
          <p:grpSpPr bwMode="gray">
            <a:xfrm flipH="1">
              <a:off x="12210288" y="2636838"/>
              <a:ext cx="249281" cy="1223481"/>
              <a:chOff x="-303140" y="2625231"/>
              <a:chExt cx="270001" cy="1223481"/>
            </a:xfrm>
          </p:grpSpPr>
          <p:cxnSp>
            <p:nvCxnSpPr>
              <p:cNvPr id="30" name="Straight Arrow Connector 29"/>
              <p:cNvCxnSpPr/>
              <p:nvPr userDrawn="1"/>
            </p:nvCxnSpPr>
            <p:spPr bwMode="gray">
              <a:xfrm>
                <a:off x="-303140" y="2625231"/>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userDrawn="1"/>
            </p:nvCxnSpPr>
            <p:spPr bwMode="gray">
              <a:xfrm>
                <a:off x="-303139" y="302200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userDrawn="1"/>
            </p:nvCxnSpPr>
            <p:spPr bwMode="gray">
              <a:xfrm>
                <a:off x="-303139" y="3093443"/>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userDrawn="1"/>
            </p:nvCxnSpPr>
            <p:spPr bwMode="gray">
              <a:xfrm>
                <a:off x="-303139" y="3488731"/>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userDrawn="1"/>
            </p:nvCxnSpPr>
            <p:spPr bwMode="gray">
              <a:xfrm>
                <a:off x="-303139" y="3848712"/>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6" name="Top Arrows"/>
            <p:cNvGrpSpPr/>
            <p:nvPr userDrawn="1"/>
          </p:nvGrpSpPr>
          <p:grpSpPr bwMode="gray">
            <a:xfrm>
              <a:off x="334964" y="-288289"/>
              <a:ext cx="7164998" cy="270001"/>
              <a:chOff x="359441" y="-299896"/>
              <a:chExt cx="7760536" cy="270001"/>
            </a:xfrm>
          </p:grpSpPr>
          <p:cxnSp>
            <p:nvCxnSpPr>
              <p:cNvPr id="10" name="Straight Arrow Connector 9"/>
              <p:cNvCxnSpPr/>
              <p:nvPr userDrawn="1"/>
            </p:nvCxnSpPr>
            <p:spPr bwMode="gray">
              <a:xfrm rot="16200000" flipH="1">
                <a:off x="224441" y="-16489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userDrawn="1"/>
            </p:nvCxnSpPr>
            <p:spPr bwMode="gray">
              <a:xfrm rot="16200000" flipH="1">
                <a:off x="7984977" y="-164895"/>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7" name="Bottom Arrows"/>
            <p:cNvGrpSpPr/>
            <p:nvPr userDrawn="1"/>
          </p:nvGrpSpPr>
          <p:grpSpPr bwMode="gray">
            <a:xfrm>
              <a:off x="334964" y="6876288"/>
              <a:ext cx="7165973" cy="272553"/>
              <a:chOff x="359441" y="6864681"/>
              <a:chExt cx="7761593" cy="272553"/>
            </a:xfrm>
          </p:grpSpPr>
          <p:cxnSp>
            <p:nvCxnSpPr>
              <p:cNvPr id="8" name="Straight Arrow Connector 7"/>
              <p:cNvCxnSpPr/>
              <p:nvPr userDrawn="1"/>
            </p:nvCxnSpPr>
            <p:spPr bwMode="gray">
              <a:xfrm rot="5400000" flipH="1" flipV="1">
                <a:off x="224441" y="7002234"/>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userDrawn="1"/>
            </p:nvCxnSpPr>
            <p:spPr bwMode="gray">
              <a:xfrm rot="5400000" flipH="1" flipV="1">
                <a:off x="7986034" y="6999681"/>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sp>
        <p:nvSpPr>
          <p:cNvPr id="14" name="ctsTitleImageBox" hidden="1"/>
          <p:cNvSpPr/>
          <p:nvPr userDrawn="1"/>
        </p:nvSpPr>
        <p:spPr bwMode="gray">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oAutofit/>
          </a:bodyPr>
          <a:lstStyle/>
          <a:p>
            <a:pPr algn="ctr"/>
            <a:endParaRPr lang="en-GB" dirty="0"/>
          </a:p>
        </p:txBody>
      </p:sp>
      <p:sp>
        <p:nvSpPr>
          <p:cNvPr id="15" name="Rectangle 59"/>
          <p:cNvSpPr>
            <a:spLocks/>
          </p:cNvSpPr>
          <p:nvPr userDrawn="1"/>
        </p:nvSpPr>
        <p:spPr bwMode="gray">
          <a:xfrm>
            <a:off x="-1" y="0"/>
            <a:ext cx="12193200" cy="27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800" dirty="0"/>
          </a:p>
        </p:txBody>
      </p:sp>
      <p:pic>
        <p:nvPicPr>
          <p:cNvPr id="36" name="TitleBackgroundShape"/>
          <p:cNvPicPr>
            <a:picLocks noChangeAspect="1"/>
          </p:cNvPicPr>
          <p:nvPr userDrawn="1"/>
        </p:nvPicPr>
        <p:blipFill>
          <a:blip r:embed="rId3"/>
          <a:stretch>
            <a:fillRect/>
          </a:stretch>
        </p:blipFill>
        <p:spPr>
          <a:xfrm>
            <a:off x="0" y="2516401"/>
            <a:ext cx="7931583" cy="1646063"/>
          </a:xfrm>
          <a:prstGeom prst="rect">
            <a:avLst/>
          </a:prstGeom>
        </p:spPr>
      </p:pic>
      <p:pic>
        <p:nvPicPr>
          <p:cNvPr id="17" name="Banner_Kennedy"/>
          <p:cNvPicPr>
            <a:picLocks noChangeAspect="1"/>
          </p:cNvPicPr>
          <p:nvPr userDrawn="1"/>
        </p:nvPicPr>
        <p:blipFill rotWithShape="1">
          <a:blip r:embed="rId4"/>
          <a:srcRect l="244"/>
          <a:stretch/>
        </p:blipFill>
        <p:spPr bwMode="gray">
          <a:xfrm>
            <a:off x="0" y="6160907"/>
            <a:ext cx="12193200" cy="697093"/>
          </a:xfrm>
          <a:prstGeom prst="rect">
            <a:avLst/>
          </a:prstGeom>
        </p:spPr>
      </p:pic>
      <p:pic>
        <p:nvPicPr>
          <p:cNvPr id="18" name="Banner_KLS" hidden="1"/>
          <p:cNvPicPr>
            <a:picLocks noChangeAspect="1"/>
          </p:cNvPicPr>
          <p:nvPr userDrawn="1"/>
        </p:nvPicPr>
        <p:blipFill rotWithShape="1">
          <a:blip r:embed="rId4"/>
          <a:srcRect l="244"/>
          <a:stretch/>
        </p:blipFill>
        <p:spPr bwMode="gray">
          <a:xfrm>
            <a:off x="0" y="6132121"/>
            <a:ext cx="12193200" cy="725403"/>
          </a:xfrm>
          <a:prstGeom prst="rect">
            <a:avLst/>
          </a:prstGeom>
        </p:spPr>
      </p:pic>
      <p:pic>
        <p:nvPicPr>
          <p:cNvPr id="19" name="KennedyLSLogo" hidden="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gray">
          <a:xfrm>
            <a:off x="10699707" y="6266925"/>
            <a:ext cx="1152525" cy="456270"/>
          </a:xfrm>
          <a:prstGeom prst="rect">
            <a:avLst/>
          </a:prstGeom>
        </p:spPr>
      </p:pic>
      <p:pic>
        <p:nvPicPr>
          <p:cNvPr id="20" name="TuliLogo" hidden="1"/>
          <p:cNvPicPr>
            <a:picLocks noChangeAspect="1"/>
          </p:cNvPicPr>
          <p:nvPr userDrawn="1"/>
        </p:nvPicPr>
        <p:blipFill>
          <a:blip r:embed="rId6"/>
          <a:stretch>
            <a:fillRect/>
          </a:stretch>
        </p:blipFill>
        <p:spPr bwMode="gray">
          <a:xfrm>
            <a:off x="10333032" y="6349712"/>
            <a:ext cx="1519200" cy="319482"/>
          </a:xfrm>
          <a:prstGeom prst="rect">
            <a:avLst/>
          </a:prstGeom>
        </p:spPr>
      </p:pic>
      <p:pic>
        <p:nvPicPr>
          <p:cNvPr id="21" name="KennedyLogo"/>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bwMode="gray">
          <a:xfrm>
            <a:off x="10412232" y="6325206"/>
            <a:ext cx="1440000" cy="368495"/>
          </a:xfrm>
          <a:prstGeom prst="rect">
            <a:avLst/>
          </a:prstGeom>
        </p:spPr>
      </p:pic>
      <p:pic>
        <p:nvPicPr>
          <p:cNvPr id="38" name="KennedyCMKLogo" hidden="1"/>
          <p:cNvPicPr>
            <a:picLocks noChangeAspect="1"/>
          </p:cNvPicPr>
          <p:nvPr userDrawn="1"/>
        </p:nvPicPr>
        <p:blipFill>
          <a:blip r:embed="rId8"/>
          <a:stretch>
            <a:fillRect/>
          </a:stretch>
        </p:blipFill>
        <p:spPr>
          <a:xfrm>
            <a:off x="9582243" y="6324066"/>
            <a:ext cx="2269989" cy="365482"/>
          </a:xfrm>
          <a:prstGeom prst="rect">
            <a:avLst/>
          </a:prstGeom>
        </p:spPr>
      </p:pic>
      <p:sp>
        <p:nvSpPr>
          <p:cNvPr id="2" name="ctsTitlePlaceholder"/>
          <p:cNvSpPr>
            <a:spLocks noGrp="1"/>
          </p:cNvSpPr>
          <p:nvPr userDrawn="1">
            <p:ph type="ctrTitle" hasCustomPrompt="1"/>
          </p:nvPr>
        </p:nvSpPr>
        <p:spPr bwMode="gray">
          <a:xfrm>
            <a:off x="338343" y="2638800"/>
            <a:ext cx="7164000" cy="396000"/>
          </a:xfrm>
        </p:spPr>
        <p:txBody>
          <a:bodyPr anchor="ctr" anchorCtr="0">
            <a:noAutofit/>
          </a:bodyPr>
          <a:lstStyle>
            <a:lvl1pPr algn="l">
              <a:defRPr sz="2400" cap="all" baseline="0">
                <a:solidFill>
                  <a:schemeClr val="bg1"/>
                </a:solidFill>
              </a:defRPr>
            </a:lvl1pPr>
          </a:lstStyle>
          <a:p>
            <a:r>
              <a:rPr lang="en-US" dirty="0"/>
              <a:t>Click to add presentation title</a:t>
            </a:r>
            <a:endParaRPr lang="en-GB" dirty="0"/>
          </a:p>
        </p:txBody>
      </p:sp>
      <p:sp>
        <p:nvSpPr>
          <p:cNvPr id="3" name="ctsSubtitlePlaceholder"/>
          <p:cNvSpPr>
            <a:spLocks noGrp="1"/>
          </p:cNvSpPr>
          <p:nvPr userDrawn="1">
            <p:ph type="subTitle" idx="1" hasCustomPrompt="1"/>
          </p:nvPr>
        </p:nvSpPr>
        <p:spPr bwMode="gray">
          <a:xfrm>
            <a:off x="338343" y="3106800"/>
            <a:ext cx="7164000" cy="396000"/>
          </a:xfrm>
        </p:spPr>
        <p:txBody>
          <a:bodyPr>
            <a:normAutofit/>
          </a:bodyPr>
          <a:lstStyle>
            <a:lvl1pPr marL="0" indent="0" algn="l">
              <a:buNone/>
              <a:defRPr sz="18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presentation subtitle</a:t>
            </a:r>
            <a:endParaRPr lang="en-GB" dirty="0"/>
          </a:p>
        </p:txBody>
      </p:sp>
      <p:sp>
        <p:nvSpPr>
          <p:cNvPr id="35" name="ctsDatePlaceholder"/>
          <p:cNvSpPr>
            <a:spLocks noGrp="1"/>
          </p:cNvSpPr>
          <p:nvPr>
            <p:ph type="dt" sz="half" idx="10"/>
          </p:nvPr>
        </p:nvSpPr>
        <p:spPr bwMode="gray">
          <a:xfrm>
            <a:off x="338343" y="3502815"/>
            <a:ext cx="2376264" cy="360000"/>
          </a:xfrm>
          <a:prstGeom prst="rect">
            <a:avLst/>
          </a:prstGeom>
        </p:spPr>
        <p:txBody>
          <a:bodyPr lIns="0" tIns="0" rIns="0" bIns="0" anchor="ctr" anchorCtr="0">
            <a:noAutofit/>
          </a:bodyPr>
          <a:lstStyle>
            <a:lvl1pPr>
              <a:defRPr sz="1200">
                <a:solidFill>
                  <a:schemeClr val="bg1"/>
                </a:solidFill>
              </a:defRPr>
            </a:lvl1pPr>
          </a:lstStyle>
          <a:p>
            <a:endParaRPr lang="en-GB" dirty="0"/>
          </a:p>
        </p:txBody>
      </p:sp>
      <p:sp>
        <p:nvSpPr>
          <p:cNvPr id="26"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Title Slide</a:t>
            </a:r>
          </a:p>
        </p:txBody>
      </p:sp>
    </p:spTree>
    <p:extLst>
      <p:ext uri="{BB962C8B-B14F-4D97-AF65-F5344CB8AC3E}">
        <p14:creationId xmlns:p14="http://schemas.microsoft.com/office/powerpoint/2010/main" val="2193154265"/>
      </p:ext>
    </p:extLst>
  </p:cSld>
  <p:clrMapOvr>
    <a:masterClrMapping/>
  </p:clrMapOvr>
  <p:extLst mod="1">
    <p:ext uri="{DCECCB84-F9BA-43D5-87BE-67443E8EF086}">
      <p15:sldGuideLst xmlns:p15="http://schemas.microsoft.com/office/powerpoint/2012/main">
        <p15:guide id="1" pos="211" userDrawn="1">
          <p15:clr>
            <a:srgbClr val="A4A3A4"/>
          </p15:clr>
        </p15:guide>
        <p15:guide id="2" pos="4725" userDrawn="1">
          <p15:clr>
            <a:srgbClr val="A4A3A4"/>
          </p15:clr>
        </p15:guide>
        <p15:guide id="3" orient="horz" pos="1661" userDrawn="1">
          <p15:clr>
            <a:srgbClr val="A4A3A4"/>
          </p15:clr>
        </p15:guide>
        <p15:guide id="4" orient="horz" pos="1911" userDrawn="1">
          <p15:clr>
            <a:srgbClr val="A4A3A4"/>
          </p15:clr>
        </p15:guide>
        <p15:guide id="5" orient="horz" pos="1956" userDrawn="1">
          <p15:clr>
            <a:srgbClr val="A4A3A4"/>
          </p15:clr>
        </p15:guide>
        <p15:guide id="6" orient="horz" pos="2205" userDrawn="1">
          <p15:clr>
            <a:srgbClr val="A4A3A4"/>
          </p15:clr>
        </p15:guide>
        <p15:guide id="7" orient="horz" pos="2432" userDrawn="1">
          <p15:clr>
            <a:srgbClr val="A4A3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ext Placeholder 5"/>
          <p:cNvSpPr>
            <a:spLocks noGrp="1"/>
          </p:cNvSpPr>
          <p:nvPr>
            <p:ph type="body" sz="quarter" idx="10" hasCustomPrompt="1"/>
          </p:nvPr>
        </p:nvSpPr>
        <p:spPr>
          <a:xfrm>
            <a:off x="552076" y="1052514"/>
            <a:ext cx="11090275" cy="307777"/>
          </a:xfrm>
          <a:noFill/>
        </p:spPr>
        <p:txBody>
          <a:bodyPr wrap="square" lIns="0" tIns="0" rIns="0" bIns="0" rtlCol="0">
            <a:spAutoFit/>
          </a:bodyPr>
          <a:lstStyle>
            <a:lvl1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lang="da-DK" b="1" dirty="0">
                <a:solidFill>
                  <a:srgbClr val="7F7F7F"/>
                </a:solidFill>
              </a:defRPr>
            </a:lvl1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da-DK" dirty="0"/>
              <a:t>Click to insert subtitle</a:t>
            </a:r>
          </a:p>
        </p:txBody>
      </p:sp>
      <p:sp>
        <p:nvSpPr>
          <p:cNvPr id="3" name="Title 2"/>
          <p:cNvSpPr>
            <a:spLocks noGrp="1"/>
          </p:cNvSpPr>
          <p:nvPr>
            <p:ph type="title" hasCustomPrompt="1"/>
          </p:nvPr>
        </p:nvSpPr>
        <p:spPr bwMode="gray"/>
        <p:txBody>
          <a:bodyPr/>
          <a:lstStyle>
            <a:lvl1pPr>
              <a:defRPr/>
            </a:lvl1pPr>
          </a:lstStyle>
          <a:p>
            <a:r>
              <a:rPr lang="en-US" dirty="0"/>
              <a:t>Click to add title</a:t>
            </a:r>
            <a:endParaRPr lang="en-GB" dirty="0"/>
          </a:p>
        </p:txBody>
      </p:sp>
      <p:sp>
        <p:nvSpPr>
          <p:cNvPr id="6"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Title Only</a:t>
            </a:r>
          </a:p>
        </p:txBody>
      </p:sp>
    </p:spTree>
    <p:extLst>
      <p:ext uri="{BB962C8B-B14F-4D97-AF65-F5344CB8AC3E}">
        <p14:creationId xmlns:p14="http://schemas.microsoft.com/office/powerpoint/2010/main" val="4082169281"/>
      </p:ext>
    </p:extLst>
  </p:cSld>
  <p:clrMapOvr>
    <a:masterClrMapping/>
  </p:clrMapOvr>
  <p:extLst mod="1">
    <p:ext uri="{DCECCB84-F9BA-43D5-87BE-67443E8EF086}">
      <p15:sldGuideLst xmlns:p15="http://schemas.microsoft.com/office/powerpoint/2012/main">
        <p15:guide id="1" orient="horz" pos="663" userDrawn="1">
          <p15:clr>
            <a:srgbClr val="A4A3A4"/>
          </p15:clr>
        </p15:guide>
        <p15:guide id="2" orient="horz" pos="391" userDrawn="1">
          <p15:clr>
            <a:srgbClr val="A4A3A4"/>
          </p15:clr>
        </p15:guide>
        <p15:guide id="3" pos="347" userDrawn="1">
          <p15:clr>
            <a:srgbClr val="A4A3A4"/>
          </p15:clr>
        </p15:guide>
        <p15:guide id="4" pos="7333" userDrawn="1">
          <p15:clr>
            <a:srgbClr val="A4A3A4"/>
          </p15:clr>
        </p15:guide>
        <p15:guide id="5" orient="horz" pos="3793" userDrawn="1">
          <p15:clr>
            <a:srgbClr val="A4A3A4"/>
          </p15:clr>
        </p15:guide>
        <p15:guide id="6" orient="horz" pos="981" userDrawn="1">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bg bwMode="gray">
      <p:bgRef idx="1001">
        <a:schemeClr val="bg1"/>
      </p:bgRef>
    </p:bg>
    <p:spTree>
      <p:nvGrpSpPr>
        <p:cNvPr id="1" name=""/>
        <p:cNvGrpSpPr/>
        <p:nvPr/>
      </p:nvGrpSpPr>
      <p:grpSpPr>
        <a:xfrm>
          <a:off x="0" y="0"/>
          <a:ext cx="0" cy="0"/>
          <a:chOff x="0" y="0"/>
          <a:chExt cx="0" cy="0"/>
        </a:xfrm>
      </p:grpSpPr>
      <p:sp>
        <p:nvSpPr>
          <p:cNvPr id="5"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Blank</a:t>
            </a:r>
          </a:p>
        </p:txBody>
      </p:sp>
    </p:spTree>
    <p:extLst>
      <p:ext uri="{BB962C8B-B14F-4D97-AF65-F5344CB8AC3E}">
        <p14:creationId xmlns:p14="http://schemas.microsoft.com/office/powerpoint/2010/main" val="3865418886"/>
      </p:ext>
    </p:extLst>
  </p:cSld>
  <p:clrMapOvr>
    <a:masterClrMapping/>
  </p:clrMapOvr>
  <p:extLst mod="1">
    <p:ext uri="{DCECCB84-F9BA-43D5-87BE-67443E8EF086}">
      <p15:sldGuideLst xmlns:p15="http://schemas.microsoft.com/office/powerpoint/2012/main">
        <p15:guide id="1" pos="347" userDrawn="1">
          <p15:clr>
            <a:srgbClr val="A4A3A4"/>
          </p15:clr>
        </p15:guide>
        <p15:guide id="2" orient="horz" pos="391" userDrawn="1">
          <p15:clr>
            <a:srgbClr val="A4A3A4"/>
          </p15:clr>
        </p15:guide>
        <p15:guide id="3" pos="7333" userDrawn="1">
          <p15:clr>
            <a:srgbClr val="A4A3A4"/>
          </p15:clr>
        </p15:guide>
        <p15:guide id="4" orient="horz" pos="3793" userDrawn="1">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End slide">
    <p:spTree>
      <p:nvGrpSpPr>
        <p:cNvPr id="1" name=""/>
        <p:cNvGrpSpPr/>
        <p:nvPr/>
      </p:nvGrpSpPr>
      <p:grpSpPr>
        <a:xfrm>
          <a:off x="0" y="0"/>
          <a:ext cx="0" cy="0"/>
          <a:chOff x="0" y="0"/>
          <a:chExt cx="0" cy="0"/>
        </a:xfrm>
      </p:grpSpPr>
      <p:sp>
        <p:nvSpPr>
          <p:cNvPr id="3" name="Rectangle 1"/>
          <p:cNvSpPr/>
          <p:nvPr userDrawn="1"/>
        </p:nvSpPr>
        <p:spPr bwMode="gray">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5" name="KennedysGroup"/>
          <p:cNvGrpSpPr/>
          <p:nvPr userDrawn="1"/>
        </p:nvGrpSpPr>
        <p:grpSpPr>
          <a:xfrm>
            <a:off x="489600" y="6325200"/>
            <a:ext cx="11361600" cy="368496"/>
            <a:chOff x="489600" y="6325200"/>
            <a:chExt cx="11361600" cy="368496"/>
          </a:xfrm>
        </p:grpSpPr>
        <p:sp>
          <p:nvSpPr>
            <p:cNvPr id="9" name="ctsWebAddressKennedys"/>
            <p:cNvSpPr txBox="1"/>
            <p:nvPr userDrawn="1"/>
          </p:nvSpPr>
          <p:spPr bwMode="gray">
            <a:xfrm>
              <a:off x="489600" y="6398637"/>
              <a:ext cx="1489382" cy="215444"/>
            </a:xfrm>
            <a:prstGeom prst="rect">
              <a:avLst/>
            </a:prstGeom>
            <a:solidFill>
              <a:schemeClr val="accent1"/>
            </a:solidFill>
          </p:spPr>
          <p:txBody>
            <a:bodyPr wrap="none" lIns="0" tIns="0" rIns="0" bIns="0" rtlCol="0" anchor="ctr" anchorCtr="0">
              <a:noAutofit/>
            </a:bodyPr>
            <a:lstStyle/>
            <a:p>
              <a:r>
                <a:rPr lang="en-GB" sz="2000" b="0" dirty="0">
                  <a:solidFill>
                    <a:schemeClr val="bg1"/>
                  </a:solidFill>
                </a:rPr>
                <a:t>kennedyslaw.com</a:t>
              </a:r>
            </a:p>
          </p:txBody>
        </p:sp>
        <p:pic>
          <p:nvPicPr>
            <p:cNvPr id="12" name="Kennedy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10411200" y="6325200"/>
              <a:ext cx="1440000" cy="368496"/>
            </a:xfrm>
            <a:prstGeom prst="rect">
              <a:avLst/>
            </a:prstGeom>
          </p:spPr>
        </p:pic>
      </p:grpSp>
      <p:grpSp>
        <p:nvGrpSpPr>
          <p:cNvPr id="23" name="CMKGroup" hidden="1"/>
          <p:cNvGrpSpPr/>
          <p:nvPr userDrawn="1"/>
        </p:nvGrpSpPr>
        <p:grpSpPr>
          <a:xfrm>
            <a:off x="488504" y="6324066"/>
            <a:ext cx="11349340" cy="365482"/>
            <a:chOff x="488504" y="6324066"/>
            <a:chExt cx="11349340" cy="365482"/>
          </a:xfrm>
        </p:grpSpPr>
        <p:pic>
          <p:nvPicPr>
            <p:cNvPr id="24" name="KennedyCMKLogo"/>
            <p:cNvPicPr>
              <a:picLocks noChangeAspect="1"/>
            </p:cNvPicPr>
            <p:nvPr userDrawn="1"/>
          </p:nvPicPr>
          <p:blipFill>
            <a:blip r:embed="rId3"/>
            <a:stretch>
              <a:fillRect/>
            </a:stretch>
          </p:blipFill>
          <p:spPr>
            <a:xfrm>
              <a:off x="9567855" y="6324066"/>
              <a:ext cx="2269989" cy="365482"/>
            </a:xfrm>
            <a:prstGeom prst="rect">
              <a:avLst/>
            </a:prstGeom>
          </p:spPr>
        </p:pic>
        <p:sp>
          <p:nvSpPr>
            <p:cNvPr id="27" name="ctsWebAddressKennedysCMK">
              <a:hlinkClick r:id="rId4"/>
            </p:cNvPr>
            <p:cNvSpPr txBox="1"/>
            <p:nvPr userDrawn="1"/>
          </p:nvSpPr>
          <p:spPr bwMode="gray">
            <a:xfrm>
              <a:off x="488504" y="6333077"/>
              <a:ext cx="2152842" cy="351998"/>
            </a:xfrm>
            <a:prstGeom prst="rect">
              <a:avLst/>
            </a:prstGeom>
            <a:noFill/>
          </p:spPr>
          <p:txBody>
            <a:bodyPr wrap="none" lIns="0" tIns="0" rIns="0" bIns="0" rtlCol="0" anchor="ctr" anchorCtr="0">
              <a:noAutofit/>
            </a:bodyPr>
            <a:lstStyle/>
            <a:p>
              <a:r>
                <a:rPr lang="en-GB" sz="2000" b="0" noProof="0" dirty="0">
                  <a:solidFill>
                    <a:schemeClr val="bg1"/>
                  </a:solidFill>
                </a:rPr>
                <a:t>kennedyslaw.com</a:t>
              </a:r>
            </a:p>
          </p:txBody>
        </p:sp>
      </p:grpSp>
      <p:grpSp>
        <p:nvGrpSpPr>
          <p:cNvPr id="25" name="KLSGroup" hidden="1"/>
          <p:cNvGrpSpPr/>
          <p:nvPr userDrawn="1"/>
        </p:nvGrpSpPr>
        <p:grpSpPr>
          <a:xfrm>
            <a:off x="489600" y="6267600"/>
            <a:ext cx="11364475" cy="457200"/>
            <a:chOff x="489600" y="6267600"/>
            <a:chExt cx="11364475" cy="457200"/>
          </a:xfrm>
        </p:grpSpPr>
        <p:pic>
          <p:nvPicPr>
            <p:cNvPr id="7" name="KennedyLS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gray">
            <a:xfrm>
              <a:off x="10699200" y="6267600"/>
              <a:ext cx="1154875" cy="457200"/>
            </a:xfrm>
            <a:prstGeom prst="rect">
              <a:avLst/>
            </a:prstGeom>
          </p:spPr>
        </p:pic>
        <p:sp>
          <p:nvSpPr>
            <p:cNvPr id="22" name="ctsWebAddressKennedys"/>
            <p:cNvSpPr txBox="1"/>
            <p:nvPr userDrawn="1"/>
          </p:nvSpPr>
          <p:spPr bwMode="gray">
            <a:xfrm>
              <a:off x="489600" y="6309307"/>
              <a:ext cx="1489382" cy="215444"/>
            </a:xfrm>
            <a:prstGeom prst="rect">
              <a:avLst/>
            </a:prstGeom>
            <a:solidFill>
              <a:schemeClr val="accent1"/>
            </a:solidFill>
          </p:spPr>
          <p:txBody>
            <a:bodyPr wrap="none" lIns="0" tIns="0" rIns="0" bIns="0" rtlCol="0" anchor="ctr" anchorCtr="0">
              <a:noAutofit/>
            </a:bodyPr>
            <a:lstStyle/>
            <a:p>
              <a:r>
                <a:rPr lang="en-GB" sz="2000" b="0" dirty="0">
                  <a:solidFill>
                    <a:schemeClr val="bg1"/>
                  </a:solidFill>
                </a:rPr>
                <a:t>kennedyslaw.com</a:t>
              </a:r>
            </a:p>
          </p:txBody>
        </p:sp>
      </p:grpSp>
      <p:grpSp>
        <p:nvGrpSpPr>
          <p:cNvPr id="26" name="TuliGroup" hidden="1"/>
          <p:cNvGrpSpPr/>
          <p:nvPr userDrawn="1"/>
        </p:nvGrpSpPr>
        <p:grpSpPr>
          <a:xfrm>
            <a:off x="567910" y="6350400"/>
            <a:ext cx="11287649" cy="323241"/>
            <a:chOff x="567910" y="6350400"/>
            <a:chExt cx="11287649" cy="323241"/>
          </a:xfrm>
        </p:grpSpPr>
        <p:sp>
          <p:nvSpPr>
            <p:cNvPr id="10" name="ctsWebAddressTuli"/>
            <p:cNvSpPr txBox="1"/>
            <p:nvPr userDrawn="1"/>
          </p:nvSpPr>
          <p:spPr bwMode="gray">
            <a:xfrm>
              <a:off x="567910" y="6458197"/>
              <a:ext cx="1489382" cy="215444"/>
            </a:xfrm>
            <a:prstGeom prst="rect">
              <a:avLst/>
            </a:prstGeom>
            <a:noFill/>
          </p:spPr>
          <p:txBody>
            <a:bodyPr wrap="none" lIns="0" tIns="0" rIns="0" bIns="0" rtlCol="0" anchor="ctr" anchorCtr="0">
              <a:noAutofit/>
            </a:bodyPr>
            <a:lstStyle/>
            <a:p>
              <a:r>
                <a:rPr lang="en-GB" sz="2000" b="0" dirty="0">
                  <a:solidFill>
                    <a:schemeClr val="bg1"/>
                  </a:solidFill>
                </a:rPr>
                <a:t>www.tuli.biz</a:t>
              </a:r>
            </a:p>
          </p:txBody>
        </p:sp>
        <p:pic>
          <p:nvPicPr>
            <p:cNvPr id="8" name="TuliLogo"/>
            <p:cNvPicPr>
              <a:picLocks noChangeAspect="1"/>
            </p:cNvPicPr>
            <p:nvPr userDrawn="1"/>
          </p:nvPicPr>
          <p:blipFill>
            <a:blip r:embed="rId6"/>
            <a:stretch>
              <a:fillRect/>
            </a:stretch>
          </p:blipFill>
          <p:spPr bwMode="gray">
            <a:xfrm>
              <a:off x="10332000" y="6350400"/>
              <a:ext cx="1523559" cy="320400"/>
            </a:xfrm>
            <a:prstGeom prst="rect">
              <a:avLst/>
            </a:prstGeom>
          </p:spPr>
        </p:pic>
      </p:grpSp>
      <p:sp>
        <p:nvSpPr>
          <p:cNvPr id="6"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End Slide</a:t>
            </a:r>
          </a:p>
        </p:txBody>
      </p:sp>
      <p:grpSp>
        <p:nvGrpSpPr>
          <p:cNvPr id="11" name="Icons"/>
          <p:cNvGrpSpPr/>
          <p:nvPr userDrawn="1"/>
        </p:nvGrpSpPr>
        <p:grpSpPr>
          <a:xfrm>
            <a:off x="489600" y="5085184"/>
            <a:ext cx="280092" cy="951185"/>
            <a:chOff x="568452" y="4982584"/>
            <a:chExt cx="387560" cy="1316146"/>
          </a:xfrm>
        </p:grpSpPr>
        <p:pic>
          <p:nvPicPr>
            <p:cNvPr id="13" name="LinkedinIcon">
              <a:hlinkClick r:id="rId7"/>
            </p:cNvPr>
            <p:cNvPicPr>
              <a:picLocks noChangeAspect="1"/>
            </p:cNvPicPr>
            <p:nvPr userDrawn="1"/>
          </p:nvPicPr>
          <p:blipFill>
            <a:blip r:embed="rId8"/>
            <a:stretch>
              <a:fillRect/>
            </a:stretch>
          </p:blipFill>
          <p:spPr bwMode="gray">
            <a:xfrm>
              <a:off x="568700" y="5445224"/>
              <a:ext cx="387067" cy="390867"/>
            </a:xfrm>
            <a:prstGeom prst="rect">
              <a:avLst/>
            </a:prstGeom>
            <a:solidFill>
              <a:schemeClr val="accent1"/>
            </a:solidFill>
          </p:spPr>
        </p:pic>
        <p:pic>
          <p:nvPicPr>
            <p:cNvPr id="14" name="TwitterIcon">
              <a:hlinkClick r:id="rId9"/>
            </p:cNvPr>
            <p:cNvPicPr>
              <a:picLocks noChangeAspect="1"/>
            </p:cNvPicPr>
            <p:nvPr userDrawn="1"/>
          </p:nvPicPr>
          <p:blipFill>
            <a:blip r:embed="rId10"/>
            <a:stretch>
              <a:fillRect/>
            </a:stretch>
          </p:blipFill>
          <p:spPr bwMode="gray">
            <a:xfrm>
              <a:off x="568575" y="4982584"/>
              <a:ext cx="387315" cy="390868"/>
            </a:xfrm>
            <a:prstGeom prst="rect">
              <a:avLst/>
            </a:prstGeom>
            <a:solidFill>
              <a:schemeClr val="accent1"/>
            </a:solidFill>
          </p:spPr>
        </p:pic>
        <p:pic>
          <p:nvPicPr>
            <p:cNvPr id="15" name="FacebookIcon">
              <a:hlinkClick r:id="rId11"/>
            </p:cNvPr>
            <p:cNvPicPr>
              <a:picLocks noChangeAspect="1"/>
            </p:cNvPicPr>
            <p:nvPr userDrawn="1"/>
          </p:nvPicPr>
          <p:blipFill>
            <a:blip r:embed="rId12"/>
            <a:stretch>
              <a:fillRect/>
            </a:stretch>
          </p:blipFill>
          <p:spPr bwMode="gray">
            <a:xfrm>
              <a:off x="568452" y="5907863"/>
              <a:ext cx="387560" cy="390867"/>
            </a:xfrm>
            <a:prstGeom prst="rect">
              <a:avLst/>
            </a:prstGeom>
            <a:solidFill>
              <a:schemeClr val="accent1"/>
            </a:solidFill>
          </p:spPr>
        </p:pic>
      </p:grpSp>
      <p:sp>
        <p:nvSpPr>
          <p:cNvPr id="16" name="ctsTwitterKennedys"/>
          <p:cNvSpPr txBox="1"/>
          <p:nvPr userDrawn="1"/>
        </p:nvSpPr>
        <p:spPr bwMode="gray">
          <a:xfrm>
            <a:off x="842400" y="5085184"/>
            <a:ext cx="2592288" cy="287452"/>
          </a:xfrm>
          <a:prstGeom prst="rect">
            <a:avLst/>
          </a:prstGeom>
          <a:noFill/>
        </p:spPr>
        <p:txBody>
          <a:bodyPr wrap="none" lIns="0" tIns="0" rIns="0" bIns="0" rtlCol="0" anchor="ctr" anchorCtr="0">
            <a:noAutofit/>
          </a:bodyPr>
          <a:lstStyle/>
          <a:p>
            <a:r>
              <a:rPr lang="en-GB" sz="1200" b="0" noProof="0" dirty="0">
                <a:solidFill>
                  <a:schemeClr val="bg1"/>
                </a:solidFill>
              </a:rPr>
              <a:t>@KennedysLaw</a:t>
            </a:r>
            <a:endParaRPr lang="en-GB" sz="1800" b="0" noProof="0" dirty="0">
              <a:solidFill>
                <a:schemeClr val="bg1"/>
              </a:solidFill>
            </a:endParaRPr>
          </a:p>
        </p:txBody>
      </p:sp>
      <p:sp>
        <p:nvSpPr>
          <p:cNvPr id="17" name="ctsLinkedInKennedys"/>
          <p:cNvSpPr txBox="1"/>
          <p:nvPr userDrawn="1"/>
        </p:nvSpPr>
        <p:spPr bwMode="gray">
          <a:xfrm>
            <a:off x="842400" y="5419536"/>
            <a:ext cx="2592288" cy="287452"/>
          </a:xfrm>
          <a:prstGeom prst="rect">
            <a:avLst/>
          </a:prstGeom>
          <a:noFill/>
        </p:spPr>
        <p:txBody>
          <a:bodyPr wrap="none" lIns="0" tIns="0" rIns="0" bIns="0" rtlCol="0" anchor="ctr" anchorCtr="0">
            <a:noAutofit/>
          </a:bodyPr>
          <a:lstStyle/>
          <a:p>
            <a:r>
              <a:rPr lang="en-GB" sz="1200" b="0" noProof="0" dirty="0">
                <a:solidFill>
                  <a:schemeClr val="bg1"/>
                </a:solidFill>
              </a:rPr>
              <a:t>linkedin.com/company/Kennedys</a:t>
            </a:r>
            <a:endParaRPr lang="en-GB" sz="1800" b="0" noProof="0" dirty="0">
              <a:solidFill>
                <a:schemeClr val="bg1"/>
              </a:solidFill>
            </a:endParaRPr>
          </a:p>
        </p:txBody>
      </p:sp>
      <p:sp>
        <p:nvSpPr>
          <p:cNvPr id="18" name="ctsFacebookKennedys"/>
          <p:cNvSpPr txBox="1"/>
          <p:nvPr userDrawn="1"/>
        </p:nvSpPr>
        <p:spPr bwMode="gray">
          <a:xfrm>
            <a:off x="842400" y="5753888"/>
            <a:ext cx="2592288" cy="287452"/>
          </a:xfrm>
          <a:prstGeom prst="rect">
            <a:avLst/>
          </a:prstGeom>
          <a:noFill/>
        </p:spPr>
        <p:txBody>
          <a:bodyPr wrap="none" lIns="0" tIns="0" rIns="0" bIns="0" rtlCol="0" anchor="ctr" anchorCtr="0">
            <a:noAutofit/>
          </a:bodyPr>
          <a:lstStyle/>
          <a:p>
            <a:r>
              <a:rPr lang="en-GB" sz="1200" b="0" noProof="0" dirty="0">
                <a:solidFill>
                  <a:schemeClr val="bg1"/>
                </a:solidFill>
              </a:rPr>
              <a:t>facebook.com/KennedysTrainees</a:t>
            </a:r>
            <a:endParaRPr lang="en-GB" sz="1800" b="0" noProof="0" dirty="0">
              <a:solidFill>
                <a:schemeClr val="bg1"/>
              </a:solidFill>
            </a:endParaRPr>
          </a:p>
        </p:txBody>
      </p:sp>
      <p:sp>
        <p:nvSpPr>
          <p:cNvPr id="19" name="LinkedInHyperlink">
            <a:hlinkClick r:id="rId7"/>
          </p:cNvPr>
          <p:cNvSpPr/>
          <p:nvPr userDrawn="1"/>
        </p:nvSpPr>
        <p:spPr>
          <a:xfrm>
            <a:off x="468000" y="5419536"/>
            <a:ext cx="2664296" cy="2824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FacebookHyperlink">
            <a:hlinkClick r:id="rId11"/>
          </p:cNvPr>
          <p:cNvSpPr/>
          <p:nvPr userDrawn="1"/>
        </p:nvSpPr>
        <p:spPr>
          <a:xfrm>
            <a:off x="468000" y="5748917"/>
            <a:ext cx="2664296" cy="2824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TwitterHyperlink" hidden="1">
            <a:hlinkClick r:id="rId13"/>
          </p:cNvPr>
          <p:cNvSpPr/>
          <p:nvPr userDrawn="1"/>
        </p:nvSpPr>
        <p:spPr>
          <a:xfrm>
            <a:off x="468000" y="5082109"/>
            <a:ext cx="1440160" cy="2824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687150214"/>
      </p:ext>
    </p:extLst>
  </p:cSld>
  <p:clrMapOvr>
    <a:masterClrMapping/>
  </p:clrMapOvr>
  <p:extLst mod="1">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graphicFrame>
        <p:nvGraphicFramePr>
          <p:cNvPr id="4" name="TocTable" hidden="1"/>
          <p:cNvGraphicFramePr>
            <a:graphicFrameLocks noGrp="1"/>
          </p:cNvGraphicFramePr>
          <p:nvPr userDrawn="1">
            <p:extLst>
              <p:ext uri="{D42A27DB-BD31-4B8C-83A1-F6EECF244321}">
                <p14:modId xmlns:p14="http://schemas.microsoft.com/office/powerpoint/2010/main" val="25393596"/>
              </p:ext>
            </p:extLst>
          </p:nvPr>
        </p:nvGraphicFramePr>
        <p:xfrm>
          <a:off x="560375" y="1555200"/>
          <a:ext cx="8785225" cy="2659200"/>
        </p:xfrm>
        <a:graphic>
          <a:graphicData uri="http://schemas.openxmlformats.org/drawingml/2006/table">
            <a:tbl>
              <a:tblPr firstRow="1" bandRow="1">
                <a:tableStyleId>{5C22544A-7EE6-4342-B048-85BDC9FD1C3A}</a:tableStyleId>
              </a:tblPr>
              <a:tblGrid>
                <a:gridCol w="8088312">
                  <a:extLst>
                    <a:ext uri="{9D8B030D-6E8A-4147-A177-3AD203B41FA5}">
                      <a16:colId xmlns="" xmlns:a16="http://schemas.microsoft.com/office/drawing/2014/main" val="3065122305"/>
                    </a:ext>
                  </a:extLst>
                </a:gridCol>
                <a:gridCol w="696913">
                  <a:extLst>
                    <a:ext uri="{9D8B030D-6E8A-4147-A177-3AD203B41FA5}">
                      <a16:colId xmlns="" xmlns:a16="http://schemas.microsoft.com/office/drawing/2014/main" val="2886275166"/>
                    </a:ext>
                  </a:extLst>
                </a:gridCol>
              </a:tblGrid>
              <a:tr h="0">
                <a:tc>
                  <a:txBody>
                    <a:bodyPr/>
                    <a:lstStyle/>
                    <a:p>
                      <a:r>
                        <a:rPr lang="en-US" sz="1600" b="0" dirty="0">
                          <a:solidFill>
                            <a:schemeClr val="tx1"/>
                          </a:solidFill>
                        </a:rPr>
                        <a:t>Select</a:t>
                      </a:r>
                      <a:r>
                        <a:rPr lang="en-US" sz="1600" b="0" baseline="0" dirty="0">
                          <a:solidFill>
                            <a:schemeClr val="tx1"/>
                          </a:solidFill>
                        </a:rPr>
                        <a:t> ‘Update Agenda’ to populate this Table of Contents</a:t>
                      </a:r>
                      <a:endParaRPr lang="en-GB" sz="1600" b="0" dirty="0">
                        <a:solidFill>
                          <a:schemeClr val="tx1"/>
                        </a:solidFill>
                      </a:endParaRPr>
                    </a:p>
                  </a:txBody>
                  <a:tcPr marL="72000" marR="72000" marT="144000" marB="144000" anchor="ctr">
                    <a:lnL w="12700" cmpd="sng">
                      <a:noFill/>
                    </a:lnL>
                    <a:lnR w="38100" cap="flat" cmpd="sng" algn="ctr">
                      <a:solidFill>
                        <a:schemeClr val="bg1"/>
                      </a:solidFill>
                      <a:prstDash val="solid"/>
                      <a:round/>
                      <a:headEnd type="none" w="med" len="med"/>
                      <a:tailEnd type="none" w="med" len="med"/>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6" rtl="0" eaLnBrk="1" fontAlgn="auto" latinLnBrk="0" hangingPunct="1">
                        <a:lnSpc>
                          <a:spcPct val="100000"/>
                        </a:lnSpc>
                        <a:spcBef>
                          <a:spcPts val="0"/>
                        </a:spcBef>
                        <a:spcAft>
                          <a:spcPts val="0"/>
                        </a:spcAft>
                        <a:buClrTx/>
                        <a:buSzTx/>
                        <a:buFontTx/>
                        <a:buNone/>
                        <a:tabLst/>
                        <a:defRPr/>
                      </a:pPr>
                      <a:r>
                        <a:rPr lang="en-GB" sz="1600" b="1" u="none" baseline="0" dirty="0">
                          <a:ln>
                            <a:noFill/>
                          </a:ln>
                          <a:solidFill>
                            <a:schemeClr val="bg1"/>
                          </a:solidFill>
                          <a:uFill>
                            <a:solidFill>
                              <a:schemeClr val="bg1"/>
                            </a:solidFill>
                          </a:uFill>
                          <a:sym typeface="Wingdings 3"/>
                        </a:rPr>
                        <a:t>#</a:t>
                      </a:r>
                      <a:endParaRPr kumimoji="0" lang="en-GB" sz="1600" b="1" i="0" u="none" strike="noStrike" kern="1200" cap="none" spc="0" normalizeH="0" baseline="0" noProof="0" dirty="0">
                        <a:ln>
                          <a:noFill/>
                        </a:ln>
                        <a:solidFill>
                          <a:schemeClr val="bg1"/>
                        </a:solidFill>
                        <a:effectLst/>
                        <a:uLnTx/>
                        <a:uFill>
                          <a:solidFill>
                            <a:schemeClr val="bg1"/>
                          </a:solidFill>
                        </a:uFill>
                        <a:latin typeface="Trebuchet MS"/>
                        <a:ea typeface="+mn-ea"/>
                        <a:cs typeface="+mn-cs"/>
                      </a:endParaRPr>
                    </a:p>
                  </a:txBody>
                  <a:tcPr marL="0" marR="0" marT="0" marB="0" anchor="ctr">
                    <a:lnL w="38100" cap="flat" cmpd="sng" algn="ctr">
                      <a:solidFill>
                        <a:schemeClr val="bg1"/>
                      </a:solidFill>
                      <a:prstDash val="solid"/>
                      <a:round/>
                      <a:headEnd type="none" w="med" len="med"/>
                      <a:tailEnd type="none" w="med" len="med"/>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 xmlns:a16="http://schemas.microsoft.com/office/drawing/2014/main" val="2659622293"/>
                  </a:ext>
                </a:extLst>
              </a:tr>
              <a:tr h="0">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Section heading goes here</a:t>
                      </a:r>
                      <a:endParaRPr lang="en-GB" sz="1600" b="0" dirty="0">
                        <a:solidFill>
                          <a:schemeClr val="tx1"/>
                        </a:solidFill>
                      </a:endParaRPr>
                    </a:p>
                  </a:txBody>
                  <a:tcPr marL="72000" marR="72000" marT="144000" marB="144000" anchor="ctr">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6" rtl="0" eaLnBrk="1" fontAlgn="auto" latinLnBrk="0" hangingPunct="1">
                        <a:lnSpc>
                          <a:spcPct val="100000"/>
                        </a:lnSpc>
                        <a:spcBef>
                          <a:spcPts val="0"/>
                        </a:spcBef>
                        <a:spcAft>
                          <a:spcPts val="0"/>
                        </a:spcAft>
                        <a:buClrTx/>
                        <a:buSzTx/>
                        <a:buFontTx/>
                        <a:buNone/>
                        <a:tabLst/>
                        <a:defRPr/>
                      </a:pPr>
                      <a:r>
                        <a:rPr lang="en-GB" sz="1600" b="1" u="none" dirty="0">
                          <a:ln>
                            <a:noFill/>
                          </a:ln>
                          <a:solidFill>
                            <a:schemeClr val="bg1"/>
                          </a:solidFill>
                          <a:sym typeface="Wingdings 3"/>
                        </a:rPr>
                        <a:t>#</a:t>
                      </a:r>
                      <a:endParaRPr kumimoji="0" lang="en-GB" sz="1600" b="1" i="0" u="none" strike="noStrike" kern="1200" cap="none" spc="0" normalizeH="0" baseline="0" noProof="0" dirty="0">
                        <a:ln>
                          <a:noFill/>
                        </a:ln>
                        <a:solidFill>
                          <a:schemeClr val="bg1"/>
                        </a:solidFill>
                        <a:effectLst/>
                        <a:uLnTx/>
                        <a:uFillTx/>
                        <a:latin typeface="Trebuchet MS"/>
                        <a:ea typeface="+mn-ea"/>
                        <a:cs typeface="+mn-cs"/>
                      </a:endParaRPr>
                    </a:p>
                  </a:txBody>
                  <a:tcPr marL="0" marR="0" marT="0" marB="0" anchor="ctr">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 xmlns:a16="http://schemas.microsoft.com/office/drawing/2014/main" val="516177298"/>
                  </a:ext>
                </a:extLst>
              </a:tr>
              <a:tr h="0">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rebuchet MS"/>
                          <a:ea typeface="+mn-ea"/>
                          <a:cs typeface="+mn-cs"/>
                        </a:rPr>
                        <a:t>Section heading goes here</a:t>
                      </a:r>
                      <a:endParaRPr kumimoji="0" lang="en-GB" sz="1600" b="0" i="0" u="none" strike="noStrike" kern="1200" cap="none" spc="0" normalizeH="0" baseline="0" noProof="0" dirty="0">
                        <a:ln>
                          <a:noFill/>
                        </a:ln>
                        <a:solidFill>
                          <a:prstClr val="black"/>
                        </a:solidFill>
                        <a:effectLst/>
                        <a:uLnTx/>
                        <a:uFillTx/>
                        <a:latin typeface="Trebuchet MS"/>
                        <a:ea typeface="+mn-ea"/>
                        <a:cs typeface="+mn-cs"/>
                      </a:endParaRPr>
                    </a:p>
                  </a:txBody>
                  <a:tcPr marL="72000" marR="72000" marT="144000" marB="144000" anchor="ctr">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6" rtl="0" eaLnBrk="1" fontAlgn="auto" latinLnBrk="0" hangingPunct="1">
                        <a:lnSpc>
                          <a:spcPct val="100000"/>
                        </a:lnSpc>
                        <a:spcBef>
                          <a:spcPts val="0"/>
                        </a:spcBef>
                        <a:spcAft>
                          <a:spcPts val="0"/>
                        </a:spcAft>
                        <a:buClrTx/>
                        <a:buSzTx/>
                        <a:buFontTx/>
                        <a:buNone/>
                        <a:tabLst/>
                        <a:defRPr/>
                      </a:pPr>
                      <a:r>
                        <a:rPr lang="en-GB" sz="1600" b="1" u="none" dirty="0">
                          <a:ln>
                            <a:noFill/>
                          </a:ln>
                          <a:solidFill>
                            <a:schemeClr val="bg1"/>
                          </a:solidFill>
                          <a:sym typeface="Wingdings 3"/>
                        </a:rPr>
                        <a:t>#</a:t>
                      </a:r>
                      <a:endParaRPr kumimoji="0" lang="en-GB" sz="1600" b="1" i="0" u="none" strike="noStrike" kern="1200" cap="none" spc="0" normalizeH="0" baseline="0" noProof="0" dirty="0">
                        <a:ln>
                          <a:noFill/>
                        </a:ln>
                        <a:solidFill>
                          <a:schemeClr val="bg1"/>
                        </a:solidFill>
                        <a:effectLst/>
                        <a:uLnTx/>
                        <a:uFillTx/>
                        <a:latin typeface="Trebuchet MS"/>
                        <a:ea typeface="+mn-ea"/>
                        <a:cs typeface="+mn-cs"/>
                      </a:endParaRPr>
                    </a:p>
                  </a:txBody>
                  <a:tcPr marL="0" marR="0" marT="0" marB="0" anchor="ctr">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 xmlns:a16="http://schemas.microsoft.com/office/drawing/2014/main" val="141901084"/>
                  </a:ext>
                </a:extLst>
              </a:tr>
              <a:tr h="0">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rebuchet MS"/>
                          <a:ea typeface="+mn-ea"/>
                          <a:cs typeface="+mn-cs"/>
                        </a:rPr>
                        <a:t>Section heading goes here</a:t>
                      </a:r>
                      <a:endParaRPr kumimoji="0" lang="en-GB" sz="1600" b="0" i="0" u="none" strike="noStrike" kern="1200" cap="none" spc="0" normalizeH="0" baseline="0" noProof="0" dirty="0">
                        <a:ln>
                          <a:noFill/>
                        </a:ln>
                        <a:solidFill>
                          <a:prstClr val="black"/>
                        </a:solidFill>
                        <a:effectLst/>
                        <a:uLnTx/>
                        <a:uFillTx/>
                        <a:latin typeface="Trebuchet MS"/>
                        <a:ea typeface="+mn-ea"/>
                        <a:cs typeface="+mn-cs"/>
                      </a:endParaRPr>
                    </a:p>
                  </a:txBody>
                  <a:tcPr marL="72000" marR="72000" marT="144000" marB="144000" anchor="ctr">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6" rtl="0" eaLnBrk="1" fontAlgn="auto" latinLnBrk="0" hangingPunct="1">
                        <a:lnSpc>
                          <a:spcPct val="100000"/>
                        </a:lnSpc>
                        <a:spcBef>
                          <a:spcPts val="0"/>
                        </a:spcBef>
                        <a:spcAft>
                          <a:spcPts val="0"/>
                        </a:spcAft>
                        <a:buClrTx/>
                        <a:buSzTx/>
                        <a:buFontTx/>
                        <a:buNone/>
                        <a:tabLst/>
                        <a:defRPr/>
                      </a:pPr>
                      <a:r>
                        <a:rPr lang="en-GB" sz="1600" b="1" u="none" dirty="0">
                          <a:ln>
                            <a:noFill/>
                          </a:ln>
                          <a:solidFill>
                            <a:schemeClr val="bg1"/>
                          </a:solidFill>
                          <a:sym typeface="Wingdings 3"/>
                        </a:rPr>
                        <a:t>#</a:t>
                      </a:r>
                      <a:endParaRPr kumimoji="0" lang="en-GB" sz="1600" b="1" i="0" u="none" strike="noStrike" kern="1200" cap="none" spc="0" normalizeH="0" baseline="0" noProof="0" dirty="0">
                        <a:ln>
                          <a:noFill/>
                        </a:ln>
                        <a:solidFill>
                          <a:schemeClr val="bg1"/>
                        </a:solidFill>
                        <a:effectLst/>
                        <a:uLnTx/>
                        <a:uFillTx/>
                        <a:latin typeface="Trebuchet MS"/>
                        <a:ea typeface="+mn-ea"/>
                        <a:cs typeface="+mn-cs"/>
                      </a:endParaRPr>
                    </a:p>
                  </a:txBody>
                  <a:tcPr marL="0" marR="0" marT="0" marB="0" anchor="ctr">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 xmlns:a16="http://schemas.microsoft.com/office/drawing/2014/main" val="3090540540"/>
                  </a:ext>
                </a:extLst>
              </a:tr>
              <a:tr h="0">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Trebuchet MS"/>
                          <a:ea typeface="+mn-ea"/>
                          <a:cs typeface="+mn-cs"/>
                        </a:rPr>
                        <a:t>Section heading goes here</a:t>
                      </a:r>
                      <a:endParaRPr kumimoji="0" lang="en-GB" sz="1600" b="0" i="0" u="none" strike="noStrike" kern="1200" cap="none" spc="0" normalizeH="0" baseline="0" noProof="0" dirty="0">
                        <a:ln>
                          <a:noFill/>
                        </a:ln>
                        <a:solidFill>
                          <a:prstClr val="black"/>
                        </a:solidFill>
                        <a:effectLst/>
                        <a:uLnTx/>
                        <a:uFillTx/>
                        <a:latin typeface="Trebuchet MS"/>
                        <a:ea typeface="+mn-ea"/>
                        <a:cs typeface="+mn-cs"/>
                      </a:endParaRPr>
                    </a:p>
                  </a:txBody>
                  <a:tcPr marL="72000" marR="72000" marT="144000" marB="144000" anchor="ctr">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ctr" defTabSz="914406" rtl="0" eaLnBrk="1" fontAlgn="auto" latinLnBrk="0" hangingPunct="1">
                        <a:lnSpc>
                          <a:spcPct val="100000"/>
                        </a:lnSpc>
                        <a:spcBef>
                          <a:spcPts val="0"/>
                        </a:spcBef>
                        <a:spcAft>
                          <a:spcPts val="0"/>
                        </a:spcAft>
                        <a:buClrTx/>
                        <a:buSzTx/>
                        <a:buFontTx/>
                        <a:buNone/>
                        <a:tabLst/>
                        <a:defRPr/>
                      </a:pPr>
                      <a:r>
                        <a:rPr lang="en-GB" sz="1600" b="1" u="none" dirty="0">
                          <a:ln>
                            <a:noFill/>
                          </a:ln>
                          <a:solidFill>
                            <a:schemeClr val="bg1"/>
                          </a:solidFill>
                          <a:sym typeface="Wingdings 3"/>
                        </a:rPr>
                        <a:t>#</a:t>
                      </a:r>
                      <a:endParaRPr kumimoji="0" lang="en-GB" sz="1600" b="1" i="0" u="none" strike="noStrike" kern="1200" cap="none" spc="0" normalizeH="0" baseline="0" noProof="0" dirty="0">
                        <a:ln>
                          <a:noFill/>
                        </a:ln>
                        <a:solidFill>
                          <a:schemeClr val="bg1"/>
                        </a:solidFill>
                        <a:effectLst/>
                        <a:uLnTx/>
                        <a:uFillTx/>
                        <a:latin typeface="Trebuchet MS"/>
                        <a:ea typeface="+mn-ea"/>
                        <a:cs typeface="+mn-cs"/>
                      </a:endParaRPr>
                    </a:p>
                  </a:txBody>
                  <a:tcPr marL="0" marR="0" marT="0" marB="0" anchor="ctr">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 xmlns:a16="http://schemas.microsoft.com/office/drawing/2014/main" val="10004"/>
                  </a:ext>
                </a:extLst>
              </a:tr>
            </a:tbl>
          </a:graphicData>
        </a:graphic>
      </p:graphicFrame>
      <p:sp>
        <p:nvSpPr>
          <p:cNvPr id="5" name="Title 4"/>
          <p:cNvSpPr>
            <a:spLocks noGrp="1"/>
          </p:cNvSpPr>
          <p:nvPr>
            <p:ph type="title" hasCustomPrompt="1"/>
          </p:nvPr>
        </p:nvSpPr>
        <p:spPr/>
        <p:txBody>
          <a:bodyPr/>
          <a:lstStyle>
            <a:lvl1pPr>
              <a:defRPr/>
            </a:lvl1pPr>
          </a:lstStyle>
          <a:p>
            <a:r>
              <a:rPr lang="en-US" dirty="0"/>
              <a:t>Click to add title</a:t>
            </a:r>
            <a:endParaRPr lang="en-GB" dirty="0"/>
          </a:p>
        </p:txBody>
      </p:sp>
      <p:sp>
        <p:nvSpPr>
          <p:cNvPr id="7"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Contents</a:t>
            </a:r>
          </a:p>
        </p:txBody>
      </p:sp>
    </p:spTree>
    <p:extLst>
      <p:ext uri="{BB962C8B-B14F-4D97-AF65-F5344CB8AC3E}">
        <p14:creationId xmlns:p14="http://schemas.microsoft.com/office/powerpoint/2010/main" val="899989832"/>
      </p:ext>
    </p:extLst>
  </p:cSld>
  <p:clrMapOvr>
    <a:masterClrMapping/>
  </p:clrMapOvr>
  <p:extLst mod="1">
    <p:ext uri="{DCECCB84-F9BA-43D5-87BE-67443E8EF086}">
      <p15:sldGuideLst xmlns:p15="http://schemas.microsoft.com/office/powerpoint/2012/main">
        <p15:guide id="1" pos="347" userDrawn="1">
          <p15:clr>
            <a:srgbClr val="A4A3A4"/>
          </p15:clr>
        </p15:guide>
        <p15:guide id="2" pos="7333" userDrawn="1">
          <p15:clr>
            <a:srgbClr val="A4A3A4"/>
          </p15:clr>
        </p15:guide>
        <p15:guide id="3" orient="horz" pos="391" userDrawn="1">
          <p15:clr>
            <a:srgbClr val="A4A3A4"/>
          </p15:clr>
        </p15:guide>
        <p15:guide id="4" orient="horz" pos="663" userDrawn="1">
          <p15:clr>
            <a:srgbClr val="A4A3A4"/>
          </p15:clr>
        </p15:guide>
        <p15:guide id="5" orient="horz" pos="981" userDrawn="1">
          <p15:clr>
            <a:srgbClr val="A4A3A4"/>
          </p15:clr>
        </p15:guide>
        <p15:guide id="6" orient="horz" pos="3793" userDrawn="1">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Impact Picture">
    <p:spTree>
      <p:nvGrpSpPr>
        <p:cNvPr id="1" name=""/>
        <p:cNvGrpSpPr/>
        <p:nvPr/>
      </p:nvGrpSpPr>
      <p:grpSpPr>
        <a:xfrm>
          <a:off x="0" y="0"/>
          <a:ext cx="0" cy="0"/>
          <a:chOff x="0" y="0"/>
          <a:chExt cx="0" cy="0"/>
        </a:xfrm>
      </p:grpSpPr>
      <p:sp>
        <p:nvSpPr>
          <p:cNvPr id="6" name="Picture Placeholder 20"/>
          <p:cNvSpPr>
            <a:spLocks noGrp="1"/>
          </p:cNvSpPr>
          <p:nvPr>
            <p:ph type="pic" sz="quarter" idx="10" hasCustomPrompt="1"/>
          </p:nvPr>
        </p:nvSpPr>
        <p:spPr bwMode="gray">
          <a:xfrm>
            <a:off x="0" y="0"/>
            <a:ext cx="12192000" cy="6858000"/>
          </a:xfrm>
        </p:spPr>
        <p:txBody>
          <a:bodyPr anchor="ctr" anchorCtr="1"/>
          <a:lstStyle>
            <a:lvl1pPr algn="ctr">
              <a:defRPr baseline="0"/>
            </a:lvl1pPr>
          </a:lstStyle>
          <a:p>
            <a:r>
              <a:rPr lang="en-GB" dirty="0"/>
              <a:t>Insert picture with ‘Kennedys Tools &gt; Insert Images &gt; Insert Image on Impact Slide’</a:t>
            </a:r>
          </a:p>
        </p:txBody>
      </p:sp>
      <p:sp>
        <p:nvSpPr>
          <p:cNvPr id="5"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Impact Picture Only</a:t>
            </a:r>
          </a:p>
        </p:txBody>
      </p:sp>
    </p:spTree>
    <p:extLst>
      <p:ext uri="{BB962C8B-B14F-4D97-AF65-F5344CB8AC3E}">
        <p14:creationId xmlns:p14="http://schemas.microsoft.com/office/powerpoint/2010/main" val="1813117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40B69282-7690-4E5C-91B5-C0AEC618E3F4}" type="datetimeFigureOut">
              <a:rPr lang="en-GB" smtClean="0"/>
              <a:t>20/09/2017</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5C615AC6-DE64-410E-A00E-C6098FEC006A}" type="slidenum">
              <a:rPr lang="en-GB" smtClean="0"/>
              <a:t>‹#›</a:t>
            </a:fld>
            <a:endParaRPr lang="en-GB" dirty="0"/>
          </a:p>
        </p:txBody>
      </p:sp>
    </p:spTree>
    <p:extLst>
      <p:ext uri="{BB962C8B-B14F-4D97-AF65-F5344CB8AC3E}">
        <p14:creationId xmlns:p14="http://schemas.microsoft.com/office/powerpoint/2010/main" val="345199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bwMode="gray"/>
        <p:txBody>
          <a:bodyPr/>
          <a:lstStyle>
            <a:lvl1pPr>
              <a:defRPr/>
            </a:lvl1pPr>
          </a:lstStyle>
          <a:p>
            <a:pPr lvl="0"/>
            <a:r>
              <a:rPr lang="en-GB" noProof="0" dirty="0"/>
              <a:t>Click to add text. Use Kennedys tools to format bullets and headings.</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3"/>
          <p:cNvSpPr>
            <a:spLocks noGrp="1"/>
          </p:cNvSpPr>
          <p:nvPr>
            <p:ph type="title" hasCustomPrompt="1"/>
          </p:nvPr>
        </p:nvSpPr>
        <p:spPr bwMode="gray">
          <a:xfrm>
            <a:off x="552076" y="621581"/>
            <a:ext cx="11089062" cy="432000"/>
          </a:xfrm>
        </p:spPr>
        <p:txBody>
          <a:bodyPr/>
          <a:lstStyle>
            <a:lvl1pPr>
              <a:defRPr/>
            </a:lvl1pPr>
          </a:lstStyle>
          <a:p>
            <a:r>
              <a:rPr lang="en-US" dirty="0"/>
              <a:t>Click to add title</a:t>
            </a:r>
            <a:endParaRPr lang="en-GB" dirty="0"/>
          </a:p>
        </p:txBody>
      </p:sp>
      <p:sp>
        <p:nvSpPr>
          <p:cNvPr id="6" name="Text Placeholder 5"/>
          <p:cNvSpPr>
            <a:spLocks noGrp="1"/>
          </p:cNvSpPr>
          <p:nvPr>
            <p:ph type="body" sz="quarter" idx="10" hasCustomPrompt="1"/>
          </p:nvPr>
        </p:nvSpPr>
        <p:spPr>
          <a:xfrm>
            <a:off x="552076" y="1052514"/>
            <a:ext cx="11090275" cy="307777"/>
          </a:xfrm>
          <a:noFill/>
        </p:spPr>
        <p:txBody>
          <a:bodyPr wrap="square" lIns="0" tIns="0" rIns="0" bIns="0" rtlCol="0">
            <a:spAutoFit/>
          </a:bodyPr>
          <a:lstStyle>
            <a:lvl1pPr>
              <a:defRPr lang="da-DK" b="1" baseline="0" dirty="0">
                <a:solidFill>
                  <a:srgbClr val="7F7F7F"/>
                </a:solidFill>
              </a:defRPr>
            </a:lvl1pPr>
          </a:lstStyle>
          <a:p>
            <a:pPr lvl="0"/>
            <a:r>
              <a:rPr lang="da-DK" dirty="0"/>
              <a:t>Click to insert subtitle</a:t>
            </a:r>
          </a:p>
        </p:txBody>
      </p:sp>
      <p:sp>
        <p:nvSpPr>
          <p:cNvPr id="7"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Title and Content</a:t>
            </a:r>
          </a:p>
        </p:txBody>
      </p:sp>
    </p:spTree>
    <p:extLst>
      <p:ext uri="{BB962C8B-B14F-4D97-AF65-F5344CB8AC3E}">
        <p14:creationId xmlns:p14="http://schemas.microsoft.com/office/powerpoint/2010/main" val="1403833796"/>
      </p:ext>
    </p:extLst>
  </p:cSld>
  <p:clrMapOvr>
    <a:masterClrMapping/>
  </p:clrMapOvr>
  <p:extLst mod="1">
    <p:ext uri="{DCECCB84-F9BA-43D5-87BE-67443E8EF086}">
      <p15:sldGuideLst xmlns:p15="http://schemas.microsoft.com/office/powerpoint/2012/main">
        <p15:guide id="1" pos="347" userDrawn="1">
          <p15:clr>
            <a:srgbClr val="A4A3A4"/>
          </p15:clr>
        </p15:guide>
        <p15:guide id="2" pos="7333" userDrawn="1">
          <p15:clr>
            <a:srgbClr val="A4A3A4"/>
          </p15:clr>
        </p15:guide>
        <p15:guide id="3" orient="horz" pos="391" userDrawn="1">
          <p15:clr>
            <a:srgbClr val="A4A3A4"/>
          </p15:clr>
        </p15:guide>
        <p15:guide id="4" orient="horz" pos="663" userDrawn="1">
          <p15:clr>
            <a:srgbClr val="A4A3A4"/>
          </p15:clr>
        </p15:guide>
        <p15:guide id="5" orient="horz" pos="981" userDrawn="1">
          <p15:clr>
            <a:srgbClr val="A4A3A4"/>
          </p15:clr>
        </p15:guide>
        <p15:guide id="6" orient="horz" pos="3816" userDrawn="1">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spTree>
      <p:nvGrpSpPr>
        <p:cNvPr id="1" name=""/>
        <p:cNvGrpSpPr/>
        <p:nvPr/>
      </p:nvGrpSpPr>
      <p:grpSpPr>
        <a:xfrm>
          <a:off x="0" y="0"/>
          <a:ext cx="0" cy="0"/>
          <a:chOff x="0" y="0"/>
          <a:chExt cx="0" cy="0"/>
        </a:xfrm>
      </p:grpSpPr>
      <p:grpSp>
        <p:nvGrpSpPr>
          <p:cNvPr id="7" name="ctsGrid"/>
          <p:cNvGrpSpPr/>
          <p:nvPr userDrawn="1"/>
        </p:nvGrpSpPr>
        <p:grpSpPr bwMode="gray">
          <a:xfrm>
            <a:off x="-258483" y="-270000"/>
            <a:ext cx="12699764" cy="7443416"/>
            <a:chOff x="-258483" y="-270000"/>
            <a:chExt cx="12699764" cy="7443416"/>
          </a:xfrm>
        </p:grpSpPr>
        <p:grpSp>
          <p:nvGrpSpPr>
            <p:cNvPr id="15" name="Left Arrows"/>
            <p:cNvGrpSpPr/>
            <p:nvPr userDrawn="1"/>
          </p:nvGrpSpPr>
          <p:grpSpPr bwMode="gray">
            <a:xfrm>
              <a:off x="-258483" y="2636838"/>
              <a:ext cx="249281" cy="1944687"/>
              <a:chOff x="-283332" y="2625231"/>
              <a:chExt cx="270001" cy="1944687"/>
            </a:xfrm>
          </p:grpSpPr>
          <p:cxnSp>
            <p:nvCxnSpPr>
              <p:cNvPr id="31" name="Straight Arrow Connector 30"/>
              <p:cNvCxnSpPr/>
              <p:nvPr userDrawn="1"/>
            </p:nvCxnSpPr>
            <p:spPr bwMode="gray">
              <a:xfrm>
                <a:off x="-283332" y="2625231"/>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userDrawn="1"/>
            </p:nvCxnSpPr>
            <p:spPr bwMode="gray">
              <a:xfrm>
                <a:off x="-283331" y="302200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userDrawn="1"/>
            </p:nvCxnSpPr>
            <p:spPr bwMode="gray">
              <a:xfrm>
                <a:off x="-283331" y="3057728"/>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userDrawn="1"/>
            </p:nvCxnSpPr>
            <p:spPr bwMode="gray">
              <a:xfrm>
                <a:off x="-283331" y="4569918"/>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16" name="Right Arrows"/>
            <p:cNvGrpSpPr/>
            <p:nvPr userDrawn="1"/>
          </p:nvGrpSpPr>
          <p:grpSpPr bwMode="gray">
            <a:xfrm flipH="1">
              <a:off x="12192000" y="2636838"/>
              <a:ext cx="249281" cy="1944687"/>
              <a:chOff x="-283332" y="2625231"/>
              <a:chExt cx="270001" cy="1944687"/>
            </a:xfrm>
          </p:grpSpPr>
          <p:cxnSp>
            <p:nvCxnSpPr>
              <p:cNvPr id="26" name="Straight Arrow Connector 25"/>
              <p:cNvCxnSpPr/>
              <p:nvPr userDrawn="1"/>
            </p:nvCxnSpPr>
            <p:spPr bwMode="gray">
              <a:xfrm>
                <a:off x="-283332" y="2625231"/>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userDrawn="1"/>
            </p:nvCxnSpPr>
            <p:spPr bwMode="gray">
              <a:xfrm>
                <a:off x="-283331" y="302200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userDrawn="1"/>
            </p:nvCxnSpPr>
            <p:spPr bwMode="gray">
              <a:xfrm>
                <a:off x="-283331" y="3057725"/>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userDrawn="1"/>
            </p:nvCxnSpPr>
            <p:spPr bwMode="gray">
              <a:xfrm>
                <a:off x="-283331" y="4569918"/>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21" name="Bottom Arrows"/>
            <p:cNvGrpSpPr/>
            <p:nvPr userDrawn="1"/>
          </p:nvGrpSpPr>
          <p:grpSpPr bwMode="gray">
            <a:xfrm>
              <a:off x="4149694" y="6860553"/>
              <a:ext cx="7707344" cy="312863"/>
              <a:chOff x="4491243" y="6848946"/>
              <a:chExt cx="8347961" cy="312863"/>
            </a:xfrm>
          </p:grpSpPr>
          <p:cxnSp>
            <p:nvCxnSpPr>
              <p:cNvPr id="22" name="Straight Arrow Connector 21"/>
              <p:cNvCxnSpPr/>
              <p:nvPr userDrawn="1"/>
            </p:nvCxnSpPr>
            <p:spPr bwMode="gray">
              <a:xfrm rot="5400000" flipH="1" flipV="1">
                <a:off x="12704204" y="698394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userDrawn="1"/>
            </p:nvCxnSpPr>
            <p:spPr bwMode="gray">
              <a:xfrm rot="5400000" flipH="1" flipV="1">
                <a:off x="4356243" y="7026809"/>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6" name="Top Arrows"/>
            <p:cNvGrpSpPr/>
            <p:nvPr userDrawn="1"/>
          </p:nvGrpSpPr>
          <p:grpSpPr bwMode="gray">
            <a:xfrm>
              <a:off x="4149694" y="-270000"/>
              <a:ext cx="7705976" cy="270000"/>
              <a:chOff x="4149694" y="-270000"/>
              <a:chExt cx="7705976" cy="270000"/>
            </a:xfrm>
          </p:grpSpPr>
          <p:cxnSp>
            <p:nvCxnSpPr>
              <p:cNvPr id="25" name="Straight Arrow Connector 24"/>
              <p:cNvCxnSpPr/>
              <p:nvPr userDrawn="1"/>
            </p:nvCxnSpPr>
            <p:spPr bwMode="gray">
              <a:xfrm rot="16200000" flipH="1">
                <a:off x="11720670" y="-135000"/>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userDrawn="1"/>
            </p:nvCxnSpPr>
            <p:spPr bwMode="gray">
              <a:xfrm rot="16200000" flipH="1">
                <a:off x="4014694" y="-135000"/>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pic>
        <p:nvPicPr>
          <p:cNvPr id="18" name="Kennedy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10925207" y="6501914"/>
            <a:ext cx="930868" cy="238254"/>
          </a:xfrm>
          <a:prstGeom prst="rect">
            <a:avLst/>
          </a:prstGeom>
        </p:spPr>
      </p:pic>
      <p:pic>
        <p:nvPicPr>
          <p:cNvPr id="39" name="KennedyCMKLogo" hidden="1"/>
          <p:cNvPicPr>
            <a:picLocks noChangeAspect="1"/>
          </p:cNvPicPr>
          <p:nvPr userDrawn="1"/>
        </p:nvPicPr>
        <p:blipFill>
          <a:blip r:embed="rId3"/>
          <a:stretch>
            <a:fillRect/>
          </a:stretch>
        </p:blipFill>
        <p:spPr>
          <a:xfrm>
            <a:off x="10415075" y="6506292"/>
            <a:ext cx="1440000" cy="231849"/>
          </a:xfrm>
          <a:prstGeom prst="rect">
            <a:avLst/>
          </a:prstGeom>
        </p:spPr>
      </p:pic>
      <p:pic>
        <p:nvPicPr>
          <p:cNvPr id="19" name="TuliLogo" hidden="1"/>
          <p:cNvPicPr>
            <a:picLocks noChangeAspect="1"/>
          </p:cNvPicPr>
          <p:nvPr userDrawn="1"/>
        </p:nvPicPr>
        <p:blipFill>
          <a:blip r:embed="rId4"/>
          <a:stretch>
            <a:fillRect/>
          </a:stretch>
        </p:blipFill>
        <p:spPr bwMode="gray">
          <a:xfrm>
            <a:off x="10923675" y="6519410"/>
            <a:ext cx="932400" cy="196080"/>
          </a:xfrm>
          <a:prstGeom prst="rect">
            <a:avLst/>
          </a:prstGeom>
        </p:spPr>
      </p:pic>
      <p:pic>
        <p:nvPicPr>
          <p:cNvPr id="20" name="KennedyLSLogo" hidden="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gray">
          <a:xfrm>
            <a:off x="10923675" y="6370887"/>
            <a:ext cx="932400" cy="369281"/>
          </a:xfrm>
          <a:prstGeom prst="rect">
            <a:avLst/>
          </a:prstGeom>
        </p:spPr>
      </p:pic>
      <p:grpSp>
        <p:nvGrpSpPr>
          <p:cNvPr id="30" name="Group 29"/>
          <p:cNvGrpSpPr/>
          <p:nvPr userDrawn="1"/>
        </p:nvGrpSpPr>
        <p:grpSpPr>
          <a:xfrm>
            <a:off x="0" y="0"/>
            <a:ext cx="4644370" cy="6858000"/>
            <a:chOff x="0" y="0"/>
            <a:chExt cx="4644370" cy="6858000"/>
          </a:xfrm>
        </p:grpSpPr>
        <p:sp>
          <p:nvSpPr>
            <p:cNvPr id="34" name="Freeform 9"/>
            <p:cNvSpPr>
              <a:spLocks noChangeAspect="1"/>
            </p:cNvSpPr>
            <p:nvPr userDrawn="1"/>
          </p:nvSpPr>
          <p:spPr bwMode="gray">
            <a:xfrm>
              <a:off x="144379" y="0"/>
              <a:ext cx="4499991" cy="6858000"/>
            </a:xfrm>
            <a:custGeom>
              <a:avLst/>
              <a:gdLst>
                <a:gd name="connsiteX0" fmla="*/ 0 w 4499991"/>
                <a:gd name="connsiteY0" fmla="*/ 0 h 6858000"/>
                <a:gd name="connsiteX1" fmla="*/ 4499991 w 4499991"/>
                <a:gd name="connsiteY1" fmla="*/ 0 h 6858000"/>
                <a:gd name="connsiteX2" fmla="*/ 2084361 w 4499991"/>
                <a:gd name="connsiteY2" fmla="*/ 6858000 h 6858000"/>
                <a:gd name="connsiteX3" fmla="*/ 0 w 4499991"/>
                <a:gd name="connsiteY3" fmla="*/ 6858000 h 6858000"/>
                <a:gd name="connsiteX0" fmla="*/ 0 w 4499991"/>
                <a:gd name="connsiteY0" fmla="*/ 0 h 6858000"/>
                <a:gd name="connsiteX1" fmla="*/ 4499991 w 4499991"/>
                <a:gd name="connsiteY1" fmla="*/ 0 h 6858000"/>
                <a:gd name="connsiteX2" fmla="*/ 2160561 w 4499991"/>
                <a:gd name="connsiteY2" fmla="*/ 6858000 h 6858000"/>
                <a:gd name="connsiteX3" fmla="*/ 0 w 4499991"/>
                <a:gd name="connsiteY3" fmla="*/ 6858000 h 6858000"/>
                <a:gd name="connsiteX4" fmla="*/ 0 w 4499991"/>
                <a:gd name="connsiteY4" fmla="*/ 0 h 6858000"/>
                <a:gd name="connsiteX0" fmla="*/ 0 w 4499991"/>
                <a:gd name="connsiteY0" fmla="*/ 0 h 6858000"/>
                <a:gd name="connsiteX1" fmla="*/ 4499991 w 4499991"/>
                <a:gd name="connsiteY1" fmla="*/ 0 h 6858000"/>
                <a:gd name="connsiteX2" fmla="*/ 2122461 w 4499991"/>
                <a:gd name="connsiteY2" fmla="*/ 6858000 h 6858000"/>
                <a:gd name="connsiteX3" fmla="*/ 0 w 4499991"/>
                <a:gd name="connsiteY3" fmla="*/ 6858000 h 6858000"/>
                <a:gd name="connsiteX4" fmla="*/ 0 w 4499991"/>
                <a:gd name="connsiteY4" fmla="*/ 0 h 6858000"/>
                <a:gd name="connsiteX0" fmla="*/ 0 w 4499991"/>
                <a:gd name="connsiteY0" fmla="*/ 0 h 6858000"/>
                <a:gd name="connsiteX1" fmla="*/ 4499991 w 4499991"/>
                <a:gd name="connsiteY1" fmla="*/ 0 h 6858000"/>
                <a:gd name="connsiteX2" fmla="*/ 2136749 w 4499991"/>
                <a:gd name="connsiteY2" fmla="*/ 6855618 h 6858000"/>
                <a:gd name="connsiteX3" fmla="*/ 0 w 4499991"/>
                <a:gd name="connsiteY3" fmla="*/ 6858000 h 6858000"/>
                <a:gd name="connsiteX4" fmla="*/ 0 w 449999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9991" h="6858000">
                  <a:moveTo>
                    <a:pt x="0" y="0"/>
                  </a:moveTo>
                  <a:lnTo>
                    <a:pt x="4499991" y="0"/>
                  </a:lnTo>
                  <a:lnTo>
                    <a:pt x="2136749" y="6855618"/>
                  </a:lnTo>
                  <a:lnTo>
                    <a:pt x="0" y="685800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GB" sz="1000" noProof="0" dirty="0">
                <a:solidFill>
                  <a:schemeClr val="tx1"/>
                </a:solidFill>
              </a:endParaRPr>
            </a:p>
          </p:txBody>
        </p:sp>
        <p:sp>
          <p:nvSpPr>
            <p:cNvPr id="37" name="Freeform 5"/>
            <p:cNvSpPr>
              <a:spLocks noChangeAspect="1"/>
            </p:cNvSpPr>
            <p:nvPr userDrawn="1"/>
          </p:nvSpPr>
          <p:spPr bwMode="gray">
            <a:xfrm>
              <a:off x="0" y="0"/>
              <a:ext cx="4499991" cy="6858000"/>
            </a:xfrm>
            <a:custGeom>
              <a:avLst/>
              <a:gdLst>
                <a:gd name="connsiteX0" fmla="*/ 0 w 4499991"/>
                <a:gd name="connsiteY0" fmla="*/ 0 h 6858000"/>
                <a:gd name="connsiteX1" fmla="*/ 4499991 w 4499991"/>
                <a:gd name="connsiteY1" fmla="*/ 0 h 6858000"/>
                <a:gd name="connsiteX2" fmla="*/ 2084361 w 4499991"/>
                <a:gd name="connsiteY2" fmla="*/ 6858000 h 6858000"/>
                <a:gd name="connsiteX3" fmla="*/ 0 w 4499991"/>
                <a:gd name="connsiteY3" fmla="*/ 6858000 h 6858000"/>
                <a:gd name="connsiteX0" fmla="*/ 0 w 4499991"/>
                <a:gd name="connsiteY0" fmla="*/ 0 h 6858000"/>
                <a:gd name="connsiteX1" fmla="*/ 4499991 w 4499991"/>
                <a:gd name="connsiteY1" fmla="*/ 0 h 6858000"/>
                <a:gd name="connsiteX2" fmla="*/ 2141511 w 4499991"/>
                <a:gd name="connsiteY2" fmla="*/ 6858000 h 6858000"/>
                <a:gd name="connsiteX3" fmla="*/ 0 w 4499991"/>
                <a:gd name="connsiteY3" fmla="*/ 6858000 h 6858000"/>
                <a:gd name="connsiteX4" fmla="*/ 0 w 449999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9991" h="6858000">
                  <a:moveTo>
                    <a:pt x="0" y="0"/>
                  </a:moveTo>
                  <a:lnTo>
                    <a:pt x="4499991" y="0"/>
                  </a:lnTo>
                  <a:lnTo>
                    <a:pt x="2141511" y="6858000"/>
                  </a:lnTo>
                  <a:lnTo>
                    <a:pt x="0" y="6858000"/>
                  </a:lnTo>
                  <a:lnTo>
                    <a:pt x="0" y="0"/>
                  </a:lnTo>
                  <a:close/>
                </a:path>
              </a:pathLst>
            </a:custGeom>
            <a:solidFill>
              <a:schemeClr val="tx1"/>
            </a:solidFill>
            <a:ln>
              <a:noFill/>
            </a:ln>
          </p:spPr>
          <p:txBody>
            <a:bodyPr vert="horz" wrap="square" lIns="91440" tIns="45720" rIns="91440" bIns="45720" numCol="1" anchor="t" anchorCtr="0" compatLnSpc="1">
              <a:prstTxWarp prst="textNoShape">
                <a:avLst/>
              </a:prstTxWarp>
              <a:noAutofit/>
            </a:bodyPr>
            <a:lstStyle/>
            <a:p>
              <a:endParaRPr lang="en-GB" sz="1000" noProof="0" dirty="0"/>
            </a:p>
          </p:txBody>
        </p:sp>
      </p:grpSp>
      <p:sp>
        <p:nvSpPr>
          <p:cNvPr id="2" name="Title 1"/>
          <p:cNvSpPr>
            <a:spLocks noGrp="1"/>
          </p:cNvSpPr>
          <p:nvPr userDrawn="1">
            <p:ph type="title" hasCustomPrompt="1"/>
          </p:nvPr>
        </p:nvSpPr>
        <p:spPr bwMode="gray">
          <a:xfrm>
            <a:off x="4152075" y="2636419"/>
            <a:ext cx="7704000" cy="396000"/>
          </a:xfrm>
        </p:spPr>
        <p:txBody>
          <a:bodyPr anchor="b" anchorCtr="0">
            <a:noAutofit/>
          </a:bodyPr>
          <a:lstStyle>
            <a:lvl1pPr algn="r">
              <a:defRPr sz="2800" cap="all" baseline="0"/>
            </a:lvl1pPr>
          </a:lstStyle>
          <a:p>
            <a:r>
              <a:rPr lang="en-US" dirty="0"/>
              <a:t>Click to add divider title</a:t>
            </a:r>
            <a:endParaRPr lang="en-GB" dirty="0"/>
          </a:p>
        </p:txBody>
      </p:sp>
      <p:sp>
        <p:nvSpPr>
          <p:cNvPr id="3" name="Text Placeholder 2"/>
          <p:cNvSpPr>
            <a:spLocks noGrp="1"/>
          </p:cNvSpPr>
          <p:nvPr userDrawn="1">
            <p:ph type="body" idx="1" hasCustomPrompt="1"/>
          </p:nvPr>
        </p:nvSpPr>
        <p:spPr bwMode="gray">
          <a:xfrm>
            <a:off x="4152075" y="3070799"/>
            <a:ext cx="7704000" cy="1512000"/>
          </a:xfrm>
        </p:spPr>
        <p:txBody>
          <a:bodyPr>
            <a:normAutofit/>
          </a:bodyPr>
          <a:lstStyle>
            <a:lvl1pPr marL="0" indent="0" algn="r">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divider subtitle</a:t>
            </a:r>
          </a:p>
        </p:txBody>
      </p:sp>
      <p:sp>
        <p:nvSpPr>
          <p:cNvPr id="38" name="SectionDivImage"/>
          <p:cNvSpPr>
            <a:spLocks noGrp="1"/>
          </p:cNvSpPr>
          <p:nvPr>
            <p:ph type="pic" sz="quarter" idx="11" hasCustomPrompt="1"/>
          </p:nvPr>
        </p:nvSpPr>
        <p:spPr bwMode="gray">
          <a:xfrm>
            <a:off x="0" y="0"/>
            <a:ext cx="4500563" cy="6858000"/>
          </a:xfrm>
          <a:custGeom>
            <a:avLst/>
            <a:gdLst>
              <a:gd name="connsiteX0" fmla="*/ 0 w 4500563"/>
              <a:gd name="connsiteY0" fmla="*/ 6858000 h 6858000"/>
              <a:gd name="connsiteX1" fmla="*/ 0 w 4500563"/>
              <a:gd name="connsiteY1" fmla="*/ 0 h 6858000"/>
              <a:gd name="connsiteX2" fmla="*/ 4500563 w 4500563"/>
              <a:gd name="connsiteY2" fmla="*/ 0 h 6858000"/>
              <a:gd name="connsiteX3" fmla="*/ 4500563 w 4500563"/>
              <a:gd name="connsiteY3" fmla="*/ 6858000 h 6858000"/>
              <a:gd name="connsiteX4" fmla="*/ 0 w 4500563"/>
              <a:gd name="connsiteY4" fmla="*/ 6858000 h 6858000"/>
              <a:gd name="connsiteX0" fmla="*/ 0 w 4500563"/>
              <a:gd name="connsiteY0" fmla="*/ 6858000 h 6858000"/>
              <a:gd name="connsiteX1" fmla="*/ 0 w 4500563"/>
              <a:gd name="connsiteY1" fmla="*/ 0 h 6858000"/>
              <a:gd name="connsiteX2" fmla="*/ 4500563 w 4500563"/>
              <a:gd name="connsiteY2" fmla="*/ 0 h 6858000"/>
              <a:gd name="connsiteX3" fmla="*/ 2447476 w 4500563"/>
              <a:gd name="connsiteY3" fmla="*/ 6858000 h 6858000"/>
              <a:gd name="connsiteX4" fmla="*/ 0 w 4500563"/>
              <a:gd name="connsiteY4" fmla="*/ 6858000 h 6858000"/>
              <a:gd name="connsiteX0" fmla="*/ 0 w 4500563"/>
              <a:gd name="connsiteY0" fmla="*/ 6858000 h 6858000"/>
              <a:gd name="connsiteX1" fmla="*/ 0 w 4500563"/>
              <a:gd name="connsiteY1" fmla="*/ 0 h 6858000"/>
              <a:gd name="connsiteX2" fmla="*/ 4500563 w 4500563"/>
              <a:gd name="connsiteY2" fmla="*/ 0 h 6858000"/>
              <a:gd name="connsiteX3" fmla="*/ 2197310 w 4500563"/>
              <a:gd name="connsiteY3" fmla="*/ 6858000 h 6858000"/>
              <a:gd name="connsiteX4" fmla="*/ 0 w 4500563"/>
              <a:gd name="connsiteY4" fmla="*/ 6858000 h 6858000"/>
              <a:gd name="connsiteX0" fmla="*/ 0 w 4500563"/>
              <a:gd name="connsiteY0" fmla="*/ 6858000 h 6866627"/>
              <a:gd name="connsiteX1" fmla="*/ 0 w 4500563"/>
              <a:gd name="connsiteY1" fmla="*/ 0 h 6866627"/>
              <a:gd name="connsiteX2" fmla="*/ 4500563 w 4500563"/>
              <a:gd name="connsiteY2" fmla="*/ 0 h 6866627"/>
              <a:gd name="connsiteX3" fmla="*/ 2076541 w 4500563"/>
              <a:gd name="connsiteY3" fmla="*/ 6866627 h 6866627"/>
              <a:gd name="connsiteX4" fmla="*/ 0 w 4500563"/>
              <a:gd name="connsiteY4" fmla="*/ 6858000 h 6866627"/>
              <a:gd name="connsiteX0" fmla="*/ 0 w 4500563"/>
              <a:gd name="connsiteY0" fmla="*/ 6858000 h 6875253"/>
              <a:gd name="connsiteX1" fmla="*/ 0 w 4500563"/>
              <a:gd name="connsiteY1" fmla="*/ 0 h 6875253"/>
              <a:gd name="connsiteX2" fmla="*/ 4500563 w 4500563"/>
              <a:gd name="connsiteY2" fmla="*/ 0 h 6875253"/>
              <a:gd name="connsiteX3" fmla="*/ 2067915 w 4500563"/>
              <a:gd name="connsiteY3" fmla="*/ 6875253 h 6875253"/>
              <a:gd name="connsiteX4" fmla="*/ 0 w 4500563"/>
              <a:gd name="connsiteY4" fmla="*/ 6858000 h 6875253"/>
              <a:gd name="connsiteX0" fmla="*/ 0 w 4500563"/>
              <a:gd name="connsiteY0" fmla="*/ 6858000 h 6860965"/>
              <a:gd name="connsiteX1" fmla="*/ 0 w 4500563"/>
              <a:gd name="connsiteY1" fmla="*/ 0 h 6860965"/>
              <a:gd name="connsiteX2" fmla="*/ 4500563 w 4500563"/>
              <a:gd name="connsiteY2" fmla="*/ 0 h 6860965"/>
              <a:gd name="connsiteX3" fmla="*/ 2079822 w 4500563"/>
              <a:gd name="connsiteY3" fmla="*/ 6860965 h 6860965"/>
              <a:gd name="connsiteX4" fmla="*/ 0 w 4500563"/>
              <a:gd name="connsiteY4" fmla="*/ 6858000 h 6860965"/>
              <a:gd name="connsiteX0" fmla="*/ 0 w 4500563"/>
              <a:gd name="connsiteY0" fmla="*/ 6858000 h 6860965"/>
              <a:gd name="connsiteX1" fmla="*/ 0 w 4500563"/>
              <a:gd name="connsiteY1" fmla="*/ 0 h 6860965"/>
              <a:gd name="connsiteX2" fmla="*/ 4500563 w 4500563"/>
              <a:gd name="connsiteY2" fmla="*/ 0 h 6860965"/>
              <a:gd name="connsiteX3" fmla="*/ 2084584 w 4500563"/>
              <a:gd name="connsiteY3" fmla="*/ 6860965 h 6860965"/>
              <a:gd name="connsiteX4" fmla="*/ 0 w 4500563"/>
              <a:gd name="connsiteY4" fmla="*/ 6858000 h 6860965"/>
              <a:gd name="connsiteX0" fmla="*/ 0 w 4500563"/>
              <a:gd name="connsiteY0" fmla="*/ 6858000 h 6858584"/>
              <a:gd name="connsiteX1" fmla="*/ 0 w 4500563"/>
              <a:gd name="connsiteY1" fmla="*/ 0 h 6858584"/>
              <a:gd name="connsiteX2" fmla="*/ 4500563 w 4500563"/>
              <a:gd name="connsiteY2" fmla="*/ 0 h 6858584"/>
              <a:gd name="connsiteX3" fmla="*/ 2091728 w 4500563"/>
              <a:gd name="connsiteY3" fmla="*/ 6858584 h 6858584"/>
              <a:gd name="connsiteX4" fmla="*/ 0 w 4500563"/>
              <a:gd name="connsiteY4" fmla="*/ 6858000 h 6858584"/>
              <a:gd name="connsiteX0" fmla="*/ 0 w 4500563"/>
              <a:gd name="connsiteY0" fmla="*/ 6858000 h 6858584"/>
              <a:gd name="connsiteX1" fmla="*/ 0 w 4500563"/>
              <a:gd name="connsiteY1" fmla="*/ 0 h 6858584"/>
              <a:gd name="connsiteX2" fmla="*/ 4500563 w 4500563"/>
              <a:gd name="connsiteY2" fmla="*/ 0 h 6858584"/>
              <a:gd name="connsiteX3" fmla="*/ 2084584 w 4500563"/>
              <a:gd name="connsiteY3" fmla="*/ 6858584 h 6858584"/>
              <a:gd name="connsiteX4" fmla="*/ 0 w 4500563"/>
              <a:gd name="connsiteY4" fmla="*/ 6858000 h 6858584"/>
              <a:gd name="connsiteX0" fmla="*/ 0 w 4500563"/>
              <a:gd name="connsiteY0" fmla="*/ 6858000 h 6858000"/>
              <a:gd name="connsiteX1" fmla="*/ 0 w 4500563"/>
              <a:gd name="connsiteY1" fmla="*/ 0 h 6858000"/>
              <a:gd name="connsiteX2" fmla="*/ 4500563 w 4500563"/>
              <a:gd name="connsiteY2" fmla="*/ 0 h 6858000"/>
              <a:gd name="connsiteX3" fmla="*/ 2151259 w 4500563"/>
              <a:gd name="connsiteY3" fmla="*/ 6849059 h 6858000"/>
              <a:gd name="connsiteX4" fmla="*/ 0 w 4500563"/>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563" h="6858000">
                <a:moveTo>
                  <a:pt x="0" y="6858000"/>
                </a:moveTo>
                <a:lnTo>
                  <a:pt x="0" y="0"/>
                </a:lnTo>
                <a:lnTo>
                  <a:pt x="4500563" y="0"/>
                </a:lnTo>
                <a:lnTo>
                  <a:pt x="2151259" y="6849059"/>
                </a:lnTo>
                <a:lnTo>
                  <a:pt x="0" y="6858000"/>
                </a:lnTo>
                <a:close/>
              </a:path>
            </a:pathLst>
          </a:custGeom>
          <a:solidFill>
            <a:schemeClr val="tx1"/>
          </a:solidFill>
        </p:spPr>
        <p:txBody>
          <a:bodyPr>
            <a:noAutofit/>
          </a:bodyPr>
          <a:lstStyle>
            <a:lvl1pPr>
              <a:defRPr>
                <a:solidFill>
                  <a:schemeClr val="bg1"/>
                </a:solidFill>
              </a:defRPr>
            </a:lvl1pPr>
          </a:lstStyle>
          <a:p>
            <a:r>
              <a:rPr lang="en-GB" noProof="0" dirty="0"/>
              <a:t>Insert picture with ‘Kennedys Tools &gt; Insert Images &gt; Insert Section Divider Image’</a:t>
            </a:r>
          </a:p>
        </p:txBody>
      </p:sp>
      <p:sp>
        <p:nvSpPr>
          <p:cNvPr id="9"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Section Header White</a:t>
            </a:r>
          </a:p>
        </p:txBody>
      </p:sp>
    </p:spTree>
    <p:extLst>
      <p:ext uri="{BB962C8B-B14F-4D97-AF65-F5344CB8AC3E}">
        <p14:creationId xmlns:p14="http://schemas.microsoft.com/office/powerpoint/2010/main" val="3895343503"/>
      </p:ext>
    </p:extLst>
  </p:cSld>
  <p:clrMapOvr>
    <a:masterClrMapping/>
  </p:clrMapOvr>
  <p:extLst mod="1">
    <p:ext uri="{DCECCB84-F9BA-43D5-87BE-67443E8EF086}">
      <p15:sldGuideLst xmlns:p15="http://schemas.microsoft.com/office/powerpoint/2012/main">
        <p15:guide id="1" pos="2615" userDrawn="1">
          <p15:clr>
            <a:srgbClr val="A4A3A4"/>
          </p15:clr>
        </p15:guide>
        <p15:guide id="2" pos="7469" userDrawn="1">
          <p15:clr>
            <a:srgbClr val="A4A3A4"/>
          </p15:clr>
        </p15:guide>
        <p15:guide id="3" orient="horz" pos="1661" userDrawn="1">
          <p15:clr>
            <a:srgbClr val="A4A3A4"/>
          </p15:clr>
        </p15:guide>
        <p15:guide id="4" orient="horz" pos="1911" userDrawn="1">
          <p15:clr>
            <a:srgbClr val="A4A3A4"/>
          </p15:clr>
        </p15:guide>
        <p15:guide id="5" orient="horz" pos="1933" userDrawn="1">
          <p15:clr>
            <a:srgbClr val="A4A3A4"/>
          </p15:clr>
        </p15:guide>
        <p15:guide id="6" orient="horz" pos="2886" userDrawn="1">
          <p15:clr>
            <a:srgbClr val="A4A3A4"/>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spTree>
      <p:nvGrpSpPr>
        <p:cNvPr id="1" name=""/>
        <p:cNvGrpSpPr/>
        <p:nvPr/>
      </p:nvGrpSpPr>
      <p:grpSpPr>
        <a:xfrm>
          <a:off x="0" y="0"/>
          <a:ext cx="0" cy="0"/>
          <a:chOff x="0" y="0"/>
          <a:chExt cx="0" cy="0"/>
        </a:xfrm>
      </p:grpSpPr>
      <p:grpSp>
        <p:nvGrpSpPr>
          <p:cNvPr id="11" name="ctsGrid"/>
          <p:cNvGrpSpPr/>
          <p:nvPr userDrawn="1"/>
        </p:nvGrpSpPr>
        <p:grpSpPr bwMode="gray">
          <a:xfrm>
            <a:off x="-258483" y="-270000"/>
            <a:ext cx="12699764" cy="7443416"/>
            <a:chOff x="-258483" y="-270000"/>
            <a:chExt cx="12699764" cy="7443416"/>
          </a:xfrm>
        </p:grpSpPr>
        <p:grpSp>
          <p:nvGrpSpPr>
            <p:cNvPr id="12" name="Left Arrows"/>
            <p:cNvGrpSpPr/>
            <p:nvPr userDrawn="1"/>
          </p:nvGrpSpPr>
          <p:grpSpPr bwMode="gray">
            <a:xfrm>
              <a:off x="-258483" y="2636838"/>
              <a:ext cx="249281" cy="1944687"/>
              <a:chOff x="-283332" y="2625231"/>
              <a:chExt cx="270001" cy="1944687"/>
            </a:xfrm>
          </p:grpSpPr>
          <p:cxnSp>
            <p:nvCxnSpPr>
              <p:cNvPr id="30" name="Straight Arrow Connector 29"/>
              <p:cNvCxnSpPr/>
              <p:nvPr userDrawn="1"/>
            </p:nvCxnSpPr>
            <p:spPr bwMode="gray">
              <a:xfrm>
                <a:off x="-283332" y="2625231"/>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userDrawn="1"/>
            </p:nvCxnSpPr>
            <p:spPr bwMode="gray">
              <a:xfrm>
                <a:off x="-283331" y="302200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userDrawn="1"/>
            </p:nvCxnSpPr>
            <p:spPr bwMode="gray">
              <a:xfrm>
                <a:off x="-283331" y="3057728"/>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userDrawn="1"/>
            </p:nvCxnSpPr>
            <p:spPr bwMode="gray">
              <a:xfrm>
                <a:off x="-283331" y="4569918"/>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14" name="Right Arrows"/>
            <p:cNvGrpSpPr/>
            <p:nvPr userDrawn="1"/>
          </p:nvGrpSpPr>
          <p:grpSpPr bwMode="gray">
            <a:xfrm flipH="1">
              <a:off x="12192000" y="2636838"/>
              <a:ext cx="249281" cy="1944687"/>
              <a:chOff x="-283332" y="2625231"/>
              <a:chExt cx="270001" cy="1944687"/>
            </a:xfrm>
          </p:grpSpPr>
          <p:cxnSp>
            <p:nvCxnSpPr>
              <p:cNvPr id="26" name="Straight Arrow Connector 25"/>
              <p:cNvCxnSpPr/>
              <p:nvPr userDrawn="1"/>
            </p:nvCxnSpPr>
            <p:spPr bwMode="gray">
              <a:xfrm>
                <a:off x="-283332" y="2625231"/>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userDrawn="1"/>
            </p:nvCxnSpPr>
            <p:spPr bwMode="gray">
              <a:xfrm>
                <a:off x="-283331" y="302200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userDrawn="1"/>
            </p:nvCxnSpPr>
            <p:spPr bwMode="gray">
              <a:xfrm>
                <a:off x="-283331" y="3057725"/>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userDrawn="1"/>
            </p:nvCxnSpPr>
            <p:spPr bwMode="gray">
              <a:xfrm>
                <a:off x="-283331" y="4569918"/>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18" name="Bottom Arrows"/>
            <p:cNvGrpSpPr/>
            <p:nvPr userDrawn="1"/>
          </p:nvGrpSpPr>
          <p:grpSpPr bwMode="gray">
            <a:xfrm>
              <a:off x="4149694" y="6860553"/>
              <a:ext cx="7705975" cy="312863"/>
              <a:chOff x="4491243" y="6848946"/>
              <a:chExt cx="8346478" cy="312863"/>
            </a:xfrm>
          </p:grpSpPr>
          <p:cxnSp>
            <p:nvCxnSpPr>
              <p:cNvPr id="22" name="Straight Arrow Connector 21"/>
              <p:cNvCxnSpPr/>
              <p:nvPr userDrawn="1"/>
            </p:nvCxnSpPr>
            <p:spPr bwMode="gray">
              <a:xfrm rot="5400000" flipH="1" flipV="1">
                <a:off x="12702721" y="698394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userDrawn="1"/>
            </p:nvCxnSpPr>
            <p:spPr bwMode="gray">
              <a:xfrm rot="5400000" flipH="1" flipV="1">
                <a:off x="4356243" y="7026809"/>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19" name="Top Arrows"/>
            <p:cNvGrpSpPr/>
            <p:nvPr userDrawn="1"/>
          </p:nvGrpSpPr>
          <p:grpSpPr bwMode="gray">
            <a:xfrm>
              <a:off x="4149694" y="-270000"/>
              <a:ext cx="7707344" cy="270000"/>
              <a:chOff x="4149694" y="-270000"/>
              <a:chExt cx="7707344" cy="270000"/>
            </a:xfrm>
          </p:grpSpPr>
          <p:cxnSp>
            <p:nvCxnSpPr>
              <p:cNvPr id="20" name="Straight Arrow Connector 19"/>
              <p:cNvCxnSpPr/>
              <p:nvPr userDrawn="1"/>
            </p:nvCxnSpPr>
            <p:spPr bwMode="gray">
              <a:xfrm rot="16200000" flipH="1">
                <a:off x="11722038" y="-135000"/>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userDrawn="1"/>
            </p:nvCxnSpPr>
            <p:spPr bwMode="gray">
              <a:xfrm rot="16200000" flipH="1">
                <a:off x="4014694" y="-135000"/>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grpSp>
        <p:nvGrpSpPr>
          <p:cNvPr id="5" name="Group 4"/>
          <p:cNvGrpSpPr/>
          <p:nvPr userDrawn="1"/>
        </p:nvGrpSpPr>
        <p:grpSpPr>
          <a:xfrm>
            <a:off x="2165467" y="0"/>
            <a:ext cx="10026533" cy="6858000"/>
            <a:chOff x="2165467" y="0"/>
            <a:chExt cx="10026533" cy="6858000"/>
          </a:xfrm>
        </p:grpSpPr>
        <p:sp>
          <p:nvSpPr>
            <p:cNvPr id="35" name="Freeform: Shape 34"/>
            <p:cNvSpPr>
              <a:spLocks noChangeAspect="1"/>
            </p:cNvSpPr>
            <p:nvPr userDrawn="1"/>
          </p:nvSpPr>
          <p:spPr bwMode="gray">
            <a:xfrm flipH="1" flipV="1">
              <a:off x="2165467" y="0"/>
              <a:ext cx="2503485" cy="6858000"/>
            </a:xfrm>
            <a:custGeom>
              <a:avLst/>
              <a:gdLst>
                <a:gd name="connsiteX0" fmla="*/ 142087 w 2503485"/>
                <a:gd name="connsiteY0" fmla="*/ 6858000 h 6858000"/>
                <a:gd name="connsiteX1" fmla="*/ 0 w 2503485"/>
                <a:gd name="connsiteY1" fmla="*/ 6858000 h 6858000"/>
                <a:gd name="connsiteX2" fmla="*/ 2361399 w 2503485"/>
                <a:gd name="connsiteY2" fmla="*/ 0 h 6858000"/>
                <a:gd name="connsiteX3" fmla="*/ 2503485 w 2503485"/>
                <a:gd name="connsiteY3" fmla="*/ 0 h 6858000"/>
                <a:gd name="connsiteX4" fmla="*/ 142087 w 2503485"/>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3485" h="6858000">
                  <a:moveTo>
                    <a:pt x="142087" y="6858000"/>
                  </a:moveTo>
                  <a:lnTo>
                    <a:pt x="0" y="6858000"/>
                  </a:lnTo>
                  <a:lnTo>
                    <a:pt x="2361399" y="0"/>
                  </a:lnTo>
                  <a:lnTo>
                    <a:pt x="2503485" y="0"/>
                  </a:lnTo>
                  <a:lnTo>
                    <a:pt x="142087" y="6858000"/>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GB" sz="1000" noProof="0" dirty="0">
                <a:solidFill>
                  <a:schemeClr val="tx1"/>
                </a:solidFill>
              </a:endParaRPr>
            </a:p>
          </p:txBody>
        </p:sp>
        <p:sp>
          <p:nvSpPr>
            <p:cNvPr id="41" name="Freeform: Shape 40"/>
            <p:cNvSpPr>
              <a:spLocks noChangeAspect="1"/>
            </p:cNvSpPr>
            <p:nvPr userDrawn="1"/>
          </p:nvSpPr>
          <p:spPr bwMode="gray">
            <a:xfrm flipH="1" flipV="1">
              <a:off x="2302831" y="0"/>
              <a:ext cx="9889169" cy="6858000"/>
            </a:xfrm>
            <a:custGeom>
              <a:avLst/>
              <a:gdLst>
                <a:gd name="connsiteX0" fmla="*/ 7527771 w 9889169"/>
                <a:gd name="connsiteY0" fmla="*/ 6858000 h 6858000"/>
                <a:gd name="connsiteX1" fmla="*/ 7515017 w 9889169"/>
                <a:gd name="connsiteY1" fmla="*/ 6858000 h 6858000"/>
                <a:gd name="connsiteX2" fmla="*/ 5255794 w 9889169"/>
                <a:gd name="connsiteY2" fmla="*/ 6858000 h 6858000"/>
                <a:gd name="connsiteX3" fmla="*/ 5243040 w 9889169"/>
                <a:gd name="connsiteY3" fmla="*/ 6858000 h 6858000"/>
                <a:gd name="connsiteX4" fmla="*/ 2284731 w 9889169"/>
                <a:gd name="connsiteY4" fmla="*/ 6858000 h 6858000"/>
                <a:gd name="connsiteX5" fmla="*/ 2271977 w 9889169"/>
                <a:gd name="connsiteY5" fmla="*/ 6858000 h 6858000"/>
                <a:gd name="connsiteX6" fmla="*/ 12754 w 9889169"/>
                <a:gd name="connsiteY6" fmla="*/ 6858000 h 6858000"/>
                <a:gd name="connsiteX7" fmla="*/ 0 w 9889169"/>
                <a:gd name="connsiteY7" fmla="*/ 6858000 h 6858000"/>
                <a:gd name="connsiteX8" fmla="*/ 0 w 9889169"/>
                <a:gd name="connsiteY8" fmla="*/ 0 h 6858000"/>
                <a:gd name="connsiteX9" fmla="*/ 12754 w 9889169"/>
                <a:gd name="connsiteY9" fmla="*/ 0 h 6858000"/>
                <a:gd name="connsiteX10" fmla="*/ 2271977 w 9889169"/>
                <a:gd name="connsiteY10" fmla="*/ 0 h 6858000"/>
                <a:gd name="connsiteX11" fmla="*/ 2284731 w 9889169"/>
                <a:gd name="connsiteY11" fmla="*/ 0 h 6858000"/>
                <a:gd name="connsiteX12" fmla="*/ 7604438 w 9889169"/>
                <a:gd name="connsiteY12" fmla="*/ 0 h 6858000"/>
                <a:gd name="connsiteX13" fmla="*/ 7617192 w 9889169"/>
                <a:gd name="connsiteY13" fmla="*/ 0 h 6858000"/>
                <a:gd name="connsiteX14" fmla="*/ 9876415 w 9889169"/>
                <a:gd name="connsiteY14" fmla="*/ 0 h 6858000"/>
                <a:gd name="connsiteX15" fmla="*/ 9889169 w 9889169"/>
                <a:gd name="connsiteY1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889169" h="6858000">
                  <a:moveTo>
                    <a:pt x="7527771" y="6858000"/>
                  </a:moveTo>
                  <a:lnTo>
                    <a:pt x="7515017" y="6858000"/>
                  </a:lnTo>
                  <a:lnTo>
                    <a:pt x="5255794" y="6858000"/>
                  </a:lnTo>
                  <a:lnTo>
                    <a:pt x="5243040" y="6858000"/>
                  </a:lnTo>
                  <a:lnTo>
                    <a:pt x="2284731" y="6858000"/>
                  </a:lnTo>
                  <a:lnTo>
                    <a:pt x="2271977" y="6858000"/>
                  </a:lnTo>
                  <a:lnTo>
                    <a:pt x="12754" y="6858000"/>
                  </a:lnTo>
                  <a:lnTo>
                    <a:pt x="0" y="6858000"/>
                  </a:lnTo>
                  <a:lnTo>
                    <a:pt x="0" y="0"/>
                  </a:lnTo>
                  <a:lnTo>
                    <a:pt x="12754" y="0"/>
                  </a:lnTo>
                  <a:lnTo>
                    <a:pt x="2271977" y="0"/>
                  </a:lnTo>
                  <a:lnTo>
                    <a:pt x="2284731" y="0"/>
                  </a:lnTo>
                  <a:lnTo>
                    <a:pt x="7604438" y="0"/>
                  </a:lnTo>
                  <a:lnTo>
                    <a:pt x="7617192" y="0"/>
                  </a:lnTo>
                  <a:lnTo>
                    <a:pt x="9876415" y="0"/>
                  </a:lnTo>
                  <a:lnTo>
                    <a:pt x="9889169" y="0"/>
                  </a:lnTo>
                  <a:close/>
                </a:path>
              </a:pathLst>
            </a:custGeom>
            <a:solidFill>
              <a:schemeClr val="tx1"/>
            </a:solidFill>
            <a:ln>
              <a:noFill/>
            </a:ln>
          </p:spPr>
          <p:txBody>
            <a:bodyPr vert="horz" wrap="square" lIns="91440" tIns="45720" rIns="91440" bIns="45720" numCol="1" anchor="t" anchorCtr="0" compatLnSpc="1">
              <a:prstTxWarp prst="textNoShape">
                <a:avLst/>
              </a:prstTxWarp>
              <a:noAutofit/>
            </a:bodyPr>
            <a:lstStyle/>
            <a:p>
              <a:endParaRPr lang="en-GB" sz="1000" noProof="0" dirty="0"/>
            </a:p>
          </p:txBody>
        </p:sp>
      </p:grpSp>
      <p:sp>
        <p:nvSpPr>
          <p:cNvPr id="37" name="SectionDivImage"/>
          <p:cNvSpPr>
            <a:spLocks noGrp="1"/>
          </p:cNvSpPr>
          <p:nvPr userDrawn="1">
            <p:ph type="pic" sz="quarter" idx="11" hasCustomPrompt="1"/>
          </p:nvPr>
        </p:nvSpPr>
        <p:spPr bwMode="gray">
          <a:xfrm>
            <a:off x="0" y="0"/>
            <a:ext cx="4500563" cy="6858000"/>
          </a:xfrm>
          <a:custGeom>
            <a:avLst/>
            <a:gdLst>
              <a:gd name="connsiteX0" fmla="*/ 0 w 4500563"/>
              <a:gd name="connsiteY0" fmla="*/ 6858000 h 6858000"/>
              <a:gd name="connsiteX1" fmla="*/ 0 w 4500563"/>
              <a:gd name="connsiteY1" fmla="*/ 0 h 6858000"/>
              <a:gd name="connsiteX2" fmla="*/ 4500563 w 4500563"/>
              <a:gd name="connsiteY2" fmla="*/ 0 h 6858000"/>
              <a:gd name="connsiteX3" fmla="*/ 4500563 w 4500563"/>
              <a:gd name="connsiteY3" fmla="*/ 6858000 h 6858000"/>
              <a:gd name="connsiteX4" fmla="*/ 0 w 4500563"/>
              <a:gd name="connsiteY4" fmla="*/ 6858000 h 6858000"/>
              <a:gd name="connsiteX0" fmla="*/ 0 w 4500563"/>
              <a:gd name="connsiteY0" fmla="*/ 6858000 h 6858000"/>
              <a:gd name="connsiteX1" fmla="*/ 0 w 4500563"/>
              <a:gd name="connsiteY1" fmla="*/ 0 h 6858000"/>
              <a:gd name="connsiteX2" fmla="*/ 4500563 w 4500563"/>
              <a:gd name="connsiteY2" fmla="*/ 0 h 6858000"/>
              <a:gd name="connsiteX3" fmla="*/ 2447476 w 4500563"/>
              <a:gd name="connsiteY3" fmla="*/ 6858000 h 6858000"/>
              <a:gd name="connsiteX4" fmla="*/ 0 w 4500563"/>
              <a:gd name="connsiteY4" fmla="*/ 6858000 h 6858000"/>
              <a:gd name="connsiteX0" fmla="*/ 0 w 4500563"/>
              <a:gd name="connsiteY0" fmla="*/ 6858000 h 6858000"/>
              <a:gd name="connsiteX1" fmla="*/ 0 w 4500563"/>
              <a:gd name="connsiteY1" fmla="*/ 0 h 6858000"/>
              <a:gd name="connsiteX2" fmla="*/ 4500563 w 4500563"/>
              <a:gd name="connsiteY2" fmla="*/ 0 h 6858000"/>
              <a:gd name="connsiteX3" fmla="*/ 2197310 w 4500563"/>
              <a:gd name="connsiteY3" fmla="*/ 6858000 h 6858000"/>
              <a:gd name="connsiteX4" fmla="*/ 0 w 4500563"/>
              <a:gd name="connsiteY4" fmla="*/ 6858000 h 6858000"/>
              <a:gd name="connsiteX0" fmla="*/ 0 w 4500563"/>
              <a:gd name="connsiteY0" fmla="*/ 6858000 h 6866627"/>
              <a:gd name="connsiteX1" fmla="*/ 0 w 4500563"/>
              <a:gd name="connsiteY1" fmla="*/ 0 h 6866627"/>
              <a:gd name="connsiteX2" fmla="*/ 4500563 w 4500563"/>
              <a:gd name="connsiteY2" fmla="*/ 0 h 6866627"/>
              <a:gd name="connsiteX3" fmla="*/ 2076541 w 4500563"/>
              <a:gd name="connsiteY3" fmla="*/ 6866627 h 6866627"/>
              <a:gd name="connsiteX4" fmla="*/ 0 w 4500563"/>
              <a:gd name="connsiteY4" fmla="*/ 6858000 h 6866627"/>
              <a:gd name="connsiteX0" fmla="*/ 0 w 4500563"/>
              <a:gd name="connsiteY0" fmla="*/ 6858000 h 6875253"/>
              <a:gd name="connsiteX1" fmla="*/ 0 w 4500563"/>
              <a:gd name="connsiteY1" fmla="*/ 0 h 6875253"/>
              <a:gd name="connsiteX2" fmla="*/ 4500563 w 4500563"/>
              <a:gd name="connsiteY2" fmla="*/ 0 h 6875253"/>
              <a:gd name="connsiteX3" fmla="*/ 2067915 w 4500563"/>
              <a:gd name="connsiteY3" fmla="*/ 6875253 h 6875253"/>
              <a:gd name="connsiteX4" fmla="*/ 0 w 4500563"/>
              <a:gd name="connsiteY4" fmla="*/ 6858000 h 6875253"/>
              <a:gd name="connsiteX0" fmla="*/ 0 w 4500563"/>
              <a:gd name="connsiteY0" fmla="*/ 6858000 h 6860965"/>
              <a:gd name="connsiteX1" fmla="*/ 0 w 4500563"/>
              <a:gd name="connsiteY1" fmla="*/ 0 h 6860965"/>
              <a:gd name="connsiteX2" fmla="*/ 4500563 w 4500563"/>
              <a:gd name="connsiteY2" fmla="*/ 0 h 6860965"/>
              <a:gd name="connsiteX3" fmla="*/ 2079822 w 4500563"/>
              <a:gd name="connsiteY3" fmla="*/ 6860965 h 6860965"/>
              <a:gd name="connsiteX4" fmla="*/ 0 w 4500563"/>
              <a:gd name="connsiteY4" fmla="*/ 6858000 h 6860965"/>
              <a:gd name="connsiteX0" fmla="*/ 0 w 4500563"/>
              <a:gd name="connsiteY0" fmla="*/ 6858000 h 6860965"/>
              <a:gd name="connsiteX1" fmla="*/ 0 w 4500563"/>
              <a:gd name="connsiteY1" fmla="*/ 0 h 6860965"/>
              <a:gd name="connsiteX2" fmla="*/ 4500563 w 4500563"/>
              <a:gd name="connsiteY2" fmla="*/ 0 h 6860965"/>
              <a:gd name="connsiteX3" fmla="*/ 2084584 w 4500563"/>
              <a:gd name="connsiteY3" fmla="*/ 6860965 h 6860965"/>
              <a:gd name="connsiteX4" fmla="*/ 0 w 4500563"/>
              <a:gd name="connsiteY4" fmla="*/ 6858000 h 6860965"/>
              <a:gd name="connsiteX0" fmla="*/ 0 w 4500563"/>
              <a:gd name="connsiteY0" fmla="*/ 6858000 h 6858584"/>
              <a:gd name="connsiteX1" fmla="*/ 0 w 4500563"/>
              <a:gd name="connsiteY1" fmla="*/ 0 h 6858584"/>
              <a:gd name="connsiteX2" fmla="*/ 4500563 w 4500563"/>
              <a:gd name="connsiteY2" fmla="*/ 0 h 6858584"/>
              <a:gd name="connsiteX3" fmla="*/ 2091728 w 4500563"/>
              <a:gd name="connsiteY3" fmla="*/ 6858584 h 6858584"/>
              <a:gd name="connsiteX4" fmla="*/ 0 w 4500563"/>
              <a:gd name="connsiteY4" fmla="*/ 6858000 h 6858584"/>
              <a:gd name="connsiteX0" fmla="*/ 0 w 4500563"/>
              <a:gd name="connsiteY0" fmla="*/ 6858000 h 6858584"/>
              <a:gd name="connsiteX1" fmla="*/ 0 w 4500563"/>
              <a:gd name="connsiteY1" fmla="*/ 0 h 6858584"/>
              <a:gd name="connsiteX2" fmla="*/ 4500563 w 4500563"/>
              <a:gd name="connsiteY2" fmla="*/ 0 h 6858584"/>
              <a:gd name="connsiteX3" fmla="*/ 2084584 w 4500563"/>
              <a:gd name="connsiteY3" fmla="*/ 6858584 h 6858584"/>
              <a:gd name="connsiteX4" fmla="*/ 0 w 4500563"/>
              <a:gd name="connsiteY4" fmla="*/ 6858000 h 6858584"/>
              <a:gd name="connsiteX0" fmla="*/ 0 w 4500563"/>
              <a:gd name="connsiteY0" fmla="*/ 6858000 h 6858000"/>
              <a:gd name="connsiteX1" fmla="*/ 0 w 4500563"/>
              <a:gd name="connsiteY1" fmla="*/ 0 h 6858000"/>
              <a:gd name="connsiteX2" fmla="*/ 4500563 w 4500563"/>
              <a:gd name="connsiteY2" fmla="*/ 0 h 6858000"/>
              <a:gd name="connsiteX3" fmla="*/ 2151259 w 4500563"/>
              <a:gd name="connsiteY3" fmla="*/ 6849059 h 6858000"/>
              <a:gd name="connsiteX4" fmla="*/ 0 w 4500563"/>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563" h="6858000">
                <a:moveTo>
                  <a:pt x="0" y="6858000"/>
                </a:moveTo>
                <a:lnTo>
                  <a:pt x="0" y="0"/>
                </a:lnTo>
                <a:lnTo>
                  <a:pt x="4500563" y="0"/>
                </a:lnTo>
                <a:lnTo>
                  <a:pt x="2151259" y="6849059"/>
                </a:lnTo>
                <a:lnTo>
                  <a:pt x="0" y="6858000"/>
                </a:lnTo>
                <a:close/>
              </a:path>
            </a:pathLst>
          </a:custGeom>
          <a:noFill/>
        </p:spPr>
        <p:txBody>
          <a:bodyPr>
            <a:noAutofit/>
          </a:bodyPr>
          <a:lstStyle>
            <a:lvl1pPr>
              <a:defRPr/>
            </a:lvl1pPr>
          </a:lstStyle>
          <a:p>
            <a:r>
              <a:rPr lang="en-GB" noProof="0" dirty="0"/>
              <a:t>Insert picture with ‘Kennedys Tools &gt; Insert Images &gt; Insert Section Divider Image’</a:t>
            </a:r>
          </a:p>
        </p:txBody>
      </p:sp>
      <p:pic>
        <p:nvPicPr>
          <p:cNvPr id="15" name="KennedyLSLogo" hidden="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10923675" y="6382800"/>
            <a:ext cx="932400" cy="369125"/>
          </a:xfrm>
          <a:prstGeom prst="rect">
            <a:avLst/>
          </a:prstGeom>
        </p:spPr>
      </p:pic>
      <p:pic>
        <p:nvPicPr>
          <p:cNvPr id="16" name="TuliLogo" hidden="1"/>
          <p:cNvPicPr>
            <a:picLocks noChangeAspect="1"/>
          </p:cNvPicPr>
          <p:nvPr userDrawn="1"/>
        </p:nvPicPr>
        <p:blipFill>
          <a:blip r:embed="rId3"/>
          <a:stretch>
            <a:fillRect/>
          </a:stretch>
        </p:blipFill>
        <p:spPr bwMode="gray">
          <a:xfrm>
            <a:off x="10923675" y="6519600"/>
            <a:ext cx="932400" cy="196081"/>
          </a:xfrm>
          <a:prstGeom prst="rect">
            <a:avLst/>
          </a:prstGeom>
        </p:spPr>
      </p:pic>
      <p:pic>
        <p:nvPicPr>
          <p:cNvPr id="17" name="Kennedy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gray">
          <a:xfrm>
            <a:off x="10923675" y="6501600"/>
            <a:ext cx="932400" cy="238601"/>
          </a:xfrm>
          <a:prstGeom prst="rect">
            <a:avLst/>
          </a:prstGeom>
        </p:spPr>
      </p:pic>
      <p:pic>
        <p:nvPicPr>
          <p:cNvPr id="34" name="KennedyCMKLogo" hidden="1"/>
          <p:cNvPicPr>
            <a:picLocks noChangeAspect="1"/>
          </p:cNvPicPr>
          <p:nvPr userDrawn="1"/>
        </p:nvPicPr>
        <p:blipFill>
          <a:blip r:embed="rId5"/>
          <a:stretch>
            <a:fillRect/>
          </a:stretch>
        </p:blipFill>
        <p:spPr>
          <a:xfrm>
            <a:off x="10416075" y="6505200"/>
            <a:ext cx="1440000" cy="231849"/>
          </a:xfrm>
          <a:prstGeom prst="rect">
            <a:avLst/>
          </a:prstGeom>
        </p:spPr>
      </p:pic>
      <p:sp>
        <p:nvSpPr>
          <p:cNvPr id="2" name="Title 1"/>
          <p:cNvSpPr>
            <a:spLocks noGrp="1"/>
          </p:cNvSpPr>
          <p:nvPr userDrawn="1">
            <p:ph type="title" hasCustomPrompt="1"/>
          </p:nvPr>
        </p:nvSpPr>
        <p:spPr bwMode="gray">
          <a:xfrm>
            <a:off x="4152075" y="2635200"/>
            <a:ext cx="7704000" cy="396000"/>
          </a:xfrm>
        </p:spPr>
        <p:txBody>
          <a:bodyPr anchor="b" anchorCtr="0">
            <a:noAutofit/>
          </a:bodyPr>
          <a:lstStyle>
            <a:lvl1pPr algn="r">
              <a:defRPr sz="2800" cap="all" baseline="0">
                <a:solidFill>
                  <a:schemeClr val="bg1"/>
                </a:solidFill>
              </a:defRPr>
            </a:lvl1pPr>
          </a:lstStyle>
          <a:p>
            <a:r>
              <a:rPr lang="en-US" dirty="0"/>
              <a:t>Click to add divider title</a:t>
            </a:r>
            <a:endParaRPr lang="en-GB" dirty="0"/>
          </a:p>
        </p:txBody>
      </p:sp>
      <p:sp>
        <p:nvSpPr>
          <p:cNvPr id="3" name="Text Placeholder 2"/>
          <p:cNvSpPr>
            <a:spLocks noGrp="1"/>
          </p:cNvSpPr>
          <p:nvPr userDrawn="1">
            <p:ph type="body" idx="1" hasCustomPrompt="1"/>
          </p:nvPr>
        </p:nvSpPr>
        <p:spPr bwMode="gray">
          <a:xfrm>
            <a:off x="4152075" y="3070799"/>
            <a:ext cx="7704000" cy="1512000"/>
          </a:xfrm>
        </p:spPr>
        <p:txBody>
          <a:bodyPr>
            <a:normAutofit/>
          </a:bodyPr>
          <a:lstStyle>
            <a:lvl1pPr marL="0" indent="0" algn="r">
              <a:buNone/>
              <a:defRPr sz="2000" baseline="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divider subtitle</a:t>
            </a:r>
          </a:p>
        </p:txBody>
      </p:sp>
      <p:sp>
        <p:nvSpPr>
          <p:cNvPr id="7"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Section Header Black</a:t>
            </a:r>
          </a:p>
        </p:txBody>
      </p:sp>
    </p:spTree>
    <p:extLst>
      <p:ext uri="{BB962C8B-B14F-4D97-AF65-F5344CB8AC3E}">
        <p14:creationId xmlns:p14="http://schemas.microsoft.com/office/powerpoint/2010/main" val="3928766141"/>
      </p:ext>
    </p:extLst>
  </p:cSld>
  <p:clrMapOvr>
    <a:masterClrMapping/>
  </p:clrMapOvr>
  <p:extLst mod="1">
    <p:ext uri="{DCECCB84-F9BA-43D5-87BE-67443E8EF086}">
      <p15:sldGuideLst xmlns:p15="http://schemas.microsoft.com/office/powerpoint/2012/main">
        <p15:guide id="1" orient="horz" pos="1661" userDrawn="1">
          <p15:clr>
            <a:srgbClr val="A4A3A4"/>
          </p15:clr>
        </p15:guide>
        <p15:guide id="2" pos="2615" userDrawn="1">
          <p15:clr>
            <a:srgbClr val="A4A3A4"/>
          </p15:clr>
        </p15:guide>
        <p15:guide id="3" pos="7469" userDrawn="1">
          <p15:clr>
            <a:srgbClr val="A4A3A4"/>
          </p15:clr>
        </p15:guide>
        <p15:guide id="4" orient="horz" pos="1911" userDrawn="1">
          <p15:clr>
            <a:srgbClr val="A4A3A4"/>
          </p15:clr>
        </p15:guide>
        <p15:guide id="5" orient="horz" pos="1933" userDrawn="1">
          <p15:clr>
            <a:srgbClr val="A4A3A4"/>
          </p15:clr>
        </p15:guide>
        <p15:guide id="6" orient="horz" pos="2886" userDrawn="1">
          <p15:clr>
            <a:srgbClr val="A4A3A4"/>
          </p15:clr>
        </p15:guide>
        <p15:guide id="7" pos="2933" userDrawn="1">
          <p15:clr>
            <a:srgbClr val="A4A3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bwMode="gray">
          <a:xfrm>
            <a:off x="552076" y="1558800"/>
            <a:ext cx="5472000" cy="4464000"/>
          </a:xfrm>
        </p:spPr>
        <p:txBody>
          <a:bodyPr/>
          <a:lstStyle>
            <a:lvl1pPr>
              <a:defRPr/>
            </a:lvl1pPr>
          </a:lstStyle>
          <a:p>
            <a:pPr lvl="0"/>
            <a:r>
              <a:rPr lang="en-GB" noProof="0" dirty="0"/>
              <a:t>Click to add text. Use Kennedys tools to format bullets and headings.</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hasCustomPrompt="1"/>
          </p:nvPr>
        </p:nvSpPr>
        <p:spPr bwMode="gray">
          <a:xfrm>
            <a:off x="6169138" y="1558800"/>
            <a:ext cx="5472000" cy="4464000"/>
          </a:xfrm>
        </p:spPr>
        <p:txBody>
          <a:bodyPr/>
          <a:lstStyle>
            <a:lvl1pPr>
              <a:defRPr/>
            </a:lvl1pPr>
          </a:lstStyle>
          <a:p>
            <a:pPr lvl="0"/>
            <a:r>
              <a:rPr lang="en-GB" noProof="0" dirty="0"/>
              <a:t>Click to add text. Use Kennedys tools to format bullets and headings.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5"/>
          <p:cNvSpPr>
            <a:spLocks noGrp="1"/>
          </p:cNvSpPr>
          <p:nvPr>
            <p:ph type="body" sz="quarter" idx="10" hasCustomPrompt="1"/>
          </p:nvPr>
        </p:nvSpPr>
        <p:spPr>
          <a:xfrm>
            <a:off x="552076" y="1052514"/>
            <a:ext cx="11090275" cy="307777"/>
          </a:xfrm>
          <a:noFill/>
        </p:spPr>
        <p:txBody>
          <a:bodyPr wrap="square" lIns="0" tIns="0" rIns="0" bIns="0" rtlCol="0">
            <a:spAutoFit/>
          </a:bodyPr>
          <a:lstStyle>
            <a:lvl1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lang="da-DK" b="1" dirty="0">
                <a:solidFill>
                  <a:srgbClr val="7F7F7F"/>
                </a:solidFill>
              </a:defRPr>
            </a:lvl1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da-DK" dirty="0"/>
              <a:t>Click to insert subtitle</a:t>
            </a:r>
          </a:p>
        </p:txBody>
      </p:sp>
      <p:sp>
        <p:nvSpPr>
          <p:cNvPr id="5" name="Title 4"/>
          <p:cNvSpPr>
            <a:spLocks noGrp="1"/>
          </p:cNvSpPr>
          <p:nvPr>
            <p:ph type="title" hasCustomPrompt="1"/>
          </p:nvPr>
        </p:nvSpPr>
        <p:spPr bwMode="gray"/>
        <p:txBody>
          <a:bodyPr/>
          <a:lstStyle>
            <a:lvl1pPr>
              <a:defRPr/>
            </a:lvl1pPr>
          </a:lstStyle>
          <a:p>
            <a:r>
              <a:rPr lang="en-US" dirty="0"/>
              <a:t>Click to add title</a:t>
            </a:r>
            <a:endParaRPr lang="en-GB" dirty="0"/>
          </a:p>
        </p:txBody>
      </p:sp>
      <p:sp>
        <p:nvSpPr>
          <p:cNvPr id="8"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Two Content</a:t>
            </a:r>
          </a:p>
        </p:txBody>
      </p:sp>
    </p:spTree>
    <p:extLst>
      <p:ext uri="{BB962C8B-B14F-4D97-AF65-F5344CB8AC3E}">
        <p14:creationId xmlns:p14="http://schemas.microsoft.com/office/powerpoint/2010/main" val="3297435818"/>
      </p:ext>
    </p:extLst>
  </p:cSld>
  <p:clrMapOvr>
    <a:masterClrMapping/>
  </p:clrMapOvr>
  <p:extLst mod="1">
    <p:ext uri="{DCECCB84-F9BA-43D5-87BE-67443E8EF086}">
      <p15:sldGuideLst xmlns:p15="http://schemas.microsoft.com/office/powerpoint/2012/main">
        <p15:guide id="1" pos="347" userDrawn="1">
          <p15:clr>
            <a:srgbClr val="A4A3A4"/>
          </p15:clr>
        </p15:guide>
        <p15:guide id="2" pos="7333" userDrawn="1">
          <p15:clr>
            <a:srgbClr val="A4A3A4"/>
          </p15:clr>
        </p15:guide>
        <p15:guide id="3" pos="3885" userDrawn="1">
          <p15:clr>
            <a:srgbClr val="A4A3A4"/>
          </p15:clr>
        </p15:guide>
        <p15:guide id="4" pos="3795" userDrawn="1">
          <p15:clr>
            <a:srgbClr val="A4A3A4"/>
          </p15:clr>
        </p15:guide>
        <p15:guide id="5" orient="horz" pos="663" userDrawn="1">
          <p15:clr>
            <a:srgbClr val="A4A3A4"/>
          </p15:clr>
        </p15:guide>
        <p15:guide id="6" orient="horz" pos="391" userDrawn="1">
          <p15:clr>
            <a:srgbClr val="A4A3A4"/>
          </p15:clr>
        </p15:guide>
        <p15:guide id="7" orient="horz" pos="981" userDrawn="1">
          <p15:clr>
            <a:srgbClr val="A4A3A4"/>
          </p15:clr>
        </p15:guide>
        <p15:guide id="8" orient="horz" pos="3793" userDrawn="1">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Thirds and One Third">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bwMode="gray">
          <a:xfrm>
            <a:off x="552076" y="1558800"/>
            <a:ext cx="7344000" cy="4464000"/>
          </a:xfrm>
        </p:spPr>
        <p:txBody>
          <a:bodyPr/>
          <a:lstStyle>
            <a:lvl1pPr>
              <a:defRPr/>
            </a:lvl1pPr>
          </a:lstStyle>
          <a:p>
            <a:pPr lvl="0"/>
            <a:r>
              <a:rPr lang="en-GB" noProof="0" dirty="0"/>
              <a:t>Click to add text. Use Kennedys tools to format bullets and headings.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hasCustomPrompt="1"/>
          </p:nvPr>
        </p:nvSpPr>
        <p:spPr bwMode="gray">
          <a:xfrm>
            <a:off x="8043519" y="1558800"/>
            <a:ext cx="3600000" cy="4464000"/>
          </a:xfrm>
        </p:spPr>
        <p:txBody>
          <a:bodyPr/>
          <a:lstStyle>
            <a:lvl1pPr>
              <a:defRPr/>
            </a:lvl1pPr>
          </a:lstStyle>
          <a:p>
            <a:pPr lvl="0"/>
            <a:r>
              <a:rPr lang="en-GB" dirty="0"/>
              <a:t>Click to add text. Use Kennedys tools to format bullets and headings.</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5"/>
          <p:cNvSpPr>
            <a:spLocks noGrp="1"/>
          </p:cNvSpPr>
          <p:nvPr>
            <p:ph type="body" sz="quarter" idx="10" hasCustomPrompt="1"/>
          </p:nvPr>
        </p:nvSpPr>
        <p:spPr>
          <a:xfrm>
            <a:off x="552076" y="1052514"/>
            <a:ext cx="11090275" cy="307777"/>
          </a:xfrm>
          <a:noFill/>
        </p:spPr>
        <p:txBody>
          <a:bodyPr wrap="square" lIns="0" tIns="0" rIns="0" bIns="0" rtlCol="0">
            <a:spAutoFit/>
          </a:bodyPr>
          <a:lstStyle>
            <a:lvl1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lang="da-DK" b="1" dirty="0">
                <a:solidFill>
                  <a:srgbClr val="7F7F7F"/>
                </a:solidFill>
              </a:defRPr>
            </a:lvl1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da-DK" dirty="0"/>
              <a:t>Click to insert subtitle</a:t>
            </a:r>
          </a:p>
        </p:txBody>
      </p:sp>
      <p:sp>
        <p:nvSpPr>
          <p:cNvPr id="5" name="Title 4"/>
          <p:cNvSpPr>
            <a:spLocks noGrp="1"/>
          </p:cNvSpPr>
          <p:nvPr>
            <p:ph type="title" hasCustomPrompt="1"/>
          </p:nvPr>
        </p:nvSpPr>
        <p:spPr bwMode="gray"/>
        <p:txBody>
          <a:bodyPr/>
          <a:lstStyle>
            <a:lvl1pPr>
              <a:defRPr/>
            </a:lvl1pPr>
          </a:lstStyle>
          <a:p>
            <a:r>
              <a:rPr lang="en-US" dirty="0"/>
              <a:t>Click to add title</a:t>
            </a:r>
            <a:endParaRPr lang="en-GB" dirty="0"/>
          </a:p>
        </p:txBody>
      </p:sp>
      <p:sp>
        <p:nvSpPr>
          <p:cNvPr id="8"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Two Thirds and One Third</a:t>
            </a:r>
            <a:endParaRPr lang="en-US" sz="1600" dirty="0"/>
          </a:p>
        </p:txBody>
      </p:sp>
    </p:spTree>
    <p:extLst>
      <p:ext uri="{BB962C8B-B14F-4D97-AF65-F5344CB8AC3E}">
        <p14:creationId xmlns:p14="http://schemas.microsoft.com/office/powerpoint/2010/main" val="3988844872"/>
      </p:ext>
    </p:extLst>
  </p:cSld>
  <p:clrMapOvr>
    <a:masterClrMapping/>
  </p:clrMapOvr>
  <p:extLst mod="1">
    <p:ext uri="{DCECCB84-F9BA-43D5-87BE-67443E8EF086}">
      <p15:sldGuideLst xmlns:p15="http://schemas.microsoft.com/office/powerpoint/2012/main">
        <p15:guide id="1" pos="347" userDrawn="1">
          <p15:clr>
            <a:srgbClr val="A4A3A4"/>
          </p15:clr>
        </p15:guide>
        <p15:guide id="4" pos="7333" userDrawn="1">
          <p15:clr>
            <a:srgbClr val="A4A3A4"/>
          </p15:clr>
        </p15:guide>
        <p15:guide id="5" orient="horz" pos="663" userDrawn="1">
          <p15:clr>
            <a:srgbClr val="A4A3A4"/>
          </p15:clr>
        </p15:guide>
        <p15:guide id="6" orient="horz" pos="391" userDrawn="1">
          <p15:clr>
            <a:srgbClr val="A4A3A4"/>
          </p15:clr>
        </p15:guide>
        <p15:guide id="7" orient="horz" pos="981" userDrawn="1">
          <p15:clr>
            <a:srgbClr val="A4A3A4"/>
          </p15:clr>
        </p15:guide>
        <p15:guide id="8" orient="horz" pos="3793" userDrawn="1">
          <p15:clr>
            <a:srgbClr val="A4A3A4"/>
          </p15:clr>
        </p15:guide>
        <p15:guide id="9" pos="4974" userDrawn="1">
          <p15:clr>
            <a:srgbClr val="A4A3A4"/>
          </p15:clr>
        </p15:guide>
        <p15:guide id="10" pos="5065" userDrawn="1">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Third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bwMode="gray">
          <a:xfrm>
            <a:off x="552076" y="1558800"/>
            <a:ext cx="3600000" cy="4464000"/>
          </a:xfrm>
        </p:spPr>
        <p:txBody>
          <a:bodyPr/>
          <a:lstStyle>
            <a:lvl1pPr>
              <a:defRPr/>
            </a:lvl1pPr>
          </a:lstStyle>
          <a:p>
            <a:pPr lvl="0"/>
            <a:r>
              <a:rPr lang="en-GB" noProof="0" dirty="0"/>
              <a:t>Click to add text. Use Kennedys tools to format bullets and headings.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3"/>
          <p:cNvSpPr>
            <a:spLocks noGrp="1"/>
          </p:cNvSpPr>
          <p:nvPr>
            <p:ph sz="quarter" idx="10" hasCustomPrompt="1"/>
          </p:nvPr>
        </p:nvSpPr>
        <p:spPr bwMode="gray">
          <a:xfrm>
            <a:off x="8043519" y="1558800"/>
            <a:ext cx="3600000" cy="4464050"/>
          </a:xfrm>
        </p:spPr>
        <p:txBody>
          <a:bodyPr/>
          <a:lstStyle>
            <a:lvl1pPr>
              <a:defRPr/>
            </a:lvl1pPr>
          </a:lstStyle>
          <a:p>
            <a:pPr lvl="0"/>
            <a:r>
              <a:rPr lang="en-GB" noProof="0" dirty="0"/>
              <a:t>Click to add text. Use Kennedys tools to format bullets and headings.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2"/>
          <p:cNvSpPr>
            <a:spLocks noGrp="1"/>
          </p:cNvSpPr>
          <p:nvPr>
            <p:ph sz="half" idx="2" hasCustomPrompt="1"/>
          </p:nvPr>
        </p:nvSpPr>
        <p:spPr bwMode="gray">
          <a:xfrm>
            <a:off x="4298988" y="1558800"/>
            <a:ext cx="3600000" cy="4464000"/>
          </a:xfrm>
        </p:spPr>
        <p:txBody>
          <a:bodyPr/>
          <a:lstStyle>
            <a:lvl1pPr>
              <a:defRPr/>
            </a:lvl1pPr>
          </a:lstStyle>
          <a:p>
            <a:pPr lvl="0"/>
            <a:r>
              <a:rPr lang="en-GB" noProof="0" dirty="0"/>
              <a:t>Click to add text. Use Kennedys tools to format bullets and headings.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ext Placeholder 5"/>
          <p:cNvSpPr>
            <a:spLocks noGrp="1"/>
          </p:cNvSpPr>
          <p:nvPr>
            <p:ph type="body" sz="quarter" idx="11" hasCustomPrompt="1"/>
          </p:nvPr>
        </p:nvSpPr>
        <p:spPr>
          <a:xfrm>
            <a:off x="552076" y="1052514"/>
            <a:ext cx="11090275" cy="307777"/>
          </a:xfrm>
          <a:noFill/>
        </p:spPr>
        <p:txBody>
          <a:bodyPr wrap="square" lIns="0" tIns="0" rIns="0" bIns="0" rtlCol="0">
            <a:spAutoFit/>
          </a:bodyPr>
          <a:lstStyle>
            <a:lvl1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lang="da-DK" b="1" dirty="0">
                <a:solidFill>
                  <a:srgbClr val="7F7F7F"/>
                </a:solidFill>
              </a:defRPr>
            </a:lvl1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da-DK" dirty="0"/>
              <a:t>Click to insert subtitle</a:t>
            </a:r>
          </a:p>
        </p:txBody>
      </p:sp>
      <p:sp>
        <p:nvSpPr>
          <p:cNvPr id="5" name="Title 4"/>
          <p:cNvSpPr>
            <a:spLocks noGrp="1"/>
          </p:cNvSpPr>
          <p:nvPr>
            <p:ph type="title" hasCustomPrompt="1"/>
          </p:nvPr>
        </p:nvSpPr>
        <p:spPr bwMode="gray"/>
        <p:txBody>
          <a:bodyPr/>
          <a:lstStyle>
            <a:lvl1pPr>
              <a:defRPr/>
            </a:lvl1pPr>
          </a:lstStyle>
          <a:p>
            <a:r>
              <a:rPr lang="en-US" dirty="0"/>
              <a:t>Click to add title</a:t>
            </a:r>
            <a:endParaRPr lang="en-GB" dirty="0"/>
          </a:p>
        </p:txBody>
      </p:sp>
      <p:sp>
        <p:nvSpPr>
          <p:cNvPr id="9"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One Thirds</a:t>
            </a:r>
          </a:p>
        </p:txBody>
      </p:sp>
    </p:spTree>
    <p:extLst>
      <p:ext uri="{BB962C8B-B14F-4D97-AF65-F5344CB8AC3E}">
        <p14:creationId xmlns:p14="http://schemas.microsoft.com/office/powerpoint/2010/main" val="66494186"/>
      </p:ext>
    </p:extLst>
  </p:cSld>
  <p:clrMapOvr>
    <a:masterClrMapping/>
  </p:clrMapOvr>
  <p:extLst mod="1">
    <p:ext uri="{DCECCB84-F9BA-43D5-87BE-67443E8EF086}">
      <p15:sldGuideLst xmlns:p15="http://schemas.microsoft.com/office/powerpoint/2012/main">
        <p15:guide id="1" pos="347" userDrawn="1">
          <p15:clr>
            <a:srgbClr val="A4A3A4"/>
          </p15:clr>
        </p15:guide>
        <p15:guide id="2" pos="2615" userDrawn="1">
          <p15:clr>
            <a:srgbClr val="A4A3A4"/>
          </p15:clr>
        </p15:guide>
        <p15:guide id="3" pos="2706" userDrawn="1">
          <p15:clr>
            <a:srgbClr val="A4A3A4"/>
          </p15:clr>
        </p15:guide>
        <p15:guide id="6" pos="4974" userDrawn="1">
          <p15:clr>
            <a:srgbClr val="A4A3A4"/>
          </p15:clr>
        </p15:guide>
        <p15:guide id="7" pos="5065" userDrawn="1">
          <p15:clr>
            <a:srgbClr val="A4A3A4"/>
          </p15:clr>
        </p15:guide>
        <p15:guide id="8" pos="7333" userDrawn="1">
          <p15:clr>
            <a:srgbClr val="A4A3A4"/>
          </p15:clr>
        </p15:guide>
        <p15:guide id="9" orient="horz" pos="391" userDrawn="1">
          <p15:clr>
            <a:srgbClr val="A4A3A4"/>
          </p15:clr>
        </p15:guide>
        <p15:guide id="10" orient="horz" pos="663" userDrawn="1">
          <p15:clr>
            <a:srgbClr val="A4A3A4"/>
          </p15:clr>
        </p15:guide>
        <p15:guide id="11" orient="horz" pos="981" userDrawn="1">
          <p15:clr>
            <a:srgbClr val="A4A3A4"/>
          </p15:clr>
        </p15:guide>
        <p15:guide id="12" orient="horz" pos="3793" userDrawn="1">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bwMode="gray">
          <a:xfrm>
            <a:off x="552076" y="1558800"/>
            <a:ext cx="5472000" cy="2160000"/>
          </a:xfrm>
        </p:spPr>
        <p:txBody>
          <a:bodyPr/>
          <a:lstStyle>
            <a:lvl1pPr>
              <a:defRPr/>
            </a:lvl1pPr>
          </a:lstStyle>
          <a:p>
            <a:pPr lvl="0"/>
            <a:r>
              <a:rPr lang="en-GB" noProof="0" dirty="0"/>
              <a:t>Click to add text. Use Kennedys tools to format bullets and headings.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hasCustomPrompt="1"/>
          </p:nvPr>
        </p:nvSpPr>
        <p:spPr bwMode="gray">
          <a:xfrm>
            <a:off x="6169138" y="1558800"/>
            <a:ext cx="5472000" cy="2160000"/>
          </a:xfrm>
        </p:spPr>
        <p:txBody>
          <a:bodyPr/>
          <a:lstStyle>
            <a:lvl1pPr>
              <a:defRPr/>
            </a:lvl1pPr>
          </a:lstStyle>
          <a:p>
            <a:pPr lvl="0"/>
            <a:r>
              <a:rPr lang="en-GB" noProof="0" dirty="0"/>
              <a:t>Click to add text. Use Kennedys tools to format bullets and headings.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2"/>
          <p:cNvSpPr>
            <a:spLocks noGrp="1"/>
          </p:cNvSpPr>
          <p:nvPr>
            <p:ph sz="quarter" idx="10" hasCustomPrompt="1"/>
          </p:nvPr>
        </p:nvSpPr>
        <p:spPr bwMode="gray">
          <a:xfrm>
            <a:off x="552076" y="3862800"/>
            <a:ext cx="5472000" cy="2158588"/>
          </a:xfrm>
        </p:spPr>
        <p:txBody>
          <a:bodyPr/>
          <a:lstStyle>
            <a:lvl1pPr>
              <a:defRPr/>
            </a:lvl1pPr>
          </a:lstStyle>
          <a:p>
            <a:pPr lvl="0"/>
            <a:r>
              <a:rPr lang="en-GB" noProof="0" dirty="0"/>
              <a:t>Click to add text. Use Kennedys tools to format bullets and headings.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3"/>
          <p:cNvSpPr>
            <a:spLocks noGrp="1"/>
          </p:cNvSpPr>
          <p:nvPr>
            <p:ph sz="quarter" idx="11" hasCustomPrompt="1"/>
          </p:nvPr>
        </p:nvSpPr>
        <p:spPr bwMode="gray">
          <a:xfrm>
            <a:off x="6169138" y="3862800"/>
            <a:ext cx="5472000" cy="2158588"/>
          </a:xfrm>
        </p:spPr>
        <p:txBody>
          <a:bodyPr/>
          <a:lstStyle>
            <a:lvl1pPr>
              <a:defRPr/>
            </a:lvl1pPr>
          </a:lstStyle>
          <a:p>
            <a:pPr lvl="0"/>
            <a:r>
              <a:rPr lang="en-GB" noProof="0" dirty="0"/>
              <a:t>Click to add text. Use Kennedys tools to format bullets and headings.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5"/>
          <p:cNvSpPr>
            <a:spLocks noGrp="1"/>
          </p:cNvSpPr>
          <p:nvPr>
            <p:ph type="body" sz="quarter" idx="12" hasCustomPrompt="1"/>
          </p:nvPr>
        </p:nvSpPr>
        <p:spPr>
          <a:xfrm>
            <a:off x="552076" y="1052514"/>
            <a:ext cx="11090275" cy="307777"/>
          </a:xfrm>
          <a:noFill/>
        </p:spPr>
        <p:txBody>
          <a:bodyPr wrap="square" lIns="0" tIns="0" rIns="0" bIns="0" rtlCol="0">
            <a:spAutoFit/>
          </a:bodyPr>
          <a:lstStyle>
            <a:lvl1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lang="da-DK" b="1" dirty="0">
                <a:solidFill>
                  <a:srgbClr val="7F7F7F"/>
                </a:solidFill>
              </a:defRPr>
            </a:lvl1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da-DK" dirty="0"/>
              <a:t>Click to insert subtitle</a:t>
            </a:r>
          </a:p>
        </p:txBody>
      </p:sp>
      <p:sp>
        <p:nvSpPr>
          <p:cNvPr id="5" name="Title 4"/>
          <p:cNvSpPr>
            <a:spLocks noGrp="1"/>
          </p:cNvSpPr>
          <p:nvPr>
            <p:ph type="title" hasCustomPrompt="1"/>
          </p:nvPr>
        </p:nvSpPr>
        <p:spPr bwMode="gray"/>
        <p:txBody>
          <a:bodyPr/>
          <a:lstStyle>
            <a:lvl1pPr>
              <a:defRPr/>
            </a:lvl1pPr>
          </a:lstStyle>
          <a:p>
            <a:r>
              <a:rPr lang="en-US" dirty="0"/>
              <a:t>Click to add title</a:t>
            </a:r>
            <a:endParaRPr lang="en-GB" dirty="0"/>
          </a:p>
        </p:txBody>
      </p:sp>
      <p:sp>
        <p:nvSpPr>
          <p:cNvPr id="10"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Four Content</a:t>
            </a:r>
          </a:p>
        </p:txBody>
      </p:sp>
    </p:spTree>
    <p:extLst>
      <p:ext uri="{BB962C8B-B14F-4D97-AF65-F5344CB8AC3E}">
        <p14:creationId xmlns:p14="http://schemas.microsoft.com/office/powerpoint/2010/main" val="953010571"/>
      </p:ext>
    </p:extLst>
  </p:cSld>
  <p:clrMapOvr>
    <a:masterClrMapping/>
  </p:clrMapOvr>
  <p:extLst mod="1">
    <p:ext uri="{DCECCB84-F9BA-43D5-87BE-67443E8EF086}">
      <p15:sldGuideLst xmlns:p15="http://schemas.microsoft.com/office/powerpoint/2012/main">
        <p15:guide id="1" pos="347" userDrawn="1">
          <p15:clr>
            <a:srgbClr val="A4A3A4"/>
          </p15:clr>
        </p15:guide>
        <p15:guide id="4" pos="3795" userDrawn="1">
          <p15:clr>
            <a:srgbClr val="A4A3A4"/>
          </p15:clr>
        </p15:guide>
        <p15:guide id="5" pos="3885" userDrawn="1">
          <p15:clr>
            <a:srgbClr val="A4A3A4"/>
          </p15:clr>
        </p15:guide>
        <p15:guide id="6" pos="7333" userDrawn="1">
          <p15:clr>
            <a:srgbClr val="A4A3A4"/>
          </p15:clr>
        </p15:guide>
        <p15:guide id="7" orient="horz" pos="391" userDrawn="1">
          <p15:clr>
            <a:srgbClr val="A4A3A4"/>
          </p15:clr>
        </p15:guide>
        <p15:guide id="8" orient="horz" pos="663" userDrawn="1">
          <p15:clr>
            <a:srgbClr val="A4A3A4"/>
          </p15:clr>
        </p15:guide>
        <p15:guide id="9" orient="horz" pos="981" userDrawn="1">
          <p15:clr>
            <a:srgbClr val="A4A3A4"/>
          </p15:clr>
        </p15:guide>
        <p15:guide id="10" orient="horz" pos="2341" userDrawn="1">
          <p15:clr>
            <a:srgbClr val="A4A3A4"/>
          </p15:clr>
        </p15:guide>
        <p15:guide id="11" orient="horz" pos="2432" userDrawn="1">
          <p15:clr>
            <a:srgbClr val="A4A3A4"/>
          </p15:clr>
        </p15:guide>
        <p15:guide id="12" orient="horz" pos="3793" userDrawn="1">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bwMode="gray">
          <a:xfrm>
            <a:off x="552076" y="1558800"/>
            <a:ext cx="11088000" cy="2160000"/>
          </a:xfrm>
        </p:spPr>
        <p:txBody>
          <a:bodyPr/>
          <a:lstStyle>
            <a:lvl1pPr>
              <a:defRPr/>
            </a:lvl1pPr>
          </a:lstStyle>
          <a:p>
            <a:pPr lvl="0"/>
            <a:r>
              <a:rPr lang="en-GB" noProof="0" dirty="0"/>
              <a:t>Click to add text. Use Kennedys tools to format bullets and headings.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2"/>
          <p:cNvSpPr>
            <a:spLocks noGrp="1"/>
          </p:cNvSpPr>
          <p:nvPr>
            <p:ph sz="half" idx="2" hasCustomPrompt="1"/>
          </p:nvPr>
        </p:nvSpPr>
        <p:spPr bwMode="gray">
          <a:xfrm>
            <a:off x="552076" y="3862800"/>
            <a:ext cx="11088000" cy="2160000"/>
          </a:xfrm>
        </p:spPr>
        <p:txBody>
          <a:bodyPr/>
          <a:lstStyle>
            <a:lvl1pPr>
              <a:defRPr/>
            </a:lvl1pPr>
          </a:lstStyle>
          <a:p>
            <a:pPr lvl="0"/>
            <a:r>
              <a:rPr lang="en-GB" noProof="0" dirty="0"/>
              <a:t>Click to add text. Use Kennedys tools to format bullets and headings.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ext Placeholder 5"/>
          <p:cNvSpPr>
            <a:spLocks noGrp="1"/>
          </p:cNvSpPr>
          <p:nvPr>
            <p:ph type="body" sz="quarter" idx="10" hasCustomPrompt="1"/>
          </p:nvPr>
        </p:nvSpPr>
        <p:spPr>
          <a:xfrm>
            <a:off x="552076" y="1052514"/>
            <a:ext cx="11090275" cy="307777"/>
          </a:xfrm>
          <a:noFill/>
        </p:spPr>
        <p:txBody>
          <a:bodyPr wrap="square" lIns="0" tIns="0" rIns="0" bIns="0" rtlCol="0">
            <a:spAutoFit/>
          </a:bodyPr>
          <a:lstStyle>
            <a:lvl1pPr marL="0" marR="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lang="da-DK" b="1" dirty="0">
                <a:solidFill>
                  <a:srgbClr val="7F7F7F"/>
                </a:solidFill>
              </a:defRPr>
            </a:lvl1p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lang="da-DK" dirty="0"/>
              <a:t>Click to insert subtitle</a:t>
            </a:r>
          </a:p>
        </p:txBody>
      </p:sp>
      <p:sp>
        <p:nvSpPr>
          <p:cNvPr id="6" name="Title 5"/>
          <p:cNvSpPr>
            <a:spLocks noGrp="1"/>
          </p:cNvSpPr>
          <p:nvPr>
            <p:ph type="title" hasCustomPrompt="1"/>
          </p:nvPr>
        </p:nvSpPr>
        <p:spPr bwMode="gray"/>
        <p:txBody>
          <a:bodyPr/>
          <a:lstStyle>
            <a:lvl1pPr>
              <a:defRPr/>
            </a:lvl1pPr>
          </a:lstStyle>
          <a:p>
            <a:r>
              <a:rPr lang="en-US" dirty="0"/>
              <a:t>Click to add title</a:t>
            </a:r>
            <a:endParaRPr lang="en-GB" dirty="0"/>
          </a:p>
        </p:txBody>
      </p:sp>
      <p:sp>
        <p:nvSpPr>
          <p:cNvPr id="8" name="ctsLYN" hidden="1"/>
          <p:cNvSpPr/>
          <p:nvPr userDrawn="1"/>
        </p:nvSpPr>
        <p:spPr>
          <a:xfrm>
            <a:off x="0" y="0"/>
            <a:ext cx="0" cy="0"/>
          </a:xfrm>
          <a:prstGeom prst="rect">
            <a:avLst/>
          </a:prstGeom>
          <a:solidFill>
            <a:schemeClr val="accent3"/>
          </a:solid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Two Content Horizontal</a:t>
            </a:r>
          </a:p>
        </p:txBody>
      </p:sp>
    </p:spTree>
    <p:extLst>
      <p:ext uri="{BB962C8B-B14F-4D97-AF65-F5344CB8AC3E}">
        <p14:creationId xmlns:p14="http://schemas.microsoft.com/office/powerpoint/2010/main" val="1916801217"/>
      </p:ext>
    </p:extLst>
  </p:cSld>
  <p:clrMapOvr>
    <a:masterClrMapping/>
  </p:clrMapOvr>
  <p:extLst mod="1">
    <p:ext uri="{DCECCB84-F9BA-43D5-87BE-67443E8EF086}">
      <p15:sldGuideLst xmlns:p15="http://schemas.microsoft.com/office/powerpoint/2012/main">
        <p15:guide id="1" orient="horz" pos="2341" userDrawn="1">
          <p15:clr>
            <a:srgbClr val="A4A3A4"/>
          </p15:clr>
        </p15:guide>
        <p15:guide id="2" orient="horz" pos="2432" userDrawn="1">
          <p15:clr>
            <a:srgbClr val="A4A3A4"/>
          </p15:clr>
        </p15:guide>
        <p15:guide id="3" orient="horz" pos="981" userDrawn="1">
          <p15:clr>
            <a:srgbClr val="A4A3A4"/>
          </p15:clr>
        </p15:guide>
        <p15:guide id="4" orient="horz" pos="3793" userDrawn="1">
          <p15:clr>
            <a:srgbClr val="A4A3A4"/>
          </p15:clr>
        </p15:guide>
        <p15:guide id="5" pos="347" userDrawn="1">
          <p15:clr>
            <a:srgbClr val="A4A3A4"/>
          </p15:clr>
        </p15:guide>
        <p15:guide id="6" pos="7333" userDrawn="1">
          <p15:clr>
            <a:srgbClr val="A4A3A4"/>
          </p15:clr>
        </p15:guide>
        <p15:guide id="7" orient="horz" pos="663" userDrawn="1">
          <p15:clr>
            <a:srgbClr val="A4A3A4"/>
          </p15:clr>
        </p15:guide>
        <p15:guide id="8" orient="horz" pos="391" userDrawn="1">
          <p15:clr>
            <a:srgbClr val="A4A3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58" name="ctsGrid"/>
          <p:cNvGrpSpPr/>
          <p:nvPr userDrawn="1"/>
        </p:nvGrpSpPr>
        <p:grpSpPr bwMode="gray">
          <a:xfrm>
            <a:off x="-272271" y="-290435"/>
            <a:ext cx="12745111" cy="7438870"/>
            <a:chOff x="-272271" y="-290435"/>
            <a:chExt cx="12745111" cy="7438870"/>
          </a:xfrm>
        </p:grpSpPr>
        <p:grpSp>
          <p:nvGrpSpPr>
            <p:cNvPr id="23" name="Left Arrows"/>
            <p:cNvGrpSpPr/>
            <p:nvPr userDrawn="1"/>
          </p:nvGrpSpPr>
          <p:grpSpPr bwMode="gray">
            <a:xfrm>
              <a:off x="-272271" y="620454"/>
              <a:ext cx="258483" cy="5402809"/>
              <a:chOff x="-303139" y="609253"/>
              <a:chExt cx="279967" cy="5402809"/>
            </a:xfrm>
          </p:grpSpPr>
          <p:cxnSp>
            <p:nvCxnSpPr>
              <p:cNvPr id="51" name="Straight Arrow Connector 50"/>
              <p:cNvCxnSpPr/>
              <p:nvPr userDrawn="1"/>
            </p:nvCxnSpPr>
            <p:spPr bwMode="gray">
              <a:xfrm>
                <a:off x="-303139" y="609253"/>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userDrawn="1"/>
            </p:nvCxnSpPr>
            <p:spPr bwMode="gray">
              <a:xfrm>
                <a:off x="-293172" y="154522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userDrawn="1"/>
            </p:nvCxnSpPr>
            <p:spPr bwMode="gray">
              <a:xfrm>
                <a:off x="-303139" y="1041129"/>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userDrawn="1"/>
            </p:nvCxnSpPr>
            <p:spPr bwMode="gray">
              <a:xfrm>
                <a:off x="-303139" y="3705425"/>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userDrawn="1"/>
            </p:nvCxnSpPr>
            <p:spPr bwMode="gray">
              <a:xfrm>
                <a:off x="-303139" y="3849887"/>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userDrawn="1"/>
            </p:nvCxnSpPr>
            <p:spPr bwMode="gray">
              <a:xfrm>
                <a:off x="-303139" y="6012062"/>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24" name="Right Arrows"/>
            <p:cNvGrpSpPr/>
            <p:nvPr userDrawn="1"/>
          </p:nvGrpSpPr>
          <p:grpSpPr bwMode="gray">
            <a:xfrm>
              <a:off x="12210287" y="620454"/>
              <a:ext cx="262553" cy="5402809"/>
              <a:chOff x="10743206" y="609253"/>
              <a:chExt cx="284375" cy="5402809"/>
            </a:xfrm>
          </p:grpSpPr>
          <p:cxnSp>
            <p:nvCxnSpPr>
              <p:cNvPr id="45" name="Straight Arrow Connector 44"/>
              <p:cNvCxnSpPr/>
              <p:nvPr userDrawn="1"/>
            </p:nvCxnSpPr>
            <p:spPr bwMode="gray">
              <a:xfrm flipH="1">
                <a:off x="10757581" y="609253"/>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userDrawn="1"/>
            </p:nvCxnSpPr>
            <p:spPr bwMode="gray">
              <a:xfrm flipH="1">
                <a:off x="10743206" y="1546755"/>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userDrawn="1"/>
            </p:nvCxnSpPr>
            <p:spPr bwMode="gray">
              <a:xfrm flipH="1">
                <a:off x="10743206" y="3849441"/>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userDrawn="1"/>
            </p:nvCxnSpPr>
            <p:spPr bwMode="gray">
              <a:xfrm flipH="1">
                <a:off x="10743206" y="3705425"/>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userDrawn="1"/>
            </p:nvCxnSpPr>
            <p:spPr bwMode="gray">
              <a:xfrm flipH="1">
                <a:off x="10743206" y="6012062"/>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userDrawn="1"/>
            </p:nvCxnSpPr>
            <p:spPr bwMode="gray">
              <a:xfrm flipH="1">
                <a:off x="10757581" y="1040664"/>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25" name="Top Arrows"/>
            <p:cNvGrpSpPr/>
            <p:nvPr userDrawn="1"/>
          </p:nvGrpSpPr>
          <p:grpSpPr bwMode="gray">
            <a:xfrm>
              <a:off x="551059" y="-290435"/>
              <a:ext cx="11091398" cy="274294"/>
              <a:chOff x="588622" y="-301636"/>
              <a:chExt cx="12013267" cy="274294"/>
            </a:xfrm>
          </p:grpSpPr>
          <p:cxnSp>
            <p:nvCxnSpPr>
              <p:cNvPr id="36" name="Straight Arrow Connector 35"/>
              <p:cNvCxnSpPr/>
              <p:nvPr userDrawn="1"/>
            </p:nvCxnSpPr>
            <p:spPr bwMode="gray">
              <a:xfrm rot="16200000" flipH="1">
                <a:off x="453622" y="-162342"/>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userDrawn="1"/>
            </p:nvCxnSpPr>
            <p:spPr bwMode="gray">
              <a:xfrm rot="16200000" flipH="1">
                <a:off x="4351363" y="-16663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userDrawn="1"/>
            </p:nvCxnSpPr>
            <p:spPr bwMode="gray">
              <a:xfrm rot="16200000" flipH="1">
                <a:off x="4509430" y="-16663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userDrawn="1"/>
            </p:nvCxnSpPr>
            <p:spPr bwMode="gray">
              <a:xfrm rot="16200000" flipH="1">
                <a:off x="6382702" y="-16663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userDrawn="1"/>
            </p:nvCxnSpPr>
            <p:spPr bwMode="gray">
              <a:xfrm rot="16200000" flipH="1">
                <a:off x="6537314" y="-16663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userDrawn="1"/>
            </p:nvCxnSpPr>
            <p:spPr bwMode="gray">
              <a:xfrm rot="16200000" flipH="1">
                <a:off x="8409558" y="-16663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userDrawn="1"/>
            </p:nvCxnSpPr>
            <p:spPr bwMode="gray">
              <a:xfrm rot="16200000" flipH="1">
                <a:off x="8565526" y="-16663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userDrawn="1"/>
            </p:nvCxnSpPr>
            <p:spPr bwMode="gray">
              <a:xfrm rot="16200000" flipH="1">
                <a:off x="12466889" y="-166636"/>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26" name="Bottom Arrows"/>
            <p:cNvGrpSpPr/>
            <p:nvPr userDrawn="1"/>
          </p:nvGrpSpPr>
          <p:grpSpPr bwMode="gray">
            <a:xfrm>
              <a:off x="549304" y="6873673"/>
              <a:ext cx="11093152" cy="274762"/>
              <a:chOff x="586721" y="6862472"/>
              <a:chExt cx="12015169" cy="274762"/>
            </a:xfrm>
          </p:grpSpPr>
          <p:cxnSp>
            <p:nvCxnSpPr>
              <p:cNvPr id="27" name="Straight Arrow Connector 26"/>
              <p:cNvCxnSpPr/>
              <p:nvPr userDrawn="1"/>
            </p:nvCxnSpPr>
            <p:spPr bwMode="gray">
              <a:xfrm rot="5400000" flipH="1" flipV="1">
                <a:off x="451721" y="6997472"/>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userDrawn="1"/>
            </p:nvCxnSpPr>
            <p:spPr bwMode="gray">
              <a:xfrm rot="5400000" flipH="1" flipV="1">
                <a:off x="12466890" y="7002234"/>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userDrawn="1"/>
            </p:nvCxnSpPr>
            <p:spPr bwMode="gray">
              <a:xfrm rot="5400000" flipH="1" flipV="1">
                <a:off x="8565095" y="7002234"/>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userDrawn="1"/>
            </p:nvCxnSpPr>
            <p:spPr bwMode="gray">
              <a:xfrm rot="5400000" flipH="1" flipV="1">
                <a:off x="8409126" y="7002234"/>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userDrawn="1"/>
            </p:nvCxnSpPr>
            <p:spPr bwMode="gray">
              <a:xfrm rot="5400000" flipH="1" flipV="1">
                <a:off x="6536904" y="7002234"/>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userDrawn="1"/>
            </p:nvCxnSpPr>
            <p:spPr bwMode="gray">
              <a:xfrm rot="5400000" flipH="1" flipV="1">
                <a:off x="6381533" y="7002234"/>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userDrawn="1"/>
            </p:nvCxnSpPr>
            <p:spPr bwMode="gray">
              <a:xfrm rot="5400000" flipH="1" flipV="1">
                <a:off x="4509430" y="7002234"/>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userDrawn="1"/>
            </p:nvCxnSpPr>
            <p:spPr bwMode="gray">
              <a:xfrm rot="5400000" flipH="1" flipV="1">
                <a:off x="4351362" y="7002234"/>
                <a:ext cx="270000" cy="0"/>
              </a:xfrm>
              <a:prstGeom prst="straightConnector1">
                <a:avLst/>
              </a:prstGeom>
              <a:ln w="3175">
                <a:solidFill>
                  <a:srgbClr val="BFBFBF"/>
                </a:solidFill>
                <a:tailEnd type="triangle" w="sm" len="sm"/>
              </a:ln>
            </p:spPr>
            <p:style>
              <a:lnRef idx="1">
                <a:schemeClr val="accent1"/>
              </a:lnRef>
              <a:fillRef idx="0">
                <a:schemeClr val="accent1"/>
              </a:fillRef>
              <a:effectRef idx="0">
                <a:schemeClr val="accent1"/>
              </a:effectRef>
              <a:fontRef idx="minor">
                <a:schemeClr val="tx1"/>
              </a:fontRef>
            </p:style>
          </p:cxnSp>
        </p:grpSp>
      </p:grpSp>
      <p:sp>
        <p:nvSpPr>
          <p:cNvPr id="9" name="ctsLanguage" hidden="1"/>
          <p:cNvSpPr/>
          <p:nvPr userDrawn="1"/>
        </p:nvSpPr>
        <p:spPr bwMode="gray">
          <a:xfrm>
            <a:off x="-120141" y="83922"/>
            <a:ext cx="36000" cy="3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54000" tIns="54000" rIns="54000" bIns="54000" rtlCol="0" anchor="ctr">
            <a:noAutofit/>
          </a:bodyPr>
          <a:lstStyle>
            <a:defPPr>
              <a:defRPr lang="en-GB"/>
            </a:defPPr>
            <a:lvl1pPr marL="0" indent="0" algn="l" defTabSz="914400" rtl="0" eaLnBrk="1" latinLnBrk="0" hangingPunct="1">
              <a:lnSpc>
                <a:spcPct val="100000"/>
              </a:lnSpc>
              <a:buFont typeface="Arial" panose="020B0604020202020204" pitchFamily="34" charset="0"/>
              <a:buNone/>
              <a:defRPr sz="1600" kern="1200">
                <a:solidFill>
                  <a:schemeClr val="lt1"/>
                </a:solidFill>
                <a:latin typeface="+mn-lt"/>
                <a:ea typeface="+mn-ea"/>
                <a:cs typeface="+mn-cs"/>
              </a:defRPr>
            </a:lvl1pPr>
            <a:lvl2pPr marL="266700" indent="-266700" algn="l" defTabSz="914400" rtl="0" eaLnBrk="1" latinLnBrk="0" hangingPunct="1">
              <a:lnSpc>
                <a:spcPct val="100000"/>
              </a:lnSpc>
              <a:buClr>
                <a:schemeClr val="accent1"/>
              </a:buClr>
              <a:buFont typeface="Arial" panose="020B0604020202020204" pitchFamily="34" charset="0"/>
              <a:buChar char="•"/>
              <a:defRPr sz="1600" kern="1200">
                <a:solidFill>
                  <a:schemeClr val="lt1"/>
                </a:solidFill>
                <a:latin typeface="+mn-lt"/>
                <a:ea typeface="+mn-ea"/>
                <a:cs typeface="+mn-cs"/>
              </a:defRPr>
            </a:lvl2pPr>
            <a:lvl3pPr marL="5334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3pPr>
            <a:lvl4pPr marL="8001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4pPr>
            <a:lvl5pPr marL="10668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5pPr>
            <a:lvl6pPr marL="13335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lt1"/>
                </a:solidFill>
                <a:latin typeface="+mn-lt"/>
                <a:ea typeface="+mn-ea"/>
                <a:cs typeface="+mn-cs"/>
              </a:defRPr>
            </a:lvl6pPr>
            <a:lvl7pPr marL="16002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lt1"/>
                </a:solidFill>
                <a:latin typeface="+mn-lt"/>
                <a:ea typeface="+mn-ea"/>
                <a:cs typeface="+mn-cs"/>
              </a:defRPr>
            </a:lvl7pPr>
            <a:lvl8pPr marL="18669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8pPr>
            <a:lvl9pPr marL="21336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lt1"/>
                </a:solidFill>
                <a:latin typeface="+mn-lt"/>
                <a:ea typeface="+mn-ea"/>
                <a:cs typeface="+mn-cs"/>
              </a:defRPr>
            </a:lvl9pPr>
          </a:lstStyle>
          <a:p>
            <a:pPr algn="l"/>
            <a:r>
              <a:rPr lang="en-GB" sz="100" dirty="0">
                <a:solidFill>
                  <a:schemeClr val="bg2"/>
                </a:solidFill>
              </a:rPr>
              <a:t>English (United Kingdom)</a:t>
            </a:r>
          </a:p>
        </p:txBody>
      </p:sp>
      <p:sp>
        <p:nvSpPr>
          <p:cNvPr id="10" name="ctsBrand" hidden="1"/>
          <p:cNvSpPr/>
          <p:nvPr userDrawn="1"/>
        </p:nvSpPr>
        <p:spPr bwMode="gray">
          <a:xfrm>
            <a:off x="-155069" y="236322"/>
            <a:ext cx="36000" cy="3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54000" tIns="54000" rIns="54000" bIns="54000" rtlCol="0" anchor="ctr">
            <a:noAutofit/>
          </a:bodyPr>
          <a:lstStyle>
            <a:defPPr>
              <a:defRPr lang="en-GB"/>
            </a:defPPr>
            <a:lvl1pPr marL="0" indent="0" algn="l" defTabSz="914400" rtl="0" eaLnBrk="1" latinLnBrk="0" hangingPunct="1">
              <a:lnSpc>
                <a:spcPct val="100000"/>
              </a:lnSpc>
              <a:buFont typeface="Arial" panose="020B0604020202020204" pitchFamily="34" charset="0"/>
              <a:buNone/>
              <a:defRPr sz="1600" kern="1200">
                <a:solidFill>
                  <a:schemeClr val="lt1"/>
                </a:solidFill>
                <a:latin typeface="+mn-lt"/>
                <a:ea typeface="+mn-ea"/>
                <a:cs typeface="+mn-cs"/>
              </a:defRPr>
            </a:lvl1pPr>
            <a:lvl2pPr marL="266700" indent="-266700" algn="l" defTabSz="914400" rtl="0" eaLnBrk="1" latinLnBrk="0" hangingPunct="1">
              <a:lnSpc>
                <a:spcPct val="100000"/>
              </a:lnSpc>
              <a:buClr>
                <a:schemeClr val="accent1"/>
              </a:buClr>
              <a:buFont typeface="Arial" panose="020B0604020202020204" pitchFamily="34" charset="0"/>
              <a:buChar char="•"/>
              <a:defRPr sz="1600" kern="1200">
                <a:solidFill>
                  <a:schemeClr val="lt1"/>
                </a:solidFill>
                <a:latin typeface="+mn-lt"/>
                <a:ea typeface="+mn-ea"/>
                <a:cs typeface="+mn-cs"/>
              </a:defRPr>
            </a:lvl2pPr>
            <a:lvl3pPr marL="5334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3pPr>
            <a:lvl4pPr marL="8001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4pPr>
            <a:lvl5pPr marL="10668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5pPr>
            <a:lvl6pPr marL="13335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lt1"/>
                </a:solidFill>
                <a:latin typeface="+mn-lt"/>
                <a:ea typeface="+mn-ea"/>
                <a:cs typeface="+mn-cs"/>
              </a:defRPr>
            </a:lvl6pPr>
            <a:lvl7pPr marL="16002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lt1"/>
                </a:solidFill>
                <a:latin typeface="+mn-lt"/>
                <a:ea typeface="+mn-ea"/>
                <a:cs typeface="+mn-cs"/>
              </a:defRPr>
            </a:lvl7pPr>
            <a:lvl8pPr marL="18669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8pPr>
            <a:lvl9pPr marL="21336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lt1"/>
                </a:solidFill>
                <a:latin typeface="+mn-lt"/>
                <a:ea typeface="+mn-ea"/>
                <a:cs typeface="+mn-cs"/>
              </a:defRPr>
            </a:lvl9pPr>
          </a:lstStyle>
          <a:p>
            <a:pPr algn="l"/>
            <a:r>
              <a:rPr lang="en-GB" sz="100" dirty="0" smtClean="0">
                <a:solidFill>
                  <a:schemeClr val="bg2"/>
                </a:solidFill>
              </a:rPr>
              <a:t>Kennedys</a:t>
            </a:r>
            <a:endParaRPr lang="en-GB" sz="100" dirty="0">
              <a:solidFill>
                <a:schemeClr val="bg2"/>
              </a:solidFill>
            </a:endParaRPr>
          </a:p>
        </p:txBody>
      </p:sp>
      <p:grpSp>
        <p:nvGrpSpPr>
          <p:cNvPr id="61" name="BtmBanner_KLS" hidden="1"/>
          <p:cNvGrpSpPr/>
          <p:nvPr userDrawn="1"/>
        </p:nvGrpSpPr>
        <p:grpSpPr bwMode="gray">
          <a:xfrm>
            <a:off x="-309" y="6275149"/>
            <a:ext cx="12192308" cy="582851"/>
            <a:chOff x="-6287" y="6371384"/>
            <a:chExt cx="10179220" cy="486616"/>
          </a:xfrm>
        </p:grpSpPr>
        <p:sp>
          <p:nvSpPr>
            <p:cNvPr id="62" name="Rectangle 61"/>
            <p:cNvSpPr/>
            <p:nvPr userDrawn="1"/>
          </p:nvSpPr>
          <p:spPr bwMode="gray">
            <a:xfrm>
              <a:off x="-6029" y="6371384"/>
              <a:ext cx="10178962" cy="486616"/>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3" name="Freeform 5"/>
            <p:cNvSpPr>
              <a:spLocks/>
            </p:cNvSpPr>
            <p:nvPr userDrawn="1"/>
          </p:nvSpPr>
          <p:spPr bwMode="gray">
            <a:xfrm>
              <a:off x="-6287" y="6371384"/>
              <a:ext cx="645561" cy="486616"/>
            </a:xfrm>
            <a:custGeom>
              <a:avLst/>
              <a:gdLst>
                <a:gd name="T0" fmla="*/ 0 w 4614"/>
                <a:gd name="T1" fmla="*/ 0 h 2646"/>
                <a:gd name="T2" fmla="*/ 4614 w 4614"/>
                <a:gd name="T3" fmla="*/ 0 h 2646"/>
                <a:gd name="T4" fmla="*/ 3705 w 4614"/>
                <a:gd name="T5" fmla="*/ 2646 h 2646"/>
                <a:gd name="T6" fmla="*/ 0 w 4614"/>
                <a:gd name="T7" fmla="*/ 2646 h 2646"/>
                <a:gd name="T8" fmla="*/ 0 w 4614"/>
                <a:gd name="T9" fmla="*/ 0 h 2646"/>
                <a:gd name="connsiteX0" fmla="*/ 1319 w 10000"/>
                <a:gd name="connsiteY0" fmla="*/ 0 h 10000"/>
                <a:gd name="connsiteX1" fmla="*/ 10000 w 10000"/>
                <a:gd name="connsiteY1" fmla="*/ 0 h 10000"/>
                <a:gd name="connsiteX2" fmla="*/ 8030 w 10000"/>
                <a:gd name="connsiteY2" fmla="*/ 10000 h 10000"/>
                <a:gd name="connsiteX3" fmla="*/ 0 w 10000"/>
                <a:gd name="connsiteY3" fmla="*/ 10000 h 10000"/>
                <a:gd name="connsiteX4" fmla="*/ 1319 w 10000"/>
                <a:gd name="connsiteY4" fmla="*/ 0 h 10000"/>
                <a:gd name="connsiteX0" fmla="*/ 28 w 8709"/>
                <a:gd name="connsiteY0" fmla="*/ 0 h 10000"/>
                <a:gd name="connsiteX1" fmla="*/ 8709 w 8709"/>
                <a:gd name="connsiteY1" fmla="*/ 0 h 10000"/>
                <a:gd name="connsiteX2" fmla="*/ 6739 w 8709"/>
                <a:gd name="connsiteY2" fmla="*/ 10000 h 10000"/>
                <a:gd name="connsiteX3" fmla="*/ 0 w 8709"/>
                <a:gd name="connsiteY3" fmla="*/ 10000 h 10000"/>
                <a:gd name="connsiteX4" fmla="*/ 28 w 8709"/>
                <a:gd name="connsiteY4" fmla="*/ 0 h 10000"/>
                <a:gd name="connsiteX0" fmla="*/ 1162 w 10000"/>
                <a:gd name="connsiteY0" fmla="*/ 0 h 10000"/>
                <a:gd name="connsiteX1" fmla="*/ 10000 w 10000"/>
                <a:gd name="connsiteY1" fmla="*/ 0 h 10000"/>
                <a:gd name="connsiteX2" fmla="*/ 7738 w 10000"/>
                <a:gd name="connsiteY2" fmla="*/ 10000 h 10000"/>
                <a:gd name="connsiteX3" fmla="*/ 0 w 10000"/>
                <a:gd name="connsiteY3" fmla="*/ 10000 h 10000"/>
                <a:gd name="connsiteX4" fmla="*/ 1162 w 10000"/>
                <a:gd name="connsiteY4" fmla="*/ 0 h 10000"/>
                <a:gd name="connsiteX0" fmla="*/ 2 w 8840"/>
                <a:gd name="connsiteY0" fmla="*/ 0 h 10000"/>
                <a:gd name="connsiteX1" fmla="*/ 8840 w 8840"/>
                <a:gd name="connsiteY1" fmla="*/ 0 h 10000"/>
                <a:gd name="connsiteX2" fmla="*/ 6578 w 8840"/>
                <a:gd name="connsiteY2" fmla="*/ 10000 h 10000"/>
                <a:gd name="connsiteX3" fmla="*/ 24 w 8840"/>
                <a:gd name="connsiteY3" fmla="*/ 10000 h 10000"/>
                <a:gd name="connsiteX4" fmla="*/ 2 w 8840"/>
                <a:gd name="connsiteY4" fmla="*/ 0 h 10000"/>
                <a:gd name="connsiteX0" fmla="*/ 2 w 9878"/>
                <a:gd name="connsiteY0" fmla="*/ 0 h 10000"/>
                <a:gd name="connsiteX1" fmla="*/ 9878 w 9878"/>
                <a:gd name="connsiteY1" fmla="*/ 0 h 10000"/>
                <a:gd name="connsiteX2" fmla="*/ 7441 w 9878"/>
                <a:gd name="connsiteY2" fmla="*/ 10000 h 10000"/>
                <a:gd name="connsiteX3" fmla="*/ 27 w 9878"/>
                <a:gd name="connsiteY3" fmla="*/ 10000 h 10000"/>
                <a:gd name="connsiteX4" fmla="*/ 2 w 9878"/>
                <a:gd name="connsiteY4" fmla="*/ 0 h 10000"/>
                <a:gd name="connsiteX0" fmla="*/ 2 w 10000"/>
                <a:gd name="connsiteY0" fmla="*/ 0 h 10041"/>
                <a:gd name="connsiteX1" fmla="*/ 10000 w 10000"/>
                <a:gd name="connsiteY1" fmla="*/ 0 h 10041"/>
                <a:gd name="connsiteX2" fmla="*/ 7471 w 10000"/>
                <a:gd name="connsiteY2" fmla="*/ 10041 h 10041"/>
                <a:gd name="connsiteX3" fmla="*/ 27 w 10000"/>
                <a:gd name="connsiteY3" fmla="*/ 10000 h 10041"/>
                <a:gd name="connsiteX4" fmla="*/ 2 w 10000"/>
                <a:gd name="connsiteY4" fmla="*/ 0 h 10041"/>
                <a:gd name="connsiteX0" fmla="*/ 2 w 10000"/>
                <a:gd name="connsiteY0" fmla="*/ 0 h 10041"/>
                <a:gd name="connsiteX1" fmla="*/ 10000 w 10000"/>
                <a:gd name="connsiteY1" fmla="*/ 0 h 10041"/>
                <a:gd name="connsiteX2" fmla="*/ 7471 w 10000"/>
                <a:gd name="connsiteY2" fmla="*/ 10041 h 10041"/>
                <a:gd name="connsiteX3" fmla="*/ 27 w 10000"/>
                <a:gd name="connsiteY3" fmla="*/ 10000 h 10041"/>
                <a:gd name="connsiteX4" fmla="*/ 2 w 10000"/>
                <a:gd name="connsiteY4" fmla="*/ 0 h 10041"/>
                <a:gd name="connsiteX0" fmla="*/ 2 w 10000"/>
                <a:gd name="connsiteY0" fmla="*/ 0 h 10000"/>
                <a:gd name="connsiteX1" fmla="*/ 10000 w 10000"/>
                <a:gd name="connsiteY1" fmla="*/ 0 h 10000"/>
                <a:gd name="connsiteX2" fmla="*/ 7440 w 10000"/>
                <a:gd name="connsiteY2" fmla="*/ 10000 h 10000"/>
                <a:gd name="connsiteX3" fmla="*/ 27 w 10000"/>
                <a:gd name="connsiteY3" fmla="*/ 10000 h 10000"/>
                <a:gd name="connsiteX4" fmla="*/ 2 w 10000"/>
                <a:gd name="connsiteY4" fmla="*/ 0 h 10000"/>
                <a:gd name="connsiteX0" fmla="*/ 2 w 10000"/>
                <a:gd name="connsiteY0" fmla="*/ 0 h 10000"/>
                <a:gd name="connsiteX1" fmla="*/ 10000 w 10000"/>
                <a:gd name="connsiteY1" fmla="*/ 0 h 10000"/>
                <a:gd name="connsiteX2" fmla="*/ 7440 w 10000"/>
                <a:gd name="connsiteY2" fmla="*/ 10000 h 10000"/>
                <a:gd name="connsiteX3" fmla="*/ 27 w 10000"/>
                <a:gd name="connsiteY3" fmla="*/ 10000 h 10000"/>
                <a:gd name="connsiteX4" fmla="*/ 2 w 10000"/>
                <a:gd name="connsiteY4" fmla="*/ 0 h 10000"/>
                <a:gd name="connsiteX0" fmla="*/ 2 w 10000"/>
                <a:gd name="connsiteY0" fmla="*/ 0 h 10000"/>
                <a:gd name="connsiteX1" fmla="*/ 10000 w 10000"/>
                <a:gd name="connsiteY1" fmla="*/ 0 h 10000"/>
                <a:gd name="connsiteX2" fmla="*/ 7440 w 10000"/>
                <a:gd name="connsiteY2" fmla="*/ 10000 h 10000"/>
                <a:gd name="connsiteX3" fmla="*/ 27 w 10000"/>
                <a:gd name="connsiteY3" fmla="*/ 10000 h 10000"/>
                <a:gd name="connsiteX4" fmla="*/ 2 w 10000"/>
                <a:gd name="connsiteY4" fmla="*/ 0 h 10000"/>
                <a:gd name="connsiteX0" fmla="*/ 6 w 10004"/>
                <a:gd name="connsiteY0" fmla="*/ 0 h 10000"/>
                <a:gd name="connsiteX1" fmla="*/ 10004 w 10004"/>
                <a:gd name="connsiteY1" fmla="*/ 0 h 10000"/>
                <a:gd name="connsiteX2" fmla="*/ 7444 w 10004"/>
                <a:gd name="connsiteY2" fmla="*/ 10000 h 10000"/>
                <a:gd name="connsiteX3" fmla="*/ 0 w 10004"/>
                <a:gd name="connsiteY3" fmla="*/ 10000 h 10000"/>
                <a:gd name="connsiteX4" fmla="*/ 6 w 10004"/>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4" h="10000">
                  <a:moveTo>
                    <a:pt x="6" y="0"/>
                  </a:moveTo>
                  <a:lnTo>
                    <a:pt x="10004" y="0"/>
                  </a:lnTo>
                  <a:lnTo>
                    <a:pt x="7444" y="10000"/>
                  </a:lnTo>
                  <a:lnTo>
                    <a:pt x="0" y="10000"/>
                  </a:lnTo>
                  <a:cubicBezTo>
                    <a:pt x="11" y="6667"/>
                    <a:pt x="-5" y="3333"/>
                    <a:pt x="6" y="0"/>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GB" dirty="0"/>
            </a:p>
          </p:txBody>
        </p:sp>
      </p:grpSp>
      <p:grpSp>
        <p:nvGrpSpPr>
          <p:cNvPr id="57" name="BtmBanner_Kennedy"/>
          <p:cNvGrpSpPr/>
          <p:nvPr userDrawn="1"/>
        </p:nvGrpSpPr>
        <p:grpSpPr bwMode="gray">
          <a:xfrm>
            <a:off x="0" y="6371384"/>
            <a:ext cx="12191999" cy="486616"/>
            <a:chOff x="-12777" y="6371384"/>
            <a:chExt cx="12191999" cy="486616"/>
          </a:xfrm>
        </p:grpSpPr>
        <p:sp>
          <p:nvSpPr>
            <p:cNvPr id="59" name="Rectangle 58"/>
            <p:cNvSpPr/>
            <p:nvPr userDrawn="1"/>
          </p:nvSpPr>
          <p:spPr bwMode="gray">
            <a:xfrm>
              <a:off x="-4145" y="6371384"/>
              <a:ext cx="12183367" cy="486616"/>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Freeform 5"/>
            <p:cNvSpPr>
              <a:spLocks/>
            </p:cNvSpPr>
            <p:nvPr userDrawn="1"/>
          </p:nvSpPr>
          <p:spPr bwMode="gray">
            <a:xfrm>
              <a:off x="-12777" y="6371384"/>
              <a:ext cx="739145" cy="486616"/>
            </a:xfrm>
            <a:custGeom>
              <a:avLst/>
              <a:gdLst>
                <a:gd name="T0" fmla="*/ 0 w 4614"/>
                <a:gd name="T1" fmla="*/ 0 h 2646"/>
                <a:gd name="T2" fmla="*/ 4614 w 4614"/>
                <a:gd name="T3" fmla="*/ 0 h 2646"/>
                <a:gd name="T4" fmla="*/ 3705 w 4614"/>
                <a:gd name="T5" fmla="*/ 2646 h 2646"/>
                <a:gd name="T6" fmla="*/ 0 w 4614"/>
                <a:gd name="T7" fmla="*/ 2646 h 2646"/>
                <a:gd name="T8" fmla="*/ 0 w 4614"/>
                <a:gd name="T9" fmla="*/ 0 h 2646"/>
                <a:gd name="connsiteX0" fmla="*/ 1319 w 10000"/>
                <a:gd name="connsiteY0" fmla="*/ 0 h 10000"/>
                <a:gd name="connsiteX1" fmla="*/ 10000 w 10000"/>
                <a:gd name="connsiteY1" fmla="*/ 0 h 10000"/>
                <a:gd name="connsiteX2" fmla="*/ 8030 w 10000"/>
                <a:gd name="connsiteY2" fmla="*/ 10000 h 10000"/>
                <a:gd name="connsiteX3" fmla="*/ 0 w 10000"/>
                <a:gd name="connsiteY3" fmla="*/ 10000 h 10000"/>
                <a:gd name="connsiteX4" fmla="*/ 1319 w 10000"/>
                <a:gd name="connsiteY4" fmla="*/ 0 h 10000"/>
                <a:gd name="connsiteX0" fmla="*/ 28 w 8709"/>
                <a:gd name="connsiteY0" fmla="*/ 0 h 10000"/>
                <a:gd name="connsiteX1" fmla="*/ 8709 w 8709"/>
                <a:gd name="connsiteY1" fmla="*/ 0 h 10000"/>
                <a:gd name="connsiteX2" fmla="*/ 6739 w 8709"/>
                <a:gd name="connsiteY2" fmla="*/ 10000 h 10000"/>
                <a:gd name="connsiteX3" fmla="*/ 0 w 8709"/>
                <a:gd name="connsiteY3" fmla="*/ 10000 h 10000"/>
                <a:gd name="connsiteX4" fmla="*/ 28 w 8709"/>
                <a:gd name="connsiteY4" fmla="*/ 0 h 10000"/>
                <a:gd name="connsiteX0" fmla="*/ 2 w 10002"/>
                <a:gd name="connsiteY0" fmla="*/ 0 h 10049"/>
                <a:gd name="connsiteX1" fmla="*/ 10002 w 10002"/>
                <a:gd name="connsiteY1" fmla="*/ 49 h 10049"/>
                <a:gd name="connsiteX2" fmla="*/ 7740 w 10002"/>
                <a:gd name="connsiteY2" fmla="*/ 10049 h 10049"/>
                <a:gd name="connsiteX3" fmla="*/ 2 w 10002"/>
                <a:gd name="connsiteY3" fmla="*/ 10049 h 10049"/>
                <a:gd name="connsiteX4" fmla="*/ 2 w 10002"/>
                <a:gd name="connsiteY4" fmla="*/ 0 h 10049"/>
                <a:gd name="connsiteX0" fmla="*/ 2 w 10002"/>
                <a:gd name="connsiteY0" fmla="*/ 0 h 10000"/>
                <a:gd name="connsiteX1" fmla="*/ 10002 w 10002"/>
                <a:gd name="connsiteY1" fmla="*/ 0 h 10000"/>
                <a:gd name="connsiteX2" fmla="*/ 7740 w 10002"/>
                <a:gd name="connsiteY2" fmla="*/ 10000 h 10000"/>
                <a:gd name="connsiteX3" fmla="*/ 2 w 10002"/>
                <a:gd name="connsiteY3" fmla="*/ 10000 h 10000"/>
                <a:gd name="connsiteX4" fmla="*/ 2 w 10002"/>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2" h="10000">
                  <a:moveTo>
                    <a:pt x="2" y="0"/>
                  </a:moveTo>
                  <a:lnTo>
                    <a:pt x="10002" y="0"/>
                  </a:lnTo>
                  <a:lnTo>
                    <a:pt x="7740" y="10000"/>
                  </a:lnTo>
                  <a:lnTo>
                    <a:pt x="2" y="10000"/>
                  </a:lnTo>
                  <a:cubicBezTo>
                    <a:pt x="12" y="6667"/>
                    <a:pt x="-8" y="3333"/>
                    <a:pt x="2" y="0"/>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GB" dirty="0"/>
            </a:p>
          </p:txBody>
        </p:sp>
      </p:grpSp>
      <p:pic>
        <p:nvPicPr>
          <p:cNvPr id="13" name="KennedyLSLogo" hidden="1"/>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bwMode="gray">
          <a:xfrm>
            <a:off x="10924638" y="6381527"/>
            <a:ext cx="932400" cy="369281"/>
          </a:xfrm>
          <a:prstGeom prst="rect">
            <a:avLst/>
          </a:prstGeom>
        </p:spPr>
      </p:pic>
      <p:pic>
        <p:nvPicPr>
          <p:cNvPr id="14" name="Kennedy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bwMode="gray">
          <a:xfrm>
            <a:off x="10924207" y="6501508"/>
            <a:ext cx="930868" cy="238254"/>
          </a:xfrm>
          <a:prstGeom prst="rect">
            <a:avLst/>
          </a:prstGeom>
        </p:spPr>
      </p:pic>
      <p:pic>
        <p:nvPicPr>
          <p:cNvPr id="64" name="KennedyCMKLogo" hidden="1"/>
          <p:cNvPicPr>
            <a:picLocks noChangeAspect="1"/>
          </p:cNvPicPr>
          <p:nvPr userDrawn="1"/>
        </p:nvPicPr>
        <p:blipFill>
          <a:blip r:embed="rId19"/>
          <a:stretch>
            <a:fillRect/>
          </a:stretch>
        </p:blipFill>
        <p:spPr>
          <a:xfrm>
            <a:off x="10415075" y="6506292"/>
            <a:ext cx="1440000" cy="231849"/>
          </a:xfrm>
          <a:prstGeom prst="rect">
            <a:avLst/>
          </a:prstGeom>
        </p:spPr>
      </p:pic>
      <p:pic>
        <p:nvPicPr>
          <p:cNvPr id="15" name="TuliLogo" hidden="1"/>
          <p:cNvPicPr>
            <a:picLocks noChangeAspect="1"/>
          </p:cNvPicPr>
          <p:nvPr userDrawn="1"/>
        </p:nvPicPr>
        <p:blipFill>
          <a:blip r:embed="rId20"/>
          <a:stretch>
            <a:fillRect/>
          </a:stretch>
        </p:blipFill>
        <p:spPr bwMode="gray">
          <a:xfrm>
            <a:off x="10924523" y="6519004"/>
            <a:ext cx="932400" cy="196080"/>
          </a:xfrm>
          <a:prstGeom prst="rect">
            <a:avLst/>
          </a:prstGeom>
        </p:spPr>
      </p:pic>
      <p:sp>
        <p:nvSpPr>
          <p:cNvPr id="16" name="Rectangle 8"/>
          <p:cNvSpPr>
            <a:spLocks/>
          </p:cNvSpPr>
          <p:nvPr userDrawn="1"/>
        </p:nvSpPr>
        <p:spPr bwMode="gray">
          <a:xfrm>
            <a:off x="4498" y="-406"/>
            <a:ext cx="12193200" cy="27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GB"/>
            </a:defPPr>
            <a:lvl1pPr marL="0" indent="0" algn="l" defTabSz="914400" rtl="0" eaLnBrk="1" latinLnBrk="0" hangingPunct="1">
              <a:lnSpc>
                <a:spcPct val="100000"/>
              </a:lnSpc>
              <a:buFont typeface="Arial" panose="020B0604020202020204" pitchFamily="34" charset="0"/>
              <a:buNone/>
              <a:defRPr sz="1600" kern="1200">
                <a:solidFill>
                  <a:schemeClr val="lt1"/>
                </a:solidFill>
                <a:latin typeface="+mn-lt"/>
                <a:ea typeface="+mn-ea"/>
                <a:cs typeface="+mn-cs"/>
              </a:defRPr>
            </a:lvl1pPr>
            <a:lvl2pPr marL="266700" indent="-266700" algn="l" defTabSz="914400" rtl="0" eaLnBrk="1" latinLnBrk="0" hangingPunct="1">
              <a:lnSpc>
                <a:spcPct val="100000"/>
              </a:lnSpc>
              <a:buClr>
                <a:schemeClr val="accent1"/>
              </a:buClr>
              <a:buFont typeface="Arial" panose="020B0604020202020204" pitchFamily="34" charset="0"/>
              <a:buChar char="•"/>
              <a:defRPr sz="1600" kern="1200">
                <a:solidFill>
                  <a:schemeClr val="lt1"/>
                </a:solidFill>
                <a:latin typeface="+mn-lt"/>
                <a:ea typeface="+mn-ea"/>
                <a:cs typeface="+mn-cs"/>
              </a:defRPr>
            </a:lvl2pPr>
            <a:lvl3pPr marL="5334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3pPr>
            <a:lvl4pPr marL="8001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4pPr>
            <a:lvl5pPr marL="10668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5pPr>
            <a:lvl6pPr marL="13335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lt1"/>
                </a:solidFill>
                <a:latin typeface="+mn-lt"/>
                <a:ea typeface="+mn-ea"/>
                <a:cs typeface="+mn-cs"/>
              </a:defRPr>
            </a:lvl6pPr>
            <a:lvl7pPr marL="16002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lt1"/>
                </a:solidFill>
                <a:latin typeface="+mn-lt"/>
                <a:ea typeface="+mn-ea"/>
                <a:cs typeface="+mn-cs"/>
              </a:defRPr>
            </a:lvl7pPr>
            <a:lvl8pPr marL="18669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lt1"/>
                </a:solidFill>
                <a:latin typeface="+mn-lt"/>
                <a:ea typeface="+mn-ea"/>
                <a:cs typeface="+mn-cs"/>
              </a:defRPr>
            </a:lvl8pPr>
            <a:lvl9pPr marL="21336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lt1"/>
                </a:solidFill>
                <a:latin typeface="+mn-lt"/>
                <a:ea typeface="+mn-ea"/>
                <a:cs typeface="+mn-cs"/>
              </a:defRPr>
            </a:lvl9pPr>
          </a:lstStyle>
          <a:p>
            <a:pPr algn="ctr"/>
            <a:endParaRPr lang="en-GB" sz="1800" dirty="0"/>
          </a:p>
        </p:txBody>
      </p:sp>
      <p:sp>
        <p:nvSpPr>
          <p:cNvPr id="17" name="ctsSlideNumber"/>
          <p:cNvSpPr txBox="1">
            <a:spLocks/>
          </p:cNvSpPr>
          <p:nvPr userDrawn="1"/>
        </p:nvSpPr>
        <p:spPr bwMode="gray">
          <a:xfrm>
            <a:off x="4500" y="6506493"/>
            <a:ext cx="560512" cy="216000"/>
          </a:xfrm>
          <a:prstGeom prst="rect">
            <a:avLst/>
          </a:prstGeom>
        </p:spPr>
        <p:txBody>
          <a:bodyPr vert="horz" lIns="0" tIns="0" rIns="0" bIns="0" rtlCol="0" anchor="ctr" anchorCtr="0">
            <a:noAutofit/>
          </a:bodyPr>
          <a:lstStyle>
            <a:defPPr>
              <a:defRPr lang="en-GB"/>
            </a:defPPr>
            <a:lvl1pPr marL="0" indent="0" algn="l" defTabSz="914400" rtl="0" eaLnBrk="1" latinLnBrk="0" hangingPunct="1">
              <a:lnSpc>
                <a:spcPct val="100000"/>
              </a:lnSpc>
              <a:buFont typeface="Arial" panose="020B0604020202020204" pitchFamily="34" charset="0"/>
              <a:buNone/>
              <a:defRPr sz="1600" kern="1200">
                <a:solidFill>
                  <a:schemeClr val="tx1"/>
                </a:solidFill>
                <a:latin typeface="+mn-lt"/>
                <a:ea typeface="+mn-ea"/>
                <a:cs typeface="+mn-cs"/>
              </a:defRPr>
            </a:lvl1pPr>
            <a:lvl2pPr marL="266700" indent="-266700" algn="l" defTabSz="914400" rtl="0" eaLnBrk="1" latinLnBrk="0" hangingPunct="1">
              <a:lnSpc>
                <a:spcPct val="100000"/>
              </a:lnSpc>
              <a:buClr>
                <a:schemeClr val="accent1"/>
              </a:buClr>
              <a:buFont typeface="Arial" panose="020B0604020202020204" pitchFamily="34" charset="0"/>
              <a:buChar char="•"/>
              <a:defRPr sz="1600" kern="1200">
                <a:solidFill>
                  <a:schemeClr val="tx1"/>
                </a:solidFill>
                <a:latin typeface="+mn-lt"/>
                <a:ea typeface="+mn-ea"/>
                <a:cs typeface="+mn-cs"/>
              </a:defRPr>
            </a:lvl2pPr>
            <a:lvl3pPr marL="5334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3pPr>
            <a:lvl4pPr marL="8001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4pPr>
            <a:lvl5pPr marL="10668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5pPr>
            <a:lvl6pPr marL="13335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6pPr>
            <a:lvl7pPr marL="16002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7pPr>
            <a:lvl8pPr marL="18669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8pPr>
            <a:lvl9pPr marL="21336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9pPr>
          </a:lstStyle>
          <a:p>
            <a:pPr algn="ctr"/>
            <a:fld id="{9BD6FA6A-A86D-4D06-AFF9-1E656D8048A1}" type="slidenum">
              <a:rPr lang="en-GB" sz="900" b="1" smtClean="0">
                <a:solidFill>
                  <a:schemeClr val="bg1"/>
                </a:solidFill>
              </a:rPr>
              <a:pPr algn="ctr"/>
              <a:t>‹#›</a:t>
            </a:fld>
            <a:endParaRPr lang="en-GB" sz="900" b="1" dirty="0">
              <a:solidFill>
                <a:schemeClr val="bg1"/>
              </a:solidFill>
            </a:endParaRPr>
          </a:p>
        </p:txBody>
      </p:sp>
      <p:sp>
        <p:nvSpPr>
          <p:cNvPr id="18" name="ctsFooter"/>
          <p:cNvSpPr txBox="1"/>
          <p:nvPr userDrawn="1"/>
        </p:nvSpPr>
        <p:spPr bwMode="gray">
          <a:xfrm>
            <a:off x="997059" y="6505541"/>
            <a:ext cx="7468750" cy="217489"/>
          </a:xfrm>
          <a:prstGeom prst="rect">
            <a:avLst/>
          </a:prstGeom>
        </p:spPr>
        <p:txBody>
          <a:bodyPr vert="horz" lIns="0" tIns="0" rIns="0" bIns="0" rtlCol="0" anchor="ctr" anchorCtr="0">
            <a:noAutofit/>
          </a:bodyPr>
          <a:lstStyle>
            <a:defPPr>
              <a:defRPr lang="en-GB"/>
            </a:defPPr>
            <a:lvl1pPr marL="0" indent="0" algn="l" defTabSz="914400" rtl="0" eaLnBrk="1" latinLnBrk="0" hangingPunct="1">
              <a:lnSpc>
                <a:spcPct val="100000"/>
              </a:lnSpc>
              <a:buFont typeface="Arial" panose="020B0604020202020204" pitchFamily="34" charset="0"/>
              <a:buNone/>
              <a:defRPr sz="1600" kern="1200">
                <a:solidFill>
                  <a:schemeClr val="tx1"/>
                </a:solidFill>
                <a:latin typeface="+mn-lt"/>
                <a:ea typeface="+mn-ea"/>
                <a:cs typeface="+mn-cs"/>
              </a:defRPr>
            </a:lvl1pPr>
            <a:lvl2pPr marL="266700" indent="-266700" algn="l" defTabSz="914400" rtl="0" eaLnBrk="1" latinLnBrk="0" hangingPunct="1">
              <a:lnSpc>
                <a:spcPct val="100000"/>
              </a:lnSpc>
              <a:buClr>
                <a:schemeClr val="accent1"/>
              </a:buClr>
              <a:buFont typeface="Arial" panose="020B0604020202020204" pitchFamily="34" charset="0"/>
              <a:buChar char="•"/>
              <a:defRPr sz="1600" kern="1200">
                <a:solidFill>
                  <a:schemeClr val="tx1"/>
                </a:solidFill>
                <a:latin typeface="+mn-lt"/>
                <a:ea typeface="+mn-ea"/>
                <a:cs typeface="+mn-cs"/>
              </a:defRPr>
            </a:lvl2pPr>
            <a:lvl3pPr marL="5334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3pPr>
            <a:lvl4pPr marL="8001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4pPr>
            <a:lvl5pPr marL="10668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5pPr>
            <a:lvl6pPr marL="13335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6pPr>
            <a:lvl7pPr marL="16002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7pPr>
            <a:lvl8pPr marL="18669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8pPr>
            <a:lvl9pPr marL="2133600" indent="-2667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9pPr>
          </a:lstStyle>
          <a:p>
            <a:pPr lvl="0" algn="l" rtl="0"/>
            <a:endParaRPr lang="en-GB" sz="900" dirty="0">
              <a:solidFill>
                <a:schemeClr val="tx1"/>
              </a:solidFill>
            </a:endParaRPr>
          </a:p>
        </p:txBody>
      </p:sp>
      <p:sp>
        <p:nvSpPr>
          <p:cNvPr id="2" name="ctsMasterTitlePlaceholder"/>
          <p:cNvSpPr>
            <a:spLocks noGrp="1"/>
          </p:cNvSpPr>
          <p:nvPr userDrawn="1">
            <p:ph type="title"/>
          </p:nvPr>
        </p:nvSpPr>
        <p:spPr bwMode="gray">
          <a:xfrm>
            <a:off x="552076" y="621581"/>
            <a:ext cx="11089062" cy="432000"/>
          </a:xfrm>
          <a:prstGeom prst="rect">
            <a:avLst/>
          </a:prstGeom>
        </p:spPr>
        <p:txBody>
          <a:bodyPr vert="horz" lIns="0" tIns="0" rIns="0" bIns="0" rtlCol="0" anchor="t" anchorCtr="0">
            <a:noAutofit/>
          </a:bodyPr>
          <a:lstStyle/>
          <a:p>
            <a:r>
              <a:rPr lang="en-US" dirty="0"/>
              <a:t>Click to add title</a:t>
            </a:r>
            <a:endParaRPr lang="en-GB" dirty="0"/>
          </a:p>
        </p:txBody>
      </p:sp>
      <p:sp>
        <p:nvSpPr>
          <p:cNvPr id="3" name="ctsMasterTextPlaceholder"/>
          <p:cNvSpPr>
            <a:spLocks noGrp="1"/>
          </p:cNvSpPr>
          <p:nvPr userDrawn="1">
            <p:ph type="body" idx="1"/>
          </p:nvPr>
        </p:nvSpPr>
        <p:spPr bwMode="gray">
          <a:xfrm>
            <a:off x="552076" y="1560337"/>
            <a:ext cx="11088000" cy="4464000"/>
          </a:xfrm>
          <a:prstGeom prst="rect">
            <a:avLst/>
          </a:prstGeom>
        </p:spPr>
        <p:txBody>
          <a:bodyPr vert="horz" lIns="0" tIns="0" rIns="0" bIns="0" rtlCol="0" anchor="t" anchorCtr="0">
            <a:noAutofit/>
          </a:bodyPr>
          <a:lstStyle/>
          <a:p>
            <a:pPr lvl="0"/>
            <a:r>
              <a:rPr lang="en-GB" noProof="0" dirty="0"/>
              <a:t>Click to add text. Use Kennedys tools to format bullets and headings.</a:t>
            </a:r>
            <a:endParaRPr lang="en-US" dirty="0"/>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Tree>
    <p:extLst>
      <p:ext uri="{BB962C8B-B14F-4D97-AF65-F5344CB8AC3E}">
        <p14:creationId xmlns:p14="http://schemas.microsoft.com/office/powerpoint/2010/main" val="3693381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52" r:id="rId5"/>
    <p:sldLayoutId id="2147483665" r:id="rId6"/>
    <p:sldLayoutId id="2147483666" r:id="rId7"/>
    <p:sldLayoutId id="2147483667" r:id="rId8"/>
    <p:sldLayoutId id="2147483668" r:id="rId9"/>
    <p:sldLayoutId id="2147483654" r:id="rId10"/>
    <p:sldLayoutId id="2147483655" r:id="rId11"/>
    <p:sldLayoutId id="2147483669" r:id="rId12"/>
    <p:sldLayoutId id="2147483660" r:id="rId13"/>
    <p:sldLayoutId id="2147483662" r:id="rId14"/>
    <p:sldLayoutId id="2147483670" r:id="rId15"/>
  </p:sldLayoutIdLst>
  <p:hf sldNum="0" hdr="0" ftr="0"/>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600"/>
        </a:spcBef>
        <a:buFont typeface="Arial" panose="020B0604020202020204" pitchFamily="34" charset="0"/>
        <a:buNone/>
        <a:defRPr sz="2000" kern="1200">
          <a:solidFill>
            <a:schemeClr val="tx1"/>
          </a:solidFill>
          <a:latin typeface="+mn-lt"/>
          <a:ea typeface="+mn-ea"/>
          <a:cs typeface="+mn-cs"/>
        </a:defRPr>
      </a:lvl1pPr>
      <a:lvl2pPr marL="270000" indent="-270000" algn="l" defTabSz="914400" rtl="0" eaLnBrk="1" latinLnBrk="0" hangingPunct="1">
        <a:lnSpc>
          <a:spcPct val="100000"/>
        </a:lnSpc>
        <a:spcBef>
          <a:spcPts val="400"/>
        </a:spcBef>
        <a:buClr>
          <a:schemeClr val="accent1"/>
        </a:buClr>
        <a:buFont typeface="Arial" panose="020B0604020202020204" pitchFamily="34" charset="0"/>
        <a:buChar char="•"/>
        <a:defRPr sz="2000" kern="1200">
          <a:solidFill>
            <a:schemeClr val="tx1"/>
          </a:solidFill>
          <a:latin typeface="+mn-lt"/>
          <a:ea typeface="+mn-ea"/>
          <a:cs typeface="+mn-cs"/>
        </a:defRPr>
      </a:lvl2pPr>
      <a:lvl3pPr marL="540000" indent="-270000" algn="l" defTabSz="914400" rtl="0" eaLnBrk="1" latinLnBrk="0" hangingPunct="1">
        <a:lnSpc>
          <a:spcPct val="100000"/>
        </a:lnSpc>
        <a:spcBef>
          <a:spcPts val="400"/>
        </a:spcBef>
        <a:buClr>
          <a:schemeClr val="accent1"/>
        </a:buClr>
        <a:buFont typeface="Trebuchet MS" panose="020B0603020202020204" pitchFamily="34" charset="0"/>
        <a:buChar char="–"/>
        <a:defRPr sz="2000" kern="1200">
          <a:solidFill>
            <a:schemeClr val="tx1"/>
          </a:solidFill>
          <a:latin typeface="+mn-lt"/>
          <a:ea typeface="+mn-ea"/>
          <a:cs typeface="+mn-cs"/>
        </a:defRPr>
      </a:lvl3pPr>
      <a:lvl4pPr marL="810000" indent="-270000" algn="l" defTabSz="914400" rtl="0" eaLnBrk="1" latinLnBrk="0" hangingPunct="1">
        <a:lnSpc>
          <a:spcPct val="100000"/>
        </a:lnSpc>
        <a:spcBef>
          <a:spcPts val="400"/>
        </a:spcBef>
        <a:buClr>
          <a:schemeClr val="accent1"/>
        </a:buClr>
        <a:buFont typeface="Trebuchet MS" panose="020B0603020202020204" pitchFamily="34" charset="0"/>
        <a:buChar char="–"/>
        <a:defRPr sz="2000" kern="1200">
          <a:solidFill>
            <a:schemeClr val="tx1"/>
          </a:solidFill>
          <a:latin typeface="+mn-lt"/>
          <a:ea typeface="+mn-ea"/>
          <a:cs typeface="+mn-cs"/>
        </a:defRPr>
      </a:lvl4pPr>
      <a:lvl5pPr marL="1080000" indent="-270000" algn="l" defTabSz="914400" rtl="0" eaLnBrk="1" latinLnBrk="0" hangingPunct="1">
        <a:lnSpc>
          <a:spcPct val="100000"/>
        </a:lnSpc>
        <a:spcBef>
          <a:spcPts val="400"/>
        </a:spcBef>
        <a:buClr>
          <a:schemeClr val="accent1"/>
        </a:buClr>
        <a:buFont typeface="Trebuchet MS" panose="020B0603020202020204" pitchFamily="34" charset="0"/>
        <a:buChar char="–"/>
        <a:defRPr sz="2000" kern="1200">
          <a:solidFill>
            <a:schemeClr val="tx1"/>
          </a:solidFill>
          <a:latin typeface="+mn-lt"/>
          <a:ea typeface="+mn-ea"/>
          <a:cs typeface="+mn-cs"/>
        </a:defRPr>
      </a:lvl5pPr>
      <a:lvl6pPr marL="1350000" indent="-270000" algn="l" defTabSz="914400" rtl="0" eaLnBrk="1" latinLnBrk="0" hangingPunct="1">
        <a:lnSpc>
          <a:spcPct val="100000"/>
        </a:lnSpc>
        <a:spcBef>
          <a:spcPts val="400"/>
        </a:spcBef>
        <a:buClr>
          <a:schemeClr val="accent1"/>
        </a:buClr>
        <a:buFont typeface="Trebuchet MS" panose="020B0603020202020204" pitchFamily="34" charset="0"/>
        <a:buChar char="–"/>
        <a:defRPr sz="2000" kern="1200" baseline="0">
          <a:solidFill>
            <a:schemeClr val="tx1"/>
          </a:solidFill>
          <a:latin typeface="+mn-lt"/>
          <a:ea typeface="+mn-ea"/>
          <a:cs typeface="+mn-cs"/>
        </a:defRPr>
      </a:lvl6pPr>
      <a:lvl7pPr marL="1620000" indent="-270000" algn="l" defTabSz="914400" rtl="0" eaLnBrk="1" latinLnBrk="0" hangingPunct="1">
        <a:lnSpc>
          <a:spcPct val="100000"/>
        </a:lnSpc>
        <a:spcBef>
          <a:spcPts val="400"/>
        </a:spcBef>
        <a:buClr>
          <a:schemeClr val="accent1"/>
        </a:buClr>
        <a:buFont typeface="Trebuchet MS" panose="020B0603020202020204" pitchFamily="34" charset="0"/>
        <a:buChar char="–"/>
        <a:defRPr sz="2000" kern="1200" baseline="0">
          <a:solidFill>
            <a:schemeClr val="tx1"/>
          </a:solidFill>
          <a:latin typeface="+mn-lt"/>
          <a:ea typeface="+mn-ea"/>
          <a:cs typeface="+mn-cs"/>
        </a:defRPr>
      </a:lvl7pPr>
      <a:lvl8pPr marL="1890000" indent="-270000" algn="l" defTabSz="914400" rtl="0" eaLnBrk="1" latinLnBrk="0" hangingPunct="1">
        <a:lnSpc>
          <a:spcPct val="100000"/>
        </a:lnSpc>
        <a:spcBef>
          <a:spcPts val="400"/>
        </a:spcBef>
        <a:buClr>
          <a:schemeClr val="accent1"/>
        </a:buClr>
        <a:buFont typeface="Trebuchet MS" panose="020B0603020202020204" pitchFamily="34" charset="0"/>
        <a:buChar char="–"/>
        <a:defRPr sz="2000" kern="1200">
          <a:solidFill>
            <a:schemeClr val="tx1"/>
          </a:solidFill>
          <a:latin typeface="+mn-lt"/>
          <a:ea typeface="+mn-ea"/>
          <a:cs typeface="+mn-cs"/>
        </a:defRPr>
      </a:lvl8pPr>
      <a:lvl9pPr marL="2160000" indent="-270000" algn="l" defTabSz="914400" rtl="0" eaLnBrk="1" latinLnBrk="0" hangingPunct="1">
        <a:lnSpc>
          <a:spcPct val="100000"/>
        </a:lnSpc>
        <a:spcBef>
          <a:spcPts val="400"/>
        </a:spcBef>
        <a:buClr>
          <a:schemeClr val="accent1"/>
        </a:buClr>
        <a:buFont typeface="Trebuchet MS" panose="020B0603020202020204" pitchFamily="34" charset="0"/>
        <a:buChar char="–"/>
        <a:defRPr sz="2000" kern="1200" baseline="0">
          <a:solidFill>
            <a:schemeClr val="tx1"/>
          </a:solidFill>
          <a:latin typeface="+mn-lt"/>
          <a:ea typeface="+mn-ea"/>
          <a:cs typeface="+mn-cs"/>
        </a:defRPr>
      </a:lvl9pPr>
    </p:bodyStyle>
    <p:otherStyle>
      <a:defPPr>
        <a:defRPr lang="en-GB"/>
      </a:defPPr>
      <a:lvl1pPr marL="0" indent="0" algn="l" defTabSz="914400" rtl="0" eaLnBrk="1" latinLnBrk="0" hangingPunct="1">
        <a:lnSpc>
          <a:spcPct val="100000"/>
        </a:lnSpc>
        <a:buFont typeface="Arial" panose="020B0604020202020204" pitchFamily="34" charset="0"/>
        <a:buNone/>
        <a:defRPr sz="1600" kern="1200">
          <a:solidFill>
            <a:schemeClr val="tx1"/>
          </a:solidFill>
          <a:latin typeface="+mn-lt"/>
          <a:ea typeface="+mn-ea"/>
          <a:cs typeface="+mn-cs"/>
        </a:defRPr>
      </a:lvl1pPr>
      <a:lvl2pPr marL="270000" indent="-270000" algn="l" defTabSz="914400" rtl="0" eaLnBrk="1" latinLnBrk="0" hangingPunct="1">
        <a:lnSpc>
          <a:spcPct val="100000"/>
        </a:lnSpc>
        <a:buClr>
          <a:schemeClr val="accent1"/>
        </a:buClr>
        <a:buFont typeface="Arial" panose="020B0604020202020204" pitchFamily="34" charset="0"/>
        <a:buChar char="•"/>
        <a:defRPr sz="1600" kern="1200">
          <a:solidFill>
            <a:schemeClr val="tx1"/>
          </a:solidFill>
          <a:latin typeface="+mn-lt"/>
          <a:ea typeface="+mn-ea"/>
          <a:cs typeface="+mn-cs"/>
        </a:defRPr>
      </a:lvl2pPr>
      <a:lvl3pPr marL="540000" indent="-2700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3pPr>
      <a:lvl4pPr marL="810000" indent="-2700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4pPr>
      <a:lvl5pPr marL="1080000" indent="-266700" algn="l" defTabSz="914400" rtl="0" eaLnBrk="1" latinLnBrk="0" hangingPunct="1">
        <a:lnSpc>
          <a:spcPct val="100000"/>
        </a:lnSpc>
        <a:buClr>
          <a:schemeClr val="accent1"/>
        </a:buClr>
        <a:buFont typeface="Trebuchet MS" panose="020B0603020202020204" pitchFamily="34" charset="0"/>
        <a:buChar char="–"/>
        <a:defRPr sz="1600" kern="1200">
          <a:solidFill>
            <a:schemeClr val="tx1"/>
          </a:solidFill>
          <a:latin typeface="+mn-lt"/>
          <a:ea typeface="+mn-ea"/>
          <a:cs typeface="+mn-cs"/>
        </a:defRPr>
      </a:lvl5pPr>
      <a:lvl6pPr marL="1350000" indent="-2700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6pPr>
      <a:lvl7pPr marL="1620000" indent="-2700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7pPr>
      <a:lvl8pPr marL="1890000" indent="-270000" algn="l" defTabSz="914400" rtl="0" eaLnBrk="1" latinLnBrk="0" hangingPunct="1">
        <a:lnSpc>
          <a:spcPct val="100000"/>
        </a:lnSpc>
        <a:buClr>
          <a:schemeClr val="accent3"/>
        </a:buClr>
        <a:buFont typeface="Trebuchet MS" panose="020B0603020202020204" pitchFamily="34" charset="0"/>
        <a:buChar char="–"/>
        <a:defRPr sz="1600" kern="1200">
          <a:solidFill>
            <a:schemeClr val="tx1"/>
          </a:solidFill>
          <a:latin typeface="+mn-lt"/>
          <a:ea typeface="+mn-ea"/>
          <a:cs typeface="+mn-cs"/>
        </a:defRPr>
      </a:lvl8pPr>
      <a:lvl9pPr marL="2160000" indent="-270000" algn="l" defTabSz="914400" rtl="0" eaLnBrk="1" latinLnBrk="0" hangingPunct="1">
        <a:lnSpc>
          <a:spcPct val="100000"/>
        </a:lnSpc>
        <a:buClr>
          <a:schemeClr val="accent1"/>
        </a:buClr>
        <a:buFont typeface="Trebuchet MS" panose="020B0603020202020204" pitchFamily="34" charset="0"/>
        <a:buChar char="–"/>
        <a:defRPr sz="1600" kern="1200" baseline="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bwMode="gray"/>
        <p:txBody>
          <a:bodyPr/>
          <a:lstStyle/>
          <a:p>
            <a:r>
              <a:rPr lang="en-GB" dirty="0" smtClean="0"/>
              <a:t>THE FUTURE OF MOTOR LITIGATION</a:t>
            </a:r>
            <a:endParaRPr lang="en-GB" dirty="0"/>
          </a:p>
        </p:txBody>
      </p:sp>
      <p:sp>
        <p:nvSpPr>
          <p:cNvPr id="11" name="Subtitle 10"/>
          <p:cNvSpPr>
            <a:spLocks noGrp="1"/>
          </p:cNvSpPr>
          <p:nvPr>
            <p:ph type="subTitle" idx="1"/>
          </p:nvPr>
        </p:nvSpPr>
        <p:spPr bwMode="gray"/>
        <p:txBody>
          <a:bodyPr/>
          <a:lstStyle/>
          <a:p>
            <a:r>
              <a:rPr lang="en-US" dirty="0" smtClean="0"/>
              <a:t>Niall Edwards, Partner </a:t>
            </a:r>
            <a:endParaRPr lang="en-GB" dirty="0"/>
          </a:p>
        </p:txBody>
      </p:sp>
      <p:sp>
        <p:nvSpPr>
          <p:cNvPr id="12" name="Date Placeholder 11"/>
          <p:cNvSpPr>
            <a:spLocks noGrp="1"/>
          </p:cNvSpPr>
          <p:nvPr>
            <p:ph type="dt" sz="half" idx="10"/>
          </p:nvPr>
        </p:nvSpPr>
        <p:spPr bwMode="gray"/>
        <p:txBody>
          <a:bodyPr/>
          <a:lstStyle/>
          <a:p>
            <a:r>
              <a:rPr lang="en-GB" dirty="0" smtClean="0"/>
              <a:t>September 2017</a:t>
            </a:r>
            <a:endParaRPr lang="en-GB" dirty="0"/>
          </a:p>
        </p:txBody>
      </p:sp>
    </p:spTree>
    <p:extLst>
      <p:ext uri="{BB962C8B-B14F-4D97-AF65-F5344CB8AC3E}">
        <p14:creationId xmlns:p14="http://schemas.microsoft.com/office/powerpoint/2010/main" val="36061593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TECHNOLOGY – THE FUTURE OF MOTOR LITIGATION</a:t>
            </a:r>
            <a:r>
              <a:rPr lang="en-GB" b="1" dirty="0" smtClean="0"/>
              <a:t/>
            </a:r>
            <a:br>
              <a:rPr lang="en-GB" b="1" dirty="0" smtClean="0"/>
            </a:br>
            <a:r>
              <a:rPr lang="en-GB" b="1" dirty="0" smtClean="0"/>
              <a:t/>
            </a:r>
            <a:br>
              <a:rPr lang="en-GB" b="1" dirty="0" smtClean="0"/>
            </a:br>
            <a:endParaRPr lang="en-GB" b="1" dirty="0"/>
          </a:p>
        </p:txBody>
      </p:sp>
      <p:sp>
        <p:nvSpPr>
          <p:cNvPr id="3" name="Content Placeholder 2"/>
          <p:cNvSpPr>
            <a:spLocks noGrp="1"/>
          </p:cNvSpPr>
          <p:nvPr>
            <p:ph idx="1"/>
          </p:nvPr>
        </p:nvSpPr>
        <p:spPr>
          <a:xfrm>
            <a:off x="552076" y="1433589"/>
            <a:ext cx="11088000" cy="4464000"/>
          </a:xfrm>
        </p:spPr>
        <p:txBody>
          <a:bodyPr>
            <a:normAutofit fontScale="92500" lnSpcReduction="10000"/>
          </a:bodyPr>
          <a:lstStyle/>
          <a:p>
            <a:pPr marL="342900" indent="-342900">
              <a:buFont typeface="Wingdings" panose="05000000000000000000" pitchFamily="2" charset="2"/>
              <a:buChar char="Ø"/>
            </a:pPr>
            <a:r>
              <a:rPr lang="en-GB" dirty="0" smtClean="0"/>
              <a:t>Online Dispute Resolution</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The Internet of Things  /  The Customer</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Telematics and Data</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Artificial Intelligence</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The Innovations War  /  Looking at Success Stories in other Sectors</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Motor Insurers / OEMs / Disruptors</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DRIVERLESS CARS</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endParaRPr lang="en-GB" dirty="0" smtClean="0"/>
          </a:p>
          <a:p>
            <a:pPr marL="0" indent="0">
              <a:buNone/>
            </a:pPr>
            <a:endParaRPr lang="en-GB" dirty="0" smtClean="0"/>
          </a:p>
          <a:p>
            <a:pPr marL="0" indent="0">
              <a:buNone/>
            </a:pPr>
            <a:endParaRPr lang="en-GB" dirty="0" smtClean="0"/>
          </a:p>
          <a:p>
            <a:endParaRPr lang="en-GB" dirty="0"/>
          </a:p>
        </p:txBody>
      </p:sp>
    </p:spTree>
    <p:extLst>
      <p:ext uri="{BB962C8B-B14F-4D97-AF65-F5344CB8AC3E}">
        <p14:creationId xmlns:p14="http://schemas.microsoft.com/office/powerpoint/2010/main" val="2899534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BREXIT – THE FUTURE OF MOTOR LITIGATION</a:t>
            </a:r>
            <a:r>
              <a:rPr lang="en-GB" b="1" dirty="0" smtClean="0"/>
              <a:t/>
            </a:r>
            <a:br>
              <a:rPr lang="en-GB" b="1" dirty="0" smtClean="0"/>
            </a:br>
            <a:r>
              <a:rPr lang="en-GB" b="1" dirty="0" smtClean="0"/>
              <a:t/>
            </a:r>
            <a:br>
              <a:rPr lang="en-GB" b="1" dirty="0" smtClean="0"/>
            </a:br>
            <a:endParaRPr lang="en-GB" b="1" dirty="0"/>
          </a:p>
        </p:txBody>
      </p:sp>
      <p:sp>
        <p:nvSpPr>
          <p:cNvPr id="3" name="Content Placeholder 2"/>
          <p:cNvSpPr>
            <a:spLocks noGrp="1"/>
          </p:cNvSpPr>
          <p:nvPr>
            <p:ph idx="1"/>
          </p:nvPr>
        </p:nvSpPr>
        <p:spPr>
          <a:xfrm>
            <a:off x="552076" y="1433589"/>
            <a:ext cx="11088000" cy="4464000"/>
          </a:xfrm>
        </p:spPr>
        <p:txBody>
          <a:bodyPr>
            <a:normAutofit/>
          </a:bodyPr>
          <a:lstStyle/>
          <a:p>
            <a:pPr marL="342900" indent="-342900">
              <a:buFont typeface="Wingdings" panose="05000000000000000000" pitchFamily="2" charset="2"/>
              <a:buChar char="Ø"/>
            </a:pPr>
            <a:r>
              <a:rPr lang="en-GB" dirty="0" smtClean="0"/>
              <a:t>The Great Reform Bill</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No bonfire of the regulations…. FCA</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‘Striving for Equivalence’</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Telematics, Data, Car Safety, Driverless Cars</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VNUK and REFIT</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endParaRPr lang="en-GB" dirty="0" smtClean="0"/>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endParaRPr lang="en-GB" dirty="0" smtClean="0"/>
          </a:p>
          <a:p>
            <a:pPr marL="0" indent="0">
              <a:buNone/>
            </a:pPr>
            <a:endParaRPr lang="en-GB" dirty="0" smtClean="0"/>
          </a:p>
          <a:p>
            <a:pPr marL="0" indent="0">
              <a:buNone/>
            </a:pPr>
            <a:endParaRPr lang="en-GB" dirty="0" smtClean="0"/>
          </a:p>
          <a:p>
            <a:endParaRPr lang="en-GB" dirty="0"/>
          </a:p>
        </p:txBody>
      </p:sp>
    </p:spTree>
    <p:extLst>
      <p:ext uri="{BB962C8B-B14F-4D97-AF65-F5344CB8AC3E}">
        <p14:creationId xmlns:p14="http://schemas.microsoft.com/office/powerpoint/2010/main" val="2617217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FUTURE OF MOTOR LITIGATION</a:t>
            </a:r>
            <a:r>
              <a:rPr lang="en-GB" b="1" dirty="0" smtClean="0"/>
              <a:t/>
            </a:r>
            <a:br>
              <a:rPr lang="en-GB" b="1" dirty="0" smtClean="0"/>
            </a:br>
            <a:r>
              <a:rPr lang="en-GB" b="1" dirty="0" smtClean="0"/>
              <a:t/>
            </a:r>
            <a:br>
              <a:rPr lang="en-GB" b="1" dirty="0" smtClean="0"/>
            </a:br>
            <a:endParaRPr lang="en-GB" b="1" dirty="0"/>
          </a:p>
        </p:txBody>
      </p:sp>
      <p:sp>
        <p:nvSpPr>
          <p:cNvPr id="3" name="Content Placeholder 2"/>
          <p:cNvSpPr>
            <a:spLocks noGrp="1"/>
          </p:cNvSpPr>
          <p:nvPr>
            <p:ph idx="1"/>
          </p:nvPr>
        </p:nvSpPr>
        <p:spPr>
          <a:xfrm>
            <a:off x="552076" y="1433589"/>
            <a:ext cx="11088000" cy="4464000"/>
          </a:xfrm>
        </p:spPr>
        <p:txBody>
          <a:bodyPr>
            <a:normAutofit/>
          </a:bodyPr>
          <a:lstStyle/>
          <a:p>
            <a:endParaRPr lang="en-GB" dirty="0" smtClean="0"/>
          </a:p>
          <a:p>
            <a:endParaRPr lang="en-GB" dirty="0"/>
          </a:p>
          <a:p>
            <a:endParaRPr lang="en-GB" dirty="0" smtClean="0"/>
          </a:p>
          <a:p>
            <a:endParaRPr lang="en-GB" dirty="0"/>
          </a:p>
          <a:p>
            <a:pPr algn="ctr"/>
            <a:r>
              <a:rPr lang="en-GB" sz="10000" dirty="0" smtClean="0"/>
              <a:t>Any Conclusions?</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endParaRPr lang="en-GB" dirty="0" smtClean="0"/>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endParaRPr lang="en-GB" dirty="0" smtClean="0"/>
          </a:p>
          <a:p>
            <a:pPr marL="0" indent="0">
              <a:buNone/>
            </a:pPr>
            <a:endParaRPr lang="en-GB" dirty="0" smtClean="0"/>
          </a:p>
          <a:p>
            <a:pPr marL="0" indent="0">
              <a:buNone/>
            </a:pPr>
            <a:endParaRPr lang="en-GB" dirty="0" smtClean="0"/>
          </a:p>
          <a:p>
            <a:endParaRPr lang="en-GB" dirty="0"/>
          </a:p>
        </p:txBody>
      </p:sp>
    </p:spTree>
    <p:extLst>
      <p:ext uri="{BB962C8B-B14F-4D97-AF65-F5344CB8AC3E}">
        <p14:creationId xmlns:p14="http://schemas.microsoft.com/office/powerpoint/2010/main" val="655324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7671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 THE FUTURE OF MOTOR LITIGATION</a:t>
            </a:r>
            <a:endParaRPr lang="en-GB" dirty="0"/>
          </a:p>
        </p:txBody>
      </p:sp>
      <p:sp>
        <p:nvSpPr>
          <p:cNvPr id="3" name="Content Placeholder 2"/>
          <p:cNvSpPr>
            <a:spLocks noGrp="1"/>
          </p:cNvSpPr>
          <p:nvPr>
            <p:ph idx="1"/>
          </p:nvPr>
        </p:nvSpPr>
        <p:spPr/>
        <p:txBody>
          <a:bodyPr/>
          <a:lstStyle/>
          <a:p>
            <a:pPr marL="342900" indent="-342900">
              <a:buFont typeface="Wingdings" panose="05000000000000000000" pitchFamily="2" charset="2"/>
              <a:buChar char="Ø"/>
            </a:pPr>
            <a:r>
              <a:rPr lang="en-GB" dirty="0" smtClean="0"/>
              <a:t>What could it all mean for me, for Insurers, for Handlers, for Brokers?</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a:t>The jaded perspective of a Defendant Motor Lawyer</a:t>
            </a:r>
            <a:r>
              <a:rPr lang="en-GB" dirty="0" smtClean="0"/>
              <a:t>…</a:t>
            </a:r>
            <a:endParaRPr lang="en-GB" dirty="0" smtClean="0"/>
          </a:p>
          <a:p>
            <a:pPr marL="342900" indent="-342900">
              <a:buFont typeface="Wingdings" panose="05000000000000000000" pitchFamily="2" charset="2"/>
              <a:buChar char="Ø"/>
            </a:pPr>
            <a:endParaRPr lang="en-GB" dirty="0" smtClean="0"/>
          </a:p>
          <a:p>
            <a:pPr marL="342900" indent="-342900">
              <a:buFont typeface="Wingdings" panose="05000000000000000000" pitchFamily="2" charset="2"/>
              <a:buChar char="Ø"/>
            </a:pPr>
            <a:r>
              <a:rPr lang="en-GB" dirty="0" smtClean="0"/>
              <a:t>Steppin</a:t>
            </a:r>
            <a:r>
              <a:rPr lang="en-GB" dirty="0" smtClean="0"/>
              <a:t>g back from it all - Timelines</a:t>
            </a:r>
            <a:endParaRPr lang="en-GB" dirty="0" smtClean="0"/>
          </a:p>
          <a:p>
            <a:pPr marL="342900" indent="-342900">
              <a:buFont typeface="Wingdings" panose="05000000000000000000" pitchFamily="2" charset="2"/>
              <a:buChar char="Ø"/>
            </a:pPr>
            <a:endParaRPr lang="en-GB" dirty="0" smtClean="0"/>
          </a:p>
          <a:p>
            <a:pPr marL="342900" indent="-342900">
              <a:buFont typeface="Wingdings" panose="05000000000000000000" pitchFamily="2" charset="2"/>
              <a:buChar char="Ø"/>
            </a:pPr>
            <a:r>
              <a:rPr lang="en-GB" dirty="0" smtClean="0"/>
              <a:t>Civil Reforms – Forcing Change, constantly</a:t>
            </a:r>
            <a:endParaRPr lang="en-GB" dirty="0" smtClean="0"/>
          </a:p>
          <a:p>
            <a:pPr marL="342900" indent="-342900">
              <a:buFont typeface="Wingdings" panose="05000000000000000000" pitchFamily="2" charset="2"/>
              <a:buChar char="Ø"/>
            </a:pPr>
            <a:endParaRPr lang="en-GB" dirty="0" smtClean="0"/>
          </a:p>
          <a:p>
            <a:pPr marL="342900" indent="-342900">
              <a:buFont typeface="Wingdings" panose="05000000000000000000" pitchFamily="2" charset="2"/>
              <a:buChar char="Ø"/>
            </a:pPr>
            <a:r>
              <a:rPr lang="en-GB" dirty="0" smtClean="0"/>
              <a:t>Technology – Driving Change</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Brexit – Little Change!</a:t>
            </a:r>
            <a:endParaRPr lang="en-GB" dirty="0" smtClean="0"/>
          </a:p>
        </p:txBody>
      </p:sp>
    </p:spTree>
    <p:extLst>
      <p:ext uri="{BB962C8B-B14F-4D97-AF65-F5344CB8AC3E}">
        <p14:creationId xmlns:p14="http://schemas.microsoft.com/office/powerpoint/2010/main" val="1236340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sz="4000" dirty="0" smtClean="0"/>
          </a:p>
          <a:p>
            <a:r>
              <a:rPr lang="en-GB" sz="4000" dirty="0" smtClean="0"/>
              <a:t>Don’t Worry, Be Happy !     </a:t>
            </a:r>
            <a:r>
              <a:rPr lang="en-GB" sz="16000" b="1" dirty="0" smtClean="0">
                <a:solidFill>
                  <a:srgbClr val="00B050"/>
                </a:solidFill>
                <a:sym typeface="Wingdings" panose="05000000000000000000" pitchFamily="2" charset="2"/>
              </a:rPr>
              <a:t></a:t>
            </a:r>
            <a:endParaRPr lang="en-GB" sz="16000" b="1" dirty="0" smtClean="0">
              <a:solidFill>
                <a:srgbClr val="00B050"/>
              </a:solidFill>
            </a:endParaRPr>
          </a:p>
        </p:txBody>
      </p:sp>
    </p:spTree>
    <p:extLst>
      <p:ext uri="{BB962C8B-B14F-4D97-AF65-F5344CB8AC3E}">
        <p14:creationId xmlns:p14="http://schemas.microsoft.com/office/powerpoint/2010/main" val="1469191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sz="4000" dirty="0" smtClean="0"/>
              <a:t>Always Look on the Bright Side of Life ! </a:t>
            </a:r>
            <a:r>
              <a:rPr lang="en-GB" sz="18000" b="1" i="1" dirty="0" smtClean="0">
                <a:solidFill>
                  <a:srgbClr val="00B050"/>
                </a:solidFill>
                <a:sym typeface="Wingdings" panose="05000000000000000000" pitchFamily="2" charset="2"/>
              </a:rPr>
              <a:t></a:t>
            </a:r>
            <a:endParaRPr lang="en-GB" sz="18000" b="1" i="1" dirty="0" smtClean="0">
              <a:solidFill>
                <a:srgbClr val="00B050"/>
              </a:solidFill>
            </a:endParaRPr>
          </a:p>
        </p:txBody>
      </p:sp>
    </p:spTree>
    <p:extLst>
      <p:ext uri="{BB962C8B-B14F-4D97-AF65-F5344CB8AC3E}">
        <p14:creationId xmlns:p14="http://schemas.microsoft.com/office/powerpoint/2010/main" val="3993915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sz="4000" dirty="0" smtClean="0"/>
              <a:t>… but be Prepared…      </a:t>
            </a:r>
            <a:r>
              <a:rPr lang="en-GB" sz="16000" b="1" i="1" dirty="0" smtClean="0">
                <a:solidFill>
                  <a:srgbClr val="00B050"/>
                </a:solidFill>
                <a:sym typeface="Wingdings" panose="05000000000000000000" pitchFamily="2" charset="2"/>
              </a:rPr>
              <a:t></a:t>
            </a:r>
            <a:endParaRPr lang="en-GB" sz="16000" b="1" i="1" dirty="0" smtClean="0">
              <a:solidFill>
                <a:srgbClr val="00B050"/>
              </a:solidFill>
            </a:endParaRPr>
          </a:p>
        </p:txBody>
      </p:sp>
    </p:spTree>
    <p:extLst>
      <p:ext uri="{BB962C8B-B14F-4D97-AF65-F5344CB8AC3E}">
        <p14:creationId xmlns:p14="http://schemas.microsoft.com/office/powerpoint/2010/main" val="2226251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sz="4000" dirty="0" smtClean="0"/>
          </a:p>
          <a:p>
            <a:endParaRPr lang="en-GB" sz="4000" dirty="0"/>
          </a:p>
          <a:p>
            <a:endParaRPr lang="en-GB" sz="4000" dirty="0" smtClean="0"/>
          </a:p>
          <a:p>
            <a:r>
              <a:rPr lang="en-GB" sz="4000" dirty="0" smtClean="0"/>
              <a:t>… Change is Inevitable…</a:t>
            </a:r>
          </a:p>
          <a:p>
            <a:r>
              <a:rPr lang="en-GB" dirty="0" smtClean="0"/>
              <a:t>(embrace it if you can!)</a:t>
            </a:r>
            <a:r>
              <a:rPr lang="en-GB" sz="4000" dirty="0" smtClean="0"/>
              <a:t>      </a:t>
            </a:r>
            <a:endParaRPr lang="en-GB" sz="16000" b="1" i="1" dirty="0" smtClean="0">
              <a:solidFill>
                <a:srgbClr val="00B050"/>
              </a:solidFill>
            </a:endParaRPr>
          </a:p>
        </p:txBody>
      </p:sp>
      <p:sp>
        <p:nvSpPr>
          <p:cNvPr id="4" name="Lightning Bolt 3"/>
          <p:cNvSpPr/>
          <p:nvPr/>
        </p:nvSpPr>
        <p:spPr>
          <a:xfrm>
            <a:off x="1991763" y="1376126"/>
            <a:ext cx="1367072" cy="1394234"/>
          </a:xfrm>
          <a:prstGeom prst="lightningBol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smtClean="0">
              <a:solidFill>
                <a:srgbClr val="FFFF00"/>
              </a:solidFill>
            </a:endParaRPr>
          </a:p>
        </p:txBody>
      </p:sp>
    </p:spTree>
    <p:extLst>
      <p:ext uri="{BB962C8B-B14F-4D97-AF65-F5344CB8AC3E}">
        <p14:creationId xmlns:p14="http://schemas.microsoft.com/office/powerpoint/2010/main" val="1362737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 PERSPECTIVE – YOUR PERSPECTIVE - OF </a:t>
            </a:r>
            <a:r>
              <a:rPr lang="en-GB" u="sng" dirty="0" smtClean="0"/>
              <a:t>TODAY</a:t>
            </a:r>
            <a:endParaRPr lang="en-GB" u="sng" dirty="0"/>
          </a:p>
        </p:txBody>
      </p:sp>
      <p:sp>
        <p:nvSpPr>
          <p:cNvPr id="3" name="Content Placeholder 2"/>
          <p:cNvSpPr>
            <a:spLocks noGrp="1"/>
          </p:cNvSpPr>
          <p:nvPr>
            <p:ph idx="1"/>
          </p:nvPr>
        </p:nvSpPr>
        <p:spPr/>
        <p:txBody>
          <a:bodyPr/>
          <a:lstStyle/>
          <a:p>
            <a:pPr marL="342900" indent="-342900">
              <a:buFont typeface="Wingdings" panose="05000000000000000000" pitchFamily="2" charset="2"/>
              <a:buChar char="Ø"/>
            </a:pPr>
            <a:r>
              <a:rPr lang="en-GB" dirty="0" smtClean="0"/>
              <a:t>Consolidation - A smaller Pond, with bigger Fish, who are International</a:t>
            </a:r>
          </a:p>
          <a:p>
            <a:endParaRPr lang="en-GB" dirty="0" smtClean="0"/>
          </a:p>
          <a:p>
            <a:pPr marL="342900" indent="-342900">
              <a:buFont typeface="Wingdings" panose="05000000000000000000" pitchFamily="2" charset="2"/>
              <a:buChar char="Ø"/>
            </a:pPr>
            <a:r>
              <a:rPr lang="en-GB" dirty="0" smtClean="0"/>
              <a:t>Saturation - Tighter Margins, Lower Fees</a:t>
            </a:r>
          </a:p>
          <a:p>
            <a:pPr marL="342900" indent="-342900">
              <a:buFont typeface="Wingdings" panose="05000000000000000000" pitchFamily="2" charset="2"/>
              <a:buChar char="Ø"/>
            </a:pPr>
            <a:endParaRPr lang="en-GB" dirty="0" smtClean="0"/>
          </a:p>
          <a:p>
            <a:pPr marL="342900" indent="-342900">
              <a:buFont typeface="Wingdings" panose="05000000000000000000" pitchFamily="2" charset="2"/>
              <a:buChar char="Ø"/>
            </a:pPr>
            <a:r>
              <a:rPr lang="en-GB" dirty="0" smtClean="0"/>
              <a:t>MI and KPIs, Reports and Analysis</a:t>
            </a:r>
          </a:p>
          <a:p>
            <a:pPr marL="342900" indent="-342900">
              <a:buFont typeface="Wingdings" panose="05000000000000000000" pitchFamily="2" charset="2"/>
              <a:buChar char="Ø"/>
            </a:pPr>
            <a:endParaRPr lang="en-GB" dirty="0" smtClean="0"/>
          </a:p>
          <a:p>
            <a:pPr marL="342900" indent="-342900">
              <a:buFont typeface="Wingdings" panose="05000000000000000000" pitchFamily="2" charset="2"/>
              <a:buChar char="Ø"/>
            </a:pPr>
            <a:r>
              <a:rPr lang="en-GB" dirty="0" smtClean="0"/>
              <a:t>Changing role – ‘legal work’ I should not or need not do</a:t>
            </a:r>
          </a:p>
          <a:p>
            <a:pPr marL="342900" indent="-342900">
              <a:buFont typeface="Wingdings" panose="05000000000000000000" pitchFamily="2" charset="2"/>
              <a:buChar char="Ø"/>
            </a:pPr>
            <a:endParaRPr lang="en-GB" dirty="0" smtClean="0"/>
          </a:p>
          <a:p>
            <a:pPr marL="342900" indent="-342900">
              <a:buFont typeface="Wingdings" panose="05000000000000000000" pitchFamily="2" charset="2"/>
              <a:buChar char="Ø"/>
            </a:pPr>
            <a:r>
              <a:rPr lang="en-GB" dirty="0" smtClean="0"/>
              <a:t>IT and Comms are Pervasive in Everything – can they lessen the load?</a:t>
            </a:r>
          </a:p>
          <a:p>
            <a:pPr marL="342900" indent="-342900">
              <a:buFont typeface="Wingdings" panose="05000000000000000000" pitchFamily="2" charset="2"/>
              <a:buChar char="Ø"/>
            </a:pPr>
            <a:endParaRPr lang="en-GB" dirty="0" smtClean="0"/>
          </a:p>
          <a:p>
            <a:pPr marL="342900" indent="-342900">
              <a:buFont typeface="Wingdings" panose="05000000000000000000" pitchFamily="2" charset="2"/>
              <a:buChar char="Ø"/>
            </a:pPr>
            <a:r>
              <a:rPr lang="en-GB" dirty="0" smtClean="0"/>
              <a:t>The Demise of the Claimant Lawyer – ABS and CMCs</a:t>
            </a:r>
          </a:p>
          <a:p>
            <a:pPr marL="342900" indent="-342900">
              <a:buFont typeface="Wingdings" panose="05000000000000000000" pitchFamily="2" charset="2"/>
              <a:buChar char="Ø"/>
            </a:pPr>
            <a:endParaRPr lang="en-GB" dirty="0" smtClean="0"/>
          </a:p>
          <a:p>
            <a:pPr marL="342900" indent="-342900">
              <a:buFont typeface="Wingdings" panose="05000000000000000000" pitchFamily="2" charset="2"/>
              <a:buChar char="Ø"/>
            </a:pPr>
            <a:endParaRPr lang="en-GB" dirty="0" smtClean="0"/>
          </a:p>
        </p:txBody>
      </p:sp>
    </p:spTree>
    <p:extLst>
      <p:ext uri="{BB962C8B-B14F-4D97-AF65-F5344CB8AC3E}">
        <p14:creationId xmlns:p14="http://schemas.microsoft.com/office/powerpoint/2010/main" val="2683548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TIMELINES – HOW DID WE GET HERE AND WHAT HAPPENS NEXT?</a:t>
            </a:r>
            <a:endParaRPr lang="en-GB" u="sng" dirty="0"/>
          </a:p>
        </p:txBody>
      </p:sp>
      <p:sp>
        <p:nvSpPr>
          <p:cNvPr id="3" name="Content Placeholder 2"/>
          <p:cNvSpPr>
            <a:spLocks noGrp="1"/>
          </p:cNvSpPr>
          <p:nvPr>
            <p:ph idx="1"/>
          </p:nvPr>
        </p:nvSpPr>
        <p:spPr>
          <a:xfrm>
            <a:off x="552076" y="1578444"/>
            <a:ext cx="11088000" cy="4822356"/>
          </a:xfrm>
        </p:spPr>
        <p:txBody>
          <a:bodyPr/>
          <a:lstStyle/>
          <a:p>
            <a:pPr marL="342900" indent="-342900">
              <a:buFont typeface="Wingdings" panose="05000000000000000000" pitchFamily="2" charset="2"/>
              <a:buChar char="Ø"/>
            </a:pPr>
            <a:r>
              <a:rPr lang="en-GB" dirty="0" smtClean="0"/>
              <a:t>Previously - The Civil Procedure Rules 1998, Previous Court Track changes, Claimant Costs of old, Costs Reforms, the MoJ Portal, Medco, QOCS</a:t>
            </a:r>
          </a:p>
          <a:p>
            <a:pPr marL="342900" indent="-342900">
              <a:buFont typeface="Wingdings" panose="05000000000000000000" pitchFamily="2" charset="2"/>
              <a:buChar char="Ø"/>
            </a:pPr>
            <a:r>
              <a:rPr lang="en-GB" dirty="0" smtClean="0"/>
              <a:t>Effects of ALL the above </a:t>
            </a:r>
            <a:r>
              <a:rPr lang="en-GB" u="sng" dirty="0" smtClean="0"/>
              <a:t>still</a:t>
            </a:r>
            <a:r>
              <a:rPr lang="en-GB" dirty="0" smtClean="0"/>
              <a:t> playing out</a:t>
            </a:r>
          </a:p>
          <a:p>
            <a:pPr marL="342900" indent="-342900">
              <a:buFont typeface="Wingdings" panose="05000000000000000000" pitchFamily="2" charset="2"/>
              <a:buChar char="Ø"/>
            </a:pPr>
            <a:r>
              <a:rPr lang="en-GB" dirty="0" smtClean="0"/>
              <a:t>Jun 2016   BREXIT     /  Also EU VNUK Roadmap</a:t>
            </a:r>
          </a:p>
          <a:p>
            <a:pPr marL="342900" indent="-342900">
              <a:buFont typeface="Wingdings" panose="05000000000000000000" pitchFamily="2" charset="2"/>
              <a:buChar char="Ø"/>
            </a:pPr>
            <a:r>
              <a:rPr lang="en-GB" dirty="0" smtClean="0"/>
              <a:t>Jan 2017   LASPO Review starts</a:t>
            </a:r>
          </a:p>
          <a:p>
            <a:pPr marL="342900" indent="-342900">
              <a:buFont typeface="Wingdings" panose="05000000000000000000" pitchFamily="2" charset="2"/>
              <a:buChar char="Ø"/>
            </a:pPr>
            <a:r>
              <a:rPr lang="en-GB" dirty="0" smtClean="0"/>
              <a:t>Feb 2017   Vehicle Technology &amp; Aviation Bill    (driverless cars)</a:t>
            </a:r>
          </a:p>
          <a:p>
            <a:pPr marL="342900" indent="-342900">
              <a:buFont typeface="Wingdings" panose="05000000000000000000" pitchFamily="2" charset="2"/>
              <a:buChar char="Ø"/>
            </a:pPr>
            <a:r>
              <a:rPr lang="en-GB" dirty="0" smtClean="0"/>
              <a:t>Feb 2017   Mad decision on Discount Rates</a:t>
            </a:r>
          </a:p>
          <a:p>
            <a:pPr marL="342900" indent="-342900">
              <a:buFont typeface="Wingdings" panose="05000000000000000000" pitchFamily="2" charset="2"/>
              <a:buChar char="Ø"/>
            </a:pPr>
            <a:r>
              <a:rPr lang="en-GB" dirty="0" smtClean="0"/>
              <a:t>Feb 2017   Govt Response to ‘Whiplash Reform’ consultation</a:t>
            </a:r>
          </a:p>
          <a:p>
            <a:pPr marL="342900" indent="-342900">
              <a:buFont typeface="Wingdings" panose="05000000000000000000" pitchFamily="2" charset="2"/>
              <a:buChar char="Ø"/>
            </a:pPr>
            <a:r>
              <a:rPr lang="en-GB" dirty="0" smtClean="0"/>
              <a:t>Mar 2017   Great Repeal Bill</a:t>
            </a:r>
          </a:p>
          <a:p>
            <a:pPr marL="342900" indent="-342900">
              <a:buFont typeface="Wingdings" panose="05000000000000000000" pitchFamily="2" charset="2"/>
              <a:buChar char="Ø"/>
            </a:pPr>
            <a:r>
              <a:rPr lang="en-GB" dirty="0" smtClean="0"/>
              <a:t>Apr 2017   VNUK consultation closes </a:t>
            </a:r>
            <a:r>
              <a:rPr lang="en-GB" i="1" dirty="0" smtClean="0"/>
              <a:t>(REFIT review of EU Motor Directive later)</a:t>
            </a:r>
          </a:p>
          <a:p>
            <a:pPr marL="342900" indent="-342900">
              <a:buFont typeface="Wingdings" panose="05000000000000000000" pitchFamily="2" charset="2"/>
              <a:buChar char="Ø"/>
            </a:pPr>
            <a:r>
              <a:rPr lang="en-GB" dirty="0" smtClean="0"/>
              <a:t>July 2017   Fixed Costs review closes  </a:t>
            </a:r>
            <a:r>
              <a:rPr lang="en-GB" i="1" dirty="0" smtClean="0"/>
              <a:t>(Fixed Costs for mostly everything)</a:t>
            </a:r>
          </a:p>
          <a:p>
            <a:pPr marL="342900" indent="-342900">
              <a:buFont typeface="Wingdings" panose="05000000000000000000" pitchFamily="2" charset="2"/>
              <a:buChar char="Ø"/>
            </a:pPr>
            <a:r>
              <a:rPr lang="en-GB" dirty="0" smtClean="0"/>
              <a:t>Apr 2018    LASPO Review finishes </a:t>
            </a:r>
            <a:r>
              <a:rPr lang="en-GB" i="1" dirty="0" smtClean="0"/>
              <a:t>(Track changes on the horizon)</a:t>
            </a:r>
          </a:p>
          <a:p>
            <a:pPr marL="342900" indent="-342900">
              <a:buFont typeface="Wingdings" panose="05000000000000000000" pitchFamily="2" charset="2"/>
              <a:buChar char="Ø"/>
            </a:pPr>
            <a:r>
              <a:rPr lang="en-GB" dirty="0" smtClean="0"/>
              <a:t>Mar 2019   BREXIT deadline</a:t>
            </a:r>
            <a:endParaRPr lang="en-GB" dirty="0" smtClean="0"/>
          </a:p>
        </p:txBody>
      </p:sp>
    </p:spTree>
    <p:extLst>
      <p:ext uri="{BB962C8B-B14F-4D97-AF65-F5344CB8AC3E}">
        <p14:creationId xmlns:p14="http://schemas.microsoft.com/office/powerpoint/2010/main" val="817692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CIVIL REFORMS – THE FUTURE OF MOTOR LITIGATION</a:t>
            </a:r>
            <a:r>
              <a:rPr lang="en-GB" b="1" dirty="0" smtClean="0"/>
              <a:t/>
            </a:r>
            <a:br>
              <a:rPr lang="en-GB" b="1" dirty="0" smtClean="0"/>
            </a:br>
            <a:r>
              <a:rPr lang="en-GB" b="1" dirty="0" smtClean="0"/>
              <a:t/>
            </a:r>
            <a:br>
              <a:rPr lang="en-GB" b="1" dirty="0" smtClean="0"/>
            </a:br>
            <a:endParaRPr lang="en-GB" b="1" dirty="0"/>
          </a:p>
        </p:txBody>
      </p:sp>
      <p:sp>
        <p:nvSpPr>
          <p:cNvPr id="3" name="Content Placeholder 2"/>
          <p:cNvSpPr>
            <a:spLocks noGrp="1"/>
          </p:cNvSpPr>
          <p:nvPr>
            <p:ph idx="1"/>
          </p:nvPr>
        </p:nvSpPr>
        <p:spPr>
          <a:xfrm>
            <a:off x="552076" y="1433589"/>
            <a:ext cx="11088000" cy="4464000"/>
          </a:xfrm>
        </p:spPr>
        <p:txBody>
          <a:bodyPr>
            <a:normAutofit/>
          </a:bodyPr>
          <a:lstStyle/>
          <a:p>
            <a:pPr marL="342900" indent="-342900">
              <a:buFont typeface="Wingdings" panose="05000000000000000000" pitchFamily="2" charset="2"/>
              <a:buChar char="Ø"/>
            </a:pPr>
            <a:r>
              <a:rPr lang="en-GB" dirty="0" smtClean="0"/>
              <a:t>Motor Claims always first on the receiving end</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Track changes – Injury claims in the Small Claims Track</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a:t>Tariffs for soft tissue and then other </a:t>
            </a:r>
            <a:r>
              <a:rPr lang="en-GB" dirty="0" smtClean="0"/>
              <a:t>injuries</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LIPs (Litigants in Person) and CMCs (Claims Management Companies)</a:t>
            </a:r>
          </a:p>
          <a:p>
            <a:endParaRPr lang="en-GB" dirty="0"/>
          </a:p>
          <a:p>
            <a:pPr marL="342900" indent="-342900">
              <a:buFont typeface="Wingdings" panose="05000000000000000000" pitchFamily="2" charset="2"/>
              <a:buChar char="Ø"/>
            </a:pPr>
            <a:r>
              <a:rPr lang="en-GB" dirty="0" smtClean="0"/>
              <a:t>Fixed fees for litigation – even for very valuable claims</a:t>
            </a:r>
          </a:p>
          <a:p>
            <a:pPr marL="342900" indent="-342900">
              <a:buFont typeface="Wingdings" panose="05000000000000000000" pitchFamily="2" charset="2"/>
              <a:buChar char="Ø"/>
            </a:pPr>
            <a:endParaRPr lang="en-GB" dirty="0"/>
          </a:p>
          <a:p>
            <a:pPr marL="342900" indent="-342900">
              <a:buFont typeface="Wingdings" panose="05000000000000000000" pitchFamily="2" charset="2"/>
              <a:buChar char="Ø"/>
            </a:pPr>
            <a:r>
              <a:rPr lang="en-GB" dirty="0" smtClean="0"/>
              <a:t>Discount rates / Interest Rates</a:t>
            </a:r>
            <a:endParaRPr lang="en-GB" dirty="0" smtClean="0"/>
          </a:p>
          <a:p>
            <a:pPr marL="0" indent="0">
              <a:buNone/>
            </a:pPr>
            <a:endParaRPr lang="en-GB" dirty="0" smtClean="0"/>
          </a:p>
          <a:p>
            <a:pPr marL="0" indent="0">
              <a:buNone/>
            </a:pPr>
            <a:endParaRPr lang="en-GB" dirty="0" smtClean="0"/>
          </a:p>
          <a:p>
            <a:endParaRPr lang="en-GB" dirty="0"/>
          </a:p>
        </p:txBody>
      </p:sp>
    </p:spTree>
    <p:extLst>
      <p:ext uri="{BB962C8B-B14F-4D97-AF65-F5344CB8AC3E}">
        <p14:creationId xmlns:p14="http://schemas.microsoft.com/office/powerpoint/2010/main" val="490092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Kennedys Law_Widescreen">
  <a:themeElements>
    <a:clrScheme name="Kennedy">
      <a:dk1>
        <a:sysClr val="windowText" lastClr="000000"/>
      </a:dk1>
      <a:lt1>
        <a:sysClr val="window" lastClr="FFFFFF"/>
      </a:lt1>
      <a:dk2>
        <a:srgbClr val="4A4B4B"/>
      </a:dk2>
      <a:lt2>
        <a:srgbClr val="E6E6E6"/>
      </a:lt2>
      <a:accent1>
        <a:srgbClr val="00A1DF"/>
      </a:accent1>
      <a:accent2>
        <a:srgbClr val="9ACFEF"/>
      </a:accent2>
      <a:accent3>
        <a:srgbClr val="5DB8E7"/>
      </a:accent3>
      <a:accent4>
        <a:srgbClr val="D0E7F7"/>
      </a:accent4>
      <a:accent5>
        <a:srgbClr val="FEB81A"/>
      </a:accent5>
      <a:accent6>
        <a:srgbClr val="FFDB95"/>
      </a:accent6>
      <a:hlink>
        <a:srgbClr val="00A1DF"/>
      </a:hlink>
      <a:folHlink>
        <a:srgbClr val="FEB81A"/>
      </a:folHlink>
    </a:clrScheme>
    <a:fontScheme name="Kennedy's">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3"/>
        </a:solidFill>
        <a:ln w="12700">
          <a:solidFill>
            <a:schemeClr val="accent3"/>
          </a:solid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600" dirty="0" err="1" smtClean="0"/>
        </a:defPPr>
      </a:lstStyle>
    </a:txDef>
  </a:objectDefaults>
  <a:extraClrSchemeLst/>
  <a:custClrLst>
    <a:custClr name="White">
      <a:srgbClr val="FFFFFF"/>
    </a:custClr>
    <a:custClr name="Black">
      <a:srgbClr val="000000"/>
    </a:custClr>
    <a:custClr name="100% Blue">
      <a:srgbClr val="00A1DF"/>
    </a:custClr>
    <a:custClr name="75% Blue">
      <a:srgbClr val="5DB8E7"/>
    </a:custClr>
    <a:custClr name="50% Blue">
      <a:srgbClr val="9ACFEF"/>
    </a:custClr>
    <a:custClr name="25% Blue">
      <a:srgbClr val="D0E7F7"/>
    </a:custClr>
    <a:custClr name="100% Yellow">
      <a:srgbClr val="FEB81A"/>
    </a:custClr>
    <a:custClr name="75% Yellow">
      <a:srgbClr val="FEC961"/>
    </a:custClr>
    <a:custClr name="50% Yellow">
      <a:srgbClr val="FFDB95"/>
    </a:custClr>
    <a:custClr name="25% Yellow">
      <a:srgbClr val="FFEDC9"/>
    </a:custClr>
    <a:custClr name="White">
      <a:srgbClr val="FFFFFF"/>
    </a:custClr>
    <a:custClr name="Black">
      <a:srgbClr val="000000"/>
    </a:custClr>
    <a:custClr name="100% Green">
      <a:srgbClr val="00AF42"/>
    </a:custClr>
    <a:custClr name="75% Green">
      <a:srgbClr val="0BC571"/>
    </a:custClr>
    <a:custClr name="50% Green">
      <a:srgbClr val="7FDA9D"/>
    </a:custClr>
    <a:custClr name="25% Green">
      <a:srgbClr val="C1EDCC"/>
    </a:custClr>
    <a:custClr name="100% Orange">
      <a:srgbClr val="FF6900"/>
    </a:custClr>
    <a:custClr name="75% Orange">
      <a:srgbClr val="FFA34E"/>
    </a:custClr>
    <a:custClr name="50% Orange">
      <a:srgbClr val="FFC289"/>
    </a:custClr>
    <a:custClr name="25% Orange">
      <a:srgbClr val="FFD9BF"/>
    </a:custClr>
    <a:custClr name="White">
      <a:srgbClr val="FFFFFF"/>
    </a:custClr>
    <a:custClr name="Black">
      <a:srgbClr val="000000"/>
    </a:custClr>
    <a:custClr name="100% Pink">
      <a:srgbClr val="DE0031"/>
    </a:custClr>
    <a:custClr name="75% Pink">
      <a:srgbClr val="F0605F"/>
    </a:custClr>
    <a:custClr name="50% Pink">
      <a:srgbClr val="FC9691"/>
    </a:custClr>
    <a:custClr name="25% Pink">
      <a:srgbClr val="FABFD0"/>
    </a:custClr>
    <a:custClr name="75% Black">
      <a:srgbClr val="404040"/>
    </a:custClr>
    <a:custClr name="50% Black">
      <a:srgbClr val="7F7F7F"/>
    </a:custClr>
    <a:custClr name="25% Black">
      <a:srgbClr val="BFBFBF"/>
    </a:custClr>
    <a:custClr name="10% Black">
      <a:srgbClr val="E6E6E6"/>
    </a:custClr>
  </a:custClrLst>
  <a:extLst>
    <a:ext uri="{05A4C25C-085E-4340-85A3-A5531E510DB2}">
      <thm15:themeFamily xmlns:thm15="http://schemas.microsoft.com/office/thememl/2012/main" name="Kennedys Law_Widescreen.potx" id="{52E15851-F3B4-4C1E-A5EA-E66F5D456778}" vid="{322BF6FD-B18C-4AB7-BDCE-06AB5B8574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Kennedys Law_Widescreen</Template>
  <TotalTime>370</TotalTime>
  <Words>1340</Words>
  <Application>Microsoft Office PowerPoint</Application>
  <PresentationFormat>Widescreen</PresentationFormat>
  <Paragraphs>182</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Trebuchet MS</vt:lpstr>
      <vt:lpstr>Wingdings</vt:lpstr>
      <vt:lpstr>Wingdings 3</vt:lpstr>
      <vt:lpstr>Kennedys Law_Widescreen</vt:lpstr>
      <vt:lpstr>THE FUTURE OF MOTOR LITIGATION</vt:lpstr>
      <vt:lpstr>INTRODUCTION – THE FUTURE OF MOTOR LITIGATION</vt:lpstr>
      <vt:lpstr>PowerPoint Presentation</vt:lpstr>
      <vt:lpstr>PowerPoint Presentation</vt:lpstr>
      <vt:lpstr>PowerPoint Presentation</vt:lpstr>
      <vt:lpstr>PowerPoint Presentation</vt:lpstr>
      <vt:lpstr>MY PERSPECTIVE – YOUR PERSPECTIVE - OF TODAY</vt:lpstr>
      <vt:lpstr>TIMELINES – HOW DID WE GET HERE AND WHAT HAPPENS NEXT?</vt:lpstr>
      <vt:lpstr>CIVIL REFORMS – THE FUTURE OF MOTOR LITIGATION  </vt:lpstr>
      <vt:lpstr>TECHNOLOGY – THE FUTURE OF MOTOR LITIGATION  </vt:lpstr>
      <vt:lpstr>BREXIT – THE FUTURE OF MOTOR LITIGATION  </vt:lpstr>
      <vt:lpstr>THE FUTURE OF MOTOR LITIGATION  </vt:lpstr>
      <vt:lpstr>PowerPoint Presentation</vt:lpstr>
    </vt:vector>
  </TitlesOfParts>
  <Company>Kennedys Law LLP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Inquests and fatal accidents</dc:title>
  <dc:creator>James Prestage</dc:creator>
  <cp:lastModifiedBy>Niall Edwards</cp:lastModifiedBy>
  <cp:revision>70</cp:revision>
  <cp:lastPrinted>2017-09-20T11:43:59Z</cp:lastPrinted>
  <dcterms:created xsi:type="dcterms:W3CDTF">2017-07-05T09:38:23Z</dcterms:created>
  <dcterms:modified xsi:type="dcterms:W3CDTF">2017-09-20T11:44:01Z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1.00</vt:lpwstr>
  </property>
  <property fmtid="{D5CDD505-2E9C-101B-9397-08002B2CF9AE}" pid="3" name="Date">
    <vt:lpwstr>27 February 2017</vt:lpwstr>
  </property>
</Properties>
</file>