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2"></Relationship><Relationship Target="docProps/app.xml" Type="http://schemas.openxmlformats.org/officeDocument/2006/relationships/extended-properties" Id="rId3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73"/>
    <p:restoredTop sz="94630"/>
  </p:normalViewPr>
  <p:slideViewPr>
    <p:cSldViewPr snapToGrid="0" snapToObjects="1">
      <p:cViewPr>
        <p:scale>
          <a:sx n="71" d="100"/>
          <a:sy n="71" d="100"/>
        </p:scale>
        <p:origin x="-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?><Relationships xmlns="http://schemas.openxmlformats.org/package/2006/relationships"><Relationship Target="slides/slide10.xml" Type="http://schemas.openxmlformats.org/officeDocument/2006/relationships/slide" Id="rId11"></Relationship><Relationship Target="presProps.xml" Type="http://schemas.openxmlformats.org/officeDocument/2006/relationships/presProps" Id="rId12"></Relationship><Relationship Target="viewProps.xml" Type="http://schemas.openxmlformats.org/officeDocument/2006/relationships/viewProps" Id="rId13"></Relationship><Relationship Target="theme/theme1.xml" Type="http://schemas.openxmlformats.org/officeDocument/2006/relationships/theme" Id="rId14"></Relationship><Relationship Target="tableStyles.xml" Type="http://schemas.openxmlformats.org/officeDocument/2006/relationships/tableStyles" Id="rId15"></Relationship><Relationship Target="slideMasters/slideMaster1.xml" Type="http://schemas.openxmlformats.org/officeDocument/2006/relationships/slideMaster" Id="rId1"></Relationship><Relationship Target="slides/slide1.xml" Type="http://schemas.openxmlformats.org/officeDocument/2006/relationships/slide" Id="rId2"></Relationship><Relationship Target="slides/slide2.xml" Type="http://schemas.openxmlformats.org/officeDocument/2006/relationships/slide" Id="rId3"></Relationship><Relationship Target="slides/slide3.xml" Type="http://schemas.openxmlformats.org/officeDocument/2006/relationships/slide" Id="rId4"></Relationship><Relationship Target="slides/slide4.xml" Type="http://schemas.openxmlformats.org/officeDocument/2006/relationships/slide" Id="rId5"></Relationship><Relationship Target="slides/slide5.xml" Type="http://schemas.openxmlformats.org/officeDocument/2006/relationships/slide" Id="rId6"></Relationship><Relationship Target="slides/slide6.xml" Type="http://schemas.openxmlformats.org/officeDocument/2006/relationships/slide" Id="rId7"></Relationship><Relationship Target="slides/slide7.xml" Type="http://schemas.openxmlformats.org/officeDocument/2006/relationships/slide" Id="rId8"></Relationship><Relationship Target="slides/slide8.xml" Type="http://schemas.openxmlformats.org/officeDocument/2006/relationships/slide" Id="rId9"></Relationship><Relationship Target="slides/slide9.xml" Type="http://schemas.openxmlformats.org/officeDocument/2006/relationships/slide" Id="rId10"></Relationship></Relationships>
</file>

<file path=ppt/slideLayouts/_rels/slideLayout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Relationship Target="../media/image2.png" Type="http://schemas.openxmlformats.org/officeDocument/2006/relationships/image" Id="rId2"></Relationship><Relationship Target="../media/image3.png" Type="http://schemas.openxmlformats.org/officeDocument/2006/relationships/image" Id="rId3"></Relationship></Relationships>
</file>

<file path=ppt/slideLayouts/_rels/slideLayout10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Relationship Target="../media/image2.png" Type="http://schemas.openxmlformats.org/officeDocument/2006/relationships/image" Id="rId2"></Relationship><Relationship Target="../media/image3.png" Type="http://schemas.openxmlformats.org/officeDocument/2006/relationships/image" Id="rId3"></Relationship></Relationships>
</file>

<file path=ppt/slideLayouts/_rels/slideLayout1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Relationship Target="../media/image2.png" Type="http://schemas.openxmlformats.org/officeDocument/2006/relationships/image" Id="rId2"></Relationship><Relationship Target="../media/image3.png" Type="http://schemas.openxmlformats.org/officeDocument/2006/relationships/image" Id="rId3"></Relationship></Relationships>
</file>

<file path=ppt/slideLayouts/_rels/slideLayout1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Relationship Target="../media/image2.png" Type="http://schemas.openxmlformats.org/officeDocument/2006/relationships/image" Id="rId2"></Relationship><Relationship Target="../media/image3.png" Type="http://schemas.openxmlformats.org/officeDocument/2006/relationships/image" Id="rId3"></Relationship></Relationships>
</file>

<file path=ppt/slideLayouts/_rels/slideLayout1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Relationship Target="../media/image2.png" Type="http://schemas.openxmlformats.org/officeDocument/2006/relationships/image" Id="rId2"></Relationship><Relationship Target="../media/image3.png" Type="http://schemas.openxmlformats.org/officeDocument/2006/relationships/image" Id="rId3"></Relationship></Relationships>
</file>

<file path=ppt/slideLayouts/_rels/slideLayout1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Relationship Target="../media/image2.png" Type="http://schemas.openxmlformats.org/officeDocument/2006/relationships/image" Id="rId2"></Relationship><Relationship Target="../media/image3.png" Type="http://schemas.openxmlformats.org/officeDocument/2006/relationships/image" Id="rId3"></Relationship></Relationships>
</file>

<file path=ppt/slideLayouts/_rels/slideLayout1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Relationship Target="../media/image2.png" Type="http://schemas.openxmlformats.org/officeDocument/2006/relationships/image" Id="rId2"></Relationship><Relationship Target="../media/image3.png" Type="http://schemas.openxmlformats.org/officeDocument/2006/relationships/image" Id="rId3"></Relationship></Relationships>
</file>

<file path=ppt/slideLayouts/_rels/slideLayout1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Relationship Target="../media/image2.png" Type="http://schemas.openxmlformats.org/officeDocument/2006/relationships/image" Id="rId2"></Relationship><Relationship Target="../media/image3.png" Type="http://schemas.openxmlformats.org/officeDocument/2006/relationships/image" Id="rId3"></Relationship></Relationships>
</file>

<file path=ppt/slideLayouts/_rels/slideLayout1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Relationship Target="../media/image2.png" Type="http://schemas.openxmlformats.org/officeDocument/2006/relationships/image" Id="rId2"></Relationship><Relationship Target="../media/image3.png" Type="http://schemas.openxmlformats.org/officeDocument/2006/relationships/image" Id="rId3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Relationship Target="../media/image2.png" Type="http://schemas.openxmlformats.org/officeDocument/2006/relationships/image" Id="rId2"></Relationship><Relationship Target="../media/image3.png" Type="http://schemas.openxmlformats.org/officeDocument/2006/relationships/image" Id="rId3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Relationship Target="../media/image2.png" Type="http://schemas.openxmlformats.org/officeDocument/2006/relationships/image" Id="rId2"></Relationship><Relationship Target="../media/image3.png" Type="http://schemas.openxmlformats.org/officeDocument/2006/relationships/image" Id="rId3"></Relationship></Relationships>
</file>

<file path=ppt/slideLayouts/_rels/slideLayout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Relationship Target="../media/image2.png" Type="http://schemas.openxmlformats.org/officeDocument/2006/relationships/image" Id="rId2"></Relationship><Relationship Target="../media/image3.png" Type="http://schemas.openxmlformats.org/officeDocument/2006/relationships/image" Id="rId3"></Relationship></Relationships>
</file>

<file path=ppt/slideLayouts/_rels/slideLayout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Relationship Target="../media/image2.png" Type="http://schemas.openxmlformats.org/officeDocument/2006/relationships/image" Id="rId2"></Relationship><Relationship Target="../media/image3.png" Type="http://schemas.openxmlformats.org/officeDocument/2006/relationships/image" Id="rId3"></Relationship></Relationships>
</file>

<file path=ppt/slideLayouts/_rels/slideLayout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Relationship Target="../media/image3.png" Type="http://schemas.openxmlformats.org/officeDocument/2006/relationships/image" Id="rId2"></Relationship></Relationships>
</file>

<file path=ppt/slideLayouts/_rels/slideLayout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Relationship Target="../media/image2.png" Type="http://schemas.openxmlformats.org/officeDocument/2006/relationships/image" Id="rId2"></Relationship><Relationship Target="../media/image3.png" Type="http://schemas.openxmlformats.org/officeDocument/2006/relationships/image" Id="rId3"></Relationship></Relationships>
</file>

<file path=ppt/slideLayouts/_rels/slideLayout9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Relationship Target="../media/image2.png" Type="http://schemas.openxmlformats.org/officeDocument/2006/relationships/image" Id="rId2"></Relationship><Relationship Target="../media/image3.png" Type="http://schemas.openxmlformats.org/officeDocument/2006/relationships/image" Id="rId3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10/31/16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10/31/16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10/31/16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10/31/16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10/31/16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slideLayouts/slideLayout11.xml" Type="http://schemas.openxmlformats.org/officeDocument/2006/relationships/slideLayout" Id="rId11"></Relationship><Relationship Target="../slideLayouts/slideLayout12.xml" Type="http://schemas.openxmlformats.org/officeDocument/2006/relationships/slideLayout" Id="rId12"></Relationship><Relationship Target="../slideLayouts/slideLayout13.xml" Type="http://schemas.openxmlformats.org/officeDocument/2006/relationships/slideLayout" Id="rId13"></Relationship><Relationship Target="../slideLayouts/slideLayout14.xml" Type="http://schemas.openxmlformats.org/officeDocument/2006/relationships/slideLayout" Id="rId14"></Relationship><Relationship Target="../slideLayouts/slideLayout15.xml" Type="http://schemas.openxmlformats.org/officeDocument/2006/relationships/slideLayout" Id="rId15"></Relationship><Relationship Target="../slideLayouts/slideLayout16.xml" Type="http://schemas.openxmlformats.org/officeDocument/2006/relationships/slideLayout" Id="rId16"></Relationship><Relationship Target="../slideLayouts/slideLayout17.xml" Type="http://schemas.openxmlformats.org/officeDocument/2006/relationships/slideLayout" Id="rId17"></Relationship><Relationship Target="../theme/theme1.xml" Type="http://schemas.openxmlformats.org/officeDocument/2006/relationships/theme" Id="rId18"></Relationship><Relationship Target="../media/image1.png" Type="http://schemas.openxmlformats.org/officeDocument/2006/relationships/image" Id="rId19"></Relationship><Relationship Target="../slideLayouts/slideLayout1.xml" Type="http://schemas.openxmlformats.org/officeDocument/2006/relationships/slideLayout" Id="rId1"></Relationship><Relationship Target="../slideLayouts/slideLayout2.xml" Type="http://schemas.openxmlformats.org/officeDocument/2006/relationships/slideLayout" Id="rId2"></Relationship><Relationship Target="../slideLayouts/slideLayout3.xml" Type="http://schemas.openxmlformats.org/officeDocument/2006/relationships/slideLayout" Id="rId3"></Relationship><Relationship Target="../slideLayouts/slideLayout4.xml" Type="http://schemas.openxmlformats.org/officeDocument/2006/relationships/slideLayout" Id="rId4"></Relationship><Relationship Target="../slideLayouts/slideLayout5.xml" Type="http://schemas.openxmlformats.org/officeDocument/2006/relationships/slideLayout" Id="rId5"></Relationship><Relationship Target="../slideLayouts/slideLayout6.xml" Type="http://schemas.openxmlformats.org/officeDocument/2006/relationships/slideLayout" Id="rId6"></Relationship><Relationship Target="../slideLayouts/slideLayout7.xml" Type="http://schemas.openxmlformats.org/officeDocument/2006/relationships/slideLayout" Id="rId7"></Relationship><Relationship Target="../slideLayouts/slideLayout8.xml" Type="http://schemas.openxmlformats.org/officeDocument/2006/relationships/slideLayout" Id="rId8"></Relationship><Relationship Target="../slideLayouts/slideLayout9.xml" Type="http://schemas.openxmlformats.org/officeDocument/2006/relationships/slideLayout" Id="rId9"></Relationship><Relationship Target="../slideLayouts/slideLayout10.xml" Type="http://schemas.openxmlformats.org/officeDocument/2006/relationships/slideLayout" Id="rId10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slideLayouts/slideLayout1.xml" Type="http://schemas.openxmlformats.org/officeDocument/2006/relationships/slideLayout" Id="rId1"></Relationship></Relationships>
</file>

<file path=ppt/slides/_rels/slide10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Relationship TargetMode="External" Target="mailto:nedswan@gmail.com" Type="http://schemas.openxmlformats.org/officeDocument/2006/relationships/hyperlink" Id="rId2"></Relationship></Relationships>
</file>

<file path=ppt/slides/_rels/slide2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3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4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Relationship Target="../media/image4.tiff" Type="http://schemas.openxmlformats.org/officeDocument/2006/relationships/image" Id="rId2"></Relationship></Relationships>
</file>

<file path=ppt/slides/_rels/slide5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6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7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8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9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Attack of Dangerous Toys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Insurance Gap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Having Me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Edward (Ned) Swan</a:t>
            </a:r>
          </a:p>
          <a:p>
            <a:r>
              <a:rPr lang="en-US" dirty="0" smtClean="0">
                <a:hlinkClick r:id="rId2"/>
              </a:rPr>
              <a:t>nedswan@gmail.com</a:t>
            </a:r>
            <a:endParaRPr lang="en-US" dirty="0" smtClean="0"/>
          </a:p>
          <a:p>
            <a:r>
              <a:rPr lang="en-US" dirty="0" smtClean="0"/>
              <a:t>+44 (0)7885 601030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3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Drones, </a:t>
            </a:r>
            <a:r>
              <a:rPr lang="en-US" dirty="0" err="1" smtClean="0"/>
              <a:t>Hoverboards</a:t>
            </a:r>
            <a:r>
              <a:rPr lang="en-US" dirty="0" smtClean="0"/>
              <a:t>, </a:t>
            </a:r>
            <a:r>
              <a:rPr lang="en-US" dirty="0" err="1" smtClean="0"/>
              <a:t>Monowheels</a:t>
            </a:r>
            <a:r>
              <a:rPr lang="en-US" dirty="0" smtClean="0"/>
              <a:t>, </a:t>
            </a:r>
            <a:r>
              <a:rPr lang="en-US" dirty="0" err="1" smtClean="0"/>
              <a:t>Segways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Frequrently</a:t>
            </a:r>
            <a:r>
              <a:rPr lang="en-US" dirty="0" smtClean="0"/>
              <a:t> Encountered</a:t>
            </a:r>
          </a:p>
          <a:p>
            <a:r>
              <a:rPr lang="en-US" dirty="0" smtClean="0"/>
              <a:t>Dangerous</a:t>
            </a:r>
          </a:p>
          <a:p>
            <a:r>
              <a:rPr lang="en-US" dirty="0" smtClean="0"/>
              <a:t>Illegal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6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Illegal?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Drones</a:t>
            </a:r>
          </a:p>
          <a:p>
            <a:pPr lvl="1"/>
            <a:r>
              <a:rPr lang="en-US" dirty="0" smtClean="0"/>
              <a:t>Commercial purposes</a:t>
            </a:r>
          </a:p>
          <a:p>
            <a:pPr lvl="2"/>
            <a:r>
              <a:rPr lang="en-US" dirty="0" smtClean="0"/>
              <a:t>Permission: Civil Aviation Authority</a:t>
            </a:r>
          </a:p>
          <a:p>
            <a:pPr lvl="2"/>
            <a:r>
              <a:rPr lang="en-US" dirty="0" smtClean="0"/>
              <a:t>Adequate Insurance</a:t>
            </a:r>
          </a:p>
          <a:p>
            <a:pPr lvl="1"/>
            <a:r>
              <a:rPr lang="en-US" dirty="0" smtClean="0"/>
              <a:t>Not near congested areas or persons</a:t>
            </a:r>
          </a:p>
          <a:p>
            <a:pPr lvl="1"/>
            <a:r>
              <a:rPr lang="en-US" dirty="0" smtClean="0"/>
              <a:t>Not in Royal Parks</a:t>
            </a:r>
          </a:p>
          <a:p>
            <a:pPr lvl="1"/>
            <a:r>
              <a:rPr lang="en-US" dirty="0" smtClean="0"/>
              <a:t>Not near other aircraft</a:t>
            </a:r>
          </a:p>
          <a:p>
            <a:r>
              <a:rPr lang="en-US" dirty="0" err="1" smtClean="0"/>
              <a:t>Hoverboards</a:t>
            </a:r>
            <a:r>
              <a:rPr lang="en-US" dirty="0" smtClean="0"/>
              <a:t>, </a:t>
            </a:r>
            <a:r>
              <a:rPr lang="en-US" dirty="0" err="1" smtClean="0"/>
              <a:t>Monowheels</a:t>
            </a:r>
            <a:r>
              <a:rPr lang="en-US" dirty="0" smtClean="0"/>
              <a:t>, </a:t>
            </a:r>
            <a:r>
              <a:rPr lang="en-US" dirty="0" err="1" smtClean="0"/>
              <a:t>Segways</a:t>
            </a:r>
            <a:endParaRPr lang="en-US" dirty="0" smtClean="0"/>
          </a:p>
          <a:p>
            <a:pPr lvl="1"/>
            <a:r>
              <a:rPr lang="en-US" dirty="0" smtClean="0"/>
              <a:t>Illegal on pavements and roads</a:t>
            </a:r>
          </a:p>
          <a:p>
            <a:pPr lvl="1"/>
            <a:r>
              <a:rPr lang="en-US" dirty="0" smtClean="0"/>
              <a:t>Private property only</a:t>
            </a:r>
          </a:p>
          <a:p>
            <a:pPr lvl="1"/>
            <a:r>
              <a:rPr lang="en-US" dirty="0" smtClean="0"/>
              <a:t>Highway Act of 1835: too unsafe on roads, too dangerous on pavements	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6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Dangerous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Drones</a:t>
            </a:r>
          </a:p>
          <a:p>
            <a:pPr lvl="2"/>
            <a:r>
              <a:rPr lang="en-US" sz="2400" dirty="0" smtClean="0"/>
              <a:t>Cuts from blades</a:t>
            </a:r>
          </a:p>
          <a:p>
            <a:pPr lvl="2"/>
            <a:r>
              <a:rPr lang="en-US" sz="2400" dirty="0" smtClean="0"/>
              <a:t>Falling from sky</a:t>
            </a:r>
          </a:p>
          <a:p>
            <a:r>
              <a:rPr lang="en-US" dirty="0" err="1" smtClean="0"/>
              <a:t>Hoverboards</a:t>
            </a:r>
            <a:endParaRPr lang="en-US" dirty="0" smtClean="0"/>
          </a:p>
          <a:p>
            <a:pPr lvl="1"/>
            <a:r>
              <a:rPr lang="en-US" sz="2400" dirty="0" smtClean="0"/>
              <a:t>Teenager killed by bus/Falls</a:t>
            </a:r>
          </a:p>
          <a:p>
            <a:pPr lvl="1"/>
            <a:r>
              <a:rPr lang="en-US" sz="2400" dirty="0" smtClean="0"/>
              <a:t>Exploding/Fires</a:t>
            </a:r>
          </a:p>
          <a:p>
            <a:r>
              <a:rPr lang="en-US" dirty="0" err="1" smtClean="0"/>
              <a:t>Segways</a:t>
            </a:r>
            <a:r>
              <a:rPr lang="en-US" dirty="0" smtClean="0"/>
              <a:t>: SC Owner rides off cliff</a:t>
            </a:r>
          </a:p>
          <a:p>
            <a:r>
              <a:rPr lang="en-US" dirty="0" err="1" smtClean="0"/>
              <a:t>Monowheels</a:t>
            </a:r>
            <a:r>
              <a:rPr lang="en-US" dirty="0" smtClean="0"/>
              <a:t>: </a:t>
            </a:r>
            <a:r>
              <a:rPr lang="en-US" i="1" dirty="0" smtClean="0"/>
              <a:t>GQ </a:t>
            </a:r>
            <a:r>
              <a:rPr lang="en-US" dirty="0" smtClean="0"/>
              <a:t>“electric death traps”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866" y="2336873"/>
            <a:ext cx="3599316" cy="35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5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Drones: </a:t>
            </a:r>
          </a:p>
          <a:p>
            <a:pPr lvl="1"/>
            <a:r>
              <a:rPr lang="en-US" dirty="0" smtClean="0"/>
              <a:t>7 million by 2020 (FAA)</a:t>
            </a:r>
          </a:p>
          <a:p>
            <a:r>
              <a:rPr lang="en-US" dirty="0" err="1" smtClean="0"/>
              <a:t>Hoverboards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Declared unsafe by US government</a:t>
            </a:r>
          </a:p>
          <a:p>
            <a:r>
              <a:rPr lang="en-US" dirty="0" err="1" smtClean="0"/>
              <a:t>Segways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Sales poor, 30,000 in 6 years</a:t>
            </a:r>
          </a:p>
          <a:p>
            <a:r>
              <a:rPr lang="en-US" dirty="0" err="1" smtClean="0"/>
              <a:t>Monowheels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5,000 a month in Far East?</a:t>
            </a:r>
          </a:p>
        </p:txBody>
      </p:sp>
    </p:spTree>
    <p:extLst>
      <p:ext uri="{BB962C8B-B14F-4D97-AF65-F5344CB8AC3E}">
        <p14:creationId xmlns:p14="http://schemas.microsoft.com/office/powerpoint/2010/main" val="160834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Drones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Agriculture: water, fertilizer, sheep </a:t>
            </a:r>
            <a:r>
              <a:rPr lang="en-US" dirty="0"/>
              <a:t>h</a:t>
            </a:r>
            <a:r>
              <a:rPr lang="en-US" dirty="0" smtClean="0"/>
              <a:t>erding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Policing</a:t>
            </a:r>
            <a:r>
              <a:rPr lang="en-US" dirty="0" smtClean="0"/>
              <a:t>: observation</a:t>
            </a:r>
          </a:p>
          <a:p>
            <a:r>
              <a:rPr lang="en-US" dirty="0" smtClean="0"/>
              <a:t>News: reporting</a:t>
            </a:r>
          </a:p>
          <a:p>
            <a:r>
              <a:rPr lang="en-US" dirty="0" smtClean="0"/>
              <a:t>Deliveries: Amazon</a:t>
            </a:r>
          </a:p>
          <a:p>
            <a:r>
              <a:rPr lang="en-US" dirty="0" smtClean="0"/>
              <a:t>Film </a:t>
            </a:r>
            <a:r>
              <a:rPr lang="en-US" dirty="0" smtClean="0"/>
              <a:t>making: aerial shots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2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Accidental </a:t>
            </a:r>
            <a:r>
              <a:rPr lang="en-US" dirty="0" smtClean="0"/>
              <a:t>damage to property</a:t>
            </a:r>
          </a:p>
          <a:p>
            <a:r>
              <a:rPr lang="en-US" dirty="0" smtClean="0"/>
              <a:t>Injury to persons</a:t>
            </a:r>
          </a:p>
          <a:p>
            <a:r>
              <a:rPr lang="en-US" dirty="0" smtClean="0"/>
              <a:t>Legal costs</a:t>
            </a:r>
          </a:p>
          <a:p>
            <a:r>
              <a:rPr lang="en-US" dirty="0"/>
              <a:t>Accident when third party </a:t>
            </a:r>
            <a:r>
              <a:rPr lang="en-US" dirty="0" smtClean="0"/>
              <a:t>operating</a:t>
            </a:r>
          </a:p>
          <a:p>
            <a:r>
              <a:rPr lang="en-US" dirty="0" smtClean="0"/>
              <a:t>Damage to drone</a:t>
            </a:r>
          </a:p>
          <a:p>
            <a:r>
              <a:rPr lang="en-US" dirty="0" err="1" smtClean="0"/>
              <a:t>Disappearence</a:t>
            </a:r>
            <a:r>
              <a:rPr lang="en-US" dirty="0" smtClean="0"/>
              <a:t> of drone</a:t>
            </a:r>
          </a:p>
          <a:p>
            <a:r>
              <a:rPr lang="en-US" dirty="0" smtClean="0"/>
              <a:t>Theft of drone</a:t>
            </a:r>
          </a:p>
        </p:txBody>
      </p:sp>
    </p:spTree>
    <p:extLst>
      <p:ext uri="{BB962C8B-B14F-4D97-AF65-F5344CB8AC3E}">
        <p14:creationId xmlns:p14="http://schemas.microsoft.com/office/powerpoint/2010/main" val="2079117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Drone Insurers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Heath UK Limited</a:t>
            </a:r>
            <a:endParaRPr lang="en-US" dirty="0"/>
          </a:p>
          <a:p>
            <a:pPr lvl="1"/>
            <a:r>
              <a:rPr lang="en-US" dirty="0" err="1" smtClean="0"/>
              <a:t>Coverdrone</a:t>
            </a:r>
            <a:endParaRPr lang="en-US" dirty="0" smtClean="0"/>
          </a:p>
          <a:p>
            <a:pPr lvl="1"/>
            <a:r>
              <a:rPr lang="en-US" dirty="0" smtClean="0"/>
              <a:t>UVAS-co </a:t>
            </a:r>
            <a:r>
              <a:rPr lang="en-US" dirty="0" err="1" smtClean="0"/>
              <a:t>uk</a:t>
            </a:r>
            <a:endParaRPr lang="en-US" dirty="0"/>
          </a:p>
          <a:p>
            <a:r>
              <a:rPr lang="en-US" dirty="0" smtClean="0"/>
              <a:t>UAV-Protect</a:t>
            </a:r>
          </a:p>
          <a:p>
            <a:r>
              <a:rPr lang="en-US" dirty="0" smtClean="0"/>
              <a:t>Insure4Drones</a:t>
            </a:r>
          </a:p>
          <a:p>
            <a:r>
              <a:rPr lang="en-US" dirty="0" smtClean="0"/>
              <a:t>British Model Flying Association (BMFA)</a:t>
            </a:r>
          </a:p>
          <a:p>
            <a:r>
              <a:rPr lang="en-US" dirty="0" smtClean="0"/>
              <a:t>Association of Remotely Piloted Aircraft Systems (ARPAS)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6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Drone Insurance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</a:p>
          <a:p>
            <a:r>
              <a:rPr lang="en-US" dirty="0" smtClean="0"/>
              <a:t>Law </a:t>
            </a:r>
            <a:r>
              <a:rPr lang="en-US" dirty="0" smtClean="0"/>
              <a:t>Enforcement</a:t>
            </a:r>
            <a:endParaRPr lang="en-US" dirty="0" smtClean="0"/>
          </a:p>
          <a:p>
            <a:r>
              <a:rPr lang="en-US" dirty="0" smtClean="0"/>
              <a:t>News Media</a:t>
            </a:r>
          </a:p>
          <a:p>
            <a:r>
              <a:rPr lang="en-US" dirty="0" smtClean="0"/>
              <a:t>Film Makers</a:t>
            </a:r>
          </a:p>
          <a:p>
            <a:r>
              <a:rPr lang="en-US" dirty="0" smtClean="0"/>
              <a:t>Colleges &amp; Universities</a:t>
            </a:r>
          </a:p>
          <a:p>
            <a:r>
              <a:rPr lang="en-US" dirty="0" smtClean="0"/>
              <a:t>Merchants</a:t>
            </a:r>
          </a:p>
          <a:p>
            <a:r>
              <a:rPr lang="en-US" dirty="0" smtClean="0"/>
              <a:t>Hobbyists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7569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itlesOfParts>
    <vt:vector size="13" baseType="lpstr">
      <vt:lpstr>Trebuchet MS</vt:lpstr>
      <vt:lpstr>Arial</vt:lpstr>
      <vt:lpstr>Berlin</vt:lpstr>
      <vt:lpstr>Attack of Dangerous Toys</vt:lpstr>
      <vt:lpstr>Drones, Hoverboards, Monowheels, Segways</vt:lpstr>
      <vt:lpstr>Illegal?</vt:lpstr>
      <vt:lpstr>Dangerous</vt:lpstr>
      <vt:lpstr>Everywhere?</vt:lpstr>
      <vt:lpstr>What Are Drones For?</vt:lpstr>
      <vt:lpstr>Insurance Needs</vt:lpstr>
      <vt:lpstr>Drone Insurers</vt:lpstr>
      <vt:lpstr>Drone Insurance Customers</vt:lpstr>
      <vt:lpstr>Thank You For Having Me Here</vt:lpstr>
    </vt:vector>
  </TitlesOfParts>
  <Company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