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40" r:id="rId2"/>
    <p:sldId id="415" r:id="rId3"/>
    <p:sldId id="428" r:id="rId4"/>
    <p:sldId id="416" r:id="rId5"/>
    <p:sldId id="396" r:id="rId6"/>
    <p:sldId id="411" r:id="rId7"/>
    <p:sldId id="429" r:id="rId8"/>
    <p:sldId id="430" r:id="rId9"/>
    <p:sldId id="442" r:id="rId10"/>
    <p:sldId id="441" r:id="rId11"/>
    <p:sldId id="436" r:id="rId12"/>
    <p:sldId id="439" r:id="rId13"/>
    <p:sldId id="443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8">
          <p15:clr>
            <a:srgbClr val="A4A3A4"/>
          </p15:clr>
        </p15:guide>
        <p15:guide id="2" pos="258">
          <p15:clr>
            <a:srgbClr val="A4A3A4"/>
          </p15:clr>
        </p15:guide>
        <p15:guide id="3" pos="550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5091"/>
    <a:srgbClr val="00B0B9"/>
    <a:srgbClr val="1F2A44"/>
    <a:srgbClr val="CC006A"/>
    <a:srgbClr val="00BB7E"/>
    <a:srgbClr val="30B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84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4078"/>
        <p:guide pos="258"/>
        <p:guide pos="550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6204F-06BA-B440-A9F6-DC70643CE50D}" type="datetimeFigureOut">
              <a:rPr lang="en-GB"/>
              <a:pPr/>
              <a:t>16/09/2016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C13A9-1E4A-D248-BD14-1327E6A5BCB1}" type="slidenum">
              <a:rPr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439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E91A2-5CF8-5245-AD41-E98F5974FB7B}" type="datetimeFigureOut">
              <a:rPr lang="en-US"/>
              <a:pPr/>
              <a:t>9/16/2016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C144F-E1BC-E74F-953B-3602BC73E3CD}" type="slidenum">
              <a:rPr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272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B93F8-6956-46D5-BDEA-9F4C0B35A48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65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9600" y="231727"/>
            <a:ext cx="106200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B4F99057-6493-44FD-8D9E-B524985DF3E7}" type="datetime1">
              <a:rPr lang="en-GB" smtClean="0"/>
              <a:pPr/>
              <a:t>16/09/2016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9603" y="1802588"/>
            <a:ext cx="5606142" cy="2051844"/>
          </a:xfrm>
        </p:spPr>
        <p:txBody>
          <a:bodyPr>
            <a:sp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FontTx/>
              <a:buNone/>
              <a:defRPr sz="5000">
                <a:solidFill>
                  <a:srgbClr val="FFFFF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chemeClr val="bg2"/>
                </a:solidFill>
              </a:defRPr>
            </a:lvl2pPr>
            <a:lvl3pPr marL="0" indent="0">
              <a:lnSpc>
                <a:spcPct val="84000"/>
              </a:lnSpc>
              <a:spcBef>
                <a:spcPts val="0"/>
              </a:spcBef>
              <a:buFontTx/>
              <a:buNone/>
              <a:defRPr sz="5000">
                <a:solidFill>
                  <a:srgbClr val="FFFFFF"/>
                </a:solidFill>
              </a:defRPr>
            </a:lvl3pPr>
            <a:lvl4pPr marL="0" indent="0">
              <a:lnSpc>
                <a:spcPct val="84000"/>
              </a:lnSpc>
              <a:spcBef>
                <a:spcPts val="0"/>
              </a:spcBef>
              <a:buFontTx/>
              <a:buNone/>
              <a:defRPr sz="5000">
                <a:solidFill>
                  <a:srgbClr val="FFFFFF"/>
                </a:solidFill>
              </a:defRPr>
            </a:lvl4pPr>
            <a:lvl5pPr marL="0" indent="0">
              <a:lnSpc>
                <a:spcPct val="84000"/>
              </a:lnSpc>
              <a:spcBef>
                <a:spcPts val="0"/>
              </a:spcBef>
              <a:buFontTx/>
              <a:buNone/>
              <a:defRPr sz="50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&lt;Presentation title&gt;</a:t>
            </a:r>
          </a:p>
          <a:p>
            <a:pPr marL="0" marR="0" lvl="1" indent="0" algn="l" defTabSz="4572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&lt;Subheading second level style&gt;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 descr="\\abinet.local\dfs\Company\Flood Re\Programme\Logos\CMYK\FR_Logo_CMYK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9" y="6280492"/>
            <a:ext cx="1903314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2900" y="63706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F7632-5779-4112-82DC-3086E49283DD}" type="slidenum">
              <a:rPr lang="en-GB" sz="1200" smtClean="0"/>
              <a:pPr>
                <a:defRPr/>
              </a:pPr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3647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20010840XLarge_CR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9600" y="231727"/>
            <a:ext cx="106200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CBD04418-F14B-4C87-AE3E-E1863D111563}" type="datetime1">
              <a:rPr lang="en-GB" smtClean="0"/>
              <a:pPr/>
              <a:t>16/09/2016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9603" y="1802588"/>
            <a:ext cx="5606142" cy="2051844"/>
          </a:xfrm>
        </p:spPr>
        <p:txBody>
          <a:bodyPr>
            <a:sp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FontTx/>
              <a:buNone/>
              <a:defRPr sz="5000">
                <a:solidFill>
                  <a:srgbClr val="FFFFF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chemeClr val="bg2"/>
                </a:solidFill>
              </a:defRPr>
            </a:lvl2pPr>
            <a:lvl3pPr marL="0" indent="0">
              <a:lnSpc>
                <a:spcPct val="84000"/>
              </a:lnSpc>
              <a:spcBef>
                <a:spcPts val="0"/>
              </a:spcBef>
              <a:buFontTx/>
              <a:buNone/>
              <a:defRPr sz="5000">
                <a:solidFill>
                  <a:srgbClr val="FFFFFF"/>
                </a:solidFill>
              </a:defRPr>
            </a:lvl3pPr>
            <a:lvl4pPr marL="0" indent="0">
              <a:lnSpc>
                <a:spcPct val="84000"/>
              </a:lnSpc>
              <a:spcBef>
                <a:spcPts val="0"/>
              </a:spcBef>
              <a:buFontTx/>
              <a:buNone/>
              <a:defRPr sz="5000">
                <a:solidFill>
                  <a:srgbClr val="FFFFFF"/>
                </a:solidFill>
              </a:defRPr>
            </a:lvl4pPr>
            <a:lvl5pPr marL="0" indent="0">
              <a:lnSpc>
                <a:spcPct val="84000"/>
              </a:lnSpc>
              <a:spcBef>
                <a:spcPts val="0"/>
              </a:spcBef>
              <a:buFontTx/>
              <a:buNone/>
              <a:defRPr sz="50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&lt;Presentation title&gt;</a:t>
            </a:r>
          </a:p>
          <a:p>
            <a:pPr marL="0" marR="0" lvl="1" indent="0" algn="l" defTabSz="4572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&lt;Subheading second level style&gt;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62D4-2EB0-416D-9B55-A9827B6B3865}" type="datetime1">
              <a:rPr lang="en-GB" smtClean="0"/>
              <a:pPr/>
              <a:t>16/09/2016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709" y="598711"/>
            <a:ext cx="8516391" cy="100149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>
                <a:solidFill>
                  <a:srgbClr val="00B0AD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3pPr>
            <a:lvl4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4pPr>
            <a:lvl5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5pPr>
          </a:lstStyle>
          <a:p>
            <a:pPr lvl="0"/>
            <a:r>
              <a:rPr lang="en-GB"/>
              <a:t>&lt;Heading&gt;</a:t>
            </a:r>
          </a:p>
          <a:p>
            <a:pPr lvl="1"/>
            <a:r>
              <a:rPr lang="en-GB"/>
              <a:t>&lt;Subheading second level&gt;</a:t>
            </a:r>
          </a:p>
        </p:txBody>
      </p:sp>
      <p:pic>
        <p:nvPicPr>
          <p:cNvPr id="7" name="Picture 6" descr="\\abinet.local\dfs\Company\Flood Re\Programme\Logos\CMYK\FR_Logo_CMYK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9" y="6280492"/>
            <a:ext cx="1903314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2900" y="63706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F7632-5779-4112-82DC-3086E49283DD}" type="slidenum">
              <a:rPr lang="en-GB" sz="1200" smtClean="0"/>
              <a:pPr>
                <a:defRPr/>
              </a:pPr>
              <a:t>‹#›</a:t>
            </a:fld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01" y="1802588"/>
            <a:ext cx="7772400" cy="759182"/>
          </a:xfrm>
        </p:spPr>
        <p:txBody>
          <a:bodyPr anchor="t">
            <a:spAutoFit/>
          </a:bodyPr>
          <a:lstStyle>
            <a:lvl1pPr algn="l">
              <a:defRPr sz="50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9599" y="231727"/>
            <a:ext cx="718141" cy="365125"/>
          </a:xfrm>
        </p:spPr>
        <p:txBody>
          <a:bodyPr r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1E05CCD5-AF3E-46CB-A471-ADE5E3698236}" type="datetime1">
              <a:rPr lang="en-GB" smtClean="0"/>
              <a:pPr/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7740" y="231727"/>
            <a:ext cx="3544259" cy="365125"/>
          </a:xfrm>
        </p:spPr>
        <p:txBody>
          <a:bodyPr lIns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3D6D-D6A5-4CC0-A48D-63E51F311D23}" type="datetime1">
              <a:rPr lang="en-GB" smtClean="0"/>
              <a:pPr/>
              <a:t>16/09/2016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33AD-4FFB-AF4B-BCA5-73427BDB6FE2}" type="slidenum">
              <a:rPr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707" y="598711"/>
            <a:ext cx="4114809" cy="100149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>
                <a:solidFill>
                  <a:srgbClr val="00B0AD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3pPr>
            <a:lvl4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4pPr>
            <a:lvl5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5pPr>
          </a:lstStyle>
          <a:p>
            <a:pPr lvl="0"/>
            <a:r>
              <a:rPr lang="en-GB"/>
              <a:t>&lt;Heading&gt;</a:t>
            </a:r>
          </a:p>
          <a:p>
            <a:pPr lvl="1"/>
            <a:r>
              <a:rPr lang="en-GB"/>
              <a:t>&lt;Subheading&gt;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9710" y="1814003"/>
            <a:ext cx="411480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343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707" y="598711"/>
            <a:ext cx="4114809" cy="100149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>
                <a:solidFill>
                  <a:srgbClr val="00B0AD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3pPr>
            <a:lvl4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4pPr>
            <a:lvl5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5pPr>
          </a:lstStyle>
          <a:p>
            <a:pPr lvl="0"/>
            <a:r>
              <a:rPr lang="en-GB"/>
              <a:t>&lt;Heading&gt;</a:t>
            </a:r>
          </a:p>
          <a:p>
            <a:pPr lvl="1"/>
            <a:r>
              <a:rPr lang="en-GB"/>
              <a:t>&lt;Subheading&gt;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9710" y="1814003"/>
            <a:ext cx="411480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0988-8A46-458E-A500-90CF75170AF2}" type="datetime1">
              <a:rPr lang="en-GB" smtClean="0"/>
              <a:pPr/>
              <a:t>16/09/2016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D33AD-4FFB-AF4B-BCA5-73427BDB6FE2}" type="slidenum">
              <a:rPr/>
              <a:pPr/>
              <a:t>‹#›</a:t>
            </a:fld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572000" y="3438000"/>
            <a:ext cx="2286000" cy="342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3438000"/>
            <a:ext cx="2286000" cy="342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709" y="598711"/>
            <a:ext cx="8516391" cy="100149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1pPr>
            <a:lvl2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>
                <a:solidFill>
                  <a:srgbClr val="00B0AD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3pPr>
            <a:lvl4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4pPr>
            <a:lvl5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500"/>
            </a:lvl5pPr>
          </a:lstStyle>
          <a:p>
            <a:pPr lvl="0"/>
            <a:r>
              <a:rPr lang="en-GB"/>
              <a:t>&lt;Heading&gt;</a:t>
            </a:r>
          </a:p>
          <a:p>
            <a:pPr lvl="1"/>
            <a:r>
              <a:rPr lang="en-GB"/>
              <a:t>&lt;Subheading second level&gt;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09708" y="6370871"/>
            <a:ext cx="716400" cy="365125"/>
          </a:xfrm>
        </p:spPr>
        <p:txBody>
          <a:bodyPr/>
          <a:lstStyle/>
          <a:p>
            <a:fld id="{039A8934-0A56-4B07-AE1C-424EE43AA330}" type="datetime1">
              <a:rPr lang="en-GB" smtClean="0"/>
              <a:pPr/>
              <a:t>16/09/2016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6000" y="6370871"/>
            <a:ext cx="3546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" name="Picture 9" descr="\\abinet.local\dfs\Company\Flood Re\Programme\Logos\CMYK\FR_Logo_CMYK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86" y="6270171"/>
            <a:ext cx="1903314" cy="37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309708" y="6370871"/>
            <a:ext cx="716400" cy="365125"/>
          </a:xfrm>
        </p:spPr>
        <p:txBody>
          <a:bodyPr/>
          <a:lstStyle/>
          <a:p>
            <a:fld id="{54CA855F-5220-4B01-8BC6-B4BDF7C9C372}" type="datetime1">
              <a:rPr lang="en-GB" smtClean="0"/>
              <a:pPr/>
              <a:t>16/09/2016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6000" y="6370871"/>
            <a:ext cx="3546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" name="Picture 11" descr="\\abinet.local\dfs\Company\Flood Re\Programme\Logos\CMYK\FR_Logo_CMYK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1" y="6330121"/>
            <a:ext cx="1903314" cy="3782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2900" y="63706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F7632-5779-4112-82DC-3086E49283DD}" type="slidenum">
              <a:rPr lang="en-GB" sz="1200" smtClean="0"/>
              <a:pPr>
                <a:defRPr/>
              </a:pPr>
              <a:t>‹#›</a:t>
            </a:fld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9603" y="1802592"/>
            <a:ext cx="5606142" cy="1405513"/>
          </a:xfrm>
        </p:spPr>
        <p:txBody>
          <a:bodyPr>
            <a:sp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FFFFFF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>
                <a:solidFill>
                  <a:schemeClr val="bg2"/>
                </a:solidFill>
              </a:defRPr>
            </a:lvl2pPr>
            <a:lvl3pPr marL="0" indent="0">
              <a:lnSpc>
                <a:spcPct val="84000"/>
              </a:lnSpc>
              <a:spcBef>
                <a:spcPts val="0"/>
              </a:spcBef>
              <a:buFontTx/>
              <a:buNone/>
              <a:defRPr sz="5000">
                <a:solidFill>
                  <a:srgbClr val="FFFFFF"/>
                </a:solidFill>
              </a:defRPr>
            </a:lvl3pPr>
            <a:lvl4pPr marL="0" indent="0">
              <a:lnSpc>
                <a:spcPct val="84000"/>
              </a:lnSpc>
              <a:spcBef>
                <a:spcPts val="0"/>
              </a:spcBef>
              <a:buFontTx/>
              <a:buNone/>
              <a:defRPr sz="5000">
                <a:solidFill>
                  <a:srgbClr val="FFFFFF"/>
                </a:solidFill>
              </a:defRPr>
            </a:lvl4pPr>
            <a:lvl5pPr marL="0" indent="0">
              <a:lnSpc>
                <a:spcPct val="84000"/>
              </a:lnSpc>
              <a:spcBef>
                <a:spcPts val="0"/>
              </a:spcBef>
              <a:buFontTx/>
              <a:buNone/>
              <a:defRPr sz="50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&lt;Closing statement</a:t>
            </a:r>
            <a:br>
              <a:rPr lang="en-GB"/>
            </a:br>
            <a:r>
              <a:rPr lang="en-GB"/>
              <a:t>if applicable&gt;</a:t>
            </a:r>
          </a:p>
        </p:txBody>
      </p:sp>
      <p:pic>
        <p:nvPicPr>
          <p:cNvPr id="11" name="Picture 10" descr="FloodR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8984" y="6249834"/>
            <a:ext cx="1295443" cy="23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709" y="598710"/>
            <a:ext cx="8516391" cy="10014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708" y="1814003"/>
            <a:ext cx="85163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9708" y="6477004"/>
            <a:ext cx="716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B200D93-0FDA-424E-AD3E-3E3483A4F664}" type="datetime1">
              <a:rPr lang="en-GB" smtClean="0"/>
              <a:pPr/>
              <a:t>16/09/2016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000" y="6477004"/>
            <a:ext cx="3546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2498" y="64770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A6D33AD-4FFB-AF4B-BCA5-73427BDB6FE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6" r:id="rId10"/>
  </p:sldLayoutIdLst>
  <p:hf hdr="0" dt="0"/>
  <p:txStyles>
    <p:titleStyle>
      <a:lvl1pPr algn="l" defTabSz="457200" rtl="0" eaLnBrk="1" latinLnBrk="0" hangingPunct="1">
        <a:lnSpc>
          <a:spcPct val="84000"/>
        </a:lnSpc>
        <a:spcBef>
          <a:spcPct val="0"/>
        </a:spcBef>
        <a:buNone/>
        <a:defRPr sz="3500" kern="1200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600"/>
        </a:spcBef>
        <a:buFontTx/>
        <a:buNone/>
        <a:defRPr sz="1300" kern="1200">
          <a:solidFill>
            <a:schemeClr val="tx1"/>
          </a:solidFill>
          <a:latin typeface="Calibri Light"/>
          <a:ea typeface="+mn-ea"/>
          <a:cs typeface="+mn-cs"/>
        </a:defRPr>
      </a:lvl1pPr>
      <a:lvl2pPr marL="576000" indent="-144000" algn="l" defTabSz="457200" rtl="0" eaLnBrk="1" latinLnBrk="0" hangingPunct="1">
        <a:spcBef>
          <a:spcPts val="800"/>
        </a:spcBef>
        <a:buFont typeface="Arial"/>
        <a:buChar char="•"/>
        <a:defRPr sz="1300" kern="1200">
          <a:solidFill>
            <a:schemeClr val="tx1"/>
          </a:solidFill>
          <a:latin typeface="Calibri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00"/>
        </a:spcBef>
        <a:buFont typeface="Lucida Grande"/>
        <a:buChar char="−"/>
        <a:defRPr sz="1300" kern="1200">
          <a:solidFill>
            <a:schemeClr val="tx1"/>
          </a:solidFill>
          <a:latin typeface="Calibri Light"/>
          <a:ea typeface="+mn-ea"/>
          <a:cs typeface="+mn-cs"/>
        </a:defRPr>
      </a:lvl3pPr>
      <a:lvl4pPr marL="1512000" indent="-108000" algn="l" defTabSz="457200" rtl="0" eaLnBrk="1" latinLnBrk="0" hangingPunct="1">
        <a:spcBef>
          <a:spcPts val="400"/>
        </a:spcBef>
        <a:buFont typeface="Arial"/>
        <a:buChar char="•"/>
        <a:defRPr sz="1100" kern="1200">
          <a:solidFill>
            <a:schemeClr val="tx1"/>
          </a:solidFill>
          <a:latin typeface="Calibri Light"/>
          <a:ea typeface="+mn-ea"/>
          <a:cs typeface="+mn-cs"/>
        </a:defRPr>
      </a:lvl4pPr>
      <a:lvl5pPr marL="1512000" indent="-108000" algn="l" defTabSz="457200" rtl="0" eaLnBrk="1" latinLnBrk="0" hangingPunct="1">
        <a:spcBef>
          <a:spcPts val="400"/>
        </a:spcBef>
        <a:buFont typeface="Arial"/>
        <a:buChar char="•"/>
        <a:defRPr sz="1100" kern="1200">
          <a:solidFill>
            <a:schemeClr val="tx1"/>
          </a:solidFill>
          <a:latin typeface="Calibri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virginmoneygiving.com/FloodR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acebook.com/floodreuk" TargetMode="External"/><Relationship Id="rId4" Type="http://schemas.openxmlformats.org/officeDocument/2006/relationships/hyperlink" Target="https://twitter.com/flood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545" y="-47057"/>
            <a:ext cx="9148432" cy="1628800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9" t="55259" r="19491" b="29671"/>
          <a:stretch/>
        </p:blipFill>
        <p:spPr bwMode="auto">
          <a:xfrm>
            <a:off x="251520" y="137199"/>
            <a:ext cx="1872208" cy="7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24637" y="1268760"/>
            <a:ext cx="9176750" cy="504056"/>
            <a:chOff x="-36512" y="3429000"/>
            <a:chExt cx="9176750" cy="504056"/>
          </a:xfrm>
        </p:grpSpPr>
        <p:sp>
          <p:nvSpPr>
            <p:cNvPr id="18" name="Wave 17"/>
            <p:cNvSpPr/>
            <p:nvPr/>
          </p:nvSpPr>
          <p:spPr>
            <a:xfrm>
              <a:off x="-36512" y="3429000"/>
              <a:ext cx="3092581" cy="504056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Wave 19"/>
            <p:cNvSpPr/>
            <p:nvPr/>
          </p:nvSpPr>
          <p:spPr>
            <a:xfrm>
              <a:off x="3056069" y="3429000"/>
              <a:ext cx="3092581" cy="504056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Wave 20"/>
            <p:cNvSpPr/>
            <p:nvPr/>
          </p:nvSpPr>
          <p:spPr>
            <a:xfrm>
              <a:off x="6152414" y="3429000"/>
              <a:ext cx="2987824" cy="504056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24637" y="1340768"/>
            <a:ext cx="9166117" cy="504056"/>
            <a:chOff x="-36512" y="3717032"/>
            <a:chExt cx="9166117" cy="504056"/>
          </a:xfrm>
        </p:grpSpPr>
        <p:sp>
          <p:nvSpPr>
            <p:cNvPr id="23" name="Wave 22"/>
            <p:cNvSpPr/>
            <p:nvPr/>
          </p:nvSpPr>
          <p:spPr>
            <a:xfrm>
              <a:off x="-36512" y="3717032"/>
              <a:ext cx="3092581" cy="504056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rgbClr val="00B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Wave 23"/>
            <p:cNvSpPr/>
            <p:nvPr/>
          </p:nvSpPr>
          <p:spPr>
            <a:xfrm>
              <a:off x="3056069" y="3717032"/>
              <a:ext cx="3092581" cy="504056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rgbClr val="00B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Wave 24"/>
            <p:cNvSpPr/>
            <p:nvPr/>
          </p:nvSpPr>
          <p:spPr>
            <a:xfrm>
              <a:off x="6141781" y="3717032"/>
              <a:ext cx="2987824" cy="504056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rgbClr val="00B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9155" y="2373695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6F5091"/>
                </a:solidFill>
              </a:rPr>
              <a:t>Flood Re: </a:t>
            </a:r>
            <a:r>
              <a:rPr lang="en-GB" sz="2800" dirty="0" smtClean="0">
                <a:solidFill>
                  <a:srgbClr val="6F5091"/>
                </a:solidFill>
              </a:rPr>
              <a:t>Enabling </a:t>
            </a:r>
            <a:r>
              <a:rPr lang="en-GB" sz="2800" dirty="0">
                <a:solidFill>
                  <a:srgbClr val="6F5091"/>
                </a:solidFill>
              </a:rPr>
              <a:t>affordable cover for the UK’s homes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155" y="311550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B9"/>
                </a:solidFill>
                <a:latin typeface="Calibri Light" panose="020F0302020204030204" pitchFamily="34" charset="0"/>
              </a:rPr>
              <a:t>Brendan McCafferty, Chief Executive Officer, Flood Re</a:t>
            </a:r>
            <a:endParaRPr lang="en-GB" sz="2400" dirty="0">
              <a:solidFill>
                <a:srgbClr val="00B0B9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155" y="3795762"/>
            <a:ext cx="2768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B0B9"/>
                </a:solidFill>
                <a:latin typeface="Calibri Light" panose="020F0302020204030204" pitchFamily="34" charset="0"/>
              </a:rPr>
              <a:t>16</a:t>
            </a:r>
            <a:r>
              <a:rPr lang="en-GB" sz="2200" baseline="30000" dirty="0" smtClean="0">
                <a:solidFill>
                  <a:srgbClr val="00B0B9"/>
                </a:solidFill>
                <a:latin typeface="Calibri Light" panose="020F0302020204030204" pitchFamily="34" charset="0"/>
              </a:rPr>
              <a:t>th</a:t>
            </a:r>
            <a:r>
              <a:rPr lang="en-GB" sz="2200" dirty="0" smtClean="0">
                <a:solidFill>
                  <a:srgbClr val="00B0B9"/>
                </a:solidFill>
                <a:latin typeface="Calibri Light" panose="020F0302020204030204" pitchFamily="34" charset="0"/>
              </a:rPr>
              <a:t> September 2016</a:t>
            </a:r>
            <a:endParaRPr lang="en-GB" sz="2200" dirty="0">
              <a:solidFill>
                <a:srgbClr val="00B0B9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4163" y="188640"/>
            <a:ext cx="3406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The Chartered Insurance Institute of Perth and Dundee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8" r="2185"/>
          <a:stretch/>
        </p:blipFill>
        <p:spPr bwMode="auto">
          <a:xfrm>
            <a:off x="1509" y="4274287"/>
            <a:ext cx="9163757" cy="26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9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96F7632-5779-4112-82DC-3086E49283DD}" type="slidenum">
              <a:rPr lang="en-GB" sz="1200" smtClean="0"/>
              <a:pPr>
                <a:defRPr/>
              </a:pPr>
              <a:t>10</a:t>
            </a:fld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09709" y="1230867"/>
            <a:ext cx="746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Outward Reinsurance Programme</a:t>
            </a:r>
            <a:endParaRPr lang="en-GB" sz="3200" dirty="0"/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450898" y="1455246"/>
            <a:ext cx="1855674" cy="10002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Calibri Light"/>
                <a:ea typeface="+mj-ea"/>
                <a:cs typeface="+mj-cs"/>
              </a:defRPr>
            </a:lvl1pPr>
          </a:lstStyle>
          <a:p>
            <a:pPr marL="10860" marR="4344">
              <a:lnSpc>
                <a:spcPts val="2565"/>
              </a:lnSpc>
            </a:pPr>
            <a:r>
              <a:rPr lang="en-GB" sz="2400" spc="81" dirty="0" smtClean="0">
                <a:solidFill>
                  <a:schemeClr val="bg2"/>
                </a:solidFill>
                <a:latin typeface="+mn-lt"/>
              </a:rPr>
              <a:t>F</a:t>
            </a:r>
            <a:r>
              <a:rPr lang="en-GB" sz="2400" spc="13" dirty="0" smtClean="0">
                <a:solidFill>
                  <a:schemeClr val="bg2"/>
                </a:solidFill>
                <a:latin typeface="+mn-lt"/>
              </a:rPr>
              <a:t>lood</a:t>
            </a:r>
            <a:r>
              <a:rPr lang="en-GB" sz="2400" spc="-252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2400" spc="60" dirty="0" smtClean="0">
                <a:solidFill>
                  <a:schemeClr val="bg2"/>
                </a:solidFill>
                <a:latin typeface="+mn-lt"/>
              </a:rPr>
              <a:t>Re</a:t>
            </a:r>
            <a:r>
              <a:rPr lang="en-GB" sz="2400" spc="3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2400" spc="34" dirty="0" smtClean="0">
                <a:solidFill>
                  <a:schemeClr val="bg2"/>
                </a:solidFill>
                <a:latin typeface="+mn-lt"/>
              </a:rPr>
              <a:t>Reinsu</a:t>
            </a:r>
            <a:r>
              <a:rPr lang="en-GB" sz="2400" spc="-47" dirty="0" smtClean="0">
                <a:solidFill>
                  <a:schemeClr val="bg2"/>
                </a:solidFill>
                <a:latin typeface="+mn-lt"/>
              </a:rPr>
              <a:t>r</a:t>
            </a:r>
            <a:r>
              <a:rPr lang="en-GB" sz="2400" spc="133" dirty="0" smtClean="0">
                <a:solidFill>
                  <a:schemeClr val="bg2"/>
                </a:solidFill>
                <a:latin typeface="+mn-lt"/>
              </a:rPr>
              <a:t>ance</a:t>
            </a:r>
            <a:r>
              <a:rPr lang="en-GB" sz="2400" spc="8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2400" spc="94" dirty="0" smtClean="0">
                <a:solidFill>
                  <a:schemeClr val="bg2"/>
                </a:solidFill>
                <a:latin typeface="+mn-lt"/>
              </a:rPr>
              <a:t>pr</a:t>
            </a:r>
            <a:r>
              <a:rPr lang="en-GB" sz="2400" spc="51" dirty="0" smtClean="0">
                <a:solidFill>
                  <a:schemeClr val="bg2"/>
                </a:solidFill>
                <a:latin typeface="+mn-lt"/>
              </a:rPr>
              <a:t>ocured</a:t>
            </a:r>
            <a:endParaRPr lang="en-GB" sz="2400" spc="5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450898" y="3564573"/>
            <a:ext cx="1716943" cy="1261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2565"/>
              </a:lnSpc>
            </a:pPr>
            <a:r>
              <a:rPr sz="2400" spc="81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F</a:t>
            </a:r>
            <a:r>
              <a:rPr sz="2400" spc="13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lood</a:t>
            </a:r>
            <a:r>
              <a:rPr sz="2400" spc="-252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 </a:t>
            </a:r>
            <a:r>
              <a:rPr sz="2400" spc="60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Re</a:t>
            </a:r>
            <a:r>
              <a:rPr sz="2400" spc="-171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’</a:t>
            </a:r>
            <a:r>
              <a:rPr sz="2400" spc="196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s</a:t>
            </a:r>
            <a:r>
              <a:rPr sz="2400" spc="141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 </a:t>
            </a:r>
            <a:r>
              <a:rPr sz="2400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Ou</a:t>
            </a:r>
            <a:r>
              <a:rPr sz="2400" spc="-26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t</a:t>
            </a:r>
            <a:r>
              <a:rPr sz="2400" spc="-141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w</a:t>
            </a:r>
            <a:r>
              <a:rPr sz="2400" spc="68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ards</a:t>
            </a:r>
            <a:r>
              <a:rPr sz="2400" spc="43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 </a:t>
            </a:r>
            <a:r>
              <a:rPr sz="2400" spc="34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Reinsu</a:t>
            </a:r>
            <a:r>
              <a:rPr sz="2400" spc="-47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r</a:t>
            </a:r>
            <a:r>
              <a:rPr sz="2400" spc="133" dirty="0">
                <a:solidFill>
                  <a:srgbClr val="00A8B5"/>
                </a:solidFill>
                <a:latin typeface="Calibri" panose="020F0502020204030204" pitchFamily="34" charset="0"/>
                <a:cs typeface="Gill Sans MT"/>
              </a:rPr>
              <a:t>ance</a:t>
            </a:r>
            <a:endParaRPr sz="2400" dirty="0">
              <a:latin typeface="Calibri" panose="020F0502020204030204" pitchFamily="34" charset="0"/>
              <a:cs typeface="Gill Sans MT"/>
            </a:endParaRPr>
          </a:p>
          <a:p>
            <a:pPr marL="10860">
              <a:spcBef>
                <a:spcPts val="526"/>
              </a:spcBef>
            </a:pPr>
            <a:r>
              <a:rPr sz="1283" dirty="0">
                <a:solidFill>
                  <a:srgbClr val="E94662"/>
                </a:solidFill>
                <a:latin typeface="Calibri Light"/>
                <a:cs typeface="Calibri Light"/>
              </a:rPr>
              <a:t>Structu</a:t>
            </a:r>
            <a:r>
              <a:rPr sz="1283" spc="-26" dirty="0">
                <a:solidFill>
                  <a:srgbClr val="E94662"/>
                </a:solidFill>
                <a:latin typeface="Calibri Light"/>
                <a:cs typeface="Calibri Light"/>
              </a:rPr>
              <a:t>r</a:t>
            </a:r>
            <a:r>
              <a:rPr sz="1283" dirty="0">
                <a:solidFill>
                  <a:srgbClr val="E94662"/>
                </a:solidFill>
                <a:latin typeface="Calibri Light"/>
                <a:cs typeface="Calibri Light"/>
              </a:rPr>
              <a:t>e schem</a:t>
            </a:r>
            <a:r>
              <a:rPr sz="1283" spc="-17" dirty="0">
                <a:solidFill>
                  <a:srgbClr val="E94662"/>
                </a:solidFill>
                <a:latin typeface="Calibri Light"/>
                <a:cs typeface="Calibri Light"/>
              </a:rPr>
              <a:t>a</a:t>
            </a:r>
            <a:r>
              <a:rPr sz="1283" spc="-4" dirty="0">
                <a:solidFill>
                  <a:srgbClr val="E94662"/>
                </a:solidFill>
                <a:latin typeface="Calibri Light"/>
                <a:cs typeface="Calibri Light"/>
              </a:rPr>
              <a:t>tic</a:t>
            </a:r>
            <a:endParaRPr sz="1283" dirty="0">
              <a:latin typeface="Calibri Light"/>
              <a:cs typeface="Calibri Light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64477" y="3155306"/>
            <a:ext cx="8213853" cy="0"/>
          </a:xfrm>
          <a:custGeom>
            <a:avLst/>
            <a:gdLst/>
            <a:ahLst/>
            <a:cxnLst/>
            <a:rect l="l" t="t" r="r" b="b"/>
            <a:pathLst>
              <a:path w="9605645">
                <a:moveTo>
                  <a:pt x="960564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E2243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" name="object 7"/>
          <p:cNvSpPr/>
          <p:nvPr/>
        </p:nvSpPr>
        <p:spPr>
          <a:xfrm>
            <a:off x="2735448" y="1490802"/>
            <a:ext cx="1360740" cy="1360740"/>
          </a:xfrm>
          <a:custGeom>
            <a:avLst/>
            <a:gdLst/>
            <a:ahLst/>
            <a:cxnLst/>
            <a:rect l="l" t="t" r="r" b="b"/>
            <a:pathLst>
              <a:path w="1591310" h="1591310">
                <a:moveTo>
                  <a:pt x="795426" y="0"/>
                </a:moveTo>
                <a:lnTo>
                  <a:pt x="730190" y="2636"/>
                </a:lnTo>
                <a:lnTo>
                  <a:pt x="666406" y="10410"/>
                </a:lnTo>
                <a:lnTo>
                  <a:pt x="604279" y="23116"/>
                </a:lnTo>
                <a:lnTo>
                  <a:pt x="544013" y="40550"/>
                </a:lnTo>
                <a:lnTo>
                  <a:pt x="485814" y="62507"/>
                </a:lnTo>
                <a:lnTo>
                  <a:pt x="429886" y="88782"/>
                </a:lnTo>
                <a:lnTo>
                  <a:pt x="376433" y="119171"/>
                </a:lnTo>
                <a:lnTo>
                  <a:pt x="325661" y="153469"/>
                </a:lnTo>
                <a:lnTo>
                  <a:pt x="277775" y="191470"/>
                </a:lnTo>
                <a:lnTo>
                  <a:pt x="232978" y="232971"/>
                </a:lnTo>
                <a:lnTo>
                  <a:pt x="191476" y="277767"/>
                </a:lnTo>
                <a:lnTo>
                  <a:pt x="153473" y="325653"/>
                </a:lnTo>
                <a:lnTo>
                  <a:pt x="119175" y="376424"/>
                </a:lnTo>
                <a:lnTo>
                  <a:pt x="88785" y="429876"/>
                </a:lnTo>
                <a:lnTo>
                  <a:pt x="62509" y="485803"/>
                </a:lnTo>
                <a:lnTo>
                  <a:pt x="40552" y="544002"/>
                </a:lnTo>
                <a:lnTo>
                  <a:pt x="23117" y="604267"/>
                </a:lnTo>
                <a:lnTo>
                  <a:pt x="10411" y="666393"/>
                </a:lnTo>
                <a:lnTo>
                  <a:pt x="2636" y="730177"/>
                </a:lnTo>
                <a:lnTo>
                  <a:pt x="0" y="795413"/>
                </a:lnTo>
                <a:lnTo>
                  <a:pt x="2636" y="860651"/>
                </a:lnTo>
                <a:lnTo>
                  <a:pt x="10411" y="924436"/>
                </a:lnTo>
                <a:lnTo>
                  <a:pt x="23117" y="986565"/>
                </a:lnTo>
                <a:lnTo>
                  <a:pt x="40552" y="1046831"/>
                </a:lnTo>
                <a:lnTo>
                  <a:pt x="62509" y="1105031"/>
                </a:lnTo>
                <a:lnTo>
                  <a:pt x="88785" y="1160959"/>
                </a:lnTo>
                <a:lnTo>
                  <a:pt x="119175" y="1214412"/>
                </a:lnTo>
                <a:lnTo>
                  <a:pt x="153473" y="1265183"/>
                </a:lnTo>
                <a:lnTo>
                  <a:pt x="191476" y="1313070"/>
                </a:lnTo>
                <a:lnTo>
                  <a:pt x="232978" y="1357866"/>
                </a:lnTo>
                <a:lnTo>
                  <a:pt x="277775" y="1399368"/>
                </a:lnTo>
                <a:lnTo>
                  <a:pt x="325661" y="1437370"/>
                </a:lnTo>
                <a:lnTo>
                  <a:pt x="376433" y="1471667"/>
                </a:lnTo>
                <a:lnTo>
                  <a:pt x="429886" y="1502056"/>
                </a:lnTo>
                <a:lnTo>
                  <a:pt x="485814" y="1528332"/>
                </a:lnTo>
                <a:lnTo>
                  <a:pt x="544013" y="1550289"/>
                </a:lnTo>
                <a:lnTo>
                  <a:pt x="604279" y="1567723"/>
                </a:lnTo>
                <a:lnTo>
                  <a:pt x="666406" y="1580429"/>
                </a:lnTo>
                <a:lnTo>
                  <a:pt x="730190" y="1588203"/>
                </a:lnTo>
                <a:lnTo>
                  <a:pt x="795426" y="1590840"/>
                </a:lnTo>
                <a:lnTo>
                  <a:pt x="860662" y="1588203"/>
                </a:lnTo>
                <a:lnTo>
                  <a:pt x="924446" y="1580429"/>
                </a:lnTo>
                <a:lnTo>
                  <a:pt x="986573" y="1567723"/>
                </a:lnTo>
                <a:lnTo>
                  <a:pt x="1046839" y="1550289"/>
                </a:lnTo>
                <a:lnTo>
                  <a:pt x="1105038" y="1528332"/>
                </a:lnTo>
                <a:lnTo>
                  <a:pt x="1160966" y="1502056"/>
                </a:lnTo>
                <a:lnTo>
                  <a:pt x="1214419" y="1471667"/>
                </a:lnTo>
                <a:lnTo>
                  <a:pt x="1265191" y="1437370"/>
                </a:lnTo>
                <a:lnTo>
                  <a:pt x="1313077" y="1399368"/>
                </a:lnTo>
                <a:lnTo>
                  <a:pt x="1357874" y="1357866"/>
                </a:lnTo>
                <a:lnTo>
                  <a:pt x="1399376" y="1313070"/>
                </a:lnTo>
                <a:lnTo>
                  <a:pt x="1437379" y="1265183"/>
                </a:lnTo>
                <a:lnTo>
                  <a:pt x="1471677" y="1214412"/>
                </a:lnTo>
                <a:lnTo>
                  <a:pt x="1502067" y="1160959"/>
                </a:lnTo>
                <a:lnTo>
                  <a:pt x="1528343" y="1105031"/>
                </a:lnTo>
                <a:lnTo>
                  <a:pt x="1550300" y="1046831"/>
                </a:lnTo>
                <a:lnTo>
                  <a:pt x="1567735" y="986565"/>
                </a:lnTo>
                <a:lnTo>
                  <a:pt x="1580441" y="924436"/>
                </a:lnTo>
                <a:lnTo>
                  <a:pt x="1588215" y="860651"/>
                </a:lnTo>
                <a:lnTo>
                  <a:pt x="1590852" y="795413"/>
                </a:lnTo>
                <a:lnTo>
                  <a:pt x="1588215" y="730177"/>
                </a:lnTo>
                <a:lnTo>
                  <a:pt x="1580441" y="666393"/>
                </a:lnTo>
                <a:lnTo>
                  <a:pt x="1567735" y="604267"/>
                </a:lnTo>
                <a:lnTo>
                  <a:pt x="1550300" y="544002"/>
                </a:lnTo>
                <a:lnTo>
                  <a:pt x="1528343" y="485803"/>
                </a:lnTo>
                <a:lnTo>
                  <a:pt x="1502067" y="429876"/>
                </a:lnTo>
                <a:lnTo>
                  <a:pt x="1471677" y="376424"/>
                </a:lnTo>
                <a:lnTo>
                  <a:pt x="1437379" y="325653"/>
                </a:lnTo>
                <a:lnTo>
                  <a:pt x="1399376" y="277767"/>
                </a:lnTo>
                <a:lnTo>
                  <a:pt x="1357874" y="232971"/>
                </a:lnTo>
                <a:lnTo>
                  <a:pt x="1313077" y="191470"/>
                </a:lnTo>
                <a:lnTo>
                  <a:pt x="1265191" y="153469"/>
                </a:lnTo>
                <a:lnTo>
                  <a:pt x="1214419" y="119171"/>
                </a:lnTo>
                <a:lnTo>
                  <a:pt x="1160966" y="88782"/>
                </a:lnTo>
                <a:lnTo>
                  <a:pt x="1105038" y="62507"/>
                </a:lnTo>
                <a:lnTo>
                  <a:pt x="1046839" y="40550"/>
                </a:lnTo>
                <a:lnTo>
                  <a:pt x="986573" y="23116"/>
                </a:lnTo>
                <a:lnTo>
                  <a:pt x="924446" y="10410"/>
                </a:lnTo>
                <a:lnTo>
                  <a:pt x="860662" y="2636"/>
                </a:lnTo>
                <a:lnTo>
                  <a:pt x="795426" y="0"/>
                </a:lnTo>
                <a:close/>
              </a:path>
            </a:pathLst>
          </a:custGeom>
          <a:solidFill>
            <a:srgbClr val="EFEFF4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" name="object 8"/>
          <p:cNvSpPr/>
          <p:nvPr/>
        </p:nvSpPr>
        <p:spPr>
          <a:xfrm>
            <a:off x="5776599" y="1490802"/>
            <a:ext cx="1360740" cy="1360740"/>
          </a:xfrm>
          <a:custGeom>
            <a:avLst/>
            <a:gdLst/>
            <a:ahLst/>
            <a:cxnLst/>
            <a:rect l="l" t="t" r="r" b="b"/>
            <a:pathLst>
              <a:path w="1591309" h="1591310">
                <a:moveTo>
                  <a:pt x="795426" y="0"/>
                </a:moveTo>
                <a:lnTo>
                  <a:pt x="730190" y="2636"/>
                </a:lnTo>
                <a:lnTo>
                  <a:pt x="666406" y="10410"/>
                </a:lnTo>
                <a:lnTo>
                  <a:pt x="604279" y="23116"/>
                </a:lnTo>
                <a:lnTo>
                  <a:pt x="544013" y="40550"/>
                </a:lnTo>
                <a:lnTo>
                  <a:pt x="485814" y="62507"/>
                </a:lnTo>
                <a:lnTo>
                  <a:pt x="429886" y="88782"/>
                </a:lnTo>
                <a:lnTo>
                  <a:pt x="376433" y="119171"/>
                </a:lnTo>
                <a:lnTo>
                  <a:pt x="325661" y="153469"/>
                </a:lnTo>
                <a:lnTo>
                  <a:pt x="277775" y="191470"/>
                </a:lnTo>
                <a:lnTo>
                  <a:pt x="232978" y="232971"/>
                </a:lnTo>
                <a:lnTo>
                  <a:pt x="191476" y="277767"/>
                </a:lnTo>
                <a:lnTo>
                  <a:pt x="153473" y="325653"/>
                </a:lnTo>
                <a:lnTo>
                  <a:pt x="119175" y="376424"/>
                </a:lnTo>
                <a:lnTo>
                  <a:pt x="88785" y="429876"/>
                </a:lnTo>
                <a:lnTo>
                  <a:pt x="62509" y="485803"/>
                </a:lnTo>
                <a:lnTo>
                  <a:pt x="40552" y="544002"/>
                </a:lnTo>
                <a:lnTo>
                  <a:pt x="23117" y="604267"/>
                </a:lnTo>
                <a:lnTo>
                  <a:pt x="10411" y="666393"/>
                </a:lnTo>
                <a:lnTo>
                  <a:pt x="2636" y="730177"/>
                </a:lnTo>
                <a:lnTo>
                  <a:pt x="0" y="795413"/>
                </a:lnTo>
                <a:lnTo>
                  <a:pt x="2636" y="860651"/>
                </a:lnTo>
                <a:lnTo>
                  <a:pt x="10411" y="924436"/>
                </a:lnTo>
                <a:lnTo>
                  <a:pt x="23117" y="986565"/>
                </a:lnTo>
                <a:lnTo>
                  <a:pt x="40552" y="1046831"/>
                </a:lnTo>
                <a:lnTo>
                  <a:pt x="62509" y="1105031"/>
                </a:lnTo>
                <a:lnTo>
                  <a:pt x="88785" y="1160959"/>
                </a:lnTo>
                <a:lnTo>
                  <a:pt x="119175" y="1214412"/>
                </a:lnTo>
                <a:lnTo>
                  <a:pt x="153473" y="1265183"/>
                </a:lnTo>
                <a:lnTo>
                  <a:pt x="191476" y="1313070"/>
                </a:lnTo>
                <a:lnTo>
                  <a:pt x="232978" y="1357866"/>
                </a:lnTo>
                <a:lnTo>
                  <a:pt x="277775" y="1399368"/>
                </a:lnTo>
                <a:lnTo>
                  <a:pt x="325661" y="1437370"/>
                </a:lnTo>
                <a:lnTo>
                  <a:pt x="376433" y="1471667"/>
                </a:lnTo>
                <a:lnTo>
                  <a:pt x="429886" y="1502056"/>
                </a:lnTo>
                <a:lnTo>
                  <a:pt x="485814" y="1528332"/>
                </a:lnTo>
                <a:lnTo>
                  <a:pt x="544013" y="1550289"/>
                </a:lnTo>
                <a:lnTo>
                  <a:pt x="604279" y="1567723"/>
                </a:lnTo>
                <a:lnTo>
                  <a:pt x="666406" y="1580429"/>
                </a:lnTo>
                <a:lnTo>
                  <a:pt x="730190" y="1588203"/>
                </a:lnTo>
                <a:lnTo>
                  <a:pt x="795426" y="1590840"/>
                </a:lnTo>
                <a:lnTo>
                  <a:pt x="860662" y="1588203"/>
                </a:lnTo>
                <a:lnTo>
                  <a:pt x="924446" y="1580429"/>
                </a:lnTo>
                <a:lnTo>
                  <a:pt x="986573" y="1567723"/>
                </a:lnTo>
                <a:lnTo>
                  <a:pt x="1046839" y="1550289"/>
                </a:lnTo>
                <a:lnTo>
                  <a:pt x="1105038" y="1528332"/>
                </a:lnTo>
                <a:lnTo>
                  <a:pt x="1160966" y="1502056"/>
                </a:lnTo>
                <a:lnTo>
                  <a:pt x="1214419" y="1471667"/>
                </a:lnTo>
                <a:lnTo>
                  <a:pt x="1265191" y="1437370"/>
                </a:lnTo>
                <a:lnTo>
                  <a:pt x="1313077" y="1399368"/>
                </a:lnTo>
                <a:lnTo>
                  <a:pt x="1357874" y="1357866"/>
                </a:lnTo>
                <a:lnTo>
                  <a:pt x="1399376" y="1313070"/>
                </a:lnTo>
                <a:lnTo>
                  <a:pt x="1437379" y="1265183"/>
                </a:lnTo>
                <a:lnTo>
                  <a:pt x="1471677" y="1214412"/>
                </a:lnTo>
                <a:lnTo>
                  <a:pt x="1502067" y="1160959"/>
                </a:lnTo>
                <a:lnTo>
                  <a:pt x="1528343" y="1105031"/>
                </a:lnTo>
                <a:lnTo>
                  <a:pt x="1550300" y="1046831"/>
                </a:lnTo>
                <a:lnTo>
                  <a:pt x="1567735" y="986565"/>
                </a:lnTo>
                <a:lnTo>
                  <a:pt x="1580441" y="924436"/>
                </a:lnTo>
                <a:lnTo>
                  <a:pt x="1588215" y="860651"/>
                </a:lnTo>
                <a:lnTo>
                  <a:pt x="1590852" y="795413"/>
                </a:lnTo>
                <a:lnTo>
                  <a:pt x="1588215" y="730177"/>
                </a:lnTo>
                <a:lnTo>
                  <a:pt x="1580441" y="666393"/>
                </a:lnTo>
                <a:lnTo>
                  <a:pt x="1567735" y="604267"/>
                </a:lnTo>
                <a:lnTo>
                  <a:pt x="1550300" y="544002"/>
                </a:lnTo>
                <a:lnTo>
                  <a:pt x="1528343" y="485803"/>
                </a:lnTo>
                <a:lnTo>
                  <a:pt x="1502067" y="429876"/>
                </a:lnTo>
                <a:lnTo>
                  <a:pt x="1471677" y="376424"/>
                </a:lnTo>
                <a:lnTo>
                  <a:pt x="1437379" y="325653"/>
                </a:lnTo>
                <a:lnTo>
                  <a:pt x="1399376" y="277767"/>
                </a:lnTo>
                <a:lnTo>
                  <a:pt x="1357874" y="232971"/>
                </a:lnTo>
                <a:lnTo>
                  <a:pt x="1313077" y="191470"/>
                </a:lnTo>
                <a:lnTo>
                  <a:pt x="1265191" y="153469"/>
                </a:lnTo>
                <a:lnTo>
                  <a:pt x="1214419" y="119171"/>
                </a:lnTo>
                <a:lnTo>
                  <a:pt x="1160966" y="88782"/>
                </a:lnTo>
                <a:lnTo>
                  <a:pt x="1105038" y="62507"/>
                </a:lnTo>
                <a:lnTo>
                  <a:pt x="1046839" y="40550"/>
                </a:lnTo>
                <a:lnTo>
                  <a:pt x="986573" y="23116"/>
                </a:lnTo>
                <a:lnTo>
                  <a:pt x="924446" y="10410"/>
                </a:lnTo>
                <a:lnTo>
                  <a:pt x="860662" y="2636"/>
                </a:lnTo>
                <a:lnTo>
                  <a:pt x="795426" y="0"/>
                </a:lnTo>
                <a:close/>
              </a:path>
            </a:pathLst>
          </a:custGeom>
          <a:solidFill>
            <a:srgbClr val="EFEFF4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" name="object 9"/>
          <p:cNvSpPr/>
          <p:nvPr/>
        </p:nvSpPr>
        <p:spPr>
          <a:xfrm>
            <a:off x="4273598" y="1490802"/>
            <a:ext cx="1360740" cy="1360740"/>
          </a:xfrm>
          <a:custGeom>
            <a:avLst/>
            <a:gdLst/>
            <a:ahLst/>
            <a:cxnLst/>
            <a:rect l="l" t="t" r="r" b="b"/>
            <a:pathLst>
              <a:path w="1591309" h="1591310">
                <a:moveTo>
                  <a:pt x="795426" y="0"/>
                </a:moveTo>
                <a:lnTo>
                  <a:pt x="730190" y="2636"/>
                </a:lnTo>
                <a:lnTo>
                  <a:pt x="666406" y="10410"/>
                </a:lnTo>
                <a:lnTo>
                  <a:pt x="604279" y="23116"/>
                </a:lnTo>
                <a:lnTo>
                  <a:pt x="544013" y="40550"/>
                </a:lnTo>
                <a:lnTo>
                  <a:pt x="485814" y="62507"/>
                </a:lnTo>
                <a:lnTo>
                  <a:pt x="429886" y="88782"/>
                </a:lnTo>
                <a:lnTo>
                  <a:pt x="376433" y="119171"/>
                </a:lnTo>
                <a:lnTo>
                  <a:pt x="325661" y="153469"/>
                </a:lnTo>
                <a:lnTo>
                  <a:pt x="277775" y="191470"/>
                </a:lnTo>
                <a:lnTo>
                  <a:pt x="232978" y="232971"/>
                </a:lnTo>
                <a:lnTo>
                  <a:pt x="191476" y="277767"/>
                </a:lnTo>
                <a:lnTo>
                  <a:pt x="153473" y="325653"/>
                </a:lnTo>
                <a:lnTo>
                  <a:pt x="119175" y="376424"/>
                </a:lnTo>
                <a:lnTo>
                  <a:pt x="88785" y="429876"/>
                </a:lnTo>
                <a:lnTo>
                  <a:pt x="62509" y="485803"/>
                </a:lnTo>
                <a:lnTo>
                  <a:pt x="40552" y="544002"/>
                </a:lnTo>
                <a:lnTo>
                  <a:pt x="23117" y="604267"/>
                </a:lnTo>
                <a:lnTo>
                  <a:pt x="10411" y="666393"/>
                </a:lnTo>
                <a:lnTo>
                  <a:pt x="2636" y="730177"/>
                </a:lnTo>
                <a:lnTo>
                  <a:pt x="0" y="795413"/>
                </a:lnTo>
                <a:lnTo>
                  <a:pt x="2636" y="860651"/>
                </a:lnTo>
                <a:lnTo>
                  <a:pt x="10411" y="924436"/>
                </a:lnTo>
                <a:lnTo>
                  <a:pt x="23117" y="986565"/>
                </a:lnTo>
                <a:lnTo>
                  <a:pt x="40552" y="1046831"/>
                </a:lnTo>
                <a:lnTo>
                  <a:pt x="62509" y="1105031"/>
                </a:lnTo>
                <a:lnTo>
                  <a:pt x="88785" y="1160959"/>
                </a:lnTo>
                <a:lnTo>
                  <a:pt x="119175" y="1214412"/>
                </a:lnTo>
                <a:lnTo>
                  <a:pt x="153473" y="1265183"/>
                </a:lnTo>
                <a:lnTo>
                  <a:pt x="191476" y="1313070"/>
                </a:lnTo>
                <a:lnTo>
                  <a:pt x="232978" y="1357866"/>
                </a:lnTo>
                <a:lnTo>
                  <a:pt x="277775" y="1399368"/>
                </a:lnTo>
                <a:lnTo>
                  <a:pt x="325661" y="1437370"/>
                </a:lnTo>
                <a:lnTo>
                  <a:pt x="376433" y="1471667"/>
                </a:lnTo>
                <a:lnTo>
                  <a:pt x="429886" y="1502056"/>
                </a:lnTo>
                <a:lnTo>
                  <a:pt x="485814" y="1528332"/>
                </a:lnTo>
                <a:lnTo>
                  <a:pt x="544013" y="1550289"/>
                </a:lnTo>
                <a:lnTo>
                  <a:pt x="604279" y="1567723"/>
                </a:lnTo>
                <a:lnTo>
                  <a:pt x="666406" y="1580429"/>
                </a:lnTo>
                <a:lnTo>
                  <a:pt x="730190" y="1588203"/>
                </a:lnTo>
                <a:lnTo>
                  <a:pt x="795426" y="1590840"/>
                </a:lnTo>
                <a:lnTo>
                  <a:pt x="860662" y="1588203"/>
                </a:lnTo>
                <a:lnTo>
                  <a:pt x="924446" y="1580429"/>
                </a:lnTo>
                <a:lnTo>
                  <a:pt x="986573" y="1567723"/>
                </a:lnTo>
                <a:lnTo>
                  <a:pt x="1046839" y="1550289"/>
                </a:lnTo>
                <a:lnTo>
                  <a:pt x="1105038" y="1528332"/>
                </a:lnTo>
                <a:lnTo>
                  <a:pt x="1160966" y="1502056"/>
                </a:lnTo>
                <a:lnTo>
                  <a:pt x="1214419" y="1471667"/>
                </a:lnTo>
                <a:lnTo>
                  <a:pt x="1265191" y="1437370"/>
                </a:lnTo>
                <a:lnTo>
                  <a:pt x="1313077" y="1399368"/>
                </a:lnTo>
                <a:lnTo>
                  <a:pt x="1357874" y="1357866"/>
                </a:lnTo>
                <a:lnTo>
                  <a:pt x="1399376" y="1313070"/>
                </a:lnTo>
                <a:lnTo>
                  <a:pt x="1437379" y="1265183"/>
                </a:lnTo>
                <a:lnTo>
                  <a:pt x="1471677" y="1214412"/>
                </a:lnTo>
                <a:lnTo>
                  <a:pt x="1502067" y="1160959"/>
                </a:lnTo>
                <a:lnTo>
                  <a:pt x="1528343" y="1105031"/>
                </a:lnTo>
                <a:lnTo>
                  <a:pt x="1550300" y="1046831"/>
                </a:lnTo>
                <a:lnTo>
                  <a:pt x="1567735" y="986565"/>
                </a:lnTo>
                <a:lnTo>
                  <a:pt x="1580441" y="924436"/>
                </a:lnTo>
                <a:lnTo>
                  <a:pt x="1588215" y="860651"/>
                </a:lnTo>
                <a:lnTo>
                  <a:pt x="1590852" y="795413"/>
                </a:lnTo>
                <a:lnTo>
                  <a:pt x="1588215" y="730177"/>
                </a:lnTo>
                <a:lnTo>
                  <a:pt x="1580441" y="666393"/>
                </a:lnTo>
                <a:lnTo>
                  <a:pt x="1567735" y="604267"/>
                </a:lnTo>
                <a:lnTo>
                  <a:pt x="1550300" y="544002"/>
                </a:lnTo>
                <a:lnTo>
                  <a:pt x="1528343" y="485803"/>
                </a:lnTo>
                <a:lnTo>
                  <a:pt x="1502067" y="429876"/>
                </a:lnTo>
                <a:lnTo>
                  <a:pt x="1471677" y="376424"/>
                </a:lnTo>
                <a:lnTo>
                  <a:pt x="1437379" y="325653"/>
                </a:lnTo>
                <a:lnTo>
                  <a:pt x="1399376" y="277767"/>
                </a:lnTo>
                <a:lnTo>
                  <a:pt x="1357874" y="232971"/>
                </a:lnTo>
                <a:lnTo>
                  <a:pt x="1313077" y="191470"/>
                </a:lnTo>
                <a:lnTo>
                  <a:pt x="1265191" y="153469"/>
                </a:lnTo>
                <a:lnTo>
                  <a:pt x="1214419" y="119171"/>
                </a:lnTo>
                <a:lnTo>
                  <a:pt x="1160966" y="88782"/>
                </a:lnTo>
                <a:lnTo>
                  <a:pt x="1105038" y="62507"/>
                </a:lnTo>
                <a:lnTo>
                  <a:pt x="1046839" y="40550"/>
                </a:lnTo>
                <a:lnTo>
                  <a:pt x="986573" y="23116"/>
                </a:lnTo>
                <a:lnTo>
                  <a:pt x="924446" y="10410"/>
                </a:lnTo>
                <a:lnTo>
                  <a:pt x="860662" y="2636"/>
                </a:lnTo>
                <a:lnTo>
                  <a:pt x="795426" y="0"/>
                </a:lnTo>
                <a:close/>
              </a:path>
            </a:pathLst>
          </a:custGeom>
          <a:solidFill>
            <a:srgbClr val="EFEFF4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4" name="object 10"/>
          <p:cNvSpPr/>
          <p:nvPr/>
        </p:nvSpPr>
        <p:spPr>
          <a:xfrm>
            <a:off x="7314748" y="1490802"/>
            <a:ext cx="1360740" cy="1360740"/>
          </a:xfrm>
          <a:custGeom>
            <a:avLst/>
            <a:gdLst/>
            <a:ahLst/>
            <a:cxnLst/>
            <a:rect l="l" t="t" r="r" b="b"/>
            <a:pathLst>
              <a:path w="1591309" h="1591310">
                <a:moveTo>
                  <a:pt x="795426" y="0"/>
                </a:moveTo>
                <a:lnTo>
                  <a:pt x="730190" y="2636"/>
                </a:lnTo>
                <a:lnTo>
                  <a:pt x="666406" y="10410"/>
                </a:lnTo>
                <a:lnTo>
                  <a:pt x="604279" y="23116"/>
                </a:lnTo>
                <a:lnTo>
                  <a:pt x="544013" y="40550"/>
                </a:lnTo>
                <a:lnTo>
                  <a:pt x="485814" y="62507"/>
                </a:lnTo>
                <a:lnTo>
                  <a:pt x="429886" y="88782"/>
                </a:lnTo>
                <a:lnTo>
                  <a:pt x="376433" y="119171"/>
                </a:lnTo>
                <a:lnTo>
                  <a:pt x="325661" y="153469"/>
                </a:lnTo>
                <a:lnTo>
                  <a:pt x="277775" y="191470"/>
                </a:lnTo>
                <a:lnTo>
                  <a:pt x="232978" y="232971"/>
                </a:lnTo>
                <a:lnTo>
                  <a:pt x="191476" y="277767"/>
                </a:lnTo>
                <a:lnTo>
                  <a:pt x="153473" y="325653"/>
                </a:lnTo>
                <a:lnTo>
                  <a:pt x="119175" y="376424"/>
                </a:lnTo>
                <a:lnTo>
                  <a:pt x="88785" y="429876"/>
                </a:lnTo>
                <a:lnTo>
                  <a:pt x="62509" y="485803"/>
                </a:lnTo>
                <a:lnTo>
                  <a:pt x="40552" y="544002"/>
                </a:lnTo>
                <a:lnTo>
                  <a:pt x="23117" y="604267"/>
                </a:lnTo>
                <a:lnTo>
                  <a:pt x="10411" y="666393"/>
                </a:lnTo>
                <a:lnTo>
                  <a:pt x="2636" y="730177"/>
                </a:lnTo>
                <a:lnTo>
                  <a:pt x="0" y="795413"/>
                </a:lnTo>
                <a:lnTo>
                  <a:pt x="2636" y="860651"/>
                </a:lnTo>
                <a:lnTo>
                  <a:pt x="10411" y="924436"/>
                </a:lnTo>
                <a:lnTo>
                  <a:pt x="23117" y="986565"/>
                </a:lnTo>
                <a:lnTo>
                  <a:pt x="40552" y="1046831"/>
                </a:lnTo>
                <a:lnTo>
                  <a:pt x="62509" y="1105031"/>
                </a:lnTo>
                <a:lnTo>
                  <a:pt x="88785" y="1160959"/>
                </a:lnTo>
                <a:lnTo>
                  <a:pt x="119175" y="1214412"/>
                </a:lnTo>
                <a:lnTo>
                  <a:pt x="153473" y="1265183"/>
                </a:lnTo>
                <a:lnTo>
                  <a:pt x="191476" y="1313070"/>
                </a:lnTo>
                <a:lnTo>
                  <a:pt x="232978" y="1357866"/>
                </a:lnTo>
                <a:lnTo>
                  <a:pt x="277775" y="1399368"/>
                </a:lnTo>
                <a:lnTo>
                  <a:pt x="325661" y="1437370"/>
                </a:lnTo>
                <a:lnTo>
                  <a:pt x="376433" y="1471667"/>
                </a:lnTo>
                <a:lnTo>
                  <a:pt x="429886" y="1502056"/>
                </a:lnTo>
                <a:lnTo>
                  <a:pt x="485814" y="1528332"/>
                </a:lnTo>
                <a:lnTo>
                  <a:pt x="544013" y="1550289"/>
                </a:lnTo>
                <a:lnTo>
                  <a:pt x="604279" y="1567723"/>
                </a:lnTo>
                <a:lnTo>
                  <a:pt x="666406" y="1580429"/>
                </a:lnTo>
                <a:lnTo>
                  <a:pt x="730190" y="1588203"/>
                </a:lnTo>
                <a:lnTo>
                  <a:pt x="795426" y="1590840"/>
                </a:lnTo>
                <a:lnTo>
                  <a:pt x="860662" y="1588203"/>
                </a:lnTo>
                <a:lnTo>
                  <a:pt x="924446" y="1580429"/>
                </a:lnTo>
                <a:lnTo>
                  <a:pt x="986573" y="1567723"/>
                </a:lnTo>
                <a:lnTo>
                  <a:pt x="1046839" y="1550289"/>
                </a:lnTo>
                <a:lnTo>
                  <a:pt x="1105038" y="1528332"/>
                </a:lnTo>
                <a:lnTo>
                  <a:pt x="1160966" y="1502056"/>
                </a:lnTo>
                <a:lnTo>
                  <a:pt x="1214419" y="1471667"/>
                </a:lnTo>
                <a:lnTo>
                  <a:pt x="1265191" y="1437370"/>
                </a:lnTo>
                <a:lnTo>
                  <a:pt x="1313077" y="1399368"/>
                </a:lnTo>
                <a:lnTo>
                  <a:pt x="1357874" y="1357866"/>
                </a:lnTo>
                <a:lnTo>
                  <a:pt x="1399376" y="1313070"/>
                </a:lnTo>
                <a:lnTo>
                  <a:pt x="1437379" y="1265183"/>
                </a:lnTo>
                <a:lnTo>
                  <a:pt x="1471677" y="1214412"/>
                </a:lnTo>
                <a:lnTo>
                  <a:pt x="1502067" y="1160959"/>
                </a:lnTo>
                <a:lnTo>
                  <a:pt x="1528343" y="1105031"/>
                </a:lnTo>
                <a:lnTo>
                  <a:pt x="1550300" y="1046831"/>
                </a:lnTo>
                <a:lnTo>
                  <a:pt x="1567735" y="986565"/>
                </a:lnTo>
                <a:lnTo>
                  <a:pt x="1580441" y="924436"/>
                </a:lnTo>
                <a:lnTo>
                  <a:pt x="1588215" y="860651"/>
                </a:lnTo>
                <a:lnTo>
                  <a:pt x="1590852" y="795413"/>
                </a:lnTo>
                <a:lnTo>
                  <a:pt x="1588215" y="730177"/>
                </a:lnTo>
                <a:lnTo>
                  <a:pt x="1580441" y="666393"/>
                </a:lnTo>
                <a:lnTo>
                  <a:pt x="1567735" y="604267"/>
                </a:lnTo>
                <a:lnTo>
                  <a:pt x="1550300" y="544002"/>
                </a:lnTo>
                <a:lnTo>
                  <a:pt x="1528343" y="485803"/>
                </a:lnTo>
                <a:lnTo>
                  <a:pt x="1502067" y="429876"/>
                </a:lnTo>
                <a:lnTo>
                  <a:pt x="1471677" y="376424"/>
                </a:lnTo>
                <a:lnTo>
                  <a:pt x="1437379" y="325653"/>
                </a:lnTo>
                <a:lnTo>
                  <a:pt x="1399376" y="277767"/>
                </a:lnTo>
                <a:lnTo>
                  <a:pt x="1357874" y="232971"/>
                </a:lnTo>
                <a:lnTo>
                  <a:pt x="1313077" y="191470"/>
                </a:lnTo>
                <a:lnTo>
                  <a:pt x="1265191" y="153469"/>
                </a:lnTo>
                <a:lnTo>
                  <a:pt x="1214419" y="119171"/>
                </a:lnTo>
                <a:lnTo>
                  <a:pt x="1160966" y="88782"/>
                </a:lnTo>
                <a:lnTo>
                  <a:pt x="1105038" y="62507"/>
                </a:lnTo>
                <a:lnTo>
                  <a:pt x="1046839" y="40550"/>
                </a:lnTo>
                <a:lnTo>
                  <a:pt x="986573" y="23116"/>
                </a:lnTo>
                <a:lnTo>
                  <a:pt x="924446" y="10410"/>
                </a:lnTo>
                <a:lnTo>
                  <a:pt x="860662" y="2636"/>
                </a:lnTo>
                <a:lnTo>
                  <a:pt x="795426" y="0"/>
                </a:lnTo>
                <a:close/>
              </a:path>
            </a:pathLst>
          </a:custGeom>
          <a:solidFill>
            <a:srgbClr val="EFEFF4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5" name="object 11"/>
          <p:cNvSpPr txBox="1"/>
          <p:nvPr/>
        </p:nvSpPr>
        <p:spPr>
          <a:xfrm>
            <a:off x="3497126" y="3685646"/>
            <a:ext cx="888336" cy="394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182444" algn="just"/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Mana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g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 eac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h &amp; 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e</a:t>
            </a:r>
            <a:r>
              <a:rPr sz="855" spc="-9" dirty="0">
                <a:solidFill>
                  <a:srgbClr val="585756"/>
                </a:solidFill>
                <a:latin typeface="Calibri Light"/>
                <a:cs typeface="Calibri Light"/>
              </a:rPr>
              <a:t>v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ery loss </a:t>
            </a:r>
            <a:r>
              <a:rPr sz="855" spc="-9" dirty="0" smtClean="0">
                <a:solidFill>
                  <a:srgbClr val="585756"/>
                </a:solidFill>
                <a:latin typeface="Calibri Light"/>
                <a:cs typeface="Calibri Light"/>
              </a:rPr>
              <a:t>v</a:t>
            </a:r>
            <a:r>
              <a:rPr sz="855" dirty="0" smtClean="0">
                <a:solidFill>
                  <a:srgbClr val="585756"/>
                </a:solidFill>
                <a:latin typeface="Calibri Light"/>
                <a:cs typeface="Calibri Light"/>
              </a:rPr>
              <a:t>ol</a:t>
            </a:r>
            <a:r>
              <a:rPr sz="855" spc="-9" dirty="0" smtClean="0">
                <a:solidFill>
                  <a:srgbClr val="585756"/>
                </a:solidFill>
                <a:latin typeface="Calibri Light"/>
                <a:cs typeface="Calibri Light"/>
              </a:rPr>
              <a:t>a</a:t>
            </a:r>
            <a:r>
              <a:rPr sz="855" spc="-4" dirty="0" smtClean="0">
                <a:solidFill>
                  <a:srgbClr val="585756"/>
                </a:solidFill>
                <a:latin typeface="Calibri Light"/>
                <a:cs typeface="Calibri Light"/>
              </a:rPr>
              <a:t>tility 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o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n 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high 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v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alue 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losses</a:t>
            </a:r>
            <a:endParaRPr sz="855" dirty="0">
              <a:latin typeface="Calibri Light"/>
              <a:cs typeface="Calibri Light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7252589" y="3779911"/>
            <a:ext cx="960554" cy="2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sz="855" spc="-9" dirty="0">
                <a:solidFill>
                  <a:srgbClr val="585756"/>
                </a:solidFill>
                <a:latin typeface="Calibri Light"/>
                <a:cs typeface="Calibri Light"/>
              </a:rPr>
              <a:t>Th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e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 </a:t>
            </a:r>
            <a:r>
              <a:rPr sz="855" spc="-21" dirty="0">
                <a:solidFill>
                  <a:srgbClr val="585756"/>
                </a:solidFill>
                <a:latin typeface="Calibri Light"/>
                <a:cs typeface="Calibri Light"/>
              </a:rPr>
              <a:t>X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O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L 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l</a:t>
            </a:r>
            <a:r>
              <a:rPr sz="855" spc="-21" dirty="0">
                <a:solidFill>
                  <a:srgbClr val="585756"/>
                </a:solidFill>
                <a:latin typeface="Calibri Light"/>
                <a:cs typeface="Calibri Light"/>
              </a:rPr>
              <a:t>a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y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e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s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 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o</a:t>
            </a:r>
            <a:r>
              <a:rPr sz="855" spc="-9" dirty="0">
                <a:solidFill>
                  <a:srgbClr val="585756"/>
                </a:solidFill>
                <a:latin typeface="Calibri Light"/>
                <a:cs typeface="Calibri Light"/>
              </a:rPr>
              <a:t>v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er 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a Flood 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 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e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t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</a:t>
            </a:r>
            <a:r>
              <a:rPr sz="855" spc="-9" dirty="0">
                <a:solidFill>
                  <a:srgbClr val="585756"/>
                </a:solidFill>
                <a:latin typeface="Calibri Light"/>
                <a:cs typeface="Calibri Light"/>
              </a:rPr>
              <a:t>n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tion</a:t>
            </a:r>
            <a:endParaRPr sz="855" dirty="0">
              <a:latin typeface="Calibri Light"/>
              <a:cs typeface="Calibri Light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3629554" y="4303321"/>
            <a:ext cx="335570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dirty="0">
                <a:solidFill>
                  <a:srgbClr val="585756"/>
                </a:solidFill>
                <a:latin typeface="Calibri"/>
                <a:cs typeface="Calibri"/>
              </a:rPr>
              <a:t>Risk XL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7380228" y="4303321"/>
            <a:ext cx="866074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dirty="0">
                <a:solidFill>
                  <a:srgbClr val="585756"/>
                </a:solidFill>
                <a:latin typeface="Calibri"/>
                <a:cs typeface="Calibri"/>
              </a:rPr>
              <a:t>Financial S</a:t>
            </a:r>
            <a:r>
              <a:rPr sz="855" b="1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b="1" dirty="0">
                <a:solidFill>
                  <a:srgbClr val="585756"/>
                </a:solidFill>
                <a:latin typeface="Calibri"/>
                <a:cs typeface="Calibri"/>
              </a:rPr>
              <a:t>op Loss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3571665" y="5596423"/>
            <a:ext cx="1548073" cy="2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421" marR="4344" indent="-77104"/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einsu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s sha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 pool per</a:t>
            </a:r>
            <a:r>
              <a:rPr sz="855" spc="-21" dirty="0">
                <a:solidFill>
                  <a:srgbClr val="585756"/>
                </a:solidFill>
                <a:latin typeface="Calibri Light"/>
                <a:cs typeface="Calibri Light"/>
              </a:rPr>
              <a:t>f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ormance Flood 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 p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o</a:t>
            </a:r>
            <a:r>
              <a:rPr sz="855" spc="-9" dirty="0">
                <a:solidFill>
                  <a:srgbClr val="585756"/>
                </a:solidFill>
                <a:latin typeface="Calibri Light"/>
                <a:cs typeface="Calibri Light"/>
              </a:rPr>
              <a:t>t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ects 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esults 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v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ol</a:t>
            </a:r>
            <a:r>
              <a:rPr sz="855" spc="-9" dirty="0">
                <a:solidFill>
                  <a:srgbClr val="585756"/>
                </a:solidFill>
                <a:latin typeface="Calibri Light"/>
                <a:cs typeface="Calibri Light"/>
              </a:rPr>
              <a:t>a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tility</a:t>
            </a:r>
            <a:endParaRPr sz="855" dirty="0">
              <a:latin typeface="Calibri Light"/>
              <a:cs typeface="Calibri Light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6553796" y="5596423"/>
            <a:ext cx="1933055" cy="2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einsu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s 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t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a</a:t>
            </a:r>
            <a:r>
              <a:rPr sz="855" spc="-34" dirty="0">
                <a:solidFill>
                  <a:srgbClr val="585756"/>
                </a:solidFill>
                <a:latin typeface="Calibri Light"/>
                <a:cs typeface="Calibri Light"/>
              </a:rPr>
              <a:t>k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 pu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 </a:t>
            </a:r>
            <a:r>
              <a:rPr sz="855" spc="-9" dirty="0">
                <a:solidFill>
                  <a:srgbClr val="585756"/>
                </a:solidFill>
                <a:latin typeface="Calibri Light"/>
                <a:cs typeface="Calibri Light"/>
              </a:rPr>
              <a:t>ca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t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a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s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t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ophic 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e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xposu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es Flood 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 p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o</a:t>
            </a:r>
            <a:r>
              <a:rPr sz="855" spc="-9" dirty="0">
                <a:solidFill>
                  <a:srgbClr val="585756"/>
                </a:solidFill>
                <a:latin typeface="Calibri Light"/>
                <a:cs typeface="Calibri Light"/>
              </a:rPr>
              <a:t>t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ects 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e</a:t>
            </a:r>
            <a:r>
              <a:rPr sz="855" spc="4" dirty="0">
                <a:solidFill>
                  <a:srgbClr val="585756"/>
                </a:solidFill>
                <a:latin typeface="Calibri Light"/>
                <a:cs typeface="Calibri Light"/>
              </a:rPr>
              <a:t>x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t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eme </a:t>
            </a:r>
            <a:r>
              <a:rPr sz="855" spc="-9" dirty="0">
                <a:solidFill>
                  <a:srgbClr val="585756"/>
                </a:solidFill>
                <a:latin typeface="Calibri Light"/>
                <a:cs typeface="Calibri Light"/>
              </a:rPr>
              <a:t>v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olitility</a:t>
            </a:r>
            <a:endParaRPr sz="855" dirty="0">
              <a:latin typeface="Calibri Light"/>
              <a:cs typeface="Calibri Light"/>
            </a:endParaRPr>
          </a:p>
        </p:txBody>
      </p:sp>
      <p:sp>
        <p:nvSpPr>
          <p:cNvPr id="21" name="object 17"/>
          <p:cNvSpPr txBox="1"/>
          <p:nvPr/>
        </p:nvSpPr>
        <p:spPr>
          <a:xfrm>
            <a:off x="5060949" y="5068426"/>
            <a:ext cx="563627" cy="2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874" marR="4344" indent="-177557"/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Quo</a:t>
            </a:r>
            <a:r>
              <a:rPr sz="855" spc="-13" dirty="0">
                <a:solidFill>
                  <a:srgbClr val="585756"/>
                </a:solidFill>
                <a:latin typeface="Calibri Light"/>
                <a:cs typeface="Calibri Light"/>
              </a:rPr>
              <a:t>t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a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 </a:t>
            </a:r>
            <a:r>
              <a:rPr sz="855" spc="-4" dirty="0">
                <a:solidFill>
                  <a:srgbClr val="585756"/>
                </a:solidFill>
                <a:latin typeface="Calibri Light"/>
                <a:cs typeface="Calibri Light"/>
              </a:rPr>
              <a:t>Sha</a:t>
            </a:r>
            <a:r>
              <a:rPr sz="855" spc="-21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 50%</a:t>
            </a:r>
            <a:endParaRPr sz="855" dirty="0">
              <a:latin typeface="Calibri Light"/>
              <a:cs typeface="Calibri Light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5492895" y="3432773"/>
            <a:ext cx="601636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spc="-4" dirty="0">
                <a:solidFill>
                  <a:srgbClr val="E94662"/>
                </a:solidFill>
                <a:latin typeface="Calibri"/>
                <a:cs typeface="Calibri"/>
              </a:rPr>
              <a:t>£2.1bn 100%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6013290" y="5068426"/>
            <a:ext cx="462630" cy="263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46" marR="4344" indent="-1629"/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A</a:t>
            </a:r>
            <a:r>
              <a:rPr sz="855" spc="9" dirty="0">
                <a:solidFill>
                  <a:srgbClr val="585756"/>
                </a:solidFill>
                <a:latin typeface="Calibri Light"/>
                <a:cs typeface="Calibri Light"/>
              </a:rPr>
              <a:t>g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g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</a:t>
            </a:r>
            <a:r>
              <a:rPr sz="855" spc="-17" dirty="0">
                <a:solidFill>
                  <a:srgbClr val="585756"/>
                </a:solidFill>
                <a:latin typeface="Calibri Light"/>
                <a:cs typeface="Calibri Light"/>
              </a:rPr>
              <a:t>g</a:t>
            </a:r>
            <a:r>
              <a:rPr sz="855" spc="-9" dirty="0">
                <a:solidFill>
                  <a:srgbClr val="585756"/>
                </a:solidFill>
                <a:latin typeface="Calibri Light"/>
                <a:cs typeface="Calibri Light"/>
              </a:rPr>
              <a:t>at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e </a:t>
            </a:r>
            <a:r>
              <a:rPr sz="855" spc="-21" dirty="0">
                <a:solidFill>
                  <a:srgbClr val="585756"/>
                </a:solidFill>
                <a:latin typeface="Calibri Light"/>
                <a:cs typeface="Calibri Light"/>
              </a:rPr>
              <a:t>X</a:t>
            </a:r>
            <a:r>
              <a:rPr sz="855" dirty="0">
                <a:solidFill>
                  <a:srgbClr val="585756"/>
                </a:solidFill>
                <a:latin typeface="Calibri Light"/>
                <a:cs typeface="Calibri Light"/>
              </a:rPr>
              <a:t>OL - 50%</a:t>
            </a:r>
            <a:endParaRPr sz="855" dirty="0">
              <a:latin typeface="Calibri Light"/>
              <a:cs typeface="Calibri Light"/>
            </a:endParaRPr>
          </a:p>
        </p:txBody>
      </p:sp>
      <p:sp>
        <p:nvSpPr>
          <p:cNvPr id="24" name="object 20"/>
          <p:cNvSpPr/>
          <p:nvPr/>
        </p:nvSpPr>
        <p:spPr>
          <a:xfrm>
            <a:off x="4914639" y="3726386"/>
            <a:ext cx="856299" cy="1317844"/>
          </a:xfrm>
          <a:custGeom>
            <a:avLst/>
            <a:gdLst/>
            <a:ahLst/>
            <a:cxnLst/>
            <a:rect l="l" t="t" r="r" b="b"/>
            <a:pathLst>
              <a:path w="1001395" h="1541145">
                <a:moveTo>
                  <a:pt x="0" y="1540802"/>
                </a:moveTo>
                <a:lnTo>
                  <a:pt x="1000798" y="1540802"/>
                </a:lnTo>
                <a:lnTo>
                  <a:pt x="1000798" y="0"/>
                </a:lnTo>
                <a:lnTo>
                  <a:pt x="0" y="0"/>
                </a:lnTo>
                <a:lnTo>
                  <a:pt x="0" y="1540802"/>
                </a:lnTo>
                <a:close/>
              </a:path>
            </a:pathLst>
          </a:custGeom>
          <a:solidFill>
            <a:srgbClr val="00A8B5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5" name="object 21"/>
          <p:cNvSpPr/>
          <p:nvPr/>
        </p:nvSpPr>
        <p:spPr>
          <a:xfrm>
            <a:off x="5816605" y="3726386"/>
            <a:ext cx="856299" cy="622270"/>
          </a:xfrm>
          <a:custGeom>
            <a:avLst/>
            <a:gdLst/>
            <a:ahLst/>
            <a:cxnLst/>
            <a:rect l="l" t="t" r="r" b="b"/>
            <a:pathLst>
              <a:path w="1001395" h="727710">
                <a:moveTo>
                  <a:pt x="0" y="727201"/>
                </a:moveTo>
                <a:lnTo>
                  <a:pt x="1000798" y="727201"/>
                </a:lnTo>
                <a:lnTo>
                  <a:pt x="1000798" y="0"/>
                </a:lnTo>
                <a:lnTo>
                  <a:pt x="0" y="0"/>
                </a:lnTo>
                <a:lnTo>
                  <a:pt x="0" y="727201"/>
                </a:lnTo>
                <a:close/>
              </a:path>
            </a:pathLst>
          </a:custGeom>
          <a:solidFill>
            <a:srgbClr val="E94662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6" name="object 22"/>
          <p:cNvSpPr/>
          <p:nvPr/>
        </p:nvSpPr>
        <p:spPr>
          <a:xfrm>
            <a:off x="5816605" y="4377467"/>
            <a:ext cx="856299" cy="261180"/>
          </a:xfrm>
          <a:custGeom>
            <a:avLst/>
            <a:gdLst/>
            <a:ahLst/>
            <a:cxnLst/>
            <a:rect l="l" t="t" r="r" b="b"/>
            <a:pathLst>
              <a:path w="1001395" h="305435">
                <a:moveTo>
                  <a:pt x="0" y="304914"/>
                </a:moveTo>
                <a:lnTo>
                  <a:pt x="1000798" y="304914"/>
                </a:lnTo>
                <a:lnTo>
                  <a:pt x="1000798" y="0"/>
                </a:lnTo>
                <a:lnTo>
                  <a:pt x="0" y="0"/>
                </a:lnTo>
                <a:lnTo>
                  <a:pt x="0" y="304914"/>
                </a:lnTo>
                <a:close/>
              </a:path>
            </a:pathLst>
          </a:custGeom>
          <a:solidFill>
            <a:srgbClr val="E94662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7" name="object 23"/>
          <p:cNvSpPr/>
          <p:nvPr/>
        </p:nvSpPr>
        <p:spPr>
          <a:xfrm>
            <a:off x="5816605" y="4868474"/>
            <a:ext cx="856299" cy="169957"/>
          </a:xfrm>
          <a:custGeom>
            <a:avLst/>
            <a:gdLst/>
            <a:ahLst/>
            <a:cxnLst/>
            <a:rect l="l" t="t" r="r" b="b"/>
            <a:pathLst>
              <a:path w="1001395" h="198754">
                <a:moveTo>
                  <a:pt x="0" y="198374"/>
                </a:moveTo>
                <a:lnTo>
                  <a:pt x="1000798" y="198374"/>
                </a:lnTo>
                <a:lnTo>
                  <a:pt x="1000798" y="0"/>
                </a:lnTo>
                <a:lnTo>
                  <a:pt x="0" y="0"/>
                </a:lnTo>
                <a:lnTo>
                  <a:pt x="0" y="198374"/>
                </a:lnTo>
                <a:close/>
              </a:path>
            </a:pathLst>
          </a:custGeom>
          <a:solidFill>
            <a:srgbClr val="0E2243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8" name="object 24"/>
          <p:cNvSpPr/>
          <p:nvPr/>
        </p:nvSpPr>
        <p:spPr>
          <a:xfrm>
            <a:off x="5816605" y="4668055"/>
            <a:ext cx="856299" cy="169957"/>
          </a:xfrm>
          <a:custGeom>
            <a:avLst/>
            <a:gdLst/>
            <a:ahLst/>
            <a:cxnLst/>
            <a:rect l="l" t="t" r="r" b="b"/>
            <a:pathLst>
              <a:path w="1001395" h="198754">
                <a:moveTo>
                  <a:pt x="0" y="198374"/>
                </a:moveTo>
                <a:lnTo>
                  <a:pt x="1000798" y="198374"/>
                </a:lnTo>
                <a:lnTo>
                  <a:pt x="1000798" y="0"/>
                </a:lnTo>
                <a:lnTo>
                  <a:pt x="0" y="0"/>
                </a:lnTo>
                <a:lnTo>
                  <a:pt x="0" y="198374"/>
                </a:lnTo>
                <a:close/>
              </a:path>
            </a:pathLst>
          </a:custGeom>
          <a:solidFill>
            <a:srgbClr val="E94662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9" name="object 25"/>
          <p:cNvSpPr/>
          <p:nvPr/>
        </p:nvSpPr>
        <p:spPr>
          <a:xfrm>
            <a:off x="4483667" y="3664821"/>
            <a:ext cx="0" cy="474576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405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0" name="object 26"/>
          <p:cNvSpPr/>
          <p:nvPr/>
        </p:nvSpPr>
        <p:spPr>
          <a:xfrm>
            <a:off x="4569135" y="3777097"/>
            <a:ext cx="0" cy="417562"/>
          </a:xfrm>
          <a:custGeom>
            <a:avLst/>
            <a:gdLst/>
            <a:ahLst/>
            <a:cxnLst/>
            <a:rect l="l" t="t" r="r" b="b"/>
            <a:pathLst>
              <a:path h="488314">
                <a:moveTo>
                  <a:pt x="0" y="0"/>
                </a:moveTo>
                <a:lnTo>
                  <a:pt x="0" y="487895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1" name="object 27"/>
          <p:cNvSpPr/>
          <p:nvPr/>
        </p:nvSpPr>
        <p:spPr>
          <a:xfrm>
            <a:off x="4568985" y="4191877"/>
            <a:ext cx="57557" cy="239460"/>
          </a:xfrm>
          <a:custGeom>
            <a:avLst/>
            <a:gdLst/>
            <a:ahLst/>
            <a:cxnLst/>
            <a:rect l="l" t="t" r="r" b="b"/>
            <a:pathLst>
              <a:path w="67310" h="280035">
                <a:moveTo>
                  <a:pt x="0" y="0"/>
                </a:moveTo>
                <a:lnTo>
                  <a:pt x="67106" y="279514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2" name="object 28"/>
          <p:cNvSpPr/>
          <p:nvPr/>
        </p:nvSpPr>
        <p:spPr>
          <a:xfrm>
            <a:off x="4483668" y="3782527"/>
            <a:ext cx="89594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77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3" name="object 29"/>
          <p:cNvSpPr/>
          <p:nvPr/>
        </p:nvSpPr>
        <p:spPr>
          <a:xfrm>
            <a:off x="7134375" y="3664821"/>
            <a:ext cx="0" cy="474576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405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4" name="object 30"/>
          <p:cNvSpPr/>
          <p:nvPr/>
        </p:nvSpPr>
        <p:spPr>
          <a:xfrm>
            <a:off x="6718683" y="3985701"/>
            <a:ext cx="415932" cy="502268"/>
          </a:xfrm>
          <a:custGeom>
            <a:avLst/>
            <a:gdLst/>
            <a:ahLst/>
            <a:cxnLst/>
            <a:rect l="l" t="t" r="r" b="b"/>
            <a:pathLst>
              <a:path w="486409" h="587375">
                <a:moveTo>
                  <a:pt x="0" y="587375"/>
                </a:moveTo>
                <a:lnTo>
                  <a:pt x="158267" y="587375"/>
                </a:lnTo>
                <a:lnTo>
                  <a:pt x="262928" y="0"/>
                </a:lnTo>
                <a:lnTo>
                  <a:pt x="48613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5" name="object 31"/>
          <p:cNvSpPr/>
          <p:nvPr/>
        </p:nvSpPr>
        <p:spPr>
          <a:xfrm>
            <a:off x="5202252" y="5459534"/>
            <a:ext cx="0" cy="474576"/>
          </a:xfrm>
          <a:custGeom>
            <a:avLst/>
            <a:gdLst/>
            <a:ahLst/>
            <a:cxnLst/>
            <a:rect l="l" t="t" r="r" b="b"/>
            <a:pathLst>
              <a:path h="554990">
                <a:moveTo>
                  <a:pt x="0" y="554405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6" name="object 32"/>
          <p:cNvSpPr/>
          <p:nvPr/>
        </p:nvSpPr>
        <p:spPr>
          <a:xfrm>
            <a:off x="5287721" y="5404132"/>
            <a:ext cx="0" cy="417562"/>
          </a:xfrm>
          <a:custGeom>
            <a:avLst/>
            <a:gdLst/>
            <a:ahLst/>
            <a:cxnLst/>
            <a:rect l="l" t="t" r="r" b="b"/>
            <a:pathLst>
              <a:path h="488315">
                <a:moveTo>
                  <a:pt x="0" y="487895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7" name="object 33"/>
          <p:cNvSpPr/>
          <p:nvPr/>
        </p:nvSpPr>
        <p:spPr>
          <a:xfrm>
            <a:off x="5286240" y="5330216"/>
            <a:ext cx="73847" cy="78191"/>
          </a:xfrm>
          <a:custGeom>
            <a:avLst/>
            <a:gdLst/>
            <a:ahLst/>
            <a:cxnLst/>
            <a:rect l="l" t="t" r="r" b="b"/>
            <a:pathLst>
              <a:path w="86360" h="91439">
                <a:moveTo>
                  <a:pt x="0" y="91059"/>
                </a:moveTo>
                <a:lnTo>
                  <a:pt x="85877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8" name="object 34"/>
          <p:cNvSpPr/>
          <p:nvPr/>
        </p:nvSpPr>
        <p:spPr>
          <a:xfrm>
            <a:off x="5202253" y="5815904"/>
            <a:ext cx="89594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77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9" name="object 35"/>
          <p:cNvSpPr/>
          <p:nvPr/>
        </p:nvSpPr>
        <p:spPr>
          <a:xfrm>
            <a:off x="6464368" y="5459534"/>
            <a:ext cx="0" cy="474576"/>
          </a:xfrm>
          <a:custGeom>
            <a:avLst/>
            <a:gdLst/>
            <a:ahLst/>
            <a:cxnLst/>
            <a:rect l="l" t="t" r="r" b="b"/>
            <a:pathLst>
              <a:path h="554990">
                <a:moveTo>
                  <a:pt x="0" y="554405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0" name="object 36"/>
          <p:cNvSpPr/>
          <p:nvPr/>
        </p:nvSpPr>
        <p:spPr>
          <a:xfrm>
            <a:off x="6378900" y="5404132"/>
            <a:ext cx="0" cy="417562"/>
          </a:xfrm>
          <a:custGeom>
            <a:avLst/>
            <a:gdLst/>
            <a:ahLst/>
            <a:cxnLst/>
            <a:rect l="l" t="t" r="r" b="b"/>
            <a:pathLst>
              <a:path h="488315">
                <a:moveTo>
                  <a:pt x="0" y="487895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1" name="object 37"/>
          <p:cNvSpPr/>
          <p:nvPr/>
        </p:nvSpPr>
        <p:spPr>
          <a:xfrm>
            <a:off x="6306945" y="5330216"/>
            <a:ext cx="73847" cy="78191"/>
          </a:xfrm>
          <a:custGeom>
            <a:avLst/>
            <a:gdLst/>
            <a:ahLst/>
            <a:cxnLst/>
            <a:rect l="l" t="t" r="r" b="b"/>
            <a:pathLst>
              <a:path w="86359" h="91439">
                <a:moveTo>
                  <a:pt x="85877" y="91059"/>
                </a:moveTo>
                <a:lnTo>
                  <a:pt x="0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2" name="object 38"/>
          <p:cNvSpPr/>
          <p:nvPr/>
        </p:nvSpPr>
        <p:spPr>
          <a:xfrm>
            <a:off x="6374773" y="5815904"/>
            <a:ext cx="89594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3" name="object 39"/>
          <p:cNvSpPr/>
          <p:nvPr/>
        </p:nvSpPr>
        <p:spPr>
          <a:xfrm>
            <a:off x="4973958" y="3621727"/>
            <a:ext cx="1639295" cy="0"/>
          </a:xfrm>
          <a:custGeom>
            <a:avLst/>
            <a:gdLst/>
            <a:ahLst/>
            <a:cxnLst/>
            <a:rect l="l" t="t" r="r" b="b"/>
            <a:pathLst>
              <a:path w="1917065">
                <a:moveTo>
                  <a:pt x="0" y="0"/>
                </a:moveTo>
                <a:lnTo>
                  <a:pt x="1916861" y="0"/>
                </a:lnTo>
              </a:path>
            </a:pathLst>
          </a:custGeom>
          <a:ln w="12700">
            <a:solidFill>
              <a:srgbClr val="E94662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4" name="object 40"/>
          <p:cNvSpPr/>
          <p:nvPr/>
        </p:nvSpPr>
        <p:spPr>
          <a:xfrm>
            <a:off x="4914642" y="3605579"/>
            <a:ext cx="76562" cy="43982"/>
          </a:xfrm>
          <a:custGeom>
            <a:avLst/>
            <a:gdLst/>
            <a:ahLst/>
            <a:cxnLst/>
            <a:rect l="l" t="t" r="r" b="b"/>
            <a:pathLst>
              <a:path w="89535" h="51435">
                <a:moveTo>
                  <a:pt x="81006" y="0"/>
                </a:moveTo>
                <a:lnTo>
                  <a:pt x="0" y="18884"/>
                </a:lnTo>
                <a:lnTo>
                  <a:pt x="89052" y="51295"/>
                </a:lnTo>
                <a:lnTo>
                  <a:pt x="80819" y="37435"/>
                </a:lnTo>
                <a:lnTo>
                  <a:pt x="75898" y="27201"/>
                </a:lnTo>
                <a:lnTo>
                  <a:pt x="74288" y="18769"/>
                </a:lnTo>
                <a:lnTo>
                  <a:pt x="75991" y="10310"/>
                </a:lnTo>
                <a:lnTo>
                  <a:pt x="81006" y="0"/>
                </a:lnTo>
                <a:close/>
              </a:path>
            </a:pathLst>
          </a:custGeom>
          <a:solidFill>
            <a:srgbClr val="E94662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5" name="object 41"/>
          <p:cNvSpPr/>
          <p:nvPr/>
        </p:nvSpPr>
        <p:spPr>
          <a:xfrm>
            <a:off x="6596249" y="3594012"/>
            <a:ext cx="76562" cy="43982"/>
          </a:xfrm>
          <a:custGeom>
            <a:avLst/>
            <a:gdLst/>
            <a:ahLst/>
            <a:cxnLst/>
            <a:rect l="l" t="t" r="r" b="b"/>
            <a:pathLst>
              <a:path w="89534" h="51435">
                <a:moveTo>
                  <a:pt x="0" y="0"/>
                </a:moveTo>
                <a:lnTo>
                  <a:pt x="8233" y="13859"/>
                </a:lnTo>
                <a:lnTo>
                  <a:pt x="13154" y="24093"/>
                </a:lnTo>
                <a:lnTo>
                  <a:pt x="14763" y="32525"/>
                </a:lnTo>
                <a:lnTo>
                  <a:pt x="13060" y="40984"/>
                </a:lnTo>
                <a:lnTo>
                  <a:pt x="8045" y="51295"/>
                </a:lnTo>
                <a:lnTo>
                  <a:pt x="89052" y="32410"/>
                </a:lnTo>
                <a:lnTo>
                  <a:pt x="0" y="0"/>
                </a:lnTo>
                <a:close/>
              </a:path>
            </a:pathLst>
          </a:custGeom>
          <a:solidFill>
            <a:srgbClr val="E94662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6" name="object 42"/>
          <p:cNvSpPr txBox="1"/>
          <p:nvPr/>
        </p:nvSpPr>
        <p:spPr>
          <a:xfrm>
            <a:off x="2932162" y="4487966"/>
            <a:ext cx="1730518" cy="105285"/>
          </a:xfrm>
          <a:prstGeom prst="rect">
            <a:avLst/>
          </a:prstGeom>
          <a:solidFill>
            <a:srgbClr val="00A8B5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684" b="1" spc="-26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OL l</a:t>
            </a:r>
            <a:r>
              <a:rPr sz="684" b="1" spc="-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684" dirty="0">
              <a:latin typeface="Calibri"/>
              <a:cs typeface="Calibri"/>
            </a:endParaRPr>
          </a:p>
        </p:txBody>
      </p:sp>
      <p:sp>
        <p:nvSpPr>
          <p:cNvPr id="47" name="object 43"/>
          <p:cNvSpPr txBox="1"/>
          <p:nvPr/>
        </p:nvSpPr>
        <p:spPr>
          <a:xfrm>
            <a:off x="6947920" y="4487966"/>
            <a:ext cx="1730518" cy="105285"/>
          </a:xfrm>
          <a:prstGeom prst="rect">
            <a:avLst/>
          </a:prstGeom>
          <a:solidFill>
            <a:srgbClr val="47B27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op loss l</a:t>
            </a:r>
            <a:r>
              <a:rPr sz="684" b="1" spc="-1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684" dirty="0">
              <a:latin typeface="Calibri"/>
              <a:cs typeface="Calibri"/>
            </a:endParaRPr>
          </a:p>
        </p:txBody>
      </p:sp>
      <p:sp>
        <p:nvSpPr>
          <p:cNvPr id="48" name="object 44"/>
          <p:cNvSpPr txBox="1"/>
          <p:nvPr/>
        </p:nvSpPr>
        <p:spPr>
          <a:xfrm>
            <a:off x="2932162" y="4853075"/>
            <a:ext cx="1730518" cy="105285"/>
          </a:xfrm>
          <a:prstGeom prst="rect">
            <a:avLst/>
          </a:prstGeom>
          <a:solidFill>
            <a:srgbClr val="0E2243"/>
          </a:solidFill>
        </p:spPr>
        <p:txBody>
          <a:bodyPr vert="horz" wrap="square" lIns="0" tIns="0" rIns="0" bIns="0" rtlCol="0">
            <a:spAutoFit/>
          </a:bodyPr>
          <a:lstStyle/>
          <a:p>
            <a:pPr marL="531043"/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Flood </a:t>
            </a:r>
            <a:r>
              <a:rPr sz="684" b="1" spc="-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ret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84" b="1" spc="-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684" dirty="0">
              <a:latin typeface="Calibri"/>
              <a:cs typeface="Calibri"/>
            </a:endParaRPr>
          </a:p>
        </p:txBody>
      </p:sp>
      <p:sp>
        <p:nvSpPr>
          <p:cNvPr id="49" name="object 45"/>
          <p:cNvSpPr txBox="1"/>
          <p:nvPr/>
        </p:nvSpPr>
        <p:spPr>
          <a:xfrm>
            <a:off x="6947920" y="4853075"/>
            <a:ext cx="1730518" cy="105285"/>
          </a:xfrm>
          <a:prstGeom prst="rect">
            <a:avLst/>
          </a:prstGeom>
          <a:solidFill>
            <a:srgbClr val="0E2243"/>
          </a:solidFill>
        </p:spPr>
        <p:txBody>
          <a:bodyPr vert="horz" wrap="square" lIns="0" tIns="0" rIns="0" bIns="0" rtlCol="0">
            <a:spAutoFit/>
          </a:bodyPr>
          <a:lstStyle/>
          <a:p>
            <a:pPr marL="531043"/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Flood </a:t>
            </a:r>
            <a:r>
              <a:rPr sz="684" b="1" spc="-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ret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84" b="1" spc="-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684" dirty="0">
              <a:latin typeface="Calibri"/>
              <a:cs typeface="Calibri"/>
            </a:endParaRPr>
          </a:p>
        </p:txBody>
      </p:sp>
      <p:sp>
        <p:nvSpPr>
          <p:cNvPr id="50" name="object 46"/>
          <p:cNvSpPr txBox="1"/>
          <p:nvPr/>
        </p:nvSpPr>
        <p:spPr>
          <a:xfrm>
            <a:off x="5899765" y="4897233"/>
            <a:ext cx="689601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Flood </a:t>
            </a:r>
            <a:r>
              <a:rPr sz="684" b="1" spc="-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ret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84" b="1" spc="-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684" dirty="0">
              <a:latin typeface="Calibri"/>
              <a:cs typeface="Calibri"/>
            </a:endParaRPr>
          </a:p>
        </p:txBody>
      </p:sp>
      <p:sp>
        <p:nvSpPr>
          <p:cNvPr id="51" name="object 47"/>
          <p:cNvSpPr txBox="1"/>
          <p:nvPr/>
        </p:nvSpPr>
        <p:spPr>
          <a:xfrm>
            <a:off x="5841268" y="4004463"/>
            <a:ext cx="806887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84" b="1" spc="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84" b="1" spc="-13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684" b="1" spc="-26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OL l</a:t>
            </a:r>
            <a:r>
              <a:rPr sz="684" b="1" spc="-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er 3</a:t>
            </a:r>
            <a:endParaRPr sz="684" dirty="0">
              <a:latin typeface="Calibri"/>
              <a:cs typeface="Calibri"/>
            </a:endParaRPr>
          </a:p>
        </p:txBody>
      </p:sp>
      <p:sp>
        <p:nvSpPr>
          <p:cNvPr id="52" name="object 48"/>
          <p:cNvSpPr txBox="1"/>
          <p:nvPr/>
        </p:nvSpPr>
        <p:spPr>
          <a:xfrm>
            <a:off x="5841268" y="4450715"/>
            <a:ext cx="806887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84" b="1" spc="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84" b="1" spc="-13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684" b="1" spc="-26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OL l</a:t>
            </a:r>
            <a:r>
              <a:rPr sz="684" b="1" spc="-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er 2</a:t>
            </a:r>
            <a:endParaRPr sz="684" dirty="0">
              <a:latin typeface="Calibri"/>
              <a:cs typeface="Calibri"/>
            </a:endParaRPr>
          </a:p>
        </p:txBody>
      </p:sp>
      <p:sp>
        <p:nvSpPr>
          <p:cNvPr id="53" name="object 49"/>
          <p:cNvSpPr txBox="1"/>
          <p:nvPr/>
        </p:nvSpPr>
        <p:spPr>
          <a:xfrm>
            <a:off x="5841268" y="4697101"/>
            <a:ext cx="806887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84" b="1" spc="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84" b="1" spc="-13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684" b="1" spc="-26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OL l</a:t>
            </a:r>
            <a:r>
              <a:rPr sz="684" b="1" spc="-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84" b="1" spc="-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84" b="1" dirty="0">
                <a:solidFill>
                  <a:srgbClr val="FFFFFF"/>
                </a:solidFill>
                <a:latin typeface="Calibri"/>
                <a:cs typeface="Calibri"/>
              </a:rPr>
              <a:t>er 1</a:t>
            </a:r>
            <a:endParaRPr sz="684" dirty="0">
              <a:latin typeface="Calibri"/>
              <a:cs typeface="Calibri"/>
            </a:endParaRPr>
          </a:p>
        </p:txBody>
      </p:sp>
      <p:sp>
        <p:nvSpPr>
          <p:cNvPr id="54" name="object 50"/>
          <p:cNvSpPr/>
          <p:nvPr/>
        </p:nvSpPr>
        <p:spPr>
          <a:xfrm>
            <a:off x="2735448" y="1420475"/>
            <a:ext cx="1360740" cy="1360740"/>
          </a:xfrm>
          <a:custGeom>
            <a:avLst/>
            <a:gdLst/>
            <a:ahLst/>
            <a:cxnLst/>
            <a:rect l="l" t="t" r="r" b="b"/>
            <a:pathLst>
              <a:path w="1591310" h="1591310">
                <a:moveTo>
                  <a:pt x="795426" y="0"/>
                </a:moveTo>
                <a:lnTo>
                  <a:pt x="730190" y="2636"/>
                </a:lnTo>
                <a:lnTo>
                  <a:pt x="666406" y="10410"/>
                </a:lnTo>
                <a:lnTo>
                  <a:pt x="604279" y="23116"/>
                </a:lnTo>
                <a:lnTo>
                  <a:pt x="544013" y="40550"/>
                </a:lnTo>
                <a:lnTo>
                  <a:pt x="485814" y="62507"/>
                </a:lnTo>
                <a:lnTo>
                  <a:pt x="429886" y="88782"/>
                </a:lnTo>
                <a:lnTo>
                  <a:pt x="376433" y="119171"/>
                </a:lnTo>
                <a:lnTo>
                  <a:pt x="325661" y="153469"/>
                </a:lnTo>
                <a:lnTo>
                  <a:pt x="277775" y="191470"/>
                </a:lnTo>
                <a:lnTo>
                  <a:pt x="232978" y="232971"/>
                </a:lnTo>
                <a:lnTo>
                  <a:pt x="191476" y="277767"/>
                </a:lnTo>
                <a:lnTo>
                  <a:pt x="153473" y="325653"/>
                </a:lnTo>
                <a:lnTo>
                  <a:pt x="119175" y="376424"/>
                </a:lnTo>
                <a:lnTo>
                  <a:pt x="88785" y="429876"/>
                </a:lnTo>
                <a:lnTo>
                  <a:pt x="62509" y="485803"/>
                </a:lnTo>
                <a:lnTo>
                  <a:pt x="40552" y="544002"/>
                </a:lnTo>
                <a:lnTo>
                  <a:pt x="23117" y="604267"/>
                </a:lnTo>
                <a:lnTo>
                  <a:pt x="10411" y="666393"/>
                </a:lnTo>
                <a:lnTo>
                  <a:pt x="2636" y="730177"/>
                </a:lnTo>
                <a:lnTo>
                  <a:pt x="0" y="795413"/>
                </a:lnTo>
                <a:lnTo>
                  <a:pt x="2636" y="860651"/>
                </a:lnTo>
                <a:lnTo>
                  <a:pt x="10411" y="924436"/>
                </a:lnTo>
                <a:lnTo>
                  <a:pt x="23117" y="986565"/>
                </a:lnTo>
                <a:lnTo>
                  <a:pt x="40552" y="1046831"/>
                </a:lnTo>
                <a:lnTo>
                  <a:pt x="62509" y="1105031"/>
                </a:lnTo>
                <a:lnTo>
                  <a:pt x="88785" y="1160959"/>
                </a:lnTo>
                <a:lnTo>
                  <a:pt x="119175" y="1214412"/>
                </a:lnTo>
                <a:lnTo>
                  <a:pt x="153473" y="1265183"/>
                </a:lnTo>
                <a:lnTo>
                  <a:pt x="191476" y="1313070"/>
                </a:lnTo>
                <a:lnTo>
                  <a:pt x="232978" y="1357866"/>
                </a:lnTo>
                <a:lnTo>
                  <a:pt x="277775" y="1399368"/>
                </a:lnTo>
                <a:lnTo>
                  <a:pt x="325661" y="1437370"/>
                </a:lnTo>
                <a:lnTo>
                  <a:pt x="376433" y="1471667"/>
                </a:lnTo>
                <a:lnTo>
                  <a:pt x="429886" y="1502056"/>
                </a:lnTo>
                <a:lnTo>
                  <a:pt x="485814" y="1528332"/>
                </a:lnTo>
                <a:lnTo>
                  <a:pt x="544013" y="1550289"/>
                </a:lnTo>
                <a:lnTo>
                  <a:pt x="604279" y="1567723"/>
                </a:lnTo>
                <a:lnTo>
                  <a:pt x="666406" y="1580429"/>
                </a:lnTo>
                <a:lnTo>
                  <a:pt x="730190" y="1588203"/>
                </a:lnTo>
                <a:lnTo>
                  <a:pt x="795426" y="1590840"/>
                </a:lnTo>
                <a:lnTo>
                  <a:pt x="860662" y="1588203"/>
                </a:lnTo>
                <a:lnTo>
                  <a:pt x="924446" y="1580429"/>
                </a:lnTo>
                <a:lnTo>
                  <a:pt x="986573" y="1567723"/>
                </a:lnTo>
                <a:lnTo>
                  <a:pt x="1046839" y="1550289"/>
                </a:lnTo>
                <a:lnTo>
                  <a:pt x="1105038" y="1528332"/>
                </a:lnTo>
                <a:lnTo>
                  <a:pt x="1160966" y="1502056"/>
                </a:lnTo>
                <a:lnTo>
                  <a:pt x="1214419" y="1471667"/>
                </a:lnTo>
                <a:lnTo>
                  <a:pt x="1265191" y="1437370"/>
                </a:lnTo>
                <a:lnTo>
                  <a:pt x="1313077" y="1399368"/>
                </a:lnTo>
                <a:lnTo>
                  <a:pt x="1357874" y="1357866"/>
                </a:lnTo>
                <a:lnTo>
                  <a:pt x="1399376" y="1313070"/>
                </a:lnTo>
                <a:lnTo>
                  <a:pt x="1437379" y="1265183"/>
                </a:lnTo>
                <a:lnTo>
                  <a:pt x="1471677" y="1214412"/>
                </a:lnTo>
                <a:lnTo>
                  <a:pt x="1502067" y="1160959"/>
                </a:lnTo>
                <a:lnTo>
                  <a:pt x="1528343" y="1105031"/>
                </a:lnTo>
                <a:lnTo>
                  <a:pt x="1550300" y="1046831"/>
                </a:lnTo>
                <a:lnTo>
                  <a:pt x="1567735" y="986565"/>
                </a:lnTo>
                <a:lnTo>
                  <a:pt x="1580441" y="924436"/>
                </a:lnTo>
                <a:lnTo>
                  <a:pt x="1588215" y="860651"/>
                </a:lnTo>
                <a:lnTo>
                  <a:pt x="1590852" y="795413"/>
                </a:lnTo>
                <a:lnTo>
                  <a:pt x="1588215" y="730177"/>
                </a:lnTo>
                <a:lnTo>
                  <a:pt x="1580441" y="666393"/>
                </a:lnTo>
                <a:lnTo>
                  <a:pt x="1567735" y="604267"/>
                </a:lnTo>
                <a:lnTo>
                  <a:pt x="1550300" y="544002"/>
                </a:lnTo>
                <a:lnTo>
                  <a:pt x="1528343" y="485803"/>
                </a:lnTo>
                <a:lnTo>
                  <a:pt x="1502067" y="429876"/>
                </a:lnTo>
                <a:lnTo>
                  <a:pt x="1471677" y="376424"/>
                </a:lnTo>
                <a:lnTo>
                  <a:pt x="1437379" y="325653"/>
                </a:lnTo>
                <a:lnTo>
                  <a:pt x="1399376" y="277767"/>
                </a:lnTo>
                <a:lnTo>
                  <a:pt x="1357874" y="232971"/>
                </a:lnTo>
                <a:lnTo>
                  <a:pt x="1313077" y="191470"/>
                </a:lnTo>
                <a:lnTo>
                  <a:pt x="1265191" y="153469"/>
                </a:lnTo>
                <a:lnTo>
                  <a:pt x="1214419" y="119171"/>
                </a:lnTo>
                <a:lnTo>
                  <a:pt x="1160966" y="88782"/>
                </a:lnTo>
                <a:lnTo>
                  <a:pt x="1105038" y="62507"/>
                </a:lnTo>
                <a:lnTo>
                  <a:pt x="1046839" y="40550"/>
                </a:lnTo>
                <a:lnTo>
                  <a:pt x="986573" y="23116"/>
                </a:lnTo>
                <a:lnTo>
                  <a:pt x="924446" y="10410"/>
                </a:lnTo>
                <a:lnTo>
                  <a:pt x="860662" y="2636"/>
                </a:lnTo>
                <a:lnTo>
                  <a:pt x="795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5" name="object 51"/>
          <p:cNvSpPr/>
          <p:nvPr/>
        </p:nvSpPr>
        <p:spPr>
          <a:xfrm>
            <a:off x="2735448" y="1420475"/>
            <a:ext cx="1360740" cy="1360740"/>
          </a:xfrm>
          <a:custGeom>
            <a:avLst/>
            <a:gdLst/>
            <a:ahLst/>
            <a:cxnLst/>
            <a:rect l="l" t="t" r="r" b="b"/>
            <a:pathLst>
              <a:path w="1591310" h="1591310">
                <a:moveTo>
                  <a:pt x="795426" y="1590840"/>
                </a:moveTo>
                <a:lnTo>
                  <a:pt x="860662" y="1588203"/>
                </a:lnTo>
                <a:lnTo>
                  <a:pt x="924446" y="1580429"/>
                </a:lnTo>
                <a:lnTo>
                  <a:pt x="986573" y="1567723"/>
                </a:lnTo>
                <a:lnTo>
                  <a:pt x="1046839" y="1550289"/>
                </a:lnTo>
                <a:lnTo>
                  <a:pt x="1105038" y="1528332"/>
                </a:lnTo>
                <a:lnTo>
                  <a:pt x="1160966" y="1502056"/>
                </a:lnTo>
                <a:lnTo>
                  <a:pt x="1214419" y="1471667"/>
                </a:lnTo>
                <a:lnTo>
                  <a:pt x="1265191" y="1437370"/>
                </a:lnTo>
                <a:lnTo>
                  <a:pt x="1313077" y="1399368"/>
                </a:lnTo>
                <a:lnTo>
                  <a:pt x="1357874" y="1357866"/>
                </a:lnTo>
                <a:lnTo>
                  <a:pt x="1399376" y="1313070"/>
                </a:lnTo>
                <a:lnTo>
                  <a:pt x="1437379" y="1265183"/>
                </a:lnTo>
                <a:lnTo>
                  <a:pt x="1471677" y="1214412"/>
                </a:lnTo>
                <a:lnTo>
                  <a:pt x="1502067" y="1160959"/>
                </a:lnTo>
                <a:lnTo>
                  <a:pt x="1528343" y="1105031"/>
                </a:lnTo>
                <a:lnTo>
                  <a:pt x="1550300" y="1046831"/>
                </a:lnTo>
                <a:lnTo>
                  <a:pt x="1567735" y="986565"/>
                </a:lnTo>
                <a:lnTo>
                  <a:pt x="1580441" y="924436"/>
                </a:lnTo>
                <a:lnTo>
                  <a:pt x="1588215" y="860651"/>
                </a:lnTo>
                <a:lnTo>
                  <a:pt x="1590852" y="795413"/>
                </a:lnTo>
                <a:lnTo>
                  <a:pt x="1588215" y="730177"/>
                </a:lnTo>
                <a:lnTo>
                  <a:pt x="1580441" y="666393"/>
                </a:lnTo>
                <a:lnTo>
                  <a:pt x="1567735" y="604267"/>
                </a:lnTo>
                <a:lnTo>
                  <a:pt x="1550300" y="544002"/>
                </a:lnTo>
                <a:lnTo>
                  <a:pt x="1528343" y="485803"/>
                </a:lnTo>
                <a:lnTo>
                  <a:pt x="1502067" y="429876"/>
                </a:lnTo>
                <a:lnTo>
                  <a:pt x="1471677" y="376424"/>
                </a:lnTo>
                <a:lnTo>
                  <a:pt x="1437379" y="325653"/>
                </a:lnTo>
                <a:lnTo>
                  <a:pt x="1399376" y="277767"/>
                </a:lnTo>
                <a:lnTo>
                  <a:pt x="1357874" y="232971"/>
                </a:lnTo>
                <a:lnTo>
                  <a:pt x="1313077" y="191470"/>
                </a:lnTo>
                <a:lnTo>
                  <a:pt x="1265191" y="153469"/>
                </a:lnTo>
                <a:lnTo>
                  <a:pt x="1214419" y="119171"/>
                </a:lnTo>
                <a:lnTo>
                  <a:pt x="1160966" y="88782"/>
                </a:lnTo>
                <a:lnTo>
                  <a:pt x="1105038" y="62507"/>
                </a:lnTo>
                <a:lnTo>
                  <a:pt x="1046839" y="40550"/>
                </a:lnTo>
                <a:lnTo>
                  <a:pt x="986573" y="23116"/>
                </a:lnTo>
                <a:lnTo>
                  <a:pt x="924446" y="10410"/>
                </a:lnTo>
                <a:lnTo>
                  <a:pt x="860662" y="2636"/>
                </a:lnTo>
                <a:lnTo>
                  <a:pt x="795426" y="0"/>
                </a:lnTo>
                <a:lnTo>
                  <a:pt x="730190" y="2636"/>
                </a:lnTo>
                <a:lnTo>
                  <a:pt x="666406" y="10410"/>
                </a:lnTo>
                <a:lnTo>
                  <a:pt x="604279" y="23116"/>
                </a:lnTo>
                <a:lnTo>
                  <a:pt x="544013" y="40550"/>
                </a:lnTo>
                <a:lnTo>
                  <a:pt x="485814" y="62507"/>
                </a:lnTo>
                <a:lnTo>
                  <a:pt x="429886" y="88782"/>
                </a:lnTo>
                <a:lnTo>
                  <a:pt x="376433" y="119171"/>
                </a:lnTo>
                <a:lnTo>
                  <a:pt x="325661" y="153469"/>
                </a:lnTo>
                <a:lnTo>
                  <a:pt x="277775" y="191470"/>
                </a:lnTo>
                <a:lnTo>
                  <a:pt x="232978" y="232971"/>
                </a:lnTo>
                <a:lnTo>
                  <a:pt x="191476" y="277767"/>
                </a:lnTo>
                <a:lnTo>
                  <a:pt x="153473" y="325653"/>
                </a:lnTo>
                <a:lnTo>
                  <a:pt x="119175" y="376424"/>
                </a:lnTo>
                <a:lnTo>
                  <a:pt x="88785" y="429876"/>
                </a:lnTo>
                <a:lnTo>
                  <a:pt x="62509" y="485803"/>
                </a:lnTo>
                <a:lnTo>
                  <a:pt x="40552" y="544002"/>
                </a:lnTo>
                <a:lnTo>
                  <a:pt x="23117" y="604267"/>
                </a:lnTo>
                <a:lnTo>
                  <a:pt x="10411" y="666393"/>
                </a:lnTo>
                <a:lnTo>
                  <a:pt x="2636" y="730177"/>
                </a:lnTo>
                <a:lnTo>
                  <a:pt x="0" y="795413"/>
                </a:lnTo>
                <a:lnTo>
                  <a:pt x="2636" y="860651"/>
                </a:lnTo>
                <a:lnTo>
                  <a:pt x="10411" y="924436"/>
                </a:lnTo>
                <a:lnTo>
                  <a:pt x="23117" y="986565"/>
                </a:lnTo>
                <a:lnTo>
                  <a:pt x="40552" y="1046831"/>
                </a:lnTo>
                <a:lnTo>
                  <a:pt x="62509" y="1105031"/>
                </a:lnTo>
                <a:lnTo>
                  <a:pt x="88785" y="1160959"/>
                </a:lnTo>
                <a:lnTo>
                  <a:pt x="119175" y="1214412"/>
                </a:lnTo>
                <a:lnTo>
                  <a:pt x="153473" y="1265183"/>
                </a:lnTo>
                <a:lnTo>
                  <a:pt x="191476" y="1313070"/>
                </a:lnTo>
                <a:lnTo>
                  <a:pt x="232978" y="1357866"/>
                </a:lnTo>
                <a:lnTo>
                  <a:pt x="277775" y="1399368"/>
                </a:lnTo>
                <a:lnTo>
                  <a:pt x="325661" y="1437370"/>
                </a:lnTo>
                <a:lnTo>
                  <a:pt x="376433" y="1471667"/>
                </a:lnTo>
                <a:lnTo>
                  <a:pt x="429886" y="1502056"/>
                </a:lnTo>
                <a:lnTo>
                  <a:pt x="485814" y="1528332"/>
                </a:lnTo>
                <a:lnTo>
                  <a:pt x="544013" y="1550289"/>
                </a:lnTo>
                <a:lnTo>
                  <a:pt x="604279" y="1567723"/>
                </a:lnTo>
                <a:lnTo>
                  <a:pt x="666406" y="1580429"/>
                </a:lnTo>
                <a:lnTo>
                  <a:pt x="730190" y="1588203"/>
                </a:lnTo>
                <a:lnTo>
                  <a:pt x="795426" y="1590840"/>
                </a:lnTo>
                <a:close/>
              </a:path>
            </a:pathLst>
          </a:custGeom>
          <a:ln w="13919">
            <a:solidFill>
              <a:srgbClr val="E94662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6" name="object 52"/>
          <p:cNvSpPr/>
          <p:nvPr/>
        </p:nvSpPr>
        <p:spPr>
          <a:xfrm>
            <a:off x="5776599" y="1420475"/>
            <a:ext cx="1360740" cy="1360740"/>
          </a:xfrm>
          <a:custGeom>
            <a:avLst/>
            <a:gdLst/>
            <a:ahLst/>
            <a:cxnLst/>
            <a:rect l="l" t="t" r="r" b="b"/>
            <a:pathLst>
              <a:path w="1591309" h="1591310">
                <a:moveTo>
                  <a:pt x="795426" y="0"/>
                </a:moveTo>
                <a:lnTo>
                  <a:pt x="730190" y="2636"/>
                </a:lnTo>
                <a:lnTo>
                  <a:pt x="666406" y="10410"/>
                </a:lnTo>
                <a:lnTo>
                  <a:pt x="604279" y="23116"/>
                </a:lnTo>
                <a:lnTo>
                  <a:pt x="544013" y="40550"/>
                </a:lnTo>
                <a:lnTo>
                  <a:pt x="485814" y="62507"/>
                </a:lnTo>
                <a:lnTo>
                  <a:pt x="429886" y="88782"/>
                </a:lnTo>
                <a:lnTo>
                  <a:pt x="376433" y="119171"/>
                </a:lnTo>
                <a:lnTo>
                  <a:pt x="325661" y="153469"/>
                </a:lnTo>
                <a:lnTo>
                  <a:pt x="277775" y="191470"/>
                </a:lnTo>
                <a:lnTo>
                  <a:pt x="232978" y="232971"/>
                </a:lnTo>
                <a:lnTo>
                  <a:pt x="191476" y="277767"/>
                </a:lnTo>
                <a:lnTo>
                  <a:pt x="153473" y="325653"/>
                </a:lnTo>
                <a:lnTo>
                  <a:pt x="119175" y="376424"/>
                </a:lnTo>
                <a:lnTo>
                  <a:pt x="88785" y="429876"/>
                </a:lnTo>
                <a:lnTo>
                  <a:pt x="62509" y="485803"/>
                </a:lnTo>
                <a:lnTo>
                  <a:pt x="40552" y="544002"/>
                </a:lnTo>
                <a:lnTo>
                  <a:pt x="23117" y="604267"/>
                </a:lnTo>
                <a:lnTo>
                  <a:pt x="10411" y="666393"/>
                </a:lnTo>
                <a:lnTo>
                  <a:pt x="2636" y="730177"/>
                </a:lnTo>
                <a:lnTo>
                  <a:pt x="0" y="795413"/>
                </a:lnTo>
                <a:lnTo>
                  <a:pt x="2636" y="860651"/>
                </a:lnTo>
                <a:lnTo>
                  <a:pt x="10411" y="924436"/>
                </a:lnTo>
                <a:lnTo>
                  <a:pt x="23117" y="986565"/>
                </a:lnTo>
                <a:lnTo>
                  <a:pt x="40552" y="1046831"/>
                </a:lnTo>
                <a:lnTo>
                  <a:pt x="62509" y="1105031"/>
                </a:lnTo>
                <a:lnTo>
                  <a:pt x="88785" y="1160959"/>
                </a:lnTo>
                <a:lnTo>
                  <a:pt x="119175" y="1214412"/>
                </a:lnTo>
                <a:lnTo>
                  <a:pt x="153473" y="1265183"/>
                </a:lnTo>
                <a:lnTo>
                  <a:pt x="191476" y="1313070"/>
                </a:lnTo>
                <a:lnTo>
                  <a:pt x="232978" y="1357866"/>
                </a:lnTo>
                <a:lnTo>
                  <a:pt x="277775" y="1399368"/>
                </a:lnTo>
                <a:lnTo>
                  <a:pt x="325661" y="1437370"/>
                </a:lnTo>
                <a:lnTo>
                  <a:pt x="376433" y="1471667"/>
                </a:lnTo>
                <a:lnTo>
                  <a:pt x="429886" y="1502056"/>
                </a:lnTo>
                <a:lnTo>
                  <a:pt x="485814" y="1528332"/>
                </a:lnTo>
                <a:lnTo>
                  <a:pt x="544013" y="1550289"/>
                </a:lnTo>
                <a:lnTo>
                  <a:pt x="604279" y="1567723"/>
                </a:lnTo>
                <a:lnTo>
                  <a:pt x="666406" y="1580429"/>
                </a:lnTo>
                <a:lnTo>
                  <a:pt x="730190" y="1588203"/>
                </a:lnTo>
                <a:lnTo>
                  <a:pt x="795426" y="1590840"/>
                </a:lnTo>
                <a:lnTo>
                  <a:pt x="860662" y="1588203"/>
                </a:lnTo>
                <a:lnTo>
                  <a:pt x="924446" y="1580429"/>
                </a:lnTo>
                <a:lnTo>
                  <a:pt x="986573" y="1567723"/>
                </a:lnTo>
                <a:lnTo>
                  <a:pt x="1046839" y="1550289"/>
                </a:lnTo>
                <a:lnTo>
                  <a:pt x="1105038" y="1528332"/>
                </a:lnTo>
                <a:lnTo>
                  <a:pt x="1160966" y="1502056"/>
                </a:lnTo>
                <a:lnTo>
                  <a:pt x="1214419" y="1471667"/>
                </a:lnTo>
                <a:lnTo>
                  <a:pt x="1265191" y="1437370"/>
                </a:lnTo>
                <a:lnTo>
                  <a:pt x="1313077" y="1399368"/>
                </a:lnTo>
                <a:lnTo>
                  <a:pt x="1357874" y="1357866"/>
                </a:lnTo>
                <a:lnTo>
                  <a:pt x="1399376" y="1313070"/>
                </a:lnTo>
                <a:lnTo>
                  <a:pt x="1437379" y="1265183"/>
                </a:lnTo>
                <a:lnTo>
                  <a:pt x="1471677" y="1214412"/>
                </a:lnTo>
                <a:lnTo>
                  <a:pt x="1502067" y="1160959"/>
                </a:lnTo>
                <a:lnTo>
                  <a:pt x="1528343" y="1105031"/>
                </a:lnTo>
                <a:lnTo>
                  <a:pt x="1550300" y="1046831"/>
                </a:lnTo>
                <a:lnTo>
                  <a:pt x="1567735" y="986565"/>
                </a:lnTo>
                <a:lnTo>
                  <a:pt x="1580441" y="924436"/>
                </a:lnTo>
                <a:lnTo>
                  <a:pt x="1588215" y="860651"/>
                </a:lnTo>
                <a:lnTo>
                  <a:pt x="1590852" y="795413"/>
                </a:lnTo>
                <a:lnTo>
                  <a:pt x="1588215" y="730177"/>
                </a:lnTo>
                <a:lnTo>
                  <a:pt x="1580441" y="666393"/>
                </a:lnTo>
                <a:lnTo>
                  <a:pt x="1567735" y="604267"/>
                </a:lnTo>
                <a:lnTo>
                  <a:pt x="1550300" y="544002"/>
                </a:lnTo>
                <a:lnTo>
                  <a:pt x="1528343" y="485803"/>
                </a:lnTo>
                <a:lnTo>
                  <a:pt x="1502067" y="429876"/>
                </a:lnTo>
                <a:lnTo>
                  <a:pt x="1471677" y="376424"/>
                </a:lnTo>
                <a:lnTo>
                  <a:pt x="1437379" y="325653"/>
                </a:lnTo>
                <a:lnTo>
                  <a:pt x="1399376" y="277767"/>
                </a:lnTo>
                <a:lnTo>
                  <a:pt x="1357874" y="232971"/>
                </a:lnTo>
                <a:lnTo>
                  <a:pt x="1313077" y="191470"/>
                </a:lnTo>
                <a:lnTo>
                  <a:pt x="1265191" y="153469"/>
                </a:lnTo>
                <a:lnTo>
                  <a:pt x="1214419" y="119171"/>
                </a:lnTo>
                <a:lnTo>
                  <a:pt x="1160966" y="88782"/>
                </a:lnTo>
                <a:lnTo>
                  <a:pt x="1105038" y="62507"/>
                </a:lnTo>
                <a:lnTo>
                  <a:pt x="1046839" y="40550"/>
                </a:lnTo>
                <a:lnTo>
                  <a:pt x="986573" y="23116"/>
                </a:lnTo>
                <a:lnTo>
                  <a:pt x="924446" y="10410"/>
                </a:lnTo>
                <a:lnTo>
                  <a:pt x="860662" y="2636"/>
                </a:lnTo>
                <a:lnTo>
                  <a:pt x="795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7" name="object 53"/>
          <p:cNvSpPr/>
          <p:nvPr/>
        </p:nvSpPr>
        <p:spPr>
          <a:xfrm>
            <a:off x="5776599" y="1420475"/>
            <a:ext cx="1360740" cy="1360740"/>
          </a:xfrm>
          <a:custGeom>
            <a:avLst/>
            <a:gdLst/>
            <a:ahLst/>
            <a:cxnLst/>
            <a:rect l="l" t="t" r="r" b="b"/>
            <a:pathLst>
              <a:path w="1591309" h="1591310">
                <a:moveTo>
                  <a:pt x="795426" y="1590840"/>
                </a:moveTo>
                <a:lnTo>
                  <a:pt x="860662" y="1588203"/>
                </a:lnTo>
                <a:lnTo>
                  <a:pt x="924446" y="1580429"/>
                </a:lnTo>
                <a:lnTo>
                  <a:pt x="986573" y="1567723"/>
                </a:lnTo>
                <a:lnTo>
                  <a:pt x="1046839" y="1550289"/>
                </a:lnTo>
                <a:lnTo>
                  <a:pt x="1105038" y="1528332"/>
                </a:lnTo>
                <a:lnTo>
                  <a:pt x="1160966" y="1502056"/>
                </a:lnTo>
                <a:lnTo>
                  <a:pt x="1214419" y="1471667"/>
                </a:lnTo>
                <a:lnTo>
                  <a:pt x="1265191" y="1437370"/>
                </a:lnTo>
                <a:lnTo>
                  <a:pt x="1313077" y="1399368"/>
                </a:lnTo>
                <a:lnTo>
                  <a:pt x="1357874" y="1357866"/>
                </a:lnTo>
                <a:lnTo>
                  <a:pt x="1399376" y="1313070"/>
                </a:lnTo>
                <a:lnTo>
                  <a:pt x="1437379" y="1265183"/>
                </a:lnTo>
                <a:lnTo>
                  <a:pt x="1471677" y="1214412"/>
                </a:lnTo>
                <a:lnTo>
                  <a:pt x="1502067" y="1160959"/>
                </a:lnTo>
                <a:lnTo>
                  <a:pt x="1528343" y="1105031"/>
                </a:lnTo>
                <a:lnTo>
                  <a:pt x="1550300" y="1046831"/>
                </a:lnTo>
                <a:lnTo>
                  <a:pt x="1567735" y="986565"/>
                </a:lnTo>
                <a:lnTo>
                  <a:pt x="1580441" y="924436"/>
                </a:lnTo>
                <a:lnTo>
                  <a:pt x="1588215" y="860651"/>
                </a:lnTo>
                <a:lnTo>
                  <a:pt x="1590852" y="795413"/>
                </a:lnTo>
                <a:lnTo>
                  <a:pt x="1588215" y="730177"/>
                </a:lnTo>
                <a:lnTo>
                  <a:pt x="1580441" y="666393"/>
                </a:lnTo>
                <a:lnTo>
                  <a:pt x="1567735" y="604267"/>
                </a:lnTo>
                <a:lnTo>
                  <a:pt x="1550300" y="544002"/>
                </a:lnTo>
                <a:lnTo>
                  <a:pt x="1528343" y="485803"/>
                </a:lnTo>
                <a:lnTo>
                  <a:pt x="1502067" y="429876"/>
                </a:lnTo>
                <a:lnTo>
                  <a:pt x="1471677" y="376424"/>
                </a:lnTo>
                <a:lnTo>
                  <a:pt x="1437379" y="325653"/>
                </a:lnTo>
                <a:lnTo>
                  <a:pt x="1399376" y="277767"/>
                </a:lnTo>
                <a:lnTo>
                  <a:pt x="1357874" y="232971"/>
                </a:lnTo>
                <a:lnTo>
                  <a:pt x="1313077" y="191470"/>
                </a:lnTo>
                <a:lnTo>
                  <a:pt x="1265191" y="153469"/>
                </a:lnTo>
                <a:lnTo>
                  <a:pt x="1214419" y="119171"/>
                </a:lnTo>
                <a:lnTo>
                  <a:pt x="1160966" y="88782"/>
                </a:lnTo>
                <a:lnTo>
                  <a:pt x="1105038" y="62507"/>
                </a:lnTo>
                <a:lnTo>
                  <a:pt x="1046839" y="40550"/>
                </a:lnTo>
                <a:lnTo>
                  <a:pt x="986573" y="23116"/>
                </a:lnTo>
                <a:lnTo>
                  <a:pt x="924446" y="10410"/>
                </a:lnTo>
                <a:lnTo>
                  <a:pt x="860662" y="2636"/>
                </a:lnTo>
                <a:lnTo>
                  <a:pt x="795426" y="0"/>
                </a:lnTo>
                <a:lnTo>
                  <a:pt x="730190" y="2636"/>
                </a:lnTo>
                <a:lnTo>
                  <a:pt x="666406" y="10410"/>
                </a:lnTo>
                <a:lnTo>
                  <a:pt x="604279" y="23116"/>
                </a:lnTo>
                <a:lnTo>
                  <a:pt x="544013" y="40550"/>
                </a:lnTo>
                <a:lnTo>
                  <a:pt x="485814" y="62507"/>
                </a:lnTo>
                <a:lnTo>
                  <a:pt x="429886" y="88782"/>
                </a:lnTo>
                <a:lnTo>
                  <a:pt x="376433" y="119171"/>
                </a:lnTo>
                <a:lnTo>
                  <a:pt x="325661" y="153469"/>
                </a:lnTo>
                <a:lnTo>
                  <a:pt x="277775" y="191470"/>
                </a:lnTo>
                <a:lnTo>
                  <a:pt x="232978" y="232971"/>
                </a:lnTo>
                <a:lnTo>
                  <a:pt x="191476" y="277767"/>
                </a:lnTo>
                <a:lnTo>
                  <a:pt x="153473" y="325653"/>
                </a:lnTo>
                <a:lnTo>
                  <a:pt x="119175" y="376424"/>
                </a:lnTo>
                <a:lnTo>
                  <a:pt x="88785" y="429876"/>
                </a:lnTo>
                <a:lnTo>
                  <a:pt x="62509" y="485803"/>
                </a:lnTo>
                <a:lnTo>
                  <a:pt x="40552" y="544002"/>
                </a:lnTo>
                <a:lnTo>
                  <a:pt x="23117" y="604267"/>
                </a:lnTo>
                <a:lnTo>
                  <a:pt x="10411" y="666393"/>
                </a:lnTo>
                <a:lnTo>
                  <a:pt x="2636" y="730177"/>
                </a:lnTo>
                <a:lnTo>
                  <a:pt x="0" y="795413"/>
                </a:lnTo>
                <a:lnTo>
                  <a:pt x="2636" y="860651"/>
                </a:lnTo>
                <a:lnTo>
                  <a:pt x="10411" y="924436"/>
                </a:lnTo>
                <a:lnTo>
                  <a:pt x="23117" y="986565"/>
                </a:lnTo>
                <a:lnTo>
                  <a:pt x="40552" y="1046831"/>
                </a:lnTo>
                <a:lnTo>
                  <a:pt x="62509" y="1105031"/>
                </a:lnTo>
                <a:lnTo>
                  <a:pt x="88785" y="1160959"/>
                </a:lnTo>
                <a:lnTo>
                  <a:pt x="119175" y="1214412"/>
                </a:lnTo>
                <a:lnTo>
                  <a:pt x="153473" y="1265183"/>
                </a:lnTo>
                <a:lnTo>
                  <a:pt x="191476" y="1313070"/>
                </a:lnTo>
                <a:lnTo>
                  <a:pt x="232978" y="1357866"/>
                </a:lnTo>
                <a:lnTo>
                  <a:pt x="277775" y="1399368"/>
                </a:lnTo>
                <a:lnTo>
                  <a:pt x="325661" y="1437370"/>
                </a:lnTo>
                <a:lnTo>
                  <a:pt x="376433" y="1471667"/>
                </a:lnTo>
                <a:lnTo>
                  <a:pt x="429886" y="1502056"/>
                </a:lnTo>
                <a:lnTo>
                  <a:pt x="485814" y="1528332"/>
                </a:lnTo>
                <a:lnTo>
                  <a:pt x="544013" y="1550289"/>
                </a:lnTo>
                <a:lnTo>
                  <a:pt x="604279" y="1567723"/>
                </a:lnTo>
                <a:lnTo>
                  <a:pt x="666406" y="1580429"/>
                </a:lnTo>
                <a:lnTo>
                  <a:pt x="730190" y="1588203"/>
                </a:lnTo>
                <a:lnTo>
                  <a:pt x="795426" y="1590840"/>
                </a:lnTo>
                <a:close/>
              </a:path>
            </a:pathLst>
          </a:custGeom>
          <a:ln w="13919">
            <a:solidFill>
              <a:srgbClr val="E94662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8" name="object 54"/>
          <p:cNvSpPr/>
          <p:nvPr/>
        </p:nvSpPr>
        <p:spPr>
          <a:xfrm>
            <a:off x="4273598" y="1420475"/>
            <a:ext cx="1360740" cy="1360740"/>
          </a:xfrm>
          <a:custGeom>
            <a:avLst/>
            <a:gdLst/>
            <a:ahLst/>
            <a:cxnLst/>
            <a:rect l="l" t="t" r="r" b="b"/>
            <a:pathLst>
              <a:path w="1591309" h="1591310">
                <a:moveTo>
                  <a:pt x="795426" y="0"/>
                </a:moveTo>
                <a:lnTo>
                  <a:pt x="730190" y="2636"/>
                </a:lnTo>
                <a:lnTo>
                  <a:pt x="666406" y="10410"/>
                </a:lnTo>
                <a:lnTo>
                  <a:pt x="604279" y="23116"/>
                </a:lnTo>
                <a:lnTo>
                  <a:pt x="544013" y="40550"/>
                </a:lnTo>
                <a:lnTo>
                  <a:pt x="485814" y="62507"/>
                </a:lnTo>
                <a:lnTo>
                  <a:pt x="429886" y="88782"/>
                </a:lnTo>
                <a:lnTo>
                  <a:pt x="376433" y="119171"/>
                </a:lnTo>
                <a:lnTo>
                  <a:pt x="325661" y="153469"/>
                </a:lnTo>
                <a:lnTo>
                  <a:pt x="277775" y="191470"/>
                </a:lnTo>
                <a:lnTo>
                  <a:pt x="232978" y="232971"/>
                </a:lnTo>
                <a:lnTo>
                  <a:pt x="191476" y="277767"/>
                </a:lnTo>
                <a:lnTo>
                  <a:pt x="153473" y="325653"/>
                </a:lnTo>
                <a:lnTo>
                  <a:pt x="119175" y="376424"/>
                </a:lnTo>
                <a:lnTo>
                  <a:pt x="88785" y="429876"/>
                </a:lnTo>
                <a:lnTo>
                  <a:pt x="62509" y="485803"/>
                </a:lnTo>
                <a:lnTo>
                  <a:pt x="40552" y="544002"/>
                </a:lnTo>
                <a:lnTo>
                  <a:pt x="23117" y="604267"/>
                </a:lnTo>
                <a:lnTo>
                  <a:pt x="10411" y="666393"/>
                </a:lnTo>
                <a:lnTo>
                  <a:pt x="2636" y="730177"/>
                </a:lnTo>
                <a:lnTo>
                  <a:pt x="0" y="795413"/>
                </a:lnTo>
                <a:lnTo>
                  <a:pt x="2636" y="860651"/>
                </a:lnTo>
                <a:lnTo>
                  <a:pt x="10411" y="924436"/>
                </a:lnTo>
                <a:lnTo>
                  <a:pt x="23117" y="986565"/>
                </a:lnTo>
                <a:lnTo>
                  <a:pt x="40552" y="1046831"/>
                </a:lnTo>
                <a:lnTo>
                  <a:pt x="62509" y="1105031"/>
                </a:lnTo>
                <a:lnTo>
                  <a:pt x="88785" y="1160959"/>
                </a:lnTo>
                <a:lnTo>
                  <a:pt x="119175" y="1214412"/>
                </a:lnTo>
                <a:lnTo>
                  <a:pt x="153473" y="1265183"/>
                </a:lnTo>
                <a:lnTo>
                  <a:pt x="191476" y="1313070"/>
                </a:lnTo>
                <a:lnTo>
                  <a:pt x="232978" y="1357866"/>
                </a:lnTo>
                <a:lnTo>
                  <a:pt x="277775" y="1399368"/>
                </a:lnTo>
                <a:lnTo>
                  <a:pt x="325661" y="1437370"/>
                </a:lnTo>
                <a:lnTo>
                  <a:pt x="376433" y="1471667"/>
                </a:lnTo>
                <a:lnTo>
                  <a:pt x="429886" y="1502056"/>
                </a:lnTo>
                <a:lnTo>
                  <a:pt x="485814" y="1528332"/>
                </a:lnTo>
                <a:lnTo>
                  <a:pt x="544013" y="1550289"/>
                </a:lnTo>
                <a:lnTo>
                  <a:pt x="604279" y="1567723"/>
                </a:lnTo>
                <a:lnTo>
                  <a:pt x="666406" y="1580429"/>
                </a:lnTo>
                <a:lnTo>
                  <a:pt x="730190" y="1588203"/>
                </a:lnTo>
                <a:lnTo>
                  <a:pt x="795426" y="1590840"/>
                </a:lnTo>
                <a:lnTo>
                  <a:pt x="860662" y="1588203"/>
                </a:lnTo>
                <a:lnTo>
                  <a:pt x="924446" y="1580429"/>
                </a:lnTo>
                <a:lnTo>
                  <a:pt x="986573" y="1567723"/>
                </a:lnTo>
                <a:lnTo>
                  <a:pt x="1046839" y="1550289"/>
                </a:lnTo>
                <a:lnTo>
                  <a:pt x="1105038" y="1528332"/>
                </a:lnTo>
                <a:lnTo>
                  <a:pt x="1160966" y="1502056"/>
                </a:lnTo>
                <a:lnTo>
                  <a:pt x="1214419" y="1471667"/>
                </a:lnTo>
                <a:lnTo>
                  <a:pt x="1265191" y="1437370"/>
                </a:lnTo>
                <a:lnTo>
                  <a:pt x="1313077" y="1399368"/>
                </a:lnTo>
                <a:lnTo>
                  <a:pt x="1357874" y="1357866"/>
                </a:lnTo>
                <a:lnTo>
                  <a:pt x="1399376" y="1313070"/>
                </a:lnTo>
                <a:lnTo>
                  <a:pt x="1437379" y="1265183"/>
                </a:lnTo>
                <a:lnTo>
                  <a:pt x="1471677" y="1214412"/>
                </a:lnTo>
                <a:lnTo>
                  <a:pt x="1502067" y="1160959"/>
                </a:lnTo>
                <a:lnTo>
                  <a:pt x="1528343" y="1105031"/>
                </a:lnTo>
                <a:lnTo>
                  <a:pt x="1550300" y="1046831"/>
                </a:lnTo>
                <a:lnTo>
                  <a:pt x="1567735" y="986565"/>
                </a:lnTo>
                <a:lnTo>
                  <a:pt x="1580441" y="924436"/>
                </a:lnTo>
                <a:lnTo>
                  <a:pt x="1588215" y="860651"/>
                </a:lnTo>
                <a:lnTo>
                  <a:pt x="1590852" y="795413"/>
                </a:lnTo>
                <a:lnTo>
                  <a:pt x="1588215" y="730177"/>
                </a:lnTo>
                <a:lnTo>
                  <a:pt x="1580441" y="666393"/>
                </a:lnTo>
                <a:lnTo>
                  <a:pt x="1567735" y="604267"/>
                </a:lnTo>
                <a:lnTo>
                  <a:pt x="1550300" y="544002"/>
                </a:lnTo>
                <a:lnTo>
                  <a:pt x="1528343" y="485803"/>
                </a:lnTo>
                <a:lnTo>
                  <a:pt x="1502067" y="429876"/>
                </a:lnTo>
                <a:lnTo>
                  <a:pt x="1471677" y="376424"/>
                </a:lnTo>
                <a:lnTo>
                  <a:pt x="1437379" y="325653"/>
                </a:lnTo>
                <a:lnTo>
                  <a:pt x="1399376" y="277767"/>
                </a:lnTo>
                <a:lnTo>
                  <a:pt x="1357874" y="232971"/>
                </a:lnTo>
                <a:lnTo>
                  <a:pt x="1313077" y="191470"/>
                </a:lnTo>
                <a:lnTo>
                  <a:pt x="1265191" y="153469"/>
                </a:lnTo>
                <a:lnTo>
                  <a:pt x="1214419" y="119171"/>
                </a:lnTo>
                <a:lnTo>
                  <a:pt x="1160966" y="88782"/>
                </a:lnTo>
                <a:lnTo>
                  <a:pt x="1105038" y="62507"/>
                </a:lnTo>
                <a:lnTo>
                  <a:pt x="1046839" y="40550"/>
                </a:lnTo>
                <a:lnTo>
                  <a:pt x="986573" y="23116"/>
                </a:lnTo>
                <a:lnTo>
                  <a:pt x="924446" y="10410"/>
                </a:lnTo>
                <a:lnTo>
                  <a:pt x="860662" y="2636"/>
                </a:lnTo>
                <a:lnTo>
                  <a:pt x="795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9" name="object 55"/>
          <p:cNvSpPr/>
          <p:nvPr/>
        </p:nvSpPr>
        <p:spPr>
          <a:xfrm>
            <a:off x="4273598" y="1420475"/>
            <a:ext cx="1360740" cy="1360740"/>
          </a:xfrm>
          <a:custGeom>
            <a:avLst/>
            <a:gdLst/>
            <a:ahLst/>
            <a:cxnLst/>
            <a:rect l="l" t="t" r="r" b="b"/>
            <a:pathLst>
              <a:path w="1591309" h="1591310">
                <a:moveTo>
                  <a:pt x="795426" y="1590840"/>
                </a:moveTo>
                <a:lnTo>
                  <a:pt x="860662" y="1588203"/>
                </a:lnTo>
                <a:lnTo>
                  <a:pt x="924446" y="1580429"/>
                </a:lnTo>
                <a:lnTo>
                  <a:pt x="986573" y="1567723"/>
                </a:lnTo>
                <a:lnTo>
                  <a:pt x="1046839" y="1550289"/>
                </a:lnTo>
                <a:lnTo>
                  <a:pt x="1105038" y="1528332"/>
                </a:lnTo>
                <a:lnTo>
                  <a:pt x="1160966" y="1502056"/>
                </a:lnTo>
                <a:lnTo>
                  <a:pt x="1214419" y="1471667"/>
                </a:lnTo>
                <a:lnTo>
                  <a:pt x="1265191" y="1437370"/>
                </a:lnTo>
                <a:lnTo>
                  <a:pt x="1313077" y="1399368"/>
                </a:lnTo>
                <a:lnTo>
                  <a:pt x="1357874" y="1357866"/>
                </a:lnTo>
                <a:lnTo>
                  <a:pt x="1399376" y="1313070"/>
                </a:lnTo>
                <a:lnTo>
                  <a:pt x="1437379" y="1265183"/>
                </a:lnTo>
                <a:lnTo>
                  <a:pt x="1471677" y="1214412"/>
                </a:lnTo>
                <a:lnTo>
                  <a:pt x="1502067" y="1160959"/>
                </a:lnTo>
                <a:lnTo>
                  <a:pt x="1528343" y="1105031"/>
                </a:lnTo>
                <a:lnTo>
                  <a:pt x="1550300" y="1046831"/>
                </a:lnTo>
                <a:lnTo>
                  <a:pt x="1567735" y="986565"/>
                </a:lnTo>
                <a:lnTo>
                  <a:pt x="1580441" y="924436"/>
                </a:lnTo>
                <a:lnTo>
                  <a:pt x="1588215" y="860651"/>
                </a:lnTo>
                <a:lnTo>
                  <a:pt x="1590852" y="795413"/>
                </a:lnTo>
                <a:lnTo>
                  <a:pt x="1588215" y="730177"/>
                </a:lnTo>
                <a:lnTo>
                  <a:pt x="1580441" y="666393"/>
                </a:lnTo>
                <a:lnTo>
                  <a:pt x="1567735" y="604267"/>
                </a:lnTo>
                <a:lnTo>
                  <a:pt x="1550300" y="544002"/>
                </a:lnTo>
                <a:lnTo>
                  <a:pt x="1528343" y="485803"/>
                </a:lnTo>
                <a:lnTo>
                  <a:pt x="1502067" y="429876"/>
                </a:lnTo>
                <a:lnTo>
                  <a:pt x="1471677" y="376424"/>
                </a:lnTo>
                <a:lnTo>
                  <a:pt x="1437379" y="325653"/>
                </a:lnTo>
                <a:lnTo>
                  <a:pt x="1399376" y="277767"/>
                </a:lnTo>
                <a:lnTo>
                  <a:pt x="1357874" y="232971"/>
                </a:lnTo>
                <a:lnTo>
                  <a:pt x="1313077" y="191470"/>
                </a:lnTo>
                <a:lnTo>
                  <a:pt x="1265191" y="153469"/>
                </a:lnTo>
                <a:lnTo>
                  <a:pt x="1214419" y="119171"/>
                </a:lnTo>
                <a:lnTo>
                  <a:pt x="1160966" y="88782"/>
                </a:lnTo>
                <a:lnTo>
                  <a:pt x="1105038" y="62507"/>
                </a:lnTo>
                <a:lnTo>
                  <a:pt x="1046839" y="40550"/>
                </a:lnTo>
                <a:lnTo>
                  <a:pt x="986573" y="23116"/>
                </a:lnTo>
                <a:lnTo>
                  <a:pt x="924446" y="10410"/>
                </a:lnTo>
                <a:lnTo>
                  <a:pt x="860662" y="2636"/>
                </a:lnTo>
                <a:lnTo>
                  <a:pt x="795426" y="0"/>
                </a:lnTo>
                <a:lnTo>
                  <a:pt x="730190" y="2636"/>
                </a:lnTo>
                <a:lnTo>
                  <a:pt x="666406" y="10410"/>
                </a:lnTo>
                <a:lnTo>
                  <a:pt x="604279" y="23116"/>
                </a:lnTo>
                <a:lnTo>
                  <a:pt x="544013" y="40550"/>
                </a:lnTo>
                <a:lnTo>
                  <a:pt x="485814" y="62507"/>
                </a:lnTo>
                <a:lnTo>
                  <a:pt x="429886" y="88782"/>
                </a:lnTo>
                <a:lnTo>
                  <a:pt x="376433" y="119171"/>
                </a:lnTo>
                <a:lnTo>
                  <a:pt x="325661" y="153469"/>
                </a:lnTo>
                <a:lnTo>
                  <a:pt x="277775" y="191470"/>
                </a:lnTo>
                <a:lnTo>
                  <a:pt x="232978" y="232971"/>
                </a:lnTo>
                <a:lnTo>
                  <a:pt x="191476" y="277767"/>
                </a:lnTo>
                <a:lnTo>
                  <a:pt x="153473" y="325653"/>
                </a:lnTo>
                <a:lnTo>
                  <a:pt x="119175" y="376424"/>
                </a:lnTo>
                <a:lnTo>
                  <a:pt x="88785" y="429876"/>
                </a:lnTo>
                <a:lnTo>
                  <a:pt x="62509" y="485803"/>
                </a:lnTo>
                <a:lnTo>
                  <a:pt x="40552" y="544002"/>
                </a:lnTo>
                <a:lnTo>
                  <a:pt x="23117" y="604267"/>
                </a:lnTo>
                <a:lnTo>
                  <a:pt x="10411" y="666393"/>
                </a:lnTo>
                <a:lnTo>
                  <a:pt x="2636" y="730177"/>
                </a:lnTo>
                <a:lnTo>
                  <a:pt x="0" y="795413"/>
                </a:lnTo>
                <a:lnTo>
                  <a:pt x="2636" y="860651"/>
                </a:lnTo>
                <a:lnTo>
                  <a:pt x="10411" y="924436"/>
                </a:lnTo>
                <a:lnTo>
                  <a:pt x="23117" y="986565"/>
                </a:lnTo>
                <a:lnTo>
                  <a:pt x="40552" y="1046831"/>
                </a:lnTo>
                <a:lnTo>
                  <a:pt x="62509" y="1105031"/>
                </a:lnTo>
                <a:lnTo>
                  <a:pt x="88785" y="1160959"/>
                </a:lnTo>
                <a:lnTo>
                  <a:pt x="119175" y="1214412"/>
                </a:lnTo>
                <a:lnTo>
                  <a:pt x="153473" y="1265183"/>
                </a:lnTo>
                <a:lnTo>
                  <a:pt x="191476" y="1313070"/>
                </a:lnTo>
                <a:lnTo>
                  <a:pt x="232978" y="1357866"/>
                </a:lnTo>
                <a:lnTo>
                  <a:pt x="277775" y="1399368"/>
                </a:lnTo>
                <a:lnTo>
                  <a:pt x="325661" y="1437370"/>
                </a:lnTo>
                <a:lnTo>
                  <a:pt x="376433" y="1471667"/>
                </a:lnTo>
                <a:lnTo>
                  <a:pt x="429886" y="1502056"/>
                </a:lnTo>
                <a:lnTo>
                  <a:pt x="485814" y="1528332"/>
                </a:lnTo>
                <a:lnTo>
                  <a:pt x="544013" y="1550289"/>
                </a:lnTo>
                <a:lnTo>
                  <a:pt x="604279" y="1567723"/>
                </a:lnTo>
                <a:lnTo>
                  <a:pt x="666406" y="1580429"/>
                </a:lnTo>
                <a:lnTo>
                  <a:pt x="730190" y="1588203"/>
                </a:lnTo>
                <a:lnTo>
                  <a:pt x="795426" y="1590840"/>
                </a:lnTo>
                <a:close/>
              </a:path>
            </a:pathLst>
          </a:custGeom>
          <a:ln w="13919">
            <a:solidFill>
              <a:srgbClr val="E94662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0" name="object 56"/>
          <p:cNvSpPr/>
          <p:nvPr/>
        </p:nvSpPr>
        <p:spPr>
          <a:xfrm>
            <a:off x="7314748" y="1420475"/>
            <a:ext cx="1360740" cy="1360740"/>
          </a:xfrm>
          <a:custGeom>
            <a:avLst/>
            <a:gdLst/>
            <a:ahLst/>
            <a:cxnLst/>
            <a:rect l="l" t="t" r="r" b="b"/>
            <a:pathLst>
              <a:path w="1591309" h="1591310">
                <a:moveTo>
                  <a:pt x="795426" y="0"/>
                </a:moveTo>
                <a:lnTo>
                  <a:pt x="730190" y="2636"/>
                </a:lnTo>
                <a:lnTo>
                  <a:pt x="666406" y="10410"/>
                </a:lnTo>
                <a:lnTo>
                  <a:pt x="604279" y="23116"/>
                </a:lnTo>
                <a:lnTo>
                  <a:pt x="544013" y="40550"/>
                </a:lnTo>
                <a:lnTo>
                  <a:pt x="485814" y="62507"/>
                </a:lnTo>
                <a:lnTo>
                  <a:pt x="429886" y="88782"/>
                </a:lnTo>
                <a:lnTo>
                  <a:pt x="376433" y="119171"/>
                </a:lnTo>
                <a:lnTo>
                  <a:pt x="325661" y="153469"/>
                </a:lnTo>
                <a:lnTo>
                  <a:pt x="277775" y="191470"/>
                </a:lnTo>
                <a:lnTo>
                  <a:pt x="232978" y="232971"/>
                </a:lnTo>
                <a:lnTo>
                  <a:pt x="191476" y="277767"/>
                </a:lnTo>
                <a:lnTo>
                  <a:pt x="153473" y="325653"/>
                </a:lnTo>
                <a:lnTo>
                  <a:pt x="119175" y="376424"/>
                </a:lnTo>
                <a:lnTo>
                  <a:pt x="88785" y="429876"/>
                </a:lnTo>
                <a:lnTo>
                  <a:pt x="62509" y="485803"/>
                </a:lnTo>
                <a:lnTo>
                  <a:pt x="40552" y="544002"/>
                </a:lnTo>
                <a:lnTo>
                  <a:pt x="23117" y="604267"/>
                </a:lnTo>
                <a:lnTo>
                  <a:pt x="10411" y="666393"/>
                </a:lnTo>
                <a:lnTo>
                  <a:pt x="2636" y="730177"/>
                </a:lnTo>
                <a:lnTo>
                  <a:pt x="0" y="795413"/>
                </a:lnTo>
                <a:lnTo>
                  <a:pt x="2636" y="860651"/>
                </a:lnTo>
                <a:lnTo>
                  <a:pt x="10411" y="924436"/>
                </a:lnTo>
                <a:lnTo>
                  <a:pt x="23117" y="986565"/>
                </a:lnTo>
                <a:lnTo>
                  <a:pt x="40552" y="1046831"/>
                </a:lnTo>
                <a:lnTo>
                  <a:pt x="62509" y="1105031"/>
                </a:lnTo>
                <a:lnTo>
                  <a:pt x="88785" y="1160959"/>
                </a:lnTo>
                <a:lnTo>
                  <a:pt x="119175" y="1214412"/>
                </a:lnTo>
                <a:lnTo>
                  <a:pt x="153473" y="1265183"/>
                </a:lnTo>
                <a:lnTo>
                  <a:pt x="191476" y="1313070"/>
                </a:lnTo>
                <a:lnTo>
                  <a:pt x="232978" y="1357866"/>
                </a:lnTo>
                <a:lnTo>
                  <a:pt x="277775" y="1399368"/>
                </a:lnTo>
                <a:lnTo>
                  <a:pt x="325661" y="1437370"/>
                </a:lnTo>
                <a:lnTo>
                  <a:pt x="376433" y="1471667"/>
                </a:lnTo>
                <a:lnTo>
                  <a:pt x="429886" y="1502056"/>
                </a:lnTo>
                <a:lnTo>
                  <a:pt x="485814" y="1528332"/>
                </a:lnTo>
                <a:lnTo>
                  <a:pt x="544013" y="1550289"/>
                </a:lnTo>
                <a:lnTo>
                  <a:pt x="604279" y="1567723"/>
                </a:lnTo>
                <a:lnTo>
                  <a:pt x="666406" y="1580429"/>
                </a:lnTo>
                <a:lnTo>
                  <a:pt x="730190" y="1588203"/>
                </a:lnTo>
                <a:lnTo>
                  <a:pt x="795426" y="1590840"/>
                </a:lnTo>
                <a:lnTo>
                  <a:pt x="860662" y="1588203"/>
                </a:lnTo>
                <a:lnTo>
                  <a:pt x="924446" y="1580429"/>
                </a:lnTo>
                <a:lnTo>
                  <a:pt x="986573" y="1567723"/>
                </a:lnTo>
                <a:lnTo>
                  <a:pt x="1046839" y="1550289"/>
                </a:lnTo>
                <a:lnTo>
                  <a:pt x="1105038" y="1528332"/>
                </a:lnTo>
                <a:lnTo>
                  <a:pt x="1160966" y="1502056"/>
                </a:lnTo>
                <a:lnTo>
                  <a:pt x="1214419" y="1471667"/>
                </a:lnTo>
                <a:lnTo>
                  <a:pt x="1265191" y="1437370"/>
                </a:lnTo>
                <a:lnTo>
                  <a:pt x="1313077" y="1399368"/>
                </a:lnTo>
                <a:lnTo>
                  <a:pt x="1357874" y="1357866"/>
                </a:lnTo>
                <a:lnTo>
                  <a:pt x="1399376" y="1313070"/>
                </a:lnTo>
                <a:lnTo>
                  <a:pt x="1437379" y="1265183"/>
                </a:lnTo>
                <a:lnTo>
                  <a:pt x="1471677" y="1214412"/>
                </a:lnTo>
                <a:lnTo>
                  <a:pt x="1502067" y="1160959"/>
                </a:lnTo>
                <a:lnTo>
                  <a:pt x="1528343" y="1105031"/>
                </a:lnTo>
                <a:lnTo>
                  <a:pt x="1550300" y="1046831"/>
                </a:lnTo>
                <a:lnTo>
                  <a:pt x="1567735" y="986565"/>
                </a:lnTo>
                <a:lnTo>
                  <a:pt x="1580441" y="924436"/>
                </a:lnTo>
                <a:lnTo>
                  <a:pt x="1588215" y="860651"/>
                </a:lnTo>
                <a:lnTo>
                  <a:pt x="1590852" y="795413"/>
                </a:lnTo>
                <a:lnTo>
                  <a:pt x="1588215" y="730177"/>
                </a:lnTo>
                <a:lnTo>
                  <a:pt x="1580441" y="666393"/>
                </a:lnTo>
                <a:lnTo>
                  <a:pt x="1567735" y="604267"/>
                </a:lnTo>
                <a:lnTo>
                  <a:pt x="1550300" y="544002"/>
                </a:lnTo>
                <a:lnTo>
                  <a:pt x="1528343" y="485803"/>
                </a:lnTo>
                <a:lnTo>
                  <a:pt x="1502067" y="429876"/>
                </a:lnTo>
                <a:lnTo>
                  <a:pt x="1471677" y="376424"/>
                </a:lnTo>
                <a:lnTo>
                  <a:pt x="1437379" y="325653"/>
                </a:lnTo>
                <a:lnTo>
                  <a:pt x="1399376" y="277767"/>
                </a:lnTo>
                <a:lnTo>
                  <a:pt x="1357874" y="232971"/>
                </a:lnTo>
                <a:lnTo>
                  <a:pt x="1313077" y="191470"/>
                </a:lnTo>
                <a:lnTo>
                  <a:pt x="1265191" y="153469"/>
                </a:lnTo>
                <a:lnTo>
                  <a:pt x="1214419" y="119171"/>
                </a:lnTo>
                <a:lnTo>
                  <a:pt x="1160966" y="88782"/>
                </a:lnTo>
                <a:lnTo>
                  <a:pt x="1105038" y="62507"/>
                </a:lnTo>
                <a:lnTo>
                  <a:pt x="1046839" y="40550"/>
                </a:lnTo>
                <a:lnTo>
                  <a:pt x="986573" y="23116"/>
                </a:lnTo>
                <a:lnTo>
                  <a:pt x="924446" y="10410"/>
                </a:lnTo>
                <a:lnTo>
                  <a:pt x="860662" y="2636"/>
                </a:lnTo>
                <a:lnTo>
                  <a:pt x="795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1" name="object 57"/>
          <p:cNvSpPr/>
          <p:nvPr/>
        </p:nvSpPr>
        <p:spPr>
          <a:xfrm>
            <a:off x="7314748" y="1420475"/>
            <a:ext cx="1360740" cy="1360740"/>
          </a:xfrm>
          <a:custGeom>
            <a:avLst/>
            <a:gdLst/>
            <a:ahLst/>
            <a:cxnLst/>
            <a:rect l="l" t="t" r="r" b="b"/>
            <a:pathLst>
              <a:path w="1591309" h="1591310">
                <a:moveTo>
                  <a:pt x="795426" y="1590840"/>
                </a:moveTo>
                <a:lnTo>
                  <a:pt x="860662" y="1588203"/>
                </a:lnTo>
                <a:lnTo>
                  <a:pt x="924446" y="1580429"/>
                </a:lnTo>
                <a:lnTo>
                  <a:pt x="986573" y="1567723"/>
                </a:lnTo>
                <a:lnTo>
                  <a:pt x="1046839" y="1550289"/>
                </a:lnTo>
                <a:lnTo>
                  <a:pt x="1105038" y="1528332"/>
                </a:lnTo>
                <a:lnTo>
                  <a:pt x="1160966" y="1502056"/>
                </a:lnTo>
                <a:lnTo>
                  <a:pt x="1214419" y="1471667"/>
                </a:lnTo>
                <a:lnTo>
                  <a:pt x="1265191" y="1437370"/>
                </a:lnTo>
                <a:lnTo>
                  <a:pt x="1313077" y="1399368"/>
                </a:lnTo>
                <a:lnTo>
                  <a:pt x="1357874" y="1357866"/>
                </a:lnTo>
                <a:lnTo>
                  <a:pt x="1399376" y="1313070"/>
                </a:lnTo>
                <a:lnTo>
                  <a:pt x="1437379" y="1265183"/>
                </a:lnTo>
                <a:lnTo>
                  <a:pt x="1471677" y="1214412"/>
                </a:lnTo>
                <a:lnTo>
                  <a:pt x="1502067" y="1160959"/>
                </a:lnTo>
                <a:lnTo>
                  <a:pt x="1528343" y="1105031"/>
                </a:lnTo>
                <a:lnTo>
                  <a:pt x="1550300" y="1046831"/>
                </a:lnTo>
                <a:lnTo>
                  <a:pt x="1567735" y="986565"/>
                </a:lnTo>
                <a:lnTo>
                  <a:pt x="1580441" y="924436"/>
                </a:lnTo>
                <a:lnTo>
                  <a:pt x="1588215" y="860651"/>
                </a:lnTo>
                <a:lnTo>
                  <a:pt x="1590852" y="795413"/>
                </a:lnTo>
                <a:lnTo>
                  <a:pt x="1588215" y="730177"/>
                </a:lnTo>
                <a:lnTo>
                  <a:pt x="1580441" y="666393"/>
                </a:lnTo>
                <a:lnTo>
                  <a:pt x="1567735" y="604267"/>
                </a:lnTo>
                <a:lnTo>
                  <a:pt x="1550300" y="544002"/>
                </a:lnTo>
                <a:lnTo>
                  <a:pt x="1528343" y="485803"/>
                </a:lnTo>
                <a:lnTo>
                  <a:pt x="1502067" y="429876"/>
                </a:lnTo>
                <a:lnTo>
                  <a:pt x="1471677" y="376424"/>
                </a:lnTo>
                <a:lnTo>
                  <a:pt x="1437379" y="325653"/>
                </a:lnTo>
                <a:lnTo>
                  <a:pt x="1399376" y="277767"/>
                </a:lnTo>
                <a:lnTo>
                  <a:pt x="1357874" y="232971"/>
                </a:lnTo>
                <a:lnTo>
                  <a:pt x="1313077" y="191470"/>
                </a:lnTo>
                <a:lnTo>
                  <a:pt x="1265191" y="153469"/>
                </a:lnTo>
                <a:lnTo>
                  <a:pt x="1214419" y="119171"/>
                </a:lnTo>
                <a:lnTo>
                  <a:pt x="1160966" y="88782"/>
                </a:lnTo>
                <a:lnTo>
                  <a:pt x="1105038" y="62507"/>
                </a:lnTo>
                <a:lnTo>
                  <a:pt x="1046839" y="40550"/>
                </a:lnTo>
                <a:lnTo>
                  <a:pt x="986573" y="23116"/>
                </a:lnTo>
                <a:lnTo>
                  <a:pt x="924446" y="10410"/>
                </a:lnTo>
                <a:lnTo>
                  <a:pt x="860662" y="2636"/>
                </a:lnTo>
                <a:lnTo>
                  <a:pt x="795426" y="0"/>
                </a:lnTo>
                <a:lnTo>
                  <a:pt x="730190" y="2636"/>
                </a:lnTo>
                <a:lnTo>
                  <a:pt x="666406" y="10410"/>
                </a:lnTo>
                <a:lnTo>
                  <a:pt x="604279" y="23116"/>
                </a:lnTo>
                <a:lnTo>
                  <a:pt x="544013" y="40550"/>
                </a:lnTo>
                <a:lnTo>
                  <a:pt x="485814" y="62507"/>
                </a:lnTo>
                <a:lnTo>
                  <a:pt x="429886" y="88782"/>
                </a:lnTo>
                <a:lnTo>
                  <a:pt x="376433" y="119171"/>
                </a:lnTo>
                <a:lnTo>
                  <a:pt x="325661" y="153469"/>
                </a:lnTo>
                <a:lnTo>
                  <a:pt x="277775" y="191470"/>
                </a:lnTo>
                <a:lnTo>
                  <a:pt x="232978" y="232971"/>
                </a:lnTo>
                <a:lnTo>
                  <a:pt x="191476" y="277767"/>
                </a:lnTo>
                <a:lnTo>
                  <a:pt x="153473" y="325653"/>
                </a:lnTo>
                <a:lnTo>
                  <a:pt x="119175" y="376424"/>
                </a:lnTo>
                <a:lnTo>
                  <a:pt x="88785" y="429876"/>
                </a:lnTo>
                <a:lnTo>
                  <a:pt x="62509" y="485803"/>
                </a:lnTo>
                <a:lnTo>
                  <a:pt x="40552" y="544002"/>
                </a:lnTo>
                <a:lnTo>
                  <a:pt x="23117" y="604267"/>
                </a:lnTo>
                <a:lnTo>
                  <a:pt x="10411" y="666393"/>
                </a:lnTo>
                <a:lnTo>
                  <a:pt x="2636" y="730177"/>
                </a:lnTo>
                <a:lnTo>
                  <a:pt x="0" y="795413"/>
                </a:lnTo>
                <a:lnTo>
                  <a:pt x="2636" y="860651"/>
                </a:lnTo>
                <a:lnTo>
                  <a:pt x="10411" y="924436"/>
                </a:lnTo>
                <a:lnTo>
                  <a:pt x="23117" y="986565"/>
                </a:lnTo>
                <a:lnTo>
                  <a:pt x="40552" y="1046831"/>
                </a:lnTo>
                <a:lnTo>
                  <a:pt x="62509" y="1105031"/>
                </a:lnTo>
                <a:lnTo>
                  <a:pt x="88785" y="1160959"/>
                </a:lnTo>
                <a:lnTo>
                  <a:pt x="119175" y="1214412"/>
                </a:lnTo>
                <a:lnTo>
                  <a:pt x="153473" y="1265183"/>
                </a:lnTo>
                <a:lnTo>
                  <a:pt x="191476" y="1313070"/>
                </a:lnTo>
                <a:lnTo>
                  <a:pt x="232978" y="1357866"/>
                </a:lnTo>
                <a:lnTo>
                  <a:pt x="277775" y="1399368"/>
                </a:lnTo>
                <a:lnTo>
                  <a:pt x="325661" y="1437370"/>
                </a:lnTo>
                <a:lnTo>
                  <a:pt x="376433" y="1471667"/>
                </a:lnTo>
                <a:lnTo>
                  <a:pt x="429886" y="1502056"/>
                </a:lnTo>
                <a:lnTo>
                  <a:pt x="485814" y="1528332"/>
                </a:lnTo>
                <a:lnTo>
                  <a:pt x="544013" y="1550289"/>
                </a:lnTo>
                <a:lnTo>
                  <a:pt x="604279" y="1567723"/>
                </a:lnTo>
                <a:lnTo>
                  <a:pt x="666406" y="1580429"/>
                </a:lnTo>
                <a:lnTo>
                  <a:pt x="730190" y="1588203"/>
                </a:lnTo>
                <a:lnTo>
                  <a:pt x="795426" y="1590840"/>
                </a:lnTo>
                <a:close/>
              </a:path>
            </a:pathLst>
          </a:custGeom>
          <a:ln w="13919">
            <a:solidFill>
              <a:srgbClr val="E94662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2" name="object 58"/>
          <p:cNvSpPr txBox="1"/>
          <p:nvPr/>
        </p:nvSpPr>
        <p:spPr>
          <a:xfrm>
            <a:off x="7827482" y="1902070"/>
            <a:ext cx="339371" cy="394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565" spc="-51" dirty="0">
                <a:solidFill>
                  <a:srgbClr val="0E2243"/>
                </a:solidFill>
                <a:latin typeface="Calibri Light"/>
                <a:cs typeface="Calibri Light"/>
              </a:rPr>
              <a:t>47</a:t>
            </a:r>
            <a:endParaRPr sz="2565" dirty="0">
              <a:latin typeface="Calibri Light"/>
              <a:cs typeface="Calibri Light"/>
            </a:endParaRPr>
          </a:p>
        </p:txBody>
      </p:sp>
      <p:sp>
        <p:nvSpPr>
          <p:cNvPr id="63" name="object 59"/>
          <p:cNvSpPr txBox="1"/>
          <p:nvPr/>
        </p:nvSpPr>
        <p:spPr>
          <a:xfrm>
            <a:off x="7699692" y="2250213"/>
            <a:ext cx="601093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REINSURE</a:t>
            </a:r>
            <a:r>
              <a:rPr sz="855" spc="17" dirty="0">
                <a:solidFill>
                  <a:srgbClr val="0E2243"/>
                </a:solidFill>
                <a:latin typeface="Calibri Light"/>
                <a:cs typeface="Calibri Light"/>
              </a:rPr>
              <a:t>R</a:t>
            </a:r>
            <a:r>
              <a:rPr sz="855" dirty="0">
                <a:solidFill>
                  <a:srgbClr val="0E2243"/>
                </a:solidFill>
                <a:latin typeface="Calibri Light"/>
                <a:cs typeface="Calibri Light"/>
              </a:rPr>
              <a:t>S</a:t>
            </a:r>
            <a:endParaRPr sz="855" dirty="0">
              <a:latin typeface="Calibri Light"/>
              <a:cs typeface="Calibri Light"/>
            </a:endParaRPr>
          </a:p>
        </p:txBody>
      </p:sp>
      <p:sp>
        <p:nvSpPr>
          <p:cNvPr id="64" name="object 60"/>
          <p:cNvSpPr txBox="1"/>
          <p:nvPr/>
        </p:nvSpPr>
        <p:spPr>
          <a:xfrm>
            <a:off x="4862777" y="1825064"/>
            <a:ext cx="187333" cy="394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565" spc="-4" dirty="0">
                <a:solidFill>
                  <a:srgbClr val="0E2243"/>
                </a:solidFill>
                <a:latin typeface="Calibri Light"/>
                <a:cs typeface="Calibri Light"/>
              </a:rPr>
              <a:t>3</a:t>
            </a:r>
            <a:endParaRPr sz="2565" dirty="0">
              <a:latin typeface="Calibri Light"/>
              <a:cs typeface="Calibri Light"/>
            </a:endParaRPr>
          </a:p>
        </p:txBody>
      </p:sp>
      <p:sp>
        <p:nvSpPr>
          <p:cNvPr id="65" name="object 61"/>
          <p:cNvSpPr txBox="1"/>
          <p:nvPr/>
        </p:nvSpPr>
        <p:spPr>
          <a:xfrm>
            <a:off x="4671481" y="2181196"/>
            <a:ext cx="57883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159096">
              <a:lnSpc>
                <a:spcPts val="941"/>
              </a:lnSpc>
            </a:pPr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Y</a:t>
            </a:r>
            <a:r>
              <a:rPr sz="855" spc="21" dirty="0">
                <a:solidFill>
                  <a:srgbClr val="0E2243"/>
                </a:solidFill>
                <a:latin typeface="Calibri Light"/>
                <a:cs typeface="Calibri Light"/>
              </a:rPr>
              <a:t>E</a:t>
            </a:r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AR </a:t>
            </a:r>
            <a:r>
              <a:rPr sz="855" spc="26" dirty="0">
                <a:solidFill>
                  <a:srgbClr val="0E2243"/>
                </a:solidFill>
                <a:latin typeface="Calibri Light"/>
                <a:cs typeface="Calibri Light"/>
              </a:rPr>
              <a:t>S</a:t>
            </a:r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TRU</a:t>
            </a:r>
            <a:r>
              <a:rPr sz="855" spc="34" dirty="0">
                <a:solidFill>
                  <a:srgbClr val="0E2243"/>
                </a:solidFill>
                <a:latin typeface="Calibri Light"/>
                <a:cs typeface="Calibri Light"/>
              </a:rPr>
              <a:t>C</a:t>
            </a:r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TURE</a:t>
            </a:r>
            <a:endParaRPr sz="855" dirty="0">
              <a:latin typeface="Calibri Light"/>
              <a:cs typeface="Calibri Light"/>
            </a:endParaRPr>
          </a:p>
        </p:txBody>
      </p:sp>
      <p:sp>
        <p:nvSpPr>
          <p:cNvPr id="66" name="object 62"/>
          <p:cNvSpPr txBox="1"/>
          <p:nvPr/>
        </p:nvSpPr>
        <p:spPr>
          <a:xfrm>
            <a:off x="2890800" y="1884210"/>
            <a:ext cx="1033315" cy="394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565" spc="-51" dirty="0">
                <a:solidFill>
                  <a:srgbClr val="0E2243"/>
                </a:solidFill>
                <a:latin typeface="Calibri Light"/>
                <a:cs typeface="Calibri Light"/>
              </a:rPr>
              <a:t>£2.</a:t>
            </a:r>
            <a:r>
              <a:rPr sz="2565" dirty="0">
                <a:solidFill>
                  <a:srgbClr val="0E2243"/>
                </a:solidFill>
                <a:latin typeface="Calibri Light"/>
                <a:cs typeface="Calibri Light"/>
              </a:rPr>
              <a:t>1</a:t>
            </a:r>
            <a:r>
              <a:rPr sz="2565" spc="-56" dirty="0">
                <a:solidFill>
                  <a:srgbClr val="0E2243"/>
                </a:solidFill>
                <a:latin typeface="Calibri Light"/>
                <a:cs typeface="Calibri Light"/>
              </a:rPr>
              <a:t> </a:t>
            </a:r>
            <a:r>
              <a:rPr sz="2565" spc="47" dirty="0">
                <a:solidFill>
                  <a:srgbClr val="0E2243"/>
                </a:solidFill>
                <a:latin typeface="Calibri Light"/>
                <a:cs typeface="Calibri Light"/>
              </a:rPr>
              <a:t>B</a:t>
            </a:r>
            <a:r>
              <a:rPr sz="2565" dirty="0">
                <a:solidFill>
                  <a:srgbClr val="0E2243"/>
                </a:solidFill>
                <a:latin typeface="Calibri Light"/>
                <a:cs typeface="Calibri Light"/>
              </a:rPr>
              <a:t>N</a:t>
            </a:r>
            <a:endParaRPr sz="2565" dirty="0">
              <a:latin typeface="Calibri Light"/>
              <a:cs typeface="Calibri Light"/>
            </a:endParaRPr>
          </a:p>
        </p:txBody>
      </p:sp>
      <p:sp>
        <p:nvSpPr>
          <p:cNvPr id="67" name="object 63"/>
          <p:cNvSpPr txBox="1"/>
          <p:nvPr/>
        </p:nvSpPr>
        <p:spPr>
          <a:xfrm>
            <a:off x="3112947" y="2216327"/>
            <a:ext cx="599464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PL</a:t>
            </a:r>
            <a:r>
              <a:rPr sz="855" spc="26" dirty="0">
                <a:solidFill>
                  <a:srgbClr val="0E2243"/>
                </a:solidFill>
                <a:latin typeface="Calibri Light"/>
                <a:cs typeface="Calibri Light"/>
              </a:rPr>
              <a:t>A</a:t>
            </a:r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CEMENT</a:t>
            </a:r>
            <a:endParaRPr sz="855" dirty="0">
              <a:latin typeface="Calibri Light"/>
              <a:cs typeface="Calibri Light"/>
            </a:endParaRPr>
          </a:p>
        </p:txBody>
      </p:sp>
      <p:sp>
        <p:nvSpPr>
          <p:cNvPr id="68" name="object 64"/>
          <p:cNvSpPr txBox="1"/>
          <p:nvPr/>
        </p:nvSpPr>
        <p:spPr>
          <a:xfrm>
            <a:off x="5854857" y="1925406"/>
            <a:ext cx="1213046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950"/>
              </a:lnSpc>
            </a:pPr>
            <a:r>
              <a:rPr sz="2565" spc="47" dirty="0">
                <a:solidFill>
                  <a:srgbClr val="0E2243"/>
                </a:solidFill>
                <a:latin typeface="Calibri Light"/>
                <a:cs typeface="Calibri Light"/>
              </a:rPr>
              <a:t>LA</a:t>
            </a:r>
            <a:r>
              <a:rPr sz="2565" spc="21" dirty="0">
                <a:solidFill>
                  <a:srgbClr val="0E2243"/>
                </a:solidFill>
                <a:latin typeface="Calibri Light"/>
                <a:cs typeface="Calibri Light"/>
              </a:rPr>
              <a:t>R</a:t>
            </a:r>
            <a:r>
              <a:rPr sz="2565" spc="47" dirty="0">
                <a:solidFill>
                  <a:srgbClr val="0E2243"/>
                </a:solidFill>
                <a:latin typeface="Calibri Light"/>
                <a:cs typeface="Calibri Light"/>
              </a:rPr>
              <a:t>G</a:t>
            </a:r>
            <a:r>
              <a:rPr sz="2565" spc="21" dirty="0">
                <a:solidFill>
                  <a:srgbClr val="0E2243"/>
                </a:solidFill>
                <a:latin typeface="Calibri Light"/>
                <a:cs typeface="Calibri Light"/>
              </a:rPr>
              <a:t>E</a:t>
            </a:r>
            <a:r>
              <a:rPr sz="2565" spc="34" dirty="0">
                <a:solidFill>
                  <a:srgbClr val="0E2243"/>
                </a:solidFill>
                <a:latin typeface="Calibri Light"/>
                <a:cs typeface="Calibri Light"/>
              </a:rPr>
              <a:t>S</a:t>
            </a:r>
            <a:r>
              <a:rPr sz="2565" dirty="0">
                <a:solidFill>
                  <a:srgbClr val="0E2243"/>
                </a:solidFill>
                <a:latin typeface="Calibri Light"/>
                <a:cs typeface="Calibri Light"/>
              </a:rPr>
              <a:t>T</a:t>
            </a:r>
            <a:endParaRPr sz="2565" dirty="0">
              <a:latin typeface="Calibri Light"/>
              <a:cs typeface="Calibri Light"/>
            </a:endParaRPr>
          </a:p>
          <a:p>
            <a:pPr marL="3801" algn="ctr">
              <a:lnSpc>
                <a:spcPts val="855"/>
              </a:lnSpc>
            </a:pPr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N</a:t>
            </a:r>
            <a:r>
              <a:rPr sz="855" spc="-34" dirty="0">
                <a:solidFill>
                  <a:srgbClr val="0E2243"/>
                </a:solidFill>
                <a:latin typeface="Calibri Light"/>
                <a:cs typeface="Calibri Light"/>
              </a:rPr>
              <a:t>A</a:t>
            </a:r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TURA</a:t>
            </a:r>
            <a:r>
              <a:rPr sz="855" dirty="0">
                <a:solidFill>
                  <a:srgbClr val="0E2243"/>
                </a:solidFill>
                <a:latin typeface="Calibri Light"/>
                <a:cs typeface="Calibri Light"/>
              </a:rPr>
              <a:t>L</a:t>
            </a:r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 </a:t>
            </a:r>
            <a:r>
              <a:rPr lang="en-US" sz="855" spc="30" dirty="0" smtClean="0">
                <a:solidFill>
                  <a:srgbClr val="0E2243"/>
                </a:solidFill>
                <a:latin typeface="Calibri Light"/>
                <a:cs typeface="Calibri Light"/>
              </a:rPr>
              <a:t>CATASTROPHE</a:t>
            </a:r>
            <a:endParaRPr sz="855" dirty="0">
              <a:latin typeface="Calibri Light"/>
              <a:cs typeface="Calibri Light"/>
            </a:endParaRPr>
          </a:p>
          <a:p>
            <a:pPr marL="286155" marR="274752" algn="ctr">
              <a:lnSpc>
                <a:spcPts val="941"/>
              </a:lnSpc>
              <a:spcBef>
                <a:spcPts val="60"/>
              </a:spcBef>
            </a:pPr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P</a:t>
            </a:r>
            <a:r>
              <a:rPr sz="855" spc="21" dirty="0">
                <a:solidFill>
                  <a:srgbClr val="0E2243"/>
                </a:solidFill>
                <a:latin typeface="Calibri Light"/>
                <a:cs typeface="Calibri Light"/>
              </a:rPr>
              <a:t>R</a:t>
            </a:r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OGRAMME I</a:t>
            </a:r>
            <a:r>
              <a:rPr sz="855" dirty="0">
                <a:solidFill>
                  <a:srgbClr val="0E2243"/>
                </a:solidFill>
                <a:latin typeface="Calibri Light"/>
                <a:cs typeface="Calibri Light"/>
              </a:rPr>
              <a:t>N</a:t>
            </a:r>
            <a:r>
              <a:rPr sz="855" spc="34" dirty="0">
                <a:solidFill>
                  <a:srgbClr val="0E2243"/>
                </a:solidFill>
                <a:latin typeface="Calibri Light"/>
                <a:cs typeface="Calibri Light"/>
              </a:rPr>
              <a:t> </a:t>
            </a:r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TH</a:t>
            </a:r>
            <a:r>
              <a:rPr sz="855" dirty="0">
                <a:solidFill>
                  <a:srgbClr val="0E2243"/>
                </a:solidFill>
                <a:latin typeface="Calibri Light"/>
                <a:cs typeface="Calibri Light"/>
              </a:rPr>
              <a:t>E</a:t>
            </a:r>
            <a:r>
              <a:rPr sz="855" spc="30" dirty="0">
                <a:solidFill>
                  <a:srgbClr val="0E2243"/>
                </a:solidFill>
                <a:latin typeface="Calibri Light"/>
                <a:cs typeface="Calibri Light"/>
              </a:rPr>
              <a:t> </a:t>
            </a:r>
            <a:r>
              <a:rPr lang="en-US" sz="855" spc="30" dirty="0" smtClean="0">
                <a:solidFill>
                  <a:srgbClr val="0E2243"/>
                </a:solidFill>
                <a:latin typeface="Calibri Light"/>
                <a:cs typeface="Calibri Light"/>
              </a:rPr>
              <a:t>WORLD</a:t>
            </a:r>
            <a:endParaRPr sz="855" dirty="0">
              <a:latin typeface="Calibri Light"/>
              <a:cs typeface="Calibri Light"/>
            </a:endParaRPr>
          </a:p>
        </p:txBody>
      </p:sp>
      <p:sp>
        <p:nvSpPr>
          <p:cNvPr id="69" name="object 65"/>
          <p:cNvSpPr txBox="1"/>
          <p:nvPr/>
        </p:nvSpPr>
        <p:spPr>
          <a:xfrm>
            <a:off x="6158952" y="1675629"/>
            <a:ext cx="598921" cy="394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en-US" sz="2565" spc="-4" dirty="0" smtClean="0">
                <a:solidFill>
                  <a:srgbClr val="0E2243"/>
                </a:solidFill>
                <a:latin typeface="Calibri Light"/>
                <a:cs typeface="Calibri Light"/>
              </a:rPr>
              <a:t>5TH</a:t>
            </a:r>
            <a:endParaRPr sz="2565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54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09" y="298907"/>
            <a:ext cx="8750070" cy="10014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2"/>
                </a:solidFill>
              </a:rPr>
              <a:t>Why does Flood Re have an end date of 2039? 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96F7632-5779-4112-82DC-3086E49283DD}" type="slidenum">
              <a:rPr lang="en-GB" sz="1200" smtClean="0"/>
              <a:pPr>
                <a:defRPr/>
              </a:pPr>
              <a:t>11</a:t>
            </a:fld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15638" y="804825"/>
            <a:ext cx="751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Flood Re was set up to correct a market failure in the home insurance market but this level of intervention can not be a long-term solution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libri Light" panose="020F030202020403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</a:rPr>
              <a:t>By </a:t>
            </a:r>
            <a:r>
              <a:rPr lang="en-GB" sz="1600" dirty="0" smtClean="0">
                <a:latin typeface="Calibri Light" panose="020F0302020204030204" pitchFamily="34" charset="0"/>
              </a:rPr>
              <a:t>2039 premiums </a:t>
            </a:r>
            <a:r>
              <a:rPr lang="en-GB" sz="1600" dirty="0">
                <a:latin typeface="Calibri Light" panose="020F0302020204030204" pitchFamily="34" charset="0"/>
              </a:rPr>
              <a:t>and excesses for high flood risk properties should be priced to reflect the cost of flooding </a:t>
            </a:r>
            <a:endParaRPr lang="en-GB" sz="1600" dirty="0" smtClean="0">
              <a:latin typeface="Calibri Light" panose="020F030202020403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Calibri Light" panose="020F030202020403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 Light" panose="020F0302020204030204" pitchFamily="34" charset="0"/>
              </a:rPr>
              <a:t>Households </a:t>
            </a:r>
            <a:r>
              <a:rPr lang="en-GB" sz="1600" dirty="0">
                <a:latin typeface="Calibri Light" panose="020F0302020204030204" pitchFamily="34" charset="0"/>
              </a:rPr>
              <a:t>will lose the benefit that the levy provides of subsidising prices </a:t>
            </a:r>
            <a:endParaRPr lang="en-GB" sz="1600" dirty="0" smtClean="0">
              <a:latin typeface="Calibri Light" panose="020F030202020403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Calibri Light" panose="020F030202020403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Flood Re has the statutory objective to transition to a market with risk-reflective pricing and produce a plan outlining how this can happen</a:t>
            </a:r>
          </a:p>
          <a:p>
            <a:pPr>
              <a:buClr>
                <a:schemeClr val="bg2"/>
              </a:buClr>
            </a:pPr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9221" y="3414314"/>
            <a:ext cx="4351234" cy="2528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2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Calibri Ligh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chemeClr val="bg2"/>
                </a:solidFill>
              </a:rPr>
              <a:t>Potential market outcomes from transition to risk-reflective pricing</a:t>
            </a:r>
            <a:endParaRPr lang="en-GB" sz="1200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18031" r="19275" b="6794"/>
          <a:stretch/>
        </p:blipFill>
        <p:spPr>
          <a:xfrm>
            <a:off x="2113613" y="3740046"/>
            <a:ext cx="3949908" cy="23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708" y="1746081"/>
            <a:ext cx="8516390" cy="323065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First plan published in February 2016 with future versions published as </a:t>
            </a:r>
            <a:r>
              <a:rPr lang="en-GB" sz="2400" dirty="0">
                <a:latin typeface="Calibri Light" panose="020F0302020204030204" pitchFamily="34" charset="0"/>
              </a:rPr>
              <a:t>our knowledge of cutting the cost of </a:t>
            </a:r>
            <a:r>
              <a:rPr lang="en-GB" sz="2400" dirty="0" smtClean="0">
                <a:latin typeface="Calibri Light" panose="020F0302020204030204" pitchFamily="34" charset="0"/>
              </a:rPr>
              <a:t>flooding develops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Understanding affordability and availability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Incentivising action through Flood Re’s data asset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Incentivising action from households and insurers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</a:endParaRPr>
          </a:p>
          <a:p>
            <a:pPr marL="360363" lvl="1" indent="0">
              <a:buNone/>
            </a:pPr>
            <a:endParaRPr lang="en-GB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2"/>
                </a:solidFill>
                <a:ea typeface="+mj-ea"/>
                <a:cs typeface="+mj-cs"/>
              </a:rPr>
              <a:t>Transition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96F7632-5779-4112-82DC-3086E49283DD}" type="slidenum">
              <a:rPr lang="en-GB" sz="1200" smtClean="0"/>
              <a:pPr>
                <a:defRPr/>
              </a:pPr>
              <a:t>12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521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96F7632-5779-4112-82DC-3086E49283DD}" type="slidenum">
              <a:rPr lang="en-GB" sz="1200" smtClean="0"/>
              <a:pPr>
                <a:defRPr/>
              </a:pPr>
              <a:t>13</a:t>
            </a:fld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7" y="113446"/>
            <a:ext cx="8806722" cy="28797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436" y="3050528"/>
            <a:ext cx="9046563" cy="325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920"/>
              </a:lnSpc>
            </a:pPr>
            <a:r>
              <a:rPr lang="en-GB" sz="1600" dirty="0"/>
              <a:t>Our team is completing the Land’s End to John </a:t>
            </a:r>
            <a:r>
              <a:rPr lang="en-GB" sz="1600" dirty="0" smtClean="0"/>
              <a:t>O’Groats </a:t>
            </a:r>
            <a:r>
              <a:rPr lang="en-GB" sz="1600" dirty="0"/>
              <a:t>bike </a:t>
            </a:r>
            <a:r>
              <a:rPr lang="en-GB" sz="1600" dirty="0" smtClean="0"/>
              <a:t>challenge</a:t>
            </a:r>
            <a:r>
              <a:rPr lang="en-GB" sz="1600" dirty="0"/>
              <a:t> </a:t>
            </a:r>
            <a:r>
              <a:rPr lang="en-GB" sz="1600" dirty="0" smtClean="0"/>
              <a:t>and will arrive in Perth on Wednesday, 21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September.  The cyclists are meeting with local Councillors, homeowners and community groups at the Perth </a:t>
            </a:r>
            <a:r>
              <a:rPr lang="en-GB" sz="1600" dirty="0"/>
              <a:t>Museum, 78 George St, Perth, PH1 </a:t>
            </a:r>
            <a:r>
              <a:rPr lang="en-GB" sz="1600" dirty="0" smtClean="0"/>
              <a:t>5LB at 18:45 that day – please come along.</a:t>
            </a:r>
          </a:p>
          <a:p>
            <a:pPr lvl="0">
              <a:lnSpc>
                <a:spcPts val="1920"/>
              </a:lnSpc>
            </a:pPr>
            <a:endParaRPr lang="en-US" sz="1600" dirty="0"/>
          </a:p>
          <a:p>
            <a:pPr lvl="0">
              <a:lnSpc>
                <a:spcPts val="1920"/>
              </a:lnSpc>
            </a:pPr>
            <a:r>
              <a:rPr lang="en-US" sz="1600" dirty="0" smtClean="0"/>
              <a:t>Please visit our fundraising page – </a:t>
            </a:r>
            <a:r>
              <a:rPr lang="en-US" sz="1600" dirty="0" smtClean="0">
                <a:hlinkClick r:id="rId3"/>
              </a:rPr>
              <a:t>http://uk.virginmoneygiving.com/FloodRe</a:t>
            </a:r>
            <a:r>
              <a:rPr lang="en-US" sz="1600" dirty="0"/>
              <a:t> </a:t>
            </a:r>
            <a:r>
              <a:rPr lang="en-US" sz="1600" dirty="0" smtClean="0"/>
              <a:t>where you can make a donation and </a:t>
            </a:r>
            <a:r>
              <a:rPr lang="en-GB" sz="1600" dirty="0" smtClean="0"/>
              <a:t>track </a:t>
            </a:r>
            <a:r>
              <a:rPr lang="en-GB" sz="1600" dirty="0"/>
              <a:t>our latest fundraising total </a:t>
            </a:r>
            <a:r>
              <a:rPr lang="en-GB" sz="1600" dirty="0" smtClean="0"/>
              <a:t>for </a:t>
            </a:r>
            <a:r>
              <a:rPr lang="en-GB" sz="1600" dirty="0"/>
              <a:t>the British Red Cross, the National Flood Forum and the Scottish Flood Forum.</a:t>
            </a:r>
          </a:p>
          <a:p>
            <a:pPr>
              <a:lnSpc>
                <a:spcPts val="1920"/>
              </a:lnSpc>
            </a:pPr>
            <a:endParaRPr lang="en-GB" sz="1600" dirty="0" smtClean="0"/>
          </a:p>
          <a:p>
            <a:pPr>
              <a:lnSpc>
                <a:spcPts val="1920"/>
              </a:lnSpc>
            </a:pPr>
            <a:r>
              <a:rPr lang="en-GB" sz="1600" dirty="0" smtClean="0"/>
              <a:t>Our </a:t>
            </a:r>
            <a:r>
              <a:rPr lang="en-GB" sz="1600" dirty="0"/>
              <a:t>team will be blogging live from the tour – check out their progress </a:t>
            </a:r>
            <a:r>
              <a:rPr lang="en-GB" sz="1600" dirty="0" smtClean="0"/>
              <a:t>on our website along </a:t>
            </a:r>
            <a:r>
              <a:rPr lang="en-GB" sz="1600" dirty="0"/>
              <a:t>the </a:t>
            </a:r>
            <a:r>
              <a:rPr lang="en-GB" sz="1600" dirty="0" smtClean="0"/>
              <a:t>way (www.floodre.co.uk). </a:t>
            </a:r>
            <a:r>
              <a:rPr lang="en-GB" sz="1600" dirty="0"/>
              <a:t>We’ll also be posting on </a:t>
            </a:r>
            <a:r>
              <a:rPr lang="en-GB" sz="1600" dirty="0">
                <a:hlinkClick r:id="rId4"/>
              </a:rPr>
              <a:t>Twitter</a:t>
            </a:r>
            <a:r>
              <a:rPr lang="en-GB" sz="1600" dirty="0"/>
              <a:t> and </a:t>
            </a:r>
            <a:r>
              <a:rPr lang="en-GB" sz="1600" dirty="0">
                <a:hlinkClick r:id="rId5"/>
              </a:rPr>
              <a:t>Facebook</a:t>
            </a:r>
            <a:r>
              <a:rPr lang="en-GB" sz="1600" dirty="0"/>
              <a:t>, so use #FloodReTour to join the conversation! </a:t>
            </a:r>
          </a:p>
          <a:p>
            <a:pPr>
              <a:lnSpc>
                <a:spcPts val="1920"/>
              </a:lnSpc>
            </a:pPr>
            <a:endParaRPr lang="en-GB" sz="1600" dirty="0" smtClean="0"/>
          </a:p>
          <a:p>
            <a:pPr>
              <a:lnSpc>
                <a:spcPts val="1920"/>
              </a:lnSpc>
            </a:pPr>
            <a:r>
              <a:rPr lang="en-GB" sz="1600" dirty="0" smtClean="0"/>
              <a:t>Thank </a:t>
            </a:r>
            <a:r>
              <a:rPr lang="en-GB" sz="1600" dirty="0"/>
              <a:t>you for your support!</a:t>
            </a:r>
            <a:endParaRPr lang="en-GB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409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8"/>
          <p:cNvSpPr>
            <a:spLocks noGrp="1"/>
          </p:cNvSpPr>
          <p:nvPr>
            <p:ph idx="1"/>
          </p:nvPr>
        </p:nvSpPr>
        <p:spPr>
          <a:xfrm>
            <a:off x="345188" y="1567886"/>
            <a:ext cx="3812061" cy="3766786"/>
          </a:xfrm>
        </p:spPr>
        <p:txBody>
          <a:bodyPr>
            <a:noAutofit/>
          </a:bodyPr>
          <a:lstStyle/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1F2A44"/>
                </a:solidFill>
                <a:latin typeface="Calibri Light" pitchFamily="34" charset="0"/>
              </a:rPr>
              <a:t>Solution to a long standing problem relating to the availability and affordability of flood insurance 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1F2A44"/>
                </a:solidFill>
                <a:latin typeface="Calibri Light" pitchFamily="34" charset="0"/>
              </a:rPr>
              <a:t>Likely to benefit up to 500,000 households over time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Char char="•"/>
            </a:pPr>
            <a:r>
              <a:rPr lang="en-GB" altLang="en-US" sz="1600" dirty="0">
                <a:solidFill>
                  <a:srgbClr val="1F2A44"/>
                </a:solidFill>
                <a:latin typeface="Calibri Light" pitchFamily="34" charset="0"/>
              </a:rPr>
              <a:t>Special Purpose Vehicle designed to create a reinsurance/ pool </a:t>
            </a:r>
            <a:r>
              <a:rPr lang="en-GB" altLang="en-US" sz="1600" dirty="0" smtClean="0">
                <a:solidFill>
                  <a:srgbClr val="1F2A44"/>
                </a:solidFill>
                <a:latin typeface="Calibri Light" pitchFamily="34" charset="0"/>
              </a:rPr>
              <a:t>solution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Char char="•"/>
            </a:pPr>
            <a:r>
              <a:rPr lang="en-GB" altLang="en-US" sz="1600" dirty="0">
                <a:solidFill>
                  <a:srgbClr val="1F2A44"/>
                </a:solidFill>
                <a:latin typeface="Calibri Light" pitchFamily="34" charset="0"/>
              </a:rPr>
              <a:t>Authorised by the UK regulators in the same way other reinsurers are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1F2A44"/>
                </a:solidFill>
                <a:latin typeface="Calibri Light" pitchFamily="34" charset="0"/>
              </a:rPr>
              <a:t>Owned </a:t>
            </a:r>
            <a:r>
              <a:rPr lang="en-GB" altLang="en-US" sz="1600" dirty="0">
                <a:solidFill>
                  <a:srgbClr val="1F2A44"/>
                </a:solidFill>
                <a:latin typeface="Calibri Light" pitchFamily="34" charset="0"/>
              </a:rPr>
              <a:t>and operated by the insurance industry with public accountability to Parliament – therefore needing Government involvement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Char char="•"/>
            </a:pPr>
            <a:r>
              <a:rPr lang="en-GB" altLang="en-US" sz="1600" dirty="0">
                <a:solidFill>
                  <a:srgbClr val="1F2A44"/>
                </a:solidFill>
                <a:latin typeface="Calibri Light" pitchFamily="34" charset="0"/>
              </a:rPr>
              <a:t>Life span of 25 years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Char char="•"/>
            </a:pPr>
            <a:endParaRPr lang="en-GB" altLang="en-US" sz="1600" dirty="0">
              <a:solidFill>
                <a:srgbClr val="1F2A44"/>
              </a:solidFill>
              <a:latin typeface="Calibri Light" pitchFamily="34" charset="0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692900" y="63706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B90411F-D2EF-4C53-94CB-F0177D01B284}" type="slidenum"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309563" y="467863"/>
            <a:ext cx="851693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600" dirty="0">
                <a:solidFill>
                  <a:srgbClr val="00B0B9"/>
                </a:solidFill>
                <a:latin typeface="Calibri Light" panose="020F0302020204030204" pitchFamily="34" charset="0"/>
              </a:rPr>
              <a:t>What is Flood </a:t>
            </a:r>
            <a:r>
              <a:rPr lang="en-GB" altLang="en-US" sz="3600" dirty="0" smtClean="0">
                <a:solidFill>
                  <a:srgbClr val="00B0B9"/>
                </a:solidFill>
                <a:latin typeface="Calibri Light" panose="020F0302020204030204" pitchFamily="34" charset="0"/>
              </a:rPr>
              <a:t>Re</a:t>
            </a:r>
            <a:endParaRPr lang="en-GB" altLang="en-US" sz="3600" dirty="0">
              <a:solidFill>
                <a:srgbClr val="00B0B9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4568031" y="1588026"/>
            <a:ext cx="3812061" cy="3292732"/>
          </a:xfrm>
          <a:prstGeom prst="rect">
            <a:avLst/>
          </a:prstGeom>
          <a:ln>
            <a:solidFill>
              <a:srgbClr val="00B0B9"/>
            </a:solidFill>
          </a:ln>
        </p:spPr>
        <p:txBody>
          <a:bodyPr vert="horz" lIns="180000" tIns="180000" rIns="18000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600"/>
              </a:spcBef>
              <a:buFontTx/>
              <a:buNone/>
              <a:defRPr sz="13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1pPr>
            <a:lvl2pPr marL="576000" indent="-1440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00"/>
              </a:spcBef>
              <a:buFont typeface="Lucida Grande"/>
              <a:buChar char="−"/>
              <a:defRPr sz="13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3pPr>
            <a:lvl4pPr marL="1512000" indent="-108000" algn="l" defTabSz="457200" rtl="0" eaLnBrk="1" latinLnBrk="0" hangingPunct="1">
              <a:spcBef>
                <a:spcPts val="4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1512000" indent="-108000" algn="l" defTabSz="457200" rtl="0" eaLnBrk="1" latinLnBrk="0" hangingPunct="1">
              <a:spcBef>
                <a:spcPts val="4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</a:pPr>
            <a:r>
              <a:rPr lang="en-GB" altLang="en-US" sz="1800" dirty="0">
                <a:solidFill>
                  <a:srgbClr val="00B0B9"/>
                </a:solidFill>
                <a:latin typeface="Calibri Light" panose="020F0302020204030204" pitchFamily="34" charset="0"/>
              </a:rPr>
              <a:t>What Flood Re is not</a:t>
            </a:r>
            <a:endParaRPr lang="en-GB" sz="1800" dirty="0"/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1F2A44"/>
                </a:solidFill>
                <a:latin typeface="Calibri Light" pitchFamily="34" charset="0"/>
              </a:rPr>
              <a:t>Causing </a:t>
            </a:r>
            <a:r>
              <a:rPr lang="en-GB" altLang="en-US" sz="1600" dirty="0">
                <a:solidFill>
                  <a:srgbClr val="1F2A44"/>
                </a:solidFill>
                <a:latin typeface="Calibri Light" pitchFamily="34" charset="0"/>
              </a:rPr>
              <a:t>any change to customer experience – </a:t>
            </a:r>
            <a:r>
              <a:rPr lang="en-GB" altLang="en-US" sz="1600" dirty="0" smtClean="0">
                <a:solidFill>
                  <a:srgbClr val="1F2A44"/>
                </a:solidFill>
                <a:latin typeface="Calibri Light" pitchFamily="34" charset="0"/>
              </a:rPr>
              <a:t>Point of Sale </a:t>
            </a:r>
            <a:r>
              <a:rPr lang="en-GB" altLang="en-US" sz="1600" dirty="0">
                <a:solidFill>
                  <a:srgbClr val="1F2A44"/>
                </a:solidFill>
                <a:latin typeface="Calibri Light" pitchFamily="34" charset="0"/>
              </a:rPr>
              <a:t>and claims</a:t>
            </a:r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Char char="•"/>
            </a:pPr>
            <a:r>
              <a:rPr lang="en-GB" altLang="en-US" sz="1600" dirty="0">
                <a:solidFill>
                  <a:srgbClr val="1F2A44"/>
                </a:solidFill>
                <a:latin typeface="Calibri Light" pitchFamily="34" charset="0"/>
              </a:rPr>
              <a:t>Tasked with paying for property level resilience</a:t>
            </a:r>
          </a:p>
          <a:p>
            <a:pPr marL="273050" indent="-2730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Char char="•"/>
            </a:pPr>
            <a:r>
              <a:rPr lang="en-GB" altLang="en-US" sz="1600" dirty="0">
                <a:solidFill>
                  <a:srgbClr val="1F2A44"/>
                </a:solidFill>
                <a:latin typeface="Calibri Light" pitchFamily="34" charset="0"/>
              </a:rPr>
              <a:t>A primary response to climate </a:t>
            </a:r>
            <a:r>
              <a:rPr lang="en-GB" altLang="en-US" sz="1600" dirty="0" smtClean="0">
                <a:solidFill>
                  <a:srgbClr val="1F2A44"/>
                </a:solidFill>
                <a:latin typeface="Calibri Light" pitchFamily="34" charset="0"/>
              </a:rPr>
              <a:t>change adaptation</a:t>
            </a:r>
            <a:endParaRPr lang="en-GB" altLang="en-US" sz="1600" dirty="0">
              <a:solidFill>
                <a:srgbClr val="1F2A44"/>
              </a:solidFill>
              <a:latin typeface="Calibri Light" pitchFamily="34" charset="0"/>
            </a:endParaRP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Char char="•"/>
            </a:pPr>
            <a:endParaRPr lang="en-GB" altLang="en-US" sz="2200" dirty="0">
              <a:solidFill>
                <a:srgbClr val="1F2A44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5B5DFE8-7FDD-454C-9BA8-5AF00DB9932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0198" y="598488"/>
            <a:ext cx="8516938" cy="1001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Calibri Ligh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2"/>
                </a:solidFill>
              </a:rPr>
              <a:t>Statement of Principles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688" y="1347788"/>
            <a:ext cx="7416800" cy="304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214305" bIns="35717" rtlCol="0">
            <a:spAutoFit/>
          </a:bodyPr>
          <a:lstStyle>
            <a:lvl1pPr marL="0" indent="0" algn="l" defTabSz="457200" rtl="0" eaLnBrk="1" latinLnBrk="0" hangingPunct="1">
              <a:spcBef>
                <a:spcPts val="1600"/>
              </a:spcBef>
              <a:buFontTx/>
              <a:buNone/>
              <a:defRPr sz="13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1pPr>
            <a:lvl2pPr marL="576000" indent="-1440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00"/>
              </a:spcBef>
              <a:buFont typeface="Lucida Grande"/>
              <a:buChar char="−"/>
              <a:defRPr sz="13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3pPr>
            <a:lvl4pPr marL="1512000" indent="-108000" algn="l" defTabSz="457200" rtl="0" eaLnBrk="1" latinLnBrk="0" hangingPunct="1">
              <a:spcBef>
                <a:spcPts val="4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1512000" indent="-108000" algn="l" defTabSz="457200" rtl="0" eaLnBrk="1" latinLnBrk="0" hangingPunct="1">
              <a:spcBef>
                <a:spcPts val="4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525" indent="-350838" defTabSz="642938">
              <a:spcBef>
                <a:spcPts val="600"/>
              </a:spcBef>
              <a:spcAft>
                <a:spcPct val="10000"/>
              </a:spcAft>
              <a:buClr>
                <a:schemeClr val="bg2"/>
              </a:buClr>
              <a:buSzPct val="75000"/>
              <a:buFont typeface="Marlett" pitchFamily="2" charset="2"/>
              <a:buChar char="h"/>
            </a:pPr>
            <a:r>
              <a:rPr lang="en-GB" sz="1600" dirty="0" smtClean="0">
                <a:cs typeface="Arial" pitchFamily="34" charset="0"/>
              </a:rPr>
              <a:t>An agreement with Government, in place between 2000 and 2013 – the ‘Statement of Principles’:</a:t>
            </a:r>
          </a:p>
          <a:p>
            <a:pPr lvl="1" defTabSz="642938">
              <a:buClr>
                <a:schemeClr val="bg2"/>
              </a:buClr>
            </a:pPr>
            <a:r>
              <a:rPr lang="en-GB" sz="1600" dirty="0" smtClean="0"/>
              <a:t>Insurers continued to offer cover (i.e. offer renewals)</a:t>
            </a:r>
          </a:p>
          <a:p>
            <a:pPr lvl="1" defTabSz="642938">
              <a:buClr>
                <a:schemeClr val="bg2"/>
              </a:buClr>
            </a:pPr>
            <a:r>
              <a:rPr lang="en-GB" sz="1600" dirty="0" smtClean="0"/>
              <a:t>Government managed flood risk effectively</a:t>
            </a:r>
            <a:endParaRPr lang="en-GB" sz="1600" dirty="0" smtClean="0">
              <a:cs typeface="Arial" pitchFamily="34" charset="0"/>
            </a:endParaRPr>
          </a:p>
          <a:p>
            <a:pPr marL="390525" indent="-350838" defTabSz="642938">
              <a:spcBef>
                <a:spcPts val="600"/>
              </a:spcBef>
              <a:spcAft>
                <a:spcPct val="10000"/>
              </a:spcAft>
              <a:buClr>
                <a:schemeClr val="bg2"/>
              </a:buClr>
              <a:buSzPct val="75000"/>
              <a:buFont typeface="Marlett" pitchFamily="2" charset="2"/>
              <a:buChar char="h"/>
            </a:pPr>
            <a:r>
              <a:rPr lang="en-GB" sz="1600" dirty="0" smtClean="0">
                <a:cs typeface="Arial" pitchFamily="34" charset="0"/>
              </a:rPr>
              <a:t>Applied to both household and SME policies, for</a:t>
            </a:r>
            <a:br>
              <a:rPr lang="en-GB" sz="1600" dirty="0" smtClean="0">
                <a:cs typeface="Arial" pitchFamily="34" charset="0"/>
              </a:rPr>
            </a:br>
            <a:r>
              <a:rPr lang="en-GB" sz="1600" dirty="0" smtClean="0">
                <a:cs typeface="Arial" pitchFamily="34" charset="0"/>
              </a:rPr>
              <a:t>properties built before 2009. Larger commercial</a:t>
            </a:r>
            <a:br>
              <a:rPr lang="en-GB" sz="1600" dirty="0" smtClean="0">
                <a:cs typeface="Arial" pitchFamily="34" charset="0"/>
              </a:rPr>
            </a:br>
            <a:r>
              <a:rPr lang="en-GB" sz="1600" dirty="0" smtClean="0">
                <a:cs typeface="Arial" pitchFamily="34" charset="0"/>
              </a:rPr>
              <a:t>properties not covered</a:t>
            </a:r>
          </a:p>
          <a:p>
            <a:pPr marL="390525" indent="-350838" defTabSz="642938">
              <a:spcBef>
                <a:spcPts val="600"/>
              </a:spcBef>
              <a:spcAft>
                <a:spcPct val="10000"/>
              </a:spcAft>
              <a:buClr>
                <a:schemeClr val="bg2"/>
              </a:buClr>
              <a:buSzPct val="75000"/>
              <a:buFont typeface="Marlett" pitchFamily="2" charset="2"/>
              <a:buChar char="h"/>
            </a:pPr>
            <a:r>
              <a:rPr lang="en-GB" sz="1600" dirty="0" smtClean="0">
                <a:cs typeface="Arial" pitchFamily="34" charset="0"/>
              </a:rPr>
              <a:t>Separate (but virtually identical) agreements for</a:t>
            </a:r>
            <a:br>
              <a:rPr lang="en-GB" sz="1600" dirty="0" smtClean="0">
                <a:cs typeface="Arial" pitchFamily="34" charset="0"/>
              </a:rPr>
            </a:br>
            <a:r>
              <a:rPr lang="en-GB" sz="1600" dirty="0" smtClean="0">
                <a:cs typeface="Arial" pitchFamily="34" charset="0"/>
              </a:rPr>
              <a:t>England, Scotland, Wales and Northern Ireland</a:t>
            </a:r>
          </a:p>
          <a:p>
            <a:pPr marL="390525" indent="-350838" defTabSz="642938">
              <a:spcBef>
                <a:spcPts val="600"/>
              </a:spcBef>
              <a:spcAft>
                <a:spcPct val="10000"/>
              </a:spcAft>
              <a:buClr>
                <a:schemeClr val="bg2"/>
              </a:buClr>
              <a:buSzPct val="75000"/>
              <a:buFont typeface="Marlett" pitchFamily="2" charset="2"/>
              <a:buChar char="h"/>
            </a:pPr>
            <a:r>
              <a:rPr lang="en-GB" sz="1600" dirty="0" smtClean="0">
                <a:cs typeface="Arial" pitchFamily="34" charset="0"/>
              </a:rPr>
              <a:t>All four expired on 30th June 2013</a:t>
            </a:r>
            <a:endParaRPr lang="en-GB" sz="1600" dirty="0"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13" y="1922235"/>
            <a:ext cx="2863611" cy="42554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79412" y="4220518"/>
            <a:ext cx="7926388" cy="1044000"/>
          </a:xfrm>
          <a:prstGeom prst="rect">
            <a:avLst/>
          </a:prstGeom>
          <a:solidFill>
            <a:srgbClr val="00B0B9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400" dirty="0" smtClean="0">
                <a:solidFill>
                  <a:schemeClr val="bg1"/>
                </a:solidFill>
                <a:latin typeface="Calibri Light" pitchFamily="34" charset="0"/>
              </a:rPr>
              <a:t>Flood 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9412" y="2867497"/>
            <a:ext cx="7926388" cy="1044000"/>
          </a:xfrm>
          <a:prstGeom prst="rect">
            <a:avLst/>
          </a:prstGeom>
          <a:solidFill>
            <a:srgbClr val="6F509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400" dirty="0" smtClean="0">
                <a:solidFill>
                  <a:schemeClr val="bg1"/>
                </a:solidFill>
                <a:latin typeface="Calibri Light" pitchFamily="34" charset="0"/>
              </a:rPr>
              <a:t>Insurer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9412" y="1514476"/>
            <a:ext cx="7926388" cy="1044000"/>
          </a:xfrm>
          <a:prstGeom prst="rect">
            <a:avLst/>
          </a:prstGeom>
          <a:solidFill>
            <a:srgbClr val="00BB7E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400" dirty="0" smtClean="0">
                <a:solidFill>
                  <a:schemeClr val="bg1"/>
                </a:solidFill>
                <a:latin typeface="Calibri Light" pitchFamily="34" charset="0"/>
              </a:rPr>
              <a:t>Customer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692900" y="63706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F11D1C-F6D1-4C09-8708-0D2FD20F2AF1}" type="slidenum"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309563" y="526203"/>
            <a:ext cx="851693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600" dirty="0" smtClean="0">
                <a:solidFill>
                  <a:schemeClr val="bg2"/>
                </a:solidFill>
                <a:latin typeface="Calibri Light" pitchFamily="34" charset="0"/>
              </a:rPr>
              <a:t>How Flood Re operates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4950" y="4313182"/>
            <a:ext cx="1247775" cy="82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100" dirty="0" smtClean="0">
                <a:solidFill>
                  <a:srgbClr val="00B0B9"/>
                </a:solidFill>
                <a:latin typeface="Calibri Light" pitchFamily="34" charset="0"/>
              </a:rPr>
              <a:t>Collects a levy of £180m every April from all relevant insurers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5911" y="4313182"/>
            <a:ext cx="1774829" cy="82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100" dirty="0" smtClean="0">
                <a:solidFill>
                  <a:srgbClr val="00B0B9"/>
                </a:solidFill>
                <a:latin typeface="Calibri Light" pitchFamily="34" charset="0"/>
              </a:rPr>
              <a:t>Ability to raise additional capital through Levy 2 (treated as capital expenditure by insurers)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42150" y="4313182"/>
            <a:ext cx="1109662" cy="82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100" dirty="0" smtClean="0">
                <a:solidFill>
                  <a:srgbClr val="00B0B9"/>
                </a:solidFill>
                <a:latin typeface="Calibri Light" pitchFamily="34" charset="0"/>
              </a:rPr>
              <a:t>Flood Re pays all flood claims direct to the insurer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09712" y="1623165"/>
            <a:ext cx="1804988" cy="82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100" dirty="0" smtClean="0">
                <a:solidFill>
                  <a:srgbClr val="00BB7E"/>
                </a:solidFill>
                <a:latin typeface="Calibri Light" pitchFamily="34" charset="0"/>
              </a:rPr>
              <a:t>Customer experience is unaffected and purchases insurance as usual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57475" y="2963718"/>
            <a:ext cx="2247900" cy="82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tabLst>
                <a:tab pos="0" algn="l"/>
              </a:tabLst>
              <a:defRPr/>
            </a:pPr>
            <a:r>
              <a:rPr lang="en-GB" altLang="en-US" sz="1100" dirty="0" smtClean="0">
                <a:solidFill>
                  <a:srgbClr val="6F5091"/>
                </a:solidFill>
                <a:latin typeface="Calibri Light" pitchFamily="34" charset="0"/>
              </a:rPr>
              <a:t>Tax raising powers with public accountability allowing insurers to base the flood risk element of the premium on local tax bands, established in legislation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2338" y="4313182"/>
            <a:ext cx="992188" cy="82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100" dirty="0" smtClean="0">
                <a:solidFill>
                  <a:srgbClr val="00B0B9"/>
                </a:solidFill>
                <a:latin typeface="Calibri Light" pitchFamily="34" charset="0"/>
              </a:rPr>
              <a:t>Flood Re will accept all eligible risks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37137" y="2963718"/>
            <a:ext cx="1046164" cy="82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100" dirty="0" smtClean="0">
                <a:solidFill>
                  <a:srgbClr val="6F5091"/>
                </a:solidFill>
                <a:latin typeface="Calibri Light" pitchFamily="34" charset="0"/>
              </a:rPr>
              <a:t>Insurers decide what risks to cede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00188" y="2963718"/>
            <a:ext cx="936000" cy="82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100" dirty="0" smtClean="0">
                <a:solidFill>
                  <a:srgbClr val="6F5091"/>
                </a:solidFill>
                <a:latin typeface="Calibri Light" pitchFamily="34" charset="0"/>
              </a:rPr>
              <a:t>Insurers set prices, not Flood 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21362" y="4313182"/>
            <a:ext cx="1109664" cy="82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100" dirty="0" smtClean="0">
                <a:solidFill>
                  <a:srgbClr val="00B0B9"/>
                </a:solidFill>
                <a:latin typeface="Calibri Light" pitchFamily="34" charset="0"/>
              </a:rPr>
              <a:t>Flood Re has a liability limit in excess of 1/200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412" y="5316894"/>
            <a:ext cx="7926388" cy="426681"/>
          </a:xfrm>
          <a:prstGeom prst="rect">
            <a:avLst/>
          </a:prstGeom>
          <a:solidFill>
            <a:schemeClr val="bg1"/>
          </a:solidFill>
          <a:ln>
            <a:solidFill>
              <a:srgbClr val="00B0B9"/>
            </a:solidFill>
            <a:prstDash val="sysDash"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600" dirty="0" smtClean="0">
                <a:solidFill>
                  <a:srgbClr val="00B0B9"/>
                </a:solidFill>
                <a:latin typeface="Calibri Light" pitchFamily="34" charset="0"/>
              </a:rPr>
              <a:t>Privately owned and operated, publicly accountable.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71750" y="2468418"/>
            <a:ext cx="0" cy="409575"/>
          </a:xfrm>
          <a:prstGeom prst="straightConnector1">
            <a:avLst/>
          </a:prstGeom>
          <a:ln w="19050">
            <a:solidFill>
              <a:srgbClr val="00BB7E"/>
            </a:solidFill>
            <a:prstDash val="sysDash"/>
            <a:tailEnd type="arrow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218236" y="2963718"/>
            <a:ext cx="1247775" cy="82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100" dirty="0" smtClean="0">
                <a:solidFill>
                  <a:srgbClr val="6F5091"/>
                </a:solidFill>
                <a:latin typeface="Calibri Light" pitchFamily="34" charset="0"/>
              </a:rPr>
              <a:t>Insurers pay out when customer makes valid claim</a:t>
            </a:r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V="1">
            <a:off x="6842124" y="2535094"/>
            <a:ext cx="0" cy="428624"/>
          </a:xfrm>
          <a:prstGeom prst="straightConnector1">
            <a:avLst/>
          </a:prstGeom>
          <a:ln w="19050">
            <a:solidFill>
              <a:srgbClr val="6F5091"/>
            </a:solidFill>
            <a:prstDash val="sysDash"/>
            <a:tailEnd type="arrow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3"/>
            <a:endCxn id="18" idx="1"/>
          </p:cNvCxnSpPr>
          <p:nvPr/>
        </p:nvCxnSpPr>
        <p:spPr>
          <a:xfrm>
            <a:off x="2436188" y="3377718"/>
            <a:ext cx="221287" cy="0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tailEnd type="arrow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43525" y="3907164"/>
            <a:ext cx="0" cy="409575"/>
          </a:xfrm>
          <a:prstGeom prst="straightConnector1">
            <a:avLst/>
          </a:prstGeom>
          <a:ln w="19050">
            <a:solidFill>
              <a:srgbClr val="6F5091"/>
            </a:solidFill>
            <a:prstDash val="sysDash"/>
            <a:tailEnd type="arrow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629525" y="3907164"/>
            <a:ext cx="0" cy="409575"/>
          </a:xfrm>
          <a:prstGeom prst="straightConnector1">
            <a:avLst/>
          </a:prstGeom>
          <a:ln w="19050">
            <a:solidFill>
              <a:srgbClr val="00B0B9"/>
            </a:solidFill>
            <a:prstDash val="sysDash"/>
            <a:tailEnd type="arrow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617914" y="1632690"/>
            <a:ext cx="1725611" cy="82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defRPr/>
            </a:pPr>
            <a:r>
              <a:rPr lang="en-GB" altLang="en-US" sz="1100" dirty="0" smtClean="0">
                <a:solidFill>
                  <a:srgbClr val="00BB7E"/>
                </a:solidFill>
                <a:latin typeface="Calibri Light" pitchFamily="34" charset="0"/>
              </a:rPr>
              <a:t>Customers receive flood risk information from insurers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341689" y="2028825"/>
            <a:ext cx="266700" cy="8340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tailEnd type="arrow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chemeClr val="bg2"/>
                </a:solidFill>
              </a:rPr>
              <a:t>How </a:t>
            </a:r>
            <a:r>
              <a:rPr lang="en-GB" sz="3200" dirty="0" smtClean="0">
                <a:solidFill>
                  <a:schemeClr val="bg2"/>
                </a:solidFill>
              </a:rPr>
              <a:t>Flood </a:t>
            </a:r>
            <a:r>
              <a:rPr lang="en-GB" sz="3200" dirty="0">
                <a:solidFill>
                  <a:schemeClr val="bg2"/>
                </a:solidFill>
              </a:rPr>
              <a:t>Re </a:t>
            </a:r>
            <a:r>
              <a:rPr lang="en-GB" sz="3200" dirty="0" smtClean="0">
                <a:solidFill>
                  <a:schemeClr val="bg2"/>
                </a:solidFill>
              </a:rPr>
              <a:t>is funded</a:t>
            </a:r>
            <a:r>
              <a:rPr lang="en-GB" sz="3600" dirty="0">
                <a:solidFill>
                  <a:schemeClr val="bg2"/>
                </a:solidFill>
              </a:rPr>
              <a:t/>
            </a:r>
            <a:br>
              <a:rPr lang="en-GB" sz="3600" dirty="0">
                <a:solidFill>
                  <a:schemeClr val="bg2"/>
                </a:solidFill>
              </a:rPr>
            </a:br>
            <a:endParaRPr lang="en-GB" sz="36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81" y="1192875"/>
            <a:ext cx="8271775" cy="4987925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A) </a:t>
            </a:r>
            <a:r>
              <a:rPr lang="en-GB" sz="1600" dirty="0" smtClean="0"/>
              <a:t>For each policy to be ceded to Flood Re:</a:t>
            </a:r>
            <a:endParaRPr lang="en-GB" sz="1600" dirty="0"/>
          </a:p>
          <a:p>
            <a:r>
              <a:rPr lang="en-GB" sz="1600" dirty="0" smtClean="0"/>
              <a:t>Ceded risk premium </a:t>
            </a:r>
            <a:r>
              <a:rPr lang="en-GB" sz="1600" b="1" dirty="0" smtClean="0"/>
              <a:t>charged to insurers </a:t>
            </a:r>
            <a:r>
              <a:rPr lang="en-GB" sz="1600" dirty="0" smtClean="0"/>
              <a:t>at a fixed price according to council tax bands:</a:t>
            </a:r>
          </a:p>
          <a:p>
            <a:endParaRPr lang="en-GB" sz="1600" dirty="0"/>
          </a:p>
          <a:p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b="1" dirty="0" smtClean="0"/>
              <a:t>B) </a:t>
            </a:r>
            <a:r>
              <a:rPr lang="en-GB" sz="1600" dirty="0" smtClean="0"/>
              <a:t>All </a:t>
            </a:r>
            <a:r>
              <a:rPr lang="en-GB" sz="1600" dirty="0"/>
              <a:t>insurers writing UK household business: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Levy 1 of £180m </a:t>
            </a:r>
            <a:r>
              <a:rPr lang="en-GB" sz="1600" dirty="0" smtClean="0"/>
              <a:t>p.a</a:t>
            </a:r>
            <a:r>
              <a:rPr lang="en-GB" sz="1600" dirty="0"/>
              <a:t>.</a:t>
            </a:r>
            <a:endParaRPr lang="en-GB" sz="1600" dirty="0" smtClean="0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Capacity to call a second Levy from UK household insurers if required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Insurers set retail prices – not Flood Re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17048"/>
              </p:ext>
            </p:extLst>
          </p:nvPr>
        </p:nvGraphicFramePr>
        <p:xfrm>
          <a:off x="444481" y="2265374"/>
          <a:ext cx="7721325" cy="1292860"/>
        </p:xfrm>
        <a:graphic>
          <a:graphicData uri="http://schemas.openxmlformats.org/drawingml/2006/table">
            <a:tbl>
              <a:tblPr/>
              <a:tblGrid>
                <a:gridCol w="3067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52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6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77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69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77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77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Council </a:t>
                      </a: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Tax Band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A4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A, B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A4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A4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A4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A4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A4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A4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A4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Buildings Policy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Contents Policy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206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Combined Policy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246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276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1200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96F7632-5779-4112-82DC-3086E49283DD}" type="slidenum">
              <a:rPr lang="en-GB" sz="1200" smtClean="0"/>
              <a:pPr>
                <a:defRPr/>
              </a:pPr>
              <a:t>5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495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22000" y="2132856"/>
            <a:ext cx="3877992" cy="3156368"/>
          </a:xfrm>
          <a:prstGeom prst="rect">
            <a:avLst/>
          </a:prstGeom>
          <a:noFill/>
          <a:ln>
            <a:solidFill>
              <a:srgbClr val="6F5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716016" y="2132856"/>
            <a:ext cx="3877992" cy="3168352"/>
          </a:xfrm>
          <a:prstGeom prst="rect">
            <a:avLst/>
          </a:prstGeom>
          <a:noFill/>
          <a:ln>
            <a:solidFill>
              <a:srgbClr val="6F5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bg2"/>
                </a:solidFill>
              </a:rPr>
              <a:t>What </a:t>
            </a:r>
            <a:r>
              <a:rPr lang="en-GB" sz="3600" dirty="0" smtClean="0">
                <a:solidFill>
                  <a:schemeClr val="bg2"/>
                </a:solidFill>
              </a:rPr>
              <a:t>property does Flood </a:t>
            </a:r>
            <a:r>
              <a:rPr lang="en-GB" sz="3600" dirty="0">
                <a:solidFill>
                  <a:schemeClr val="bg2"/>
                </a:solidFill>
              </a:rPr>
              <a:t>Re cover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000" y="2157606"/>
            <a:ext cx="3877991" cy="400110"/>
          </a:xfrm>
          <a:prstGeom prst="rect">
            <a:avLst/>
          </a:prstGeom>
          <a:solidFill>
            <a:srgbClr val="6F509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B0B9"/>
              </a:buClr>
              <a:defRPr/>
            </a:pPr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Eligible </a:t>
            </a:r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Properties</a:t>
            </a:r>
            <a:r>
              <a:rPr lang="en-GB" sz="2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</a:t>
            </a:r>
            <a:endParaRPr lang="en-GB" sz="2000" dirty="0" smtClean="0">
              <a:solidFill>
                <a:schemeClr val="bg1"/>
              </a:solidFill>
              <a:latin typeface="Calibri Light" panose="020F0302020204030204" pitchFamily="34" charset="0"/>
              <a:sym typeface="Wingding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7584" y="2817943"/>
            <a:ext cx="38164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 fontAlgn="auto">
              <a:spcBef>
                <a:spcPts val="600"/>
              </a:spcBef>
              <a:spcAft>
                <a:spcPts val="600"/>
              </a:spcAft>
              <a:buClr>
                <a:srgbClr val="00B0B9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1F2A44"/>
                </a:solidFill>
                <a:latin typeface="Calibri Light" panose="020F0302020204030204" pitchFamily="34" charset="0"/>
              </a:rPr>
              <a:t>Homes </a:t>
            </a:r>
            <a:r>
              <a:rPr lang="en-GB" sz="1600" dirty="0">
                <a:solidFill>
                  <a:srgbClr val="1F2A44"/>
                </a:solidFill>
                <a:latin typeface="Calibri Light" panose="020F0302020204030204" pitchFamily="34" charset="0"/>
              </a:rPr>
              <a:t>built on or after 01 January 2009</a:t>
            </a:r>
          </a:p>
          <a:p>
            <a:pPr marL="266700" lvl="1" indent="-266700" fontAlgn="auto">
              <a:spcBef>
                <a:spcPts val="600"/>
              </a:spcBef>
              <a:spcAft>
                <a:spcPts val="600"/>
              </a:spcAft>
              <a:buClr>
                <a:srgbClr val="00B0B9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1F2A44"/>
                </a:solidFill>
                <a:latin typeface="Calibri Light" panose="020F0302020204030204" pitchFamily="34" charset="0"/>
              </a:rPr>
              <a:t>Small businesses </a:t>
            </a:r>
            <a:r>
              <a:rPr lang="en-GB" sz="1600" dirty="0" smtClean="0">
                <a:solidFill>
                  <a:srgbClr val="1F2A44"/>
                </a:solidFill>
                <a:latin typeface="Calibri Light" panose="020F0302020204030204" pitchFamily="34" charset="0"/>
              </a:rPr>
              <a:t>(business rated)</a:t>
            </a:r>
          </a:p>
          <a:p>
            <a:pPr marL="266700" lvl="1" indent="-266700" fontAlgn="auto">
              <a:spcBef>
                <a:spcPts val="600"/>
              </a:spcBef>
              <a:spcAft>
                <a:spcPts val="600"/>
              </a:spcAft>
              <a:buClr>
                <a:srgbClr val="00B0B9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1F2A44"/>
                </a:solidFill>
                <a:latin typeface="Calibri Light" panose="020F0302020204030204" pitchFamily="34" charset="0"/>
              </a:rPr>
              <a:t>Properties </a:t>
            </a:r>
            <a:r>
              <a:rPr lang="en-GB" sz="1600" dirty="0">
                <a:solidFill>
                  <a:srgbClr val="1F2A44"/>
                </a:solidFill>
                <a:latin typeface="Calibri Light" panose="020F0302020204030204" pitchFamily="34" charset="0"/>
              </a:rPr>
              <a:t>(4+ residential units</a:t>
            </a:r>
            <a:r>
              <a:rPr lang="en-GB" sz="1600" dirty="0" smtClean="0">
                <a:solidFill>
                  <a:srgbClr val="1F2A44"/>
                </a:solidFill>
                <a:latin typeface="Calibri Light" panose="020F0302020204030204" pitchFamily="34" charset="0"/>
              </a:rPr>
              <a:t>)</a:t>
            </a:r>
          </a:p>
          <a:p>
            <a:pPr marL="266700" lvl="1" indent="-266700" fontAlgn="auto">
              <a:spcBef>
                <a:spcPts val="600"/>
              </a:spcBef>
              <a:spcAft>
                <a:spcPts val="600"/>
              </a:spcAft>
              <a:buClr>
                <a:srgbClr val="00B0B9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1F2A44"/>
                </a:solidFill>
                <a:latin typeface="Calibri Light" panose="020F0302020204030204" pitchFamily="34" charset="0"/>
              </a:rPr>
              <a:t>Buildings cover for leasehold premises 2 or more units</a:t>
            </a:r>
            <a:endParaRPr lang="en-GB" sz="1600" dirty="0">
              <a:solidFill>
                <a:srgbClr val="1F2A44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000" y="2746663"/>
            <a:ext cx="38779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spcBef>
                <a:spcPts val="600"/>
              </a:spcBef>
              <a:spcAft>
                <a:spcPts val="600"/>
              </a:spcAft>
              <a:buClr>
                <a:srgbClr val="00B0B9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en-GB" sz="1600" dirty="0" smtClean="0">
                <a:solidFill>
                  <a:srgbClr val="1F2A44"/>
                </a:solidFill>
                <a:latin typeface="Calibri Light" panose="020F0302020204030204" pitchFamily="34" charset="0"/>
              </a:rPr>
              <a:t>Insured </a:t>
            </a:r>
            <a:r>
              <a:rPr lang="en-GB" sz="1600" dirty="0">
                <a:solidFill>
                  <a:srgbClr val="1F2A44"/>
                </a:solidFill>
                <a:latin typeface="Calibri Light" panose="020F0302020204030204" pitchFamily="34" charset="0"/>
              </a:rPr>
              <a:t>in the name of individuals</a:t>
            </a:r>
          </a:p>
          <a:p>
            <a:pPr marL="266700" lvl="1" indent="-266700" fontAlgn="auto">
              <a:spcBef>
                <a:spcPts val="600"/>
              </a:spcBef>
              <a:spcAft>
                <a:spcPts val="600"/>
              </a:spcAft>
              <a:buClr>
                <a:srgbClr val="00B0B9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en-GB" sz="1600" dirty="0" smtClean="0">
                <a:solidFill>
                  <a:srgbClr val="1F2A44"/>
                </a:solidFill>
                <a:latin typeface="Calibri Light" panose="020F0302020204030204" pitchFamily="34" charset="0"/>
              </a:rPr>
              <a:t>Must have a Council tax band (All </a:t>
            </a:r>
            <a:r>
              <a:rPr lang="en-GB" sz="1600" dirty="0">
                <a:solidFill>
                  <a:srgbClr val="1F2A44"/>
                </a:solidFill>
                <a:latin typeface="Calibri Light" panose="020F0302020204030204" pitchFamily="34" charset="0"/>
              </a:rPr>
              <a:t>Council Tax </a:t>
            </a:r>
            <a:r>
              <a:rPr lang="en-GB" sz="1600" dirty="0" smtClean="0">
                <a:solidFill>
                  <a:srgbClr val="1F2A44"/>
                </a:solidFill>
                <a:latin typeface="Calibri Light" panose="020F0302020204030204" pitchFamily="34" charset="0"/>
              </a:rPr>
              <a:t>bands covered)</a:t>
            </a:r>
            <a:endParaRPr lang="en-GB" sz="1600" dirty="0">
              <a:solidFill>
                <a:srgbClr val="1F2A44"/>
              </a:solidFill>
              <a:latin typeface="Calibri Light" panose="020F0302020204030204" pitchFamily="34" charset="0"/>
            </a:endParaRPr>
          </a:p>
          <a:p>
            <a:pPr marL="266700" lvl="1" indent="-266700" fontAlgn="auto">
              <a:spcBef>
                <a:spcPts val="600"/>
              </a:spcBef>
              <a:spcAft>
                <a:spcPts val="600"/>
              </a:spcAft>
              <a:buClr>
                <a:srgbClr val="00B0B9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en-GB" sz="1600" dirty="0" smtClean="0">
                <a:solidFill>
                  <a:srgbClr val="1F2A44"/>
                </a:solidFill>
                <a:latin typeface="Calibri Light" panose="020F0302020204030204" pitchFamily="34" charset="0"/>
              </a:rPr>
              <a:t>Held for residential use</a:t>
            </a:r>
            <a:endParaRPr lang="en-GB" sz="1600" dirty="0">
              <a:solidFill>
                <a:srgbClr val="1F2A44"/>
              </a:solidFill>
              <a:latin typeface="Calibri Light" panose="020F0302020204030204" pitchFamily="34" charset="0"/>
            </a:endParaRPr>
          </a:p>
          <a:p>
            <a:pPr marL="266700" lvl="1" indent="-266700" fontAlgn="auto">
              <a:spcBef>
                <a:spcPts val="600"/>
              </a:spcBef>
              <a:spcAft>
                <a:spcPts val="600"/>
              </a:spcAft>
              <a:buClr>
                <a:srgbClr val="00B0B9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en-GB" sz="1600" dirty="0" smtClean="0">
                <a:solidFill>
                  <a:srgbClr val="1F2A44"/>
                </a:solidFill>
                <a:latin typeface="Calibri Light" panose="020F0302020204030204" pitchFamily="34" charset="0"/>
              </a:rPr>
              <a:t>Insured on individual basis</a:t>
            </a:r>
            <a:endParaRPr lang="en-GB" sz="1600" dirty="0">
              <a:solidFill>
                <a:srgbClr val="1F2A44"/>
              </a:solidFill>
              <a:latin typeface="Calibri Light" panose="020F0302020204030204" pitchFamily="34" charset="0"/>
            </a:endParaRPr>
          </a:p>
          <a:p>
            <a:pPr marL="266700" lvl="1" indent="-266700" fontAlgn="auto">
              <a:spcBef>
                <a:spcPts val="600"/>
              </a:spcBef>
              <a:spcAft>
                <a:spcPts val="600"/>
              </a:spcAft>
              <a:buClr>
                <a:srgbClr val="00B0B9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en-GB" sz="1600" dirty="0">
                <a:solidFill>
                  <a:srgbClr val="1F2A44"/>
                </a:solidFill>
                <a:latin typeface="Calibri Light" panose="020F0302020204030204" pitchFamily="34" charset="0"/>
              </a:rPr>
              <a:t>Occupied by </a:t>
            </a:r>
            <a:r>
              <a:rPr lang="en-GB" sz="1600" dirty="0" smtClean="0">
                <a:solidFill>
                  <a:srgbClr val="1F2A44"/>
                </a:solidFill>
                <a:latin typeface="Calibri Light" panose="020F0302020204030204" pitchFamily="34" charset="0"/>
              </a:rPr>
              <a:t>policy holder </a:t>
            </a:r>
            <a:r>
              <a:rPr lang="en-GB" sz="1600" dirty="0">
                <a:solidFill>
                  <a:srgbClr val="1F2A44"/>
                </a:solidFill>
                <a:latin typeface="Calibri Light" panose="020F0302020204030204" pitchFamily="34" charset="0"/>
              </a:rPr>
              <a:t>or immediate </a:t>
            </a:r>
            <a:r>
              <a:rPr lang="en-GB" sz="1600" dirty="0" smtClean="0">
                <a:solidFill>
                  <a:srgbClr val="1F2A44"/>
                </a:solidFill>
                <a:latin typeface="Calibri Light" panose="020F0302020204030204" pitchFamily="34" charset="0"/>
              </a:rPr>
              <a:t>family some of the time or unoccupied</a:t>
            </a:r>
          </a:p>
          <a:p>
            <a:pPr marL="266700" lvl="1" indent="-266700" fontAlgn="auto">
              <a:spcBef>
                <a:spcPts val="600"/>
              </a:spcBef>
              <a:spcAft>
                <a:spcPts val="600"/>
              </a:spcAft>
              <a:buClr>
                <a:srgbClr val="00B0B9"/>
              </a:buClr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endParaRPr lang="en-GB" sz="1600" dirty="0">
              <a:solidFill>
                <a:srgbClr val="1F2A44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6016" y="2157606"/>
            <a:ext cx="3877992" cy="400110"/>
          </a:xfrm>
          <a:prstGeom prst="rect">
            <a:avLst/>
          </a:prstGeom>
          <a:solidFill>
            <a:srgbClr val="6F5091"/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00B0B9"/>
              </a:buClr>
              <a:defRPr/>
            </a:pPr>
            <a:r>
              <a:rPr lang="en-GB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Out of scope: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96F7632-5779-4112-82DC-3086E49283DD}" type="slidenum">
              <a:rPr lang="en-GB" sz="1200" smtClean="0"/>
              <a:pPr>
                <a:defRPr/>
              </a:pPr>
              <a:t>6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495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0109" y="231599"/>
            <a:ext cx="8516391" cy="100149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3200" dirty="0" smtClean="0">
                <a:solidFill>
                  <a:schemeClr val="bg2"/>
                </a:solidFill>
                <a:latin typeface="Calibri Light" pitchFamily="34" charset="0"/>
              </a:rPr>
              <a:t>What does Flood Re mean for customers?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09710" y="1785085"/>
            <a:ext cx="4485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600"/>
              </a:spcBef>
              <a:buFontTx/>
              <a:buNone/>
              <a:defRPr sz="13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1pPr>
            <a:lvl2pPr marL="576000" indent="-1440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00"/>
              </a:spcBef>
              <a:buFont typeface="Lucida Grande"/>
              <a:buChar char="−"/>
              <a:defRPr sz="13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3pPr>
            <a:lvl4pPr marL="1512000" indent="-108000" algn="l" defTabSz="457200" rtl="0" eaLnBrk="1" latinLnBrk="0" hangingPunct="1">
              <a:spcBef>
                <a:spcPts val="4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1512000" indent="-108000" algn="l" defTabSz="457200" rtl="0" eaLnBrk="1" latinLnBrk="0" hangingPunct="1">
              <a:spcBef>
                <a:spcPts val="4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Flood Re makes no difference to the way </a:t>
            </a:r>
            <a:r>
              <a:rPr lang="en-GB" sz="1600" dirty="0" smtClean="0"/>
              <a:t>customers buy home insurance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Any </a:t>
            </a:r>
            <a:r>
              <a:rPr lang="en-GB" sz="1600" dirty="0"/>
              <a:t>claims </a:t>
            </a:r>
            <a:r>
              <a:rPr lang="en-GB" sz="1600" dirty="0" smtClean="0"/>
              <a:t>made will continue </a:t>
            </a:r>
            <a:r>
              <a:rPr lang="en-GB" sz="1600" dirty="0"/>
              <a:t>to be handled by the insurance </a:t>
            </a:r>
            <a:r>
              <a:rPr lang="en-GB" sz="1600" dirty="0" smtClean="0"/>
              <a:t>company 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With Flood Re in place customers have </a:t>
            </a:r>
            <a:r>
              <a:rPr lang="en-GB" sz="1600" dirty="0"/>
              <a:t>greater choice of </a:t>
            </a:r>
            <a:r>
              <a:rPr lang="en-GB" sz="1600" dirty="0" smtClean="0"/>
              <a:t>insurance policies </a:t>
            </a:r>
            <a:r>
              <a:rPr lang="en-GB" sz="1600" dirty="0"/>
              <a:t>and they should be more competitively </a:t>
            </a:r>
            <a:r>
              <a:rPr lang="en-GB" sz="1600" dirty="0" smtClean="0"/>
              <a:t>priced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Insurance company will continue to be responsible for setting the retail premiums</a:t>
            </a:r>
            <a:endParaRPr lang="en-GB" sz="1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" b="19540"/>
          <a:stretch/>
        </p:blipFill>
        <p:spPr>
          <a:xfrm>
            <a:off x="5213086" y="795595"/>
            <a:ext cx="3527153" cy="5575043"/>
          </a:xfrm>
        </p:spPr>
      </p:pic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2900" y="63706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AFCB0-DEEC-4D79-8335-EE58DA71C8C5}" type="slidenum">
              <a:rPr lang="en-GB" sz="1200" smtClean="0"/>
              <a:pPr>
                <a:defRPr/>
              </a:pPr>
              <a:t>7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229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5746" y="2864407"/>
            <a:ext cx="484893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599" b="1" spc="-4" dirty="0">
                <a:solidFill>
                  <a:srgbClr val="FFFFFF"/>
                </a:solidFill>
                <a:latin typeface="Calibri"/>
                <a:cs typeface="Calibri"/>
              </a:rPr>
              <a:t>i   </a:t>
            </a:r>
            <a:r>
              <a:rPr sz="599" b="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84" dirty="0">
                <a:solidFill>
                  <a:srgbClr val="FFFFFF"/>
                </a:solidFill>
                <a:latin typeface="Calibri Light"/>
                <a:cs typeface="Calibri Light"/>
              </a:rPr>
              <a:t>See</a:t>
            </a:r>
            <a:r>
              <a:rPr sz="684" spc="-4" dirty="0">
                <a:solidFill>
                  <a:srgbClr val="FFFFFF"/>
                </a:solidFill>
                <a:latin typeface="Calibri Light"/>
                <a:cs typeface="Calibri Light"/>
              </a:rPr>
              <a:t> pa</a:t>
            </a:r>
            <a:r>
              <a:rPr sz="684" spc="-13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684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684" spc="-4" dirty="0">
                <a:solidFill>
                  <a:srgbClr val="FFFFFF"/>
                </a:solidFill>
                <a:latin typeface="Calibri Light"/>
                <a:cs typeface="Calibri Light"/>
              </a:rPr>
              <a:t> 5</a:t>
            </a:r>
            <a:endParaRPr sz="684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4543" y="2700170"/>
            <a:ext cx="89050" cy="89594"/>
          </a:xfrm>
          <a:custGeom>
            <a:avLst/>
            <a:gdLst/>
            <a:ahLst/>
            <a:cxnLst/>
            <a:rect l="l" t="t" r="r" b="b"/>
            <a:pathLst>
              <a:path w="104140" h="104775">
                <a:moveTo>
                  <a:pt x="52374" y="104569"/>
                </a:moveTo>
                <a:lnTo>
                  <a:pt x="90264" y="88469"/>
                </a:lnTo>
                <a:lnTo>
                  <a:pt x="103536" y="64331"/>
                </a:lnTo>
                <a:lnTo>
                  <a:pt x="102570" y="46885"/>
                </a:lnTo>
                <a:lnTo>
                  <a:pt x="83325" y="10225"/>
                </a:lnTo>
                <a:lnTo>
                  <a:pt x="60834" y="0"/>
                </a:lnTo>
                <a:lnTo>
                  <a:pt x="44264" y="1389"/>
                </a:lnTo>
                <a:lnTo>
                  <a:pt x="9105" y="22650"/>
                </a:lnTo>
                <a:lnTo>
                  <a:pt x="0" y="46751"/>
                </a:lnTo>
                <a:lnTo>
                  <a:pt x="1675" y="62511"/>
                </a:lnTo>
                <a:lnTo>
                  <a:pt x="24545" y="96387"/>
                </a:lnTo>
                <a:lnTo>
                  <a:pt x="52374" y="10456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" name="object 4"/>
          <p:cNvSpPr txBox="1"/>
          <p:nvPr/>
        </p:nvSpPr>
        <p:spPr>
          <a:xfrm>
            <a:off x="7749131" y="2696215"/>
            <a:ext cx="484893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599" b="1" spc="-4" dirty="0">
                <a:solidFill>
                  <a:srgbClr val="FFFFFF"/>
                </a:solidFill>
                <a:latin typeface="Calibri"/>
                <a:cs typeface="Calibri"/>
              </a:rPr>
              <a:t>i   </a:t>
            </a:r>
            <a:r>
              <a:rPr sz="599" b="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84" dirty="0">
                <a:solidFill>
                  <a:srgbClr val="FFFFFF"/>
                </a:solidFill>
                <a:latin typeface="Calibri Light"/>
                <a:cs typeface="Calibri Light"/>
              </a:rPr>
              <a:t>See</a:t>
            </a:r>
            <a:r>
              <a:rPr sz="684" spc="-4" dirty="0">
                <a:solidFill>
                  <a:srgbClr val="FFFFFF"/>
                </a:solidFill>
                <a:latin typeface="Calibri Light"/>
                <a:cs typeface="Calibri Light"/>
              </a:rPr>
              <a:t> pa</a:t>
            </a:r>
            <a:r>
              <a:rPr sz="684" spc="-13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684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684" spc="-4" dirty="0">
                <a:solidFill>
                  <a:srgbClr val="FFFFFF"/>
                </a:solidFill>
                <a:latin typeface="Calibri Light"/>
                <a:cs typeface="Calibri Light"/>
              </a:rPr>
              <a:t> 6</a:t>
            </a:r>
            <a:endParaRPr sz="684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2028" y="2827755"/>
            <a:ext cx="1030057" cy="0"/>
          </a:xfrm>
          <a:custGeom>
            <a:avLst/>
            <a:gdLst/>
            <a:ahLst/>
            <a:cxnLst/>
            <a:rect l="l" t="t" r="r" b="b"/>
            <a:pathLst>
              <a:path w="1204595">
                <a:moveTo>
                  <a:pt x="0" y="0"/>
                </a:moveTo>
                <a:lnTo>
                  <a:pt x="120420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" name="object 6"/>
          <p:cNvSpPr/>
          <p:nvPr/>
        </p:nvSpPr>
        <p:spPr>
          <a:xfrm>
            <a:off x="7635415" y="2659564"/>
            <a:ext cx="1030057" cy="0"/>
          </a:xfrm>
          <a:custGeom>
            <a:avLst/>
            <a:gdLst/>
            <a:ahLst/>
            <a:cxnLst/>
            <a:rect l="l" t="t" r="r" b="b"/>
            <a:pathLst>
              <a:path w="1204595">
                <a:moveTo>
                  <a:pt x="0" y="0"/>
                </a:moveTo>
                <a:lnTo>
                  <a:pt x="120420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" name="object 7"/>
          <p:cNvSpPr/>
          <p:nvPr/>
        </p:nvSpPr>
        <p:spPr>
          <a:xfrm>
            <a:off x="3775722" y="2091138"/>
            <a:ext cx="912228" cy="514956"/>
          </a:xfrm>
          <a:custGeom>
            <a:avLst/>
            <a:gdLst/>
            <a:ahLst/>
            <a:cxnLst/>
            <a:rect l="l" t="t" r="r" b="b"/>
            <a:pathLst>
              <a:path w="1066800" h="714375">
                <a:moveTo>
                  <a:pt x="0" y="714095"/>
                </a:moveTo>
                <a:lnTo>
                  <a:pt x="1066355" y="714095"/>
                </a:lnTo>
                <a:lnTo>
                  <a:pt x="1066355" y="0"/>
                </a:lnTo>
                <a:lnTo>
                  <a:pt x="0" y="0"/>
                </a:lnTo>
                <a:lnTo>
                  <a:pt x="0" y="714095"/>
                </a:lnTo>
                <a:close/>
              </a:path>
            </a:pathLst>
          </a:custGeom>
          <a:solidFill>
            <a:srgbClr val="E94662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" name="object 8"/>
          <p:cNvSpPr/>
          <p:nvPr/>
        </p:nvSpPr>
        <p:spPr>
          <a:xfrm>
            <a:off x="461762" y="1479536"/>
            <a:ext cx="1301554" cy="732497"/>
          </a:xfrm>
          <a:custGeom>
            <a:avLst/>
            <a:gdLst/>
            <a:ahLst/>
            <a:cxnLst/>
            <a:rect l="l" t="t" r="r" b="b"/>
            <a:pathLst>
              <a:path w="1522095" h="856614">
                <a:moveTo>
                  <a:pt x="0" y="856373"/>
                </a:moveTo>
                <a:lnTo>
                  <a:pt x="1521599" y="856373"/>
                </a:lnTo>
                <a:lnTo>
                  <a:pt x="1521599" y="0"/>
                </a:lnTo>
                <a:lnTo>
                  <a:pt x="0" y="0"/>
                </a:lnTo>
                <a:lnTo>
                  <a:pt x="0" y="856373"/>
                </a:lnTo>
                <a:close/>
              </a:path>
            </a:pathLst>
          </a:custGeom>
          <a:solidFill>
            <a:srgbClr val="E94662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" name="object 9"/>
          <p:cNvSpPr/>
          <p:nvPr/>
        </p:nvSpPr>
        <p:spPr>
          <a:xfrm>
            <a:off x="461758" y="895956"/>
            <a:ext cx="94480" cy="125974"/>
          </a:xfrm>
          <a:custGeom>
            <a:avLst/>
            <a:gdLst/>
            <a:ahLst/>
            <a:cxnLst/>
            <a:rect l="l" t="t" r="r" b="b"/>
            <a:pathLst>
              <a:path w="110490" h="147319">
                <a:moveTo>
                  <a:pt x="0" y="147319"/>
                </a:moveTo>
                <a:lnTo>
                  <a:pt x="110109" y="147319"/>
                </a:lnTo>
                <a:lnTo>
                  <a:pt x="110109" y="0"/>
                </a:lnTo>
                <a:lnTo>
                  <a:pt x="0" y="0"/>
                </a:lnTo>
                <a:lnTo>
                  <a:pt x="0" y="147319"/>
                </a:lnTo>
                <a:close/>
              </a:path>
            </a:pathLst>
          </a:custGeom>
          <a:solidFill>
            <a:srgbClr val="0E2243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" name="object 10"/>
          <p:cNvSpPr/>
          <p:nvPr/>
        </p:nvSpPr>
        <p:spPr>
          <a:xfrm>
            <a:off x="461758" y="817765"/>
            <a:ext cx="212853" cy="78191"/>
          </a:xfrm>
          <a:custGeom>
            <a:avLst/>
            <a:gdLst/>
            <a:ahLst/>
            <a:cxnLst/>
            <a:rect l="l" t="t" r="r" b="b"/>
            <a:pathLst>
              <a:path w="248920" h="91440">
                <a:moveTo>
                  <a:pt x="0" y="91440"/>
                </a:moveTo>
                <a:lnTo>
                  <a:pt x="248818" y="91440"/>
                </a:lnTo>
                <a:lnTo>
                  <a:pt x="248818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E2243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" name="object 11"/>
          <p:cNvSpPr/>
          <p:nvPr/>
        </p:nvSpPr>
        <p:spPr>
          <a:xfrm>
            <a:off x="461758" y="749348"/>
            <a:ext cx="94480" cy="68417"/>
          </a:xfrm>
          <a:custGeom>
            <a:avLst/>
            <a:gdLst/>
            <a:ahLst/>
            <a:cxnLst/>
            <a:rect l="l" t="t" r="r" b="b"/>
            <a:pathLst>
              <a:path w="110490" h="80009">
                <a:moveTo>
                  <a:pt x="0" y="80009"/>
                </a:moveTo>
                <a:lnTo>
                  <a:pt x="110109" y="80009"/>
                </a:lnTo>
                <a:lnTo>
                  <a:pt x="110109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</a:pathLst>
          </a:custGeom>
          <a:solidFill>
            <a:srgbClr val="0E2243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" name="object 12"/>
          <p:cNvSpPr/>
          <p:nvPr/>
        </p:nvSpPr>
        <p:spPr>
          <a:xfrm>
            <a:off x="461758" y="666813"/>
            <a:ext cx="247605" cy="82535"/>
          </a:xfrm>
          <a:custGeom>
            <a:avLst/>
            <a:gdLst/>
            <a:ahLst/>
            <a:cxnLst/>
            <a:rect l="l" t="t" r="r" b="b"/>
            <a:pathLst>
              <a:path w="289559" h="96520">
                <a:moveTo>
                  <a:pt x="0" y="96520"/>
                </a:moveTo>
                <a:lnTo>
                  <a:pt x="289255" y="96520"/>
                </a:lnTo>
                <a:lnTo>
                  <a:pt x="289255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0E2243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" name="object 13"/>
          <p:cNvSpPr/>
          <p:nvPr/>
        </p:nvSpPr>
        <p:spPr>
          <a:xfrm>
            <a:off x="735694" y="657294"/>
            <a:ext cx="1788578" cy="372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4" name="object 14"/>
          <p:cNvSpPr/>
          <p:nvPr/>
        </p:nvSpPr>
        <p:spPr>
          <a:xfrm>
            <a:off x="2352261" y="823101"/>
            <a:ext cx="59729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710" y="0"/>
                </a:lnTo>
              </a:path>
            </a:pathLst>
          </a:custGeom>
          <a:ln w="44450">
            <a:solidFill>
              <a:srgbClr val="0E2243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5" name="object 15"/>
          <p:cNvSpPr/>
          <p:nvPr/>
        </p:nvSpPr>
        <p:spPr>
          <a:xfrm>
            <a:off x="2352262" y="779662"/>
            <a:ext cx="143893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7792" y="0"/>
                </a:lnTo>
              </a:path>
            </a:pathLst>
          </a:custGeom>
          <a:ln w="57150">
            <a:solidFill>
              <a:srgbClr val="0E2243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6" name="object 16"/>
          <p:cNvSpPr/>
          <p:nvPr/>
        </p:nvSpPr>
        <p:spPr>
          <a:xfrm>
            <a:off x="2352261" y="737851"/>
            <a:ext cx="59729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710" y="0"/>
                </a:lnTo>
              </a:path>
            </a:pathLst>
          </a:custGeom>
          <a:ln w="40639">
            <a:solidFill>
              <a:srgbClr val="0E2243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7" name="object 17"/>
          <p:cNvSpPr/>
          <p:nvPr/>
        </p:nvSpPr>
        <p:spPr>
          <a:xfrm>
            <a:off x="2352261" y="669434"/>
            <a:ext cx="161812" cy="51041"/>
          </a:xfrm>
          <a:custGeom>
            <a:avLst/>
            <a:gdLst/>
            <a:ahLst/>
            <a:cxnLst/>
            <a:rect l="l" t="t" r="r" b="b"/>
            <a:pathLst>
              <a:path w="189230" h="59690">
                <a:moveTo>
                  <a:pt x="0" y="59690"/>
                </a:moveTo>
                <a:lnTo>
                  <a:pt x="189064" y="59690"/>
                </a:lnTo>
                <a:lnTo>
                  <a:pt x="189064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0E2243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0" name="object 20"/>
          <p:cNvSpPr/>
          <p:nvPr/>
        </p:nvSpPr>
        <p:spPr>
          <a:xfrm>
            <a:off x="8416302" y="3427785"/>
            <a:ext cx="173758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094" y="0"/>
                </a:lnTo>
              </a:path>
            </a:pathLst>
          </a:custGeom>
          <a:ln w="38100">
            <a:solidFill>
              <a:srgbClr val="FAB82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1" name="object 21"/>
          <p:cNvSpPr/>
          <p:nvPr/>
        </p:nvSpPr>
        <p:spPr>
          <a:xfrm>
            <a:off x="7198293" y="3427785"/>
            <a:ext cx="654849" cy="0"/>
          </a:xfrm>
          <a:custGeom>
            <a:avLst/>
            <a:gdLst/>
            <a:ahLst/>
            <a:cxnLst/>
            <a:rect l="l" t="t" r="r" b="b"/>
            <a:pathLst>
              <a:path w="765809">
                <a:moveTo>
                  <a:pt x="0" y="0"/>
                </a:moveTo>
                <a:lnTo>
                  <a:pt x="765594" y="0"/>
                </a:lnTo>
              </a:path>
            </a:pathLst>
          </a:custGeom>
          <a:ln w="38100">
            <a:solidFill>
              <a:srgbClr val="FAB82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2" name="object 22"/>
          <p:cNvSpPr/>
          <p:nvPr/>
        </p:nvSpPr>
        <p:spPr>
          <a:xfrm>
            <a:off x="5980273" y="3427785"/>
            <a:ext cx="654849" cy="0"/>
          </a:xfrm>
          <a:custGeom>
            <a:avLst/>
            <a:gdLst/>
            <a:ahLst/>
            <a:cxnLst/>
            <a:rect l="l" t="t" r="r" b="b"/>
            <a:pathLst>
              <a:path w="765809">
                <a:moveTo>
                  <a:pt x="0" y="0"/>
                </a:moveTo>
                <a:lnTo>
                  <a:pt x="765606" y="0"/>
                </a:lnTo>
              </a:path>
            </a:pathLst>
          </a:custGeom>
          <a:ln w="38100">
            <a:solidFill>
              <a:srgbClr val="FAB82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3" name="object 23"/>
          <p:cNvSpPr/>
          <p:nvPr/>
        </p:nvSpPr>
        <p:spPr>
          <a:xfrm>
            <a:off x="4762264" y="3427785"/>
            <a:ext cx="654849" cy="0"/>
          </a:xfrm>
          <a:custGeom>
            <a:avLst/>
            <a:gdLst/>
            <a:ahLst/>
            <a:cxnLst/>
            <a:rect l="l" t="t" r="r" b="b"/>
            <a:pathLst>
              <a:path w="765810">
                <a:moveTo>
                  <a:pt x="0" y="0"/>
                </a:moveTo>
                <a:lnTo>
                  <a:pt x="765594" y="0"/>
                </a:lnTo>
              </a:path>
            </a:pathLst>
          </a:custGeom>
          <a:ln w="38100">
            <a:solidFill>
              <a:srgbClr val="FAB82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4" name="object 24"/>
          <p:cNvSpPr/>
          <p:nvPr/>
        </p:nvSpPr>
        <p:spPr>
          <a:xfrm>
            <a:off x="3544245" y="3427785"/>
            <a:ext cx="654849" cy="0"/>
          </a:xfrm>
          <a:custGeom>
            <a:avLst/>
            <a:gdLst/>
            <a:ahLst/>
            <a:cxnLst/>
            <a:rect l="l" t="t" r="r" b="b"/>
            <a:pathLst>
              <a:path w="765810">
                <a:moveTo>
                  <a:pt x="0" y="0"/>
                </a:moveTo>
                <a:lnTo>
                  <a:pt x="765606" y="0"/>
                </a:lnTo>
              </a:path>
            </a:pathLst>
          </a:custGeom>
          <a:ln w="38100">
            <a:solidFill>
              <a:srgbClr val="FAB82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5" name="object 25"/>
          <p:cNvSpPr/>
          <p:nvPr/>
        </p:nvSpPr>
        <p:spPr>
          <a:xfrm>
            <a:off x="2326236" y="3427785"/>
            <a:ext cx="654849" cy="0"/>
          </a:xfrm>
          <a:custGeom>
            <a:avLst/>
            <a:gdLst/>
            <a:ahLst/>
            <a:cxnLst/>
            <a:rect l="l" t="t" r="r" b="b"/>
            <a:pathLst>
              <a:path w="765810">
                <a:moveTo>
                  <a:pt x="0" y="0"/>
                </a:moveTo>
                <a:lnTo>
                  <a:pt x="765594" y="0"/>
                </a:lnTo>
              </a:path>
            </a:pathLst>
          </a:custGeom>
          <a:ln w="38100">
            <a:solidFill>
              <a:srgbClr val="FAB82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6" name="object 26"/>
          <p:cNvSpPr/>
          <p:nvPr/>
        </p:nvSpPr>
        <p:spPr>
          <a:xfrm>
            <a:off x="1108215" y="3427785"/>
            <a:ext cx="654849" cy="0"/>
          </a:xfrm>
          <a:custGeom>
            <a:avLst/>
            <a:gdLst/>
            <a:ahLst/>
            <a:cxnLst/>
            <a:rect l="l" t="t" r="r" b="b"/>
            <a:pathLst>
              <a:path w="765810">
                <a:moveTo>
                  <a:pt x="0" y="0"/>
                </a:moveTo>
                <a:lnTo>
                  <a:pt x="765606" y="0"/>
                </a:lnTo>
              </a:path>
            </a:pathLst>
          </a:custGeom>
          <a:ln w="38100">
            <a:solidFill>
              <a:srgbClr val="FAB82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7" name="object 27"/>
          <p:cNvSpPr/>
          <p:nvPr/>
        </p:nvSpPr>
        <p:spPr>
          <a:xfrm>
            <a:off x="478048" y="3427785"/>
            <a:ext cx="67331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0" y="0"/>
                </a:moveTo>
                <a:lnTo>
                  <a:pt x="78146" y="0"/>
                </a:lnTo>
              </a:path>
            </a:pathLst>
          </a:custGeom>
          <a:ln w="38100">
            <a:solidFill>
              <a:srgbClr val="FAB82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8" name="object 28"/>
          <p:cNvSpPr/>
          <p:nvPr/>
        </p:nvSpPr>
        <p:spPr>
          <a:xfrm>
            <a:off x="8530223" y="3372900"/>
            <a:ext cx="150952" cy="100454"/>
          </a:xfrm>
          <a:custGeom>
            <a:avLst/>
            <a:gdLst/>
            <a:ahLst/>
            <a:cxnLst/>
            <a:rect l="l" t="t" r="r" b="b"/>
            <a:pathLst>
              <a:path w="176529" h="117475">
                <a:moveTo>
                  <a:pt x="0" y="0"/>
                </a:moveTo>
                <a:lnTo>
                  <a:pt x="33634" y="31940"/>
                </a:lnTo>
                <a:lnTo>
                  <a:pt x="52189" y="61151"/>
                </a:lnTo>
                <a:lnTo>
                  <a:pt x="52133" y="67605"/>
                </a:lnTo>
                <a:lnTo>
                  <a:pt x="23685" y="106329"/>
                </a:lnTo>
                <a:lnTo>
                  <a:pt x="12361" y="116982"/>
                </a:lnTo>
                <a:lnTo>
                  <a:pt x="176377" y="64185"/>
                </a:lnTo>
                <a:lnTo>
                  <a:pt x="0" y="0"/>
                </a:lnTo>
                <a:close/>
              </a:path>
            </a:pathLst>
          </a:custGeom>
          <a:solidFill>
            <a:srgbClr val="FAB82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9" name="object 29"/>
          <p:cNvSpPr txBox="1"/>
          <p:nvPr/>
        </p:nvSpPr>
        <p:spPr>
          <a:xfrm>
            <a:off x="512466" y="1534998"/>
            <a:ext cx="1202729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88">
              <a:lnSpc>
                <a:spcPts val="941"/>
              </a:lnSpc>
            </a:pP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855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 NEE</a:t>
            </a:r>
            <a:r>
              <a:rPr sz="855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5" b="1" spc="2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855" dirty="0">
              <a:latin typeface="Calibri"/>
              <a:cs typeface="Calibri"/>
            </a:endParaRPr>
          </a:p>
          <a:p>
            <a:pPr marL="12488">
              <a:lnSpc>
                <a:spcPts val="855"/>
              </a:lnSpc>
            </a:pP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55" b="1" spc="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855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55" b="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5" b="1" spc="17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855" b="1" spc="-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ABLISHED</a:t>
            </a:r>
            <a:endParaRPr sz="855" dirty="0">
              <a:latin typeface="Calibri"/>
              <a:cs typeface="Calibri"/>
            </a:endParaRPr>
          </a:p>
          <a:p>
            <a:pPr marL="12488" marR="4344" indent="-2172">
              <a:lnSpc>
                <a:spcPts val="855"/>
              </a:lnSpc>
              <a:spcBef>
                <a:spcPts val="86"/>
              </a:spcBef>
            </a:pPr>
            <a:r>
              <a:rPr sz="855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855" b="1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INCR</a:t>
            </a: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ASE</a:t>
            </a:r>
            <a:r>
              <a:rPr sz="855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 INCIDEN</a:t>
            </a:r>
            <a:r>
              <a:rPr sz="855" b="1" spc="2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55" b="1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55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sz="855" b="1" spc="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OODIN</a:t>
            </a:r>
            <a:r>
              <a:rPr sz="855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55" b="1" spc="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55" b="1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 TH</a:t>
            </a:r>
            <a:r>
              <a:rPr sz="855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UK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44543" y="2154011"/>
            <a:ext cx="71457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941"/>
              </a:lnSpc>
            </a:pP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855" b="1" spc="17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855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endParaRPr sz="855" dirty="0">
              <a:latin typeface="Calibri"/>
              <a:cs typeface="Calibri"/>
            </a:endParaRPr>
          </a:p>
          <a:p>
            <a:pPr marL="10860" marR="4344">
              <a:lnSpc>
                <a:spcPts val="855"/>
              </a:lnSpc>
              <a:spcBef>
                <a:spcPts val="86"/>
              </a:spcBef>
            </a:pP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REINSURANCE 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OCURED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8151" y="4408006"/>
            <a:ext cx="73412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Ag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eeme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n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t with HMG 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o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 use 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c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ounci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l 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a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x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 d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a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a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61110" y="4408006"/>
            <a:ext cx="64616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Floo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d 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 Design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a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ed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 by parliame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n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60712" y="1658989"/>
            <a:ext cx="4170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S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a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 Aid Ruling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99534" y="2059179"/>
            <a:ext cx="580459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D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a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a 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Sharing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99533" y="2167777"/>
            <a:ext cx="556025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Ag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eeme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n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ts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99534" y="2276376"/>
            <a:ext cx="453399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published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31087" y="2059179"/>
            <a:ext cx="87313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Insu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</a:t>
            </a:r>
            <a:r>
              <a:rPr sz="855" spc="-21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s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 Acc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edi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ed as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 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eady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33700" y="3980871"/>
            <a:ext cx="854128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algn="just">
              <a:lnSpc>
                <a:spcPts val="855"/>
              </a:lnSpc>
            </a:pP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Guy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 Carpe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n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er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 and 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Capi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a 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outsou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cing 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Co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n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spc="-26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acts 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ag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eed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61966" y="3980871"/>
            <a:ext cx="411589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PRA/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F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CA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61966" y="4089469"/>
            <a:ext cx="623356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Authoris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a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tion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70043" y="4900435"/>
            <a:ext cx="71783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egul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a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tions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 laid 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i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n </a:t>
            </a:r>
            <a:r>
              <a:rPr sz="855" spc="-26" dirty="0">
                <a:solidFill>
                  <a:srgbClr val="585756"/>
                </a:solidFill>
                <a:latin typeface="Calibri"/>
                <a:cs typeface="Calibri"/>
              </a:rPr>
              <a:t>P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arliame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n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07003" y="4900435"/>
            <a:ext cx="71729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Indu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s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try </a:t>
            </a:r>
            <a:r>
              <a:rPr sz="855" spc="-77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e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s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ting Open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49415" y="4900435"/>
            <a:ext cx="614668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Insu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</a:t>
            </a:r>
            <a:r>
              <a:rPr sz="855" spc="-21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s 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Acc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edi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ed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 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as 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eady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05862" y="2578316"/>
            <a:ext cx="759104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Indu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s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try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 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s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yst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ems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05862" y="2686914"/>
            <a:ext cx="1072954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specifi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c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a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tions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 published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09455" y="2578316"/>
            <a:ext cx="71457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REINSURANCE 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OCURED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18006" y="2503054"/>
            <a:ext cx="604894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55" b="1" spc="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UNC</a:t>
            </a:r>
            <a:r>
              <a:rPr sz="855" b="1" spc="-4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855" b="1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5" b="1" spc="-4" dirty="0">
                <a:solidFill>
                  <a:srgbClr val="FFFFFF"/>
                </a:solidFill>
                <a:latin typeface="Calibri"/>
                <a:cs typeface="Calibri"/>
              </a:rPr>
              <a:t>4/4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75268" y="1658989"/>
            <a:ext cx="97087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Floo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d 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 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le</a:t>
            </a:r>
            <a:r>
              <a:rPr sz="855" spc="-21" dirty="0">
                <a:solidFill>
                  <a:srgbClr val="585756"/>
                </a:solidFill>
                <a:latin typeface="Calibri"/>
                <a:cs typeface="Calibri"/>
              </a:rPr>
              <a:t>g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al 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docume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n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ts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 published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52417" y="4114259"/>
            <a:ext cx="63530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P</a:t>
            </a:r>
            <a:r>
              <a:rPr sz="855" spc="-21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opert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y 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D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a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a 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Ag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eeme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n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18309" y="4114259"/>
            <a:ext cx="65865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Le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v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y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 app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oach 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Published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09416" y="4114259"/>
            <a:ext cx="62932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Li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v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 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Syst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ems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 (</a:t>
            </a:r>
            <a:r>
              <a:rPr sz="855" spc="-77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e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s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ting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 Ends)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38765" y="4627021"/>
            <a:ext cx="51964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941"/>
              </a:lnSpc>
            </a:pP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PRA/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F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CA</a:t>
            </a:r>
            <a:endParaRPr sz="855" dirty="0">
              <a:latin typeface="Calibri"/>
              <a:cs typeface="Calibri"/>
            </a:endParaRPr>
          </a:p>
          <a:p>
            <a:pPr marL="10860">
              <a:lnSpc>
                <a:spcPts val="941"/>
              </a:lnSpc>
            </a:pP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Appli</a:t>
            </a:r>
            <a:r>
              <a:rPr sz="855" spc="-9" dirty="0">
                <a:solidFill>
                  <a:srgbClr val="585756"/>
                </a:solidFill>
                <a:latin typeface="Calibri"/>
                <a:cs typeface="Calibri"/>
              </a:rPr>
              <a:t>ca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tion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76707" y="2706321"/>
            <a:ext cx="403987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Floo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d 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76707" y="2814919"/>
            <a:ext cx="611953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“E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st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ablished”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09729" y="1658989"/>
            <a:ext cx="73847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Fi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s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t </a:t>
            </a:r>
            <a:r>
              <a:rPr sz="855" spc="-17" dirty="0">
                <a:solidFill>
                  <a:srgbClr val="585756"/>
                </a:solidFill>
                <a:latin typeface="Calibri"/>
                <a:cs typeface="Calibri"/>
              </a:rPr>
              <a:t>s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yst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ems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 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buil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d 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c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omple</a:t>
            </a:r>
            <a:r>
              <a:rPr sz="855" spc="-13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ed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05530" y="1658989"/>
            <a:ext cx="66951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</a:pPr>
            <a:r>
              <a:rPr sz="855" spc="-56" dirty="0">
                <a:solidFill>
                  <a:srgbClr val="585756"/>
                </a:solidFill>
                <a:latin typeface="Calibri"/>
                <a:cs typeface="Calibri"/>
              </a:rPr>
              <a:t>T</a:t>
            </a:r>
            <a:r>
              <a:rPr sz="855" spc="-21" dirty="0">
                <a:solidFill>
                  <a:srgbClr val="585756"/>
                </a:solidFill>
                <a:latin typeface="Calibri"/>
                <a:cs typeface="Calibri"/>
              </a:rPr>
              <a:t>r</a:t>
            </a:r>
            <a:r>
              <a:rPr sz="855" spc="-4" dirty="0">
                <a:solidFill>
                  <a:srgbClr val="585756"/>
                </a:solidFill>
                <a:latin typeface="Calibri"/>
                <a:cs typeface="Calibri"/>
              </a:rPr>
              <a:t>ansition</a:t>
            </a:r>
            <a:r>
              <a:rPr sz="855" dirty="0">
                <a:solidFill>
                  <a:srgbClr val="585756"/>
                </a:solidFill>
                <a:latin typeface="Calibri"/>
                <a:cs typeface="Calibri"/>
              </a:rPr>
              <a:t> Plan Published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44871" y="3320043"/>
            <a:ext cx="563627" cy="215025"/>
          </a:xfrm>
          <a:custGeom>
            <a:avLst/>
            <a:gdLst/>
            <a:ahLst/>
            <a:cxnLst/>
            <a:rect l="l" t="t" r="r" b="b"/>
            <a:pathLst>
              <a:path w="659130" h="251460">
                <a:moveTo>
                  <a:pt x="0" y="251345"/>
                </a:moveTo>
                <a:lnTo>
                  <a:pt x="658799" y="251345"/>
                </a:lnTo>
                <a:lnTo>
                  <a:pt x="658799" y="0"/>
                </a:lnTo>
                <a:lnTo>
                  <a:pt x="0" y="0"/>
                </a:lnTo>
                <a:lnTo>
                  <a:pt x="0" y="251345"/>
                </a:lnTo>
                <a:close/>
              </a:path>
            </a:pathLst>
          </a:custGeom>
          <a:solidFill>
            <a:srgbClr val="FAB82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9" name="object 59"/>
          <p:cNvSpPr txBox="1"/>
          <p:nvPr/>
        </p:nvSpPr>
        <p:spPr>
          <a:xfrm>
            <a:off x="627230" y="3358785"/>
            <a:ext cx="399100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spc="-4" dirty="0">
                <a:solidFill>
                  <a:srgbClr val="0E2243"/>
                </a:solidFill>
                <a:latin typeface="Calibri"/>
                <a:cs typeface="Calibri"/>
              </a:rPr>
              <a:t>2013/14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762891" y="3320043"/>
            <a:ext cx="563627" cy="215025"/>
          </a:xfrm>
          <a:custGeom>
            <a:avLst/>
            <a:gdLst/>
            <a:ahLst/>
            <a:cxnLst/>
            <a:rect l="l" t="t" r="r" b="b"/>
            <a:pathLst>
              <a:path w="659130" h="251460">
                <a:moveTo>
                  <a:pt x="0" y="251345"/>
                </a:moveTo>
                <a:lnTo>
                  <a:pt x="658799" y="251345"/>
                </a:lnTo>
                <a:lnTo>
                  <a:pt x="658799" y="0"/>
                </a:lnTo>
                <a:lnTo>
                  <a:pt x="0" y="0"/>
                </a:lnTo>
                <a:lnTo>
                  <a:pt x="0" y="251345"/>
                </a:lnTo>
                <a:close/>
              </a:path>
            </a:pathLst>
          </a:custGeom>
          <a:solidFill>
            <a:srgbClr val="FAB82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1" name="object 61"/>
          <p:cNvSpPr txBox="1"/>
          <p:nvPr/>
        </p:nvSpPr>
        <p:spPr>
          <a:xfrm>
            <a:off x="1880931" y="3358785"/>
            <a:ext cx="327425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spc="-21" dirty="0">
                <a:solidFill>
                  <a:srgbClr val="0E2243"/>
                </a:solidFill>
                <a:latin typeface="Calibri"/>
                <a:cs typeface="Calibri"/>
              </a:rPr>
              <a:t>J</a:t>
            </a:r>
            <a:r>
              <a:rPr sz="855" b="1" spc="-4" dirty="0">
                <a:solidFill>
                  <a:srgbClr val="0E2243"/>
                </a:solidFill>
                <a:latin typeface="Calibri"/>
                <a:cs typeface="Calibri"/>
              </a:rPr>
              <a:t>AN</a:t>
            </a:r>
            <a:r>
              <a:rPr sz="855" b="1" dirty="0">
                <a:solidFill>
                  <a:srgbClr val="0E2243"/>
                </a:solidFill>
                <a:latin typeface="Calibri"/>
                <a:cs typeface="Calibri"/>
              </a:rPr>
              <a:t> </a:t>
            </a:r>
            <a:r>
              <a:rPr sz="855" b="1" spc="-4" dirty="0">
                <a:solidFill>
                  <a:srgbClr val="0E2243"/>
                </a:solidFill>
                <a:latin typeface="Calibri"/>
                <a:cs typeface="Calibri"/>
              </a:rPr>
              <a:t>15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634949" y="3320043"/>
            <a:ext cx="563627" cy="215025"/>
          </a:xfrm>
          <a:custGeom>
            <a:avLst/>
            <a:gdLst/>
            <a:ahLst/>
            <a:cxnLst/>
            <a:rect l="l" t="t" r="r" b="b"/>
            <a:pathLst>
              <a:path w="659129" h="251460">
                <a:moveTo>
                  <a:pt x="0" y="251345"/>
                </a:moveTo>
                <a:lnTo>
                  <a:pt x="658799" y="251345"/>
                </a:lnTo>
                <a:lnTo>
                  <a:pt x="658799" y="0"/>
                </a:lnTo>
                <a:lnTo>
                  <a:pt x="0" y="0"/>
                </a:lnTo>
                <a:lnTo>
                  <a:pt x="0" y="251345"/>
                </a:lnTo>
                <a:close/>
              </a:path>
            </a:pathLst>
          </a:custGeom>
          <a:solidFill>
            <a:srgbClr val="FAB82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3" name="object 63"/>
          <p:cNvSpPr txBox="1"/>
          <p:nvPr/>
        </p:nvSpPr>
        <p:spPr>
          <a:xfrm>
            <a:off x="6752989" y="3358785"/>
            <a:ext cx="327425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spc="-21" dirty="0">
                <a:solidFill>
                  <a:srgbClr val="0E2243"/>
                </a:solidFill>
                <a:latin typeface="Calibri"/>
                <a:cs typeface="Calibri"/>
              </a:rPr>
              <a:t>J</a:t>
            </a:r>
            <a:r>
              <a:rPr sz="855" b="1" spc="-4" dirty="0">
                <a:solidFill>
                  <a:srgbClr val="0E2243"/>
                </a:solidFill>
                <a:latin typeface="Calibri"/>
                <a:cs typeface="Calibri"/>
              </a:rPr>
              <a:t>AN</a:t>
            </a:r>
            <a:r>
              <a:rPr sz="855" b="1" dirty="0">
                <a:solidFill>
                  <a:srgbClr val="0E2243"/>
                </a:solidFill>
                <a:latin typeface="Calibri"/>
                <a:cs typeface="Calibri"/>
              </a:rPr>
              <a:t> </a:t>
            </a:r>
            <a:r>
              <a:rPr sz="855" b="1" spc="-4" dirty="0">
                <a:solidFill>
                  <a:srgbClr val="0E2243"/>
                </a:solidFill>
                <a:latin typeface="Calibri"/>
                <a:cs typeface="Calibri"/>
              </a:rPr>
              <a:t>16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980900" y="3320043"/>
            <a:ext cx="563627" cy="215025"/>
          </a:xfrm>
          <a:custGeom>
            <a:avLst/>
            <a:gdLst/>
            <a:ahLst/>
            <a:cxnLst/>
            <a:rect l="l" t="t" r="r" b="b"/>
            <a:pathLst>
              <a:path w="659129" h="251460">
                <a:moveTo>
                  <a:pt x="0" y="251345"/>
                </a:moveTo>
                <a:lnTo>
                  <a:pt x="658799" y="251345"/>
                </a:lnTo>
                <a:lnTo>
                  <a:pt x="658799" y="0"/>
                </a:lnTo>
                <a:lnTo>
                  <a:pt x="0" y="0"/>
                </a:lnTo>
                <a:lnTo>
                  <a:pt x="0" y="251345"/>
                </a:lnTo>
                <a:close/>
              </a:path>
            </a:pathLst>
          </a:custGeom>
          <a:solidFill>
            <a:srgbClr val="FAB82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5" name="object 65"/>
          <p:cNvSpPr txBox="1"/>
          <p:nvPr/>
        </p:nvSpPr>
        <p:spPr>
          <a:xfrm>
            <a:off x="3054587" y="3358785"/>
            <a:ext cx="416476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dirty="0">
                <a:solidFill>
                  <a:srgbClr val="0E2243"/>
                </a:solidFill>
                <a:latin typeface="Calibri"/>
                <a:cs typeface="Calibri"/>
              </a:rPr>
              <a:t>APRIL </a:t>
            </a:r>
            <a:r>
              <a:rPr sz="855" b="1" spc="-4" dirty="0">
                <a:solidFill>
                  <a:srgbClr val="0E2243"/>
                </a:solidFill>
                <a:latin typeface="Calibri"/>
                <a:cs typeface="Calibri"/>
              </a:rPr>
              <a:t>15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852958" y="3320043"/>
            <a:ext cx="563627" cy="215025"/>
          </a:xfrm>
          <a:custGeom>
            <a:avLst/>
            <a:gdLst/>
            <a:ahLst/>
            <a:cxnLst/>
            <a:rect l="l" t="t" r="r" b="b"/>
            <a:pathLst>
              <a:path w="659129" h="251460">
                <a:moveTo>
                  <a:pt x="0" y="251345"/>
                </a:moveTo>
                <a:lnTo>
                  <a:pt x="658799" y="251345"/>
                </a:lnTo>
                <a:lnTo>
                  <a:pt x="658799" y="0"/>
                </a:lnTo>
                <a:lnTo>
                  <a:pt x="0" y="0"/>
                </a:lnTo>
                <a:lnTo>
                  <a:pt x="0" y="251345"/>
                </a:lnTo>
                <a:close/>
              </a:path>
            </a:pathLst>
          </a:custGeom>
          <a:solidFill>
            <a:srgbClr val="FAB82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7" name="object 67"/>
          <p:cNvSpPr txBox="1"/>
          <p:nvPr/>
        </p:nvSpPr>
        <p:spPr>
          <a:xfrm>
            <a:off x="7926646" y="3358785"/>
            <a:ext cx="416476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dirty="0">
                <a:solidFill>
                  <a:srgbClr val="0E2243"/>
                </a:solidFill>
                <a:latin typeface="Calibri"/>
                <a:cs typeface="Calibri"/>
              </a:rPr>
              <a:t>APRIL </a:t>
            </a:r>
            <a:r>
              <a:rPr sz="855" b="1" spc="-4" dirty="0">
                <a:solidFill>
                  <a:srgbClr val="0E2243"/>
                </a:solidFill>
                <a:latin typeface="Calibri"/>
                <a:cs typeface="Calibri"/>
              </a:rPr>
              <a:t>16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98920" y="3320043"/>
            <a:ext cx="563627" cy="215025"/>
          </a:xfrm>
          <a:custGeom>
            <a:avLst/>
            <a:gdLst/>
            <a:ahLst/>
            <a:cxnLst/>
            <a:rect l="l" t="t" r="r" b="b"/>
            <a:pathLst>
              <a:path w="659129" h="251460">
                <a:moveTo>
                  <a:pt x="0" y="251345"/>
                </a:moveTo>
                <a:lnTo>
                  <a:pt x="658799" y="251345"/>
                </a:lnTo>
                <a:lnTo>
                  <a:pt x="658799" y="0"/>
                </a:lnTo>
                <a:lnTo>
                  <a:pt x="0" y="0"/>
                </a:lnTo>
                <a:lnTo>
                  <a:pt x="0" y="251345"/>
                </a:lnTo>
                <a:close/>
              </a:path>
            </a:pathLst>
          </a:custGeom>
          <a:solidFill>
            <a:srgbClr val="FAB82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9" name="object 69"/>
          <p:cNvSpPr txBox="1"/>
          <p:nvPr/>
        </p:nvSpPr>
        <p:spPr>
          <a:xfrm>
            <a:off x="4302590" y="3358785"/>
            <a:ext cx="356202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dirty="0">
                <a:solidFill>
                  <a:srgbClr val="0E2243"/>
                </a:solidFill>
                <a:latin typeface="Calibri"/>
                <a:cs typeface="Calibri"/>
              </a:rPr>
              <a:t>JU</a:t>
            </a:r>
            <a:r>
              <a:rPr sz="855" b="1" spc="-77" dirty="0">
                <a:solidFill>
                  <a:srgbClr val="0E2243"/>
                </a:solidFill>
                <a:latin typeface="Calibri"/>
                <a:cs typeface="Calibri"/>
              </a:rPr>
              <a:t>L</a:t>
            </a:r>
            <a:r>
              <a:rPr sz="855" b="1" spc="-4" dirty="0">
                <a:solidFill>
                  <a:srgbClr val="0E2243"/>
                </a:solidFill>
                <a:latin typeface="Calibri"/>
                <a:cs typeface="Calibri"/>
              </a:rPr>
              <a:t>Y</a:t>
            </a:r>
            <a:r>
              <a:rPr sz="855" b="1" dirty="0">
                <a:solidFill>
                  <a:srgbClr val="0E2243"/>
                </a:solidFill>
                <a:latin typeface="Calibri"/>
                <a:cs typeface="Calibri"/>
              </a:rPr>
              <a:t> </a:t>
            </a:r>
            <a:r>
              <a:rPr sz="855" b="1" spc="-4" dirty="0">
                <a:solidFill>
                  <a:srgbClr val="0E2243"/>
                </a:solidFill>
                <a:latin typeface="Calibri"/>
                <a:cs typeface="Calibri"/>
              </a:rPr>
              <a:t>15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416929" y="3320043"/>
            <a:ext cx="563627" cy="215025"/>
          </a:xfrm>
          <a:custGeom>
            <a:avLst/>
            <a:gdLst/>
            <a:ahLst/>
            <a:cxnLst/>
            <a:rect l="l" t="t" r="r" b="b"/>
            <a:pathLst>
              <a:path w="659129" h="251460">
                <a:moveTo>
                  <a:pt x="0" y="251345"/>
                </a:moveTo>
                <a:lnTo>
                  <a:pt x="658799" y="251345"/>
                </a:lnTo>
                <a:lnTo>
                  <a:pt x="658799" y="0"/>
                </a:lnTo>
                <a:lnTo>
                  <a:pt x="0" y="0"/>
                </a:lnTo>
                <a:lnTo>
                  <a:pt x="0" y="251345"/>
                </a:lnTo>
                <a:close/>
              </a:path>
            </a:pathLst>
          </a:custGeom>
          <a:solidFill>
            <a:srgbClr val="FAB82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1" name="object 71"/>
          <p:cNvSpPr txBox="1"/>
          <p:nvPr/>
        </p:nvSpPr>
        <p:spPr>
          <a:xfrm>
            <a:off x="5527814" y="3358785"/>
            <a:ext cx="342086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spc="-4" dirty="0">
                <a:solidFill>
                  <a:srgbClr val="0E2243"/>
                </a:solidFill>
                <a:latin typeface="Calibri"/>
                <a:cs typeface="Calibri"/>
              </a:rPr>
              <a:t>O</a:t>
            </a:r>
            <a:r>
              <a:rPr sz="855" b="1" spc="4" dirty="0">
                <a:solidFill>
                  <a:srgbClr val="0E2243"/>
                </a:solidFill>
                <a:latin typeface="Calibri"/>
                <a:cs typeface="Calibri"/>
              </a:rPr>
              <a:t>C</a:t>
            </a:r>
            <a:r>
              <a:rPr sz="855" b="1" dirty="0">
                <a:solidFill>
                  <a:srgbClr val="0E2243"/>
                </a:solidFill>
                <a:latin typeface="Calibri"/>
                <a:cs typeface="Calibri"/>
              </a:rPr>
              <a:t>T</a:t>
            </a:r>
            <a:r>
              <a:rPr sz="855" b="1" spc="-4" dirty="0">
                <a:solidFill>
                  <a:srgbClr val="0E2243"/>
                </a:solidFill>
                <a:latin typeface="Calibri"/>
                <a:cs typeface="Calibri"/>
              </a:rPr>
              <a:t> 15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493016" y="3654062"/>
            <a:ext cx="0" cy="681999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797382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3" name="object 73"/>
          <p:cNvSpPr/>
          <p:nvPr/>
        </p:nvSpPr>
        <p:spPr>
          <a:xfrm>
            <a:off x="6105976" y="3654062"/>
            <a:ext cx="0" cy="681999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797382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4" name="object 74"/>
          <p:cNvSpPr/>
          <p:nvPr/>
        </p:nvSpPr>
        <p:spPr>
          <a:xfrm>
            <a:off x="2437353" y="3654064"/>
            <a:ext cx="0" cy="288329"/>
          </a:xfrm>
          <a:custGeom>
            <a:avLst/>
            <a:gdLst/>
            <a:ahLst/>
            <a:cxnLst/>
            <a:rect l="l" t="t" r="r" b="b"/>
            <a:pathLst>
              <a:path h="337185">
                <a:moveTo>
                  <a:pt x="0" y="337007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5" name="object 75"/>
          <p:cNvSpPr/>
          <p:nvPr/>
        </p:nvSpPr>
        <p:spPr>
          <a:xfrm>
            <a:off x="7861040" y="3654064"/>
            <a:ext cx="0" cy="288329"/>
          </a:xfrm>
          <a:custGeom>
            <a:avLst/>
            <a:gdLst/>
            <a:ahLst/>
            <a:cxnLst/>
            <a:rect l="l" t="t" r="r" b="b"/>
            <a:pathLst>
              <a:path h="337185">
                <a:moveTo>
                  <a:pt x="0" y="337007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6" name="object 76"/>
          <p:cNvSpPr/>
          <p:nvPr/>
        </p:nvSpPr>
        <p:spPr>
          <a:xfrm>
            <a:off x="3268005" y="3654071"/>
            <a:ext cx="0" cy="1161462"/>
          </a:xfrm>
          <a:custGeom>
            <a:avLst/>
            <a:gdLst/>
            <a:ahLst/>
            <a:cxnLst/>
            <a:rect l="l" t="t" r="r" b="b"/>
            <a:pathLst>
              <a:path h="1358264">
                <a:moveTo>
                  <a:pt x="0" y="1357896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7" name="object 77"/>
          <p:cNvSpPr/>
          <p:nvPr/>
        </p:nvSpPr>
        <p:spPr>
          <a:xfrm>
            <a:off x="5504964" y="3654071"/>
            <a:ext cx="0" cy="1161462"/>
          </a:xfrm>
          <a:custGeom>
            <a:avLst/>
            <a:gdLst/>
            <a:ahLst/>
            <a:cxnLst/>
            <a:rect l="l" t="t" r="r" b="b"/>
            <a:pathLst>
              <a:path h="1358264">
                <a:moveTo>
                  <a:pt x="0" y="1357896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8" name="object 78"/>
          <p:cNvSpPr/>
          <p:nvPr/>
        </p:nvSpPr>
        <p:spPr>
          <a:xfrm>
            <a:off x="7347377" y="3654068"/>
            <a:ext cx="0" cy="120653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1410449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9" name="object 79"/>
          <p:cNvSpPr/>
          <p:nvPr/>
        </p:nvSpPr>
        <p:spPr>
          <a:xfrm>
            <a:off x="3858713" y="3654069"/>
            <a:ext cx="0" cy="386067"/>
          </a:xfrm>
          <a:custGeom>
            <a:avLst/>
            <a:gdLst/>
            <a:ahLst/>
            <a:cxnLst/>
            <a:rect l="l" t="t" r="r" b="b"/>
            <a:pathLst>
              <a:path h="451485">
                <a:moveTo>
                  <a:pt x="0" y="451434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0" name="object 80"/>
          <p:cNvSpPr/>
          <p:nvPr/>
        </p:nvSpPr>
        <p:spPr>
          <a:xfrm>
            <a:off x="4924603" y="3654069"/>
            <a:ext cx="0" cy="386067"/>
          </a:xfrm>
          <a:custGeom>
            <a:avLst/>
            <a:gdLst/>
            <a:ahLst/>
            <a:cxnLst/>
            <a:rect l="l" t="t" r="r" b="b"/>
            <a:pathLst>
              <a:path h="451485">
                <a:moveTo>
                  <a:pt x="0" y="451434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1" name="object 81"/>
          <p:cNvSpPr/>
          <p:nvPr/>
        </p:nvSpPr>
        <p:spPr>
          <a:xfrm>
            <a:off x="6715709" y="3654069"/>
            <a:ext cx="0" cy="386067"/>
          </a:xfrm>
          <a:custGeom>
            <a:avLst/>
            <a:gdLst/>
            <a:ahLst/>
            <a:cxnLst/>
            <a:rect l="l" t="t" r="r" b="b"/>
            <a:pathLst>
              <a:path h="451485">
                <a:moveTo>
                  <a:pt x="0" y="451434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2" name="object 82"/>
          <p:cNvSpPr/>
          <p:nvPr/>
        </p:nvSpPr>
        <p:spPr>
          <a:xfrm>
            <a:off x="4450532" y="3654071"/>
            <a:ext cx="0" cy="873133"/>
          </a:xfrm>
          <a:custGeom>
            <a:avLst/>
            <a:gdLst/>
            <a:ahLst/>
            <a:cxnLst/>
            <a:rect l="l" t="t" r="r" b="b"/>
            <a:pathLst>
              <a:path h="1021079">
                <a:moveTo>
                  <a:pt x="0" y="1020572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3" name="object 83"/>
          <p:cNvSpPr/>
          <p:nvPr/>
        </p:nvSpPr>
        <p:spPr>
          <a:xfrm>
            <a:off x="821116" y="2014812"/>
            <a:ext cx="0" cy="1211417"/>
          </a:xfrm>
          <a:custGeom>
            <a:avLst/>
            <a:gdLst/>
            <a:ahLst/>
            <a:cxnLst/>
            <a:rect l="l" t="t" r="r" b="b"/>
            <a:pathLst>
              <a:path h="1416685">
                <a:moveTo>
                  <a:pt x="0" y="1416570"/>
                </a:moveTo>
                <a:lnTo>
                  <a:pt x="0" y="0"/>
                </a:lnTo>
              </a:path>
            </a:pathLst>
          </a:custGeom>
          <a:ln w="12700">
            <a:solidFill>
              <a:srgbClr val="E94662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4" name="object 84"/>
          <p:cNvSpPr/>
          <p:nvPr/>
        </p:nvSpPr>
        <p:spPr>
          <a:xfrm>
            <a:off x="4204347" y="2472251"/>
            <a:ext cx="0" cy="754217"/>
          </a:xfrm>
          <a:custGeom>
            <a:avLst/>
            <a:gdLst/>
            <a:ahLst/>
            <a:cxnLst/>
            <a:rect l="l" t="t" r="r" b="b"/>
            <a:pathLst>
              <a:path h="882014">
                <a:moveTo>
                  <a:pt x="0" y="881621"/>
                </a:moveTo>
                <a:lnTo>
                  <a:pt x="0" y="0"/>
                </a:lnTo>
              </a:path>
            </a:pathLst>
          </a:custGeom>
          <a:ln w="12700">
            <a:solidFill>
              <a:srgbClr val="E94662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5" name="object 85"/>
          <p:cNvSpPr/>
          <p:nvPr/>
        </p:nvSpPr>
        <p:spPr>
          <a:xfrm>
            <a:off x="1992442" y="3051678"/>
            <a:ext cx="0" cy="248148"/>
          </a:xfrm>
          <a:custGeom>
            <a:avLst/>
            <a:gdLst/>
            <a:ahLst/>
            <a:cxnLst/>
            <a:rect l="l" t="t" r="r" b="b"/>
            <a:pathLst>
              <a:path h="290195">
                <a:moveTo>
                  <a:pt x="0" y="289775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6" name="object 86"/>
          <p:cNvSpPr/>
          <p:nvPr/>
        </p:nvSpPr>
        <p:spPr>
          <a:xfrm>
            <a:off x="1992442" y="1940922"/>
            <a:ext cx="130228" cy="358429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378002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7" name="object 87"/>
          <p:cNvSpPr/>
          <p:nvPr/>
        </p:nvSpPr>
        <p:spPr>
          <a:xfrm>
            <a:off x="5631263" y="2493840"/>
            <a:ext cx="0" cy="732497"/>
          </a:xfrm>
          <a:custGeom>
            <a:avLst/>
            <a:gdLst/>
            <a:ahLst/>
            <a:cxnLst/>
            <a:rect l="l" t="t" r="r" b="b"/>
            <a:pathLst>
              <a:path h="856614">
                <a:moveTo>
                  <a:pt x="0" y="856373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8" name="object 88"/>
          <p:cNvSpPr/>
          <p:nvPr/>
        </p:nvSpPr>
        <p:spPr>
          <a:xfrm>
            <a:off x="7462816" y="2359720"/>
            <a:ext cx="0" cy="866617"/>
          </a:xfrm>
          <a:custGeom>
            <a:avLst/>
            <a:gdLst/>
            <a:ahLst/>
            <a:cxnLst/>
            <a:rect l="l" t="t" r="r" b="b"/>
            <a:pathLst>
              <a:path h="1013460">
                <a:moveTo>
                  <a:pt x="0" y="1013218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9" name="object 89"/>
          <p:cNvSpPr/>
          <p:nvPr/>
        </p:nvSpPr>
        <p:spPr>
          <a:xfrm>
            <a:off x="3268005" y="2885207"/>
            <a:ext cx="0" cy="34100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398691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0" name="object 90"/>
          <p:cNvSpPr/>
          <p:nvPr/>
        </p:nvSpPr>
        <p:spPr>
          <a:xfrm>
            <a:off x="6235368" y="3003276"/>
            <a:ext cx="0" cy="223170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260616"/>
                </a:moveTo>
                <a:lnTo>
                  <a:pt x="0" y="0"/>
                </a:lnTo>
              </a:path>
            </a:pathLst>
          </a:custGeom>
          <a:ln w="12700">
            <a:solidFill>
              <a:srgbClr val="E94662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1" name="object 91"/>
          <p:cNvSpPr/>
          <p:nvPr/>
        </p:nvSpPr>
        <p:spPr>
          <a:xfrm>
            <a:off x="8243870" y="3654071"/>
            <a:ext cx="0" cy="818289"/>
          </a:xfrm>
          <a:custGeom>
            <a:avLst/>
            <a:gdLst/>
            <a:ahLst/>
            <a:cxnLst/>
            <a:rect l="l" t="t" r="r" b="b"/>
            <a:pathLst>
              <a:path h="956945">
                <a:moveTo>
                  <a:pt x="0" y="956944"/>
                </a:moveTo>
                <a:lnTo>
                  <a:pt x="0" y="0"/>
                </a:lnTo>
              </a:path>
            </a:pathLst>
          </a:custGeom>
          <a:ln w="12700">
            <a:solidFill>
              <a:srgbClr val="E94662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2" name="object 92"/>
          <p:cNvSpPr/>
          <p:nvPr/>
        </p:nvSpPr>
        <p:spPr>
          <a:xfrm>
            <a:off x="8020832" y="2831755"/>
            <a:ext cx="0" cy="394756"/>
          </a:xfrm>
          <a:custGeom>
            <a:avLst/>
            <a:gdLst/>
            <a:ahLst/>
            <a:cxnLst/>
            <a:rect l="l" t="t" r="r" b="b"/>
            <a:pathLst>
              <a:path h="461645">
                <a:moveTo>
                  <a:pt x="0" y="461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E94662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3" name="object 93"/>
          <p:cNvSpPr/>
          <p:nvPr/>
        </p:nvSpPr>
        <p:spPr>
          <a:xfrm>
            <a:off x="3473145" y="2885207"/>
            <a:ext cx="0" cy="34100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398691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4" name="object 94"/>
          <p:cNvSpPr/>
          <p:nvPr/>
        </p:nvSpPr>
        <p:spPr>
          <a:xfrm>
            <a:off x="4835385" y="3011203"/>
            <a:ext cx="0" cy="215025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251345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5" name="object 95"/>
          <p:cNvSpPr/>
          <p:nvPr/>
        </p:nvSpPr>
        <p:spPr>
          <a:xfrm>
            <a:off x="5168406" y="3011203"/>
            <a:ext cx="0" cy="215025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251345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6" name="object 96"/>
          <p:cNvSpPr/>
          <p:nvPr/>
        </p:nvSpPr>
        <p:spPr>
          <a:xfrm>
            <a:off x="5168406" y="1940931"/>
            <a:ext cx="0" cy="818289"/>
          </a:xfrm>
          <a:custGeom>
            <a:avLst/>
            <a:gdLst/>
            <a:ahLst/>
            <a:cxnLst/>
            <a:rect l="l" t="t" r="r" b="b"/>
            <a:pathLst>
              <a:path h="956944">
                <a:moveTo>
                  <a:pt x="0" y="956945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7" name="object 97"/>
          <p:cNvSpPr/>
          <p:nvPr/>
        </p:nvSpPr>
        <p:spPr>
          <a:xfrm>
            <a:off x="6764208" y="1940923"/>
            <a:ext cx="0" cy="1285264"/>
          </a:xfrm>
          <a:custGeom>
            <a:avLst/>
            <a:gdLst/>
            <a:ahLst/>
            <a:cxnLst/>
            <a:rect l="l" t="t" r="r" b="b"/>
            <a:pathLst>
              <a:path h="1503045">
                <a:moveTo>
                  <a:pt x="0" y="1502981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8" name="object 98"/>
          <p:cNvSpPr/>
          <p:nvPr/>
        </p:nvSpPr>
        <p:spPr>
          <a:xfrm>
            <a:off x="3473145" y="1940928"/>
            <a:ext cx="0" cy="579373"/>
          </a:xfrm>
          <a:custGeom>
            <a:avLst/>
            <a:gdLst/>
            <a:ahLst/>
            <a:cxnLst/>
            <a:rect l="l" t="t" r="r" b="b"/>
            <a:pathLst>
              <a:path h="677544">
                <a:moveTo>
                  <a:pt x="0" y="677443"/>
                </a:moveTo>
                <a:lnTo>
                  <a:pt x="0" y="0"/>
                </a:lnTo>
              </a:path>
            </a:pathLst>
          </a:custGeom>
          <a:ln w="127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2" name="object 102"/>
          <p:cNvSpPr/>
          <p:nvPr/>
        </p:nvSpPr>
        <p:spPr>
          <a:xfrm>
            <a:off x="1174258" y="2762298"/>
            <a:ext cx="89050" cy="89594"/>
          </a:xfrm>
          <a:custGeom>
            <a:avLst/>
            <a:gdLst/>
            <a:ahLst/>
            <a:cxnLst/>
            <a:rect l="l" t="t" r="r" b="b"/>
            <a:pathLst>
              <a:path w="104140" h="104775">
                <a:moveTo>
                  <a:pt x="52374" y="104569"/>
                </a:moveTo>
                <a:lnTo>
                  <a:pt x="90264" y="88469"/>
                </a:lnTo>
                <a:lnTo>
                  <a:pt x="103536" y="64331"/>
                </a:lnTo>
                <a:lnTo>
                  <a:pt x="102570" y="46885"/>
                </a:lnTo>
                <a:lnTo>
                  <a:pt x="83325" y="10225"/>
                </a:lnTo>
                <a:lnTo>
                  <a:pt x="60834" y="0"/>
                </a:lnTo>
                <a:lnTo>
                  <a:pt x="44264" y="1389"/>
                </a:lnTo>
                <a:lnTo>
                  <a:pt x="9105" y="22650"/>
                </a:lnTo>
                <a:lnTo>
                  <a:pt x="0" y="46751"/>
                </a:lnTo>
                <a:lnTo>
                  <a:pt x="1675" y="62511"/>
                </a:lnTo>
                <a:lnTo>
                  <a:pt x="24545" y="96387"/>
                </a:lnTo>
                <a:lnTo>
                  <a:pt x="52374" y="10456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7" name="object 107"/>
          <p:cNvSpPr/>
          <p:nvPr/>
        </p:nvSpPr>
        <p:spPr>
          <a:xfrm>
            <a:off x="7821618" y="4732897"/>
            <a:ext cx="89050" cy="89594"/>
          </a:xfrm>
          <a:custGeom>
            <a:avLst/>
            <a:gdLst/>
            <a:ahLst/>
            <a:cxnLst/>
            <a:rect l="l" t="t" r="r" b="b"/>
            <a:pathLst>
              <a:path w="104140" h="104775">
                <a:moveTo>
                  <a:pt x="52374" y="104569"/>
                </a:moveTo>
                <a:lnTo>
                  <a:pt x="90264" y="88469"/>
                </a:lnTo>
                <a:lnTo>
                  <a:pt x="103536" y="64331"/>
                </a:lnTo>
                <a:lnTo>
                  <a:pt x="102570" y="46885"/>
                </a:lnTo>
                <a:lnTo>
                  <a:pt x="83325" y="10225"/>
                </a:lnTo>
                <a:lnTo>
                  <a:pt x="60834" y="0"/>
                </a:lnTo>
                <a:lnTo>
                  <a:pt x="44264" y="1389"/>
                </a:lnTo>
                <a:lnTo>
                  <a:pt x="9105" y="22650"/>
                </a:lnTo>
                <a:lnTo>
                  <a:pt x="0" y="46751"/>
                </a:lnTo>
                <a:lnTo>
                  <a:pt x="1675" y="62511"/>
                </a:lnTo>
                <a:lnTo>
                  <a:pt x="24545" y="96387"/>
                </a:lnTo>
                <a:lnTo>
                  <a:pt x="52374" y="104569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8" name="object 108"/>
          <p:cNvSpPr txBox="1"/>
          <p:nvPr/>
        </p:nvSpPr>
        <p:spPr>
          <a:xfrm>
            <a:off x="7846208" y="4728943"/>
            <a:ext cx="484893" cy="10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599" b="1" spc="-4" dirty="0">
                <a:solidFill>
                  <a:srgbClr val="FFFFFF"/>
                </a:solidFill>
                <a:latin typeface="Calibri"/>
                <a:cs typeface="Calibri"/>
              </a:rPr>
              <a:t>i   </a:t>
            </a:r>
            <a:r>
              <a:rPr sz="599" b="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84" dirty="0">
                <a:solidFill>
                  <a:srgbClr val="FFFFFF"/>
                </a:solidFill>
                <a:latin typeface="Calibri Light"/>
                <a:cs typeface="Calibri Light"/>
              </a:rPr>
              <a:t>See</a:t>
            </a:r>
            <a:r>
              <a:rPr sz="684" spc="-4" dirty="0">
                <a:solidFill>
                  <a:srgbClr val="FFFFFF"/>
                </a:solidFill>
                <a:latin typeface="Calibri Light"/>
                <a:cs typeface="Calibri Light"/>
              </a:rPr>
              <a:t> pa</a:t>
            </a:r>
            <a:r>
              <a:rPr sz="684" spc="-13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684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684" spc="-4" dirty="0">
                <a:solidFill>
                  <a:srgbClr val="FFFFFF"/>
                </a:solidFill>
                <a:latin typeface="Calibri Light"/>
                <a:cs typeface="Calibri Light"/>
              </a:rPr>
              <a:t> 8</a:t>
            </a:r>
            <a:endParaRPr sz="684" dirty="0">
              <a:latin typeface="Calibri Light"/>
              <a:cs typeface="Calibri Light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726745" y="4692290"/>
            <a:ext cx="986618" cy="0"/>
          </a:xfrm>
          <a:custGeom>
            <a:avLst/>
            <a:gdLst/>
            <a:ahLst/>
            <a:cxnLst/>
            <a:rect l="l" t="t" r="r" b="b"/>
            <a:pathLst>
              <a:path w="1153795">
                <a:moveTo>
                  <a:pt x="0" y="0"/>
                </a:moveTo>
                <a:lnTo>
                  <a:pt x="1153693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0" name="object 110"/>
          <p:cNvSpPr txBox="1"/>
          <p:nvPr/>
        </p:nvSpPr>
        <p:spPr>
          <a:xfrm>
            <a:off x="7809918" y="4442851"/>
            <a:ext cx="806344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HOUSEHOLDE</a:t>
            </a: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55" b="1" spc="-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809918" y="4551450"/>
            <a:ext cx="668424" cy="13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855" b="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BENEFIT</a:t>
            </a:r>
            <a:r>
              <a:rPr sz="855" b="1" spc="-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112" name="object 7"/>
          <p:cNvSpPr/>
          <p:nvPr/>
        </p:nvSpPr>
        <p:spPr>
          <a:xfrm>
            <a:off x="7580646" y="2578316"/>
            <a:ext cx="912228" cy="273576"/>
          </a:xfrm>
          <a:custGeom>
            <a:avLst/>
            <a:gdLst/>
            <a:ahLst/>
            <a:cxnLst/>
            <a:rect l="l" t="t" r="r" b="b"/>
            <a:pathLst>
              <a:path w="1066800" h="714375">
                <a:moveTo>
                  <a:pt x="0" y="714095"/>
                </a:moveTo>
                <a:lnTo>
                  <a:pt x="1066355" y="714095"/>
                </a:lnTo>
                <a:lnTo>
                  <a:pt x="1066355" y="0"/>
                </a:lnTo>
                <a:lnTo>
                  <a:pt x="0" y="0"/>
                </a:lnTo>
                <a:lnTo>
                  <a:pt x="0" y="714095"/>
                </a:lnTo>
                <a:close/>
              </a:path>
            </a:pathLst>
          </a:custGeom>
          <a:solidFill>
            <a:srgbClr val="E94662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3" name="object 30"/>
          <p:cNvSpPr txBox="1"/>
          <p:nvPr/>
        </p:nvSpPr>
        <p:spPr>
          <a:xfrm>
            <a:off x="7716399" y="2629173"/>
            <a:ext cx="714579" cy="115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941"/>
              </a:lnSpc>
            </a:pPr>
            <a:r>
              <a:rPr lang="en-US" sz="855" b="1" spc="30" dirty="0" smtClean="0">
                <a:solidFill>
                  <a:srgbClr val="FFFFFF"/>
                </a:solidFill>
                <a:latin typeface="Calibri"/>
                <a:cs typeface="Calibri"/>
              </a:rPr>
              <a:t>LAUNCH 4/4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115" name="object 7"/>
          <p:cNvSpPr/>
          <p:nvPr/>
        </p:nvSpPr>
        <p:spPr>
          <a:xfrm>
            <a:off x="5779254" y="2615503"/>
            <a:ext cx="912228" cy="383183"/>
          </a:xfrm>
          <a:custGeom>
            <a:avLst/>
            <a:gdLst/>
            <a:ahLst/>
            <a:cxnLst/>
            <a:rect l="l" t="t" r="r" b="b"/>
            <a:pathLst>
              <a:path w="1066800" h="714375">
                <a:moveTo>
                  <a:pt x="0" y="714095"/>
                </a:moveTo>
                <a:lnTo>
                  <a:pt x="1066355" y="714095"/>
                </a:lnTo>
                <a:lnTo>
                  <a:pt x="1066355" y="0"/>
                </a:lnTo>
                <a:lnTo>
                  <a:pt x="0" y="0"/>
                </a:lnTo>
                <a:lnTo>
                  <a:pt x="0" y="714095"/>
                </a:lnTo>
                <a:close/>
              </a:path>
            </a:pathLst>
          </a:custGeom>
          <a:solidFill>
            <a:srgbClr val="E94662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6" name="object 30"/>
          <p:cNvSpPr txBox="1"/>
          <p:nvPr/>
        </p:nvSpPr>
        <p:spPr>
          <a:xfrm>
            <a:off x="5918214" y="2683040"/>
            <a:ext cx="714579" cy="230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855"/>
              </a:lnSpc>
              <a:spcBef>
                <a:spcPts val="86"/>
              </a:spcBef>
            </a:pPr>
            <a:r>
              <a:rPr sz="855" b="1" spc="21" dirty="0" smtClean="0">
                <a:solidFill>
                  <a:srgbClr val="FFFFFF"/>
                </a:solidFill>
                <a:latin typeface="Calibri"/>
                <a:cs typeface="Calibri"/>
              </a:rPr>
              <a:t>REINSURANCE 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855" b="1" spc="2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855" b="1" spc="30" dirty="0">
                <a:solidFill>
                  <a:srgbClr val="FFFFFF"/>
                </a:solidFill>
                <a:latin typeface="Calibri"/>
                <a:cs typeface="Calibri"/>
              </a:rPr>
              <a:t>OCURED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118" name="object 7"/>
          <p:cNvSpPr/>
          <p:nvPr/>
        </p:nvSpPr>
        <p:spPr>
          <a:xfrm>
            <a:off x="7821618" y="4427261"/>
            <a:ext cx="1119264" cy="454139"/>
          </a:xfrm>
          <a:custGeom>
            <a:avLst/>
            <a:gdLst/>
            <a:ahLst/>
            <a:cxnLst/>
            <a:rect l="l" t="t" r="r" b="b"/>
            <a:pathLst>
              <a:path w="1066800" h="714375">
                <a:moveTo>
                  <a:pt x="0" y="714095"/>
                </a:moveTo>
                <a:lnTo>
                  <a:pt x="1066355" y="714095"/>
                </a:lnTo>
                <a:lnTo>
                  <a:pt x="1066355" y="0"/>
                </a:lnTo>
                <a:lnTo>
                  <a:pt x="0" y="0"/>
                </a:lnTo>
                <a:lnTo>
                  <a:pt x="0" y="714095"/>
                </a:lnTo>
                <a:close/>
              </a:path>
            </a:pathLst>
          </a:custGeom>
          <a:solidFill>
            <a:srgbClr val="E94662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9" name="object 30"/>
          <p:cNvSpPr txBox="1"/>
          <p:nvPr/>
        </p:nvSpPr>
        <p:spPr>
          <a:xfrm>
            <a:off x="7920442" y="4516338"/>
            <a:ext cx="93826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941"/>
              </a:lnSpc>
            </a:pPr>
            <a:r>
              <a:rPr lang="en-US" sz="855" b="1" spc="30" dirty="0" smtClean="0">
                <a:solidFill>
                  <a:srgbClr val="FFFFFF"/>
                </a:solidFill>
                <a:latin typeface="Calibri"/>
                <a:cs typeface="Calibri"/>
              </a:rPr>
              <a:t>HOUSEHOLDERS SEE BENEFITS</a:t>
            </a:r>
            <a:endParaRPr sz="855" dirty="0">
              <a:latin typeface="Calibri"/>
              <a:cs typeface="Calibri"/>
            </a:endParaRPr>
          </a:p>
        </p:txBody>
      </p:sp>
      <p:sp>
        <p:nvSpPr>
          <p:cNvPr id="120" name="object 8"/>
          <p:cNvSpPr/>
          <p:nvPr/>
        </p:nvSpPr>
        <p:spPr>
          <a:xfrm>
            <a:off x="1345221" y="2419428"/>
            <a:ext cx="861851" cy="571888"/>
          </a:xfrm>
          <a:custGeom>
            <a:avLst/>
            <a:gdLst/>
            <a:ahLst/>
            <a:cxnLst/>
            <a:rect l="l" t="t" r="r" b="b"/>
            <a:pathLst>
              <a:path w="1522095" h="856614">
                <a:moveTo>
                  <a:pt x="0" y="856373"/>
                </a:moveTo>
                <a:lnTo>
                  <a:pt x="1521599" y="856373"/>
                </a:lnTo>
                <a:lnTo>
                  <a:pt x="1521599" y="0"/>
                </a:lnTo>
                <a:lnTo>
                  <a:pt x="0" y="0"/>
                </a:lnTo>
                <a:lnTo>
                  <a:pt x="0" y="856373"/>
                </a:lnTo>
                <a:close/>
              </a:path>
            </a:pathLst>
          </a:custGeom>
          <a:solidFill>
            <a:srgbClr val="E94662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1" name="object 29"/>
          <p:cNvSpPr txBox="1"/>
          <p:nvPr/>
        </p:nvSpPr>
        <p:spPr>
          <a:xfrm>
            <a:off x="1409155" y="2500819"/>
            <a:ext cx="76475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88">
              <a:lnSpc>
                <a:spcPts val="941"/>
              </a:lnSpc>
            </a:pPr>
            <a:r>
              <a:rPr lang="en-US" sz="855" b="1" spc="30" dirty="0" smtClean="0">
                <a:solidFill>
                  <a:srgbClr val="FFFFFF"/>
                </a:solidFill>
                <a:latin typeface="Calibri"/>
                <a:cs typeface="Calibri"/>
              </a:rPr>
              <a:t>FLOOD RE DESIGN AND ROLL OUT PLAN AGREED</a:t>
            </a:r>
            <a:endParaRPr sz="85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53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96F7632-5779-4112-82DC-3086E49283DD}" type="slidenum">
              <a:rPr lang="en-GB" sz="1200" smtClean="0"/>
              <a:pPr>
                <a:defRPr/>
              </a:pPr>
              <a:t>9</a:t>
            </a:fld>
            <a:endParaRPr lang="en-GB" sz="1200" dirty="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510166" y="692761"/>
            <a:ext cx="728242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Calibri Light"/>
                <a:ea typeface="+mj-ea"/>
                <a:cs typeface="+mj-cs"/>
              </a:defRPr>
            </a:lvl1pPr>
          </a:lstStyle>
          <a:p>
            <a:pPr marL="10860">
              <a:lnSpc>
                <a:spcPct val="100000"/>
              </a:lnSpc>
            </a:pPr>
            <a:r>
              <a:rPr lang="en-GB" sz="3600" spc="-17" dirty="0" smtClean="0">
                <a:solidFill>
                  <a:schemeClr val="bg2"/>
                </a:solidFill>
                <a:latin typeface="+mn-lt"/>
              </a:rPr>
              <a:t>Launch</a:t>
            </a:r>
            <a:r>
              <a:rPr lang="en-GB" sz="3600" spc="-342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3600" spc="-30" dirty="0" smtClean="0">
                <a:solidFill>
                  <a:schemeClr val="bg2"/>
                </a:solidFill>
                <a:latin typeface="+mn-lt"/>
              </a:rPr>
              <a:t>Campaign</a:t>
            </a:r>
            <a:endParaRPr lang="en-GB" sz="3600" spc="-3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509599" y="2059441"/>
            <a:ext cx="2797499" cy="3137956"/>
          </a:xfrm>
          <a:custGeom>
            <a:avLst/>
            <a:gdLst/>
            <a:ahLst/>
            <a:cxnLst/>
            <a:rect l="l" t="t" r="r" b="b"/>
            <a:pathLst>
              <a:path w="3271520" h="3669665">
                <a:moveTo>
                  <a:pt x="0" y="3669436"/>
                </a:moveTo>
                <a:lnTo>
                  <a:pt x="3271392" y="3669436"/>
                </a:lnTo>
                <a:lnTo>
                  <a:pt x="3271392" y="0"/>
                </a:lnTo>
                <a:lnTo>
                  <a:pt x="0" y="0"/>
                </a:lnTo>
                <a:lnTo>
                  <a:pt x="0" y="3669436"/>
                </a:lnTo>
                <a:close/>
              </a:path>
            </a:pathLst>
          </a:custGeom>
          <a:solidFill>
            <a:srgbClr val="F2F1E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" name="object 6"/>
          <p:cNvSpPr/>
          <p:nvPr/>
        </p:nvSpPr>
        <p:spPr>
          <a:xfrm>
            <a:off x="2348933" y="2422237"/>
            <a:ext cx="803172" cy="1064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" name="object 7"/>
          <p:cNvSpPr/>
          <p:nvPr/>
        </p:nvSpPr>
        <p:spPr>
          <a:xfrm>
            <a:off x="2348933" y="2422237"/>
            <a:ext cx="803172" cy="1064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" name="object 8"/>
          <p:cNvSpPr/>
          <p:nvPr/>
        </p:nvSpPr>
        <p:spPr>
          <a:xfrm>
            <a:off x="868339" y="2584427"/>
            <a:ext cx="748244" cy="326339"/>
          </a:xfrm>
          <a:custGeom>
            <a:avLst/>
            <a:gdLst/>
            <a:ahLst/>
            <a:cxnLst/>
            <a:rect l="l" t="t" r="r" b="b"/>
            <a:pathLst>
              <a:path w="875030" h="381635">
                <a:moveTo>
                  <a:pt x="195297" y="21686"/>
                </a:moveTo>
                <a:lnTo>
                  <a:pt x="115169" y="21686"/>
                </a:lnTo>
                <a:lnTo>
                  <a:pt x="131139" y="21948"/>
                </a:lnTo>
                <a:lnTo>
                  <a:pt x="143351" y="23300"/>
                </a:lnTo>
                <a:lnTo>
                  <a:pt x="187325" y="47038"/>
                </a:lnTo>
                <a:lnTo>
                  <a:pt x="204600" y="83107"/>
                </a:lnTo>
                <a:lnTo>
                  <a:pt x="206145" y="93950"/>
                </a:lnTo>
                <a:lnTo>
                  <a:pt x="206104" y="97906"/>
                </a:lnTo>
                <a:lnTo>
                  <a:pt x="196778" y="145474"/>
                </a:lnTo>
                <a:lnTo>
                  <a:pt x="175016" y="181216"/>
                </a:lnTo>
                <a:lnTo>
                  <a:pt x="149064" y="211268"/>
                </a:lnTo>
                <a:lnTo>
                  <a:pt x="3606" y="359075"/>
                </a:lnTo>
                <a:lnTo>
                  <a:pt x="2425" y="360790"/>
                </a:lnTo>
                <a:lnTo>
                  <a:pt x="495" y="364841"/>
                </a:lnTo>
                <a:lnTo>
                  <a:pt x="0" y="366810"/>
                </a:lnTo>
                <a:lnTo>
                  <a:pt x="0" y="377719"/>
                </a:lnTo>
                <a:lnTo>
                  <a:pt x="241007" y="377719"/>
                </a:lnTo>
                <a:lnTo>
                  <a:pt x="241007" y="358186"/>
                </a:lnTo>
                <a:lnTo>
                  <a:pt x="34594" y="358186"/>
                </a:lnTo>
                <a:lnTo>
                  <a:pt x="160652" y="229536"/>
                </a:lnTo>
                <a:lnTo>
                  <a:pt x="188223" y="200082"/>
                </a:lnTo>
                <a:lnTo>
                  <a:pt x="211937" y="167856"/>
                </a:lnTo>
                <a:lnTo>
                  <a:pt x="227599" y="132310"/>
                </a:lnTo>
                <a:lnTo>
                  <a:pt x="231796" y="108336"/>
                </a:lnTo>
                <a:lnTo>
                  <a:pt x="231429" y="92133"/>
                </a:lnTo>
                <a:lnTo>
                  <a:pt x="217517" y="45649"/>
                </a:lnTo>
                <a:lnTo>
                  <a:pt x="201725" y="26578"/>
                </a:lnTo>
                <a:lnTo>
                  <a:pt x="195297" y="21686"/>
                </a:lnTo>
                <a:close/>
              </a:path>
              <a:path w="875030" h="381635">
                <a:moveTo>
                  <a:pt x="241007" y="306713"/>
                </a:moveTo>
                <a:lnTo>
                  <a:pt x="221018" y="306713"/>
                </a:lnTo>
                <a:lnTo>
                  <a:pt x="217233" y="310981"/>
                </a:lnTo>
                <a:lnTo>
                  <a:pt x="216776" y="320226"/>
                </a:lnTo>
                <a:lnTo>
                  <a:pt x="216611" y="321674"/>
                </a:lnTo>
                <a:lnTo>
                  <a:pt x="213931" y="353957"/>
                </a:lnTo>
                <a:lnTo>
                  <a:pt x="64376" y="353957"/>
                </a:lnTo>
                <a:lnTo>
                  <a:pt x="58254" y="354313"/>
                </a:lnTo>
                <a:lnTo>
                  <a:pt x="46050" y="355723"/>
                </a:lnTo>
                <a:lnTo>
                  <a:pt x="40195" y="356777"/>
                </a:lnTo>
                <a:lnTo>
                  <a:pt x="34594" y="358186"/>
                </a:lnTo>
                <a:lnTo>
                  <a:pt x="241007" y="358186"/>
                </a:lnTo>
                <a:lnTo>
                  <a:pt x="241007" y="306713"/>
                </a:lnTo>
                <a:close/>
              </a:path>
              <a:path w="875030" h="381635">
                <a:moveTo>
                  <a:pt x="130963" y="114"/>
                </a:moveTo>
                <a:lnTo>
                  <a:pt x="91359" y="3995"/>
                </a:lnTo>
                <a:lnTo>
                  <a:pt x="54530" y="20733"/>
                </a:lnTo>
                <a:lnTo>
                  <a:pt x="27168" y="49773"/>
                </a:lnTo>
                <a:lnTo>
                  <a:pt x="11837" y="86859"/>
                </a:lnTo>
                <a:lnTo>
                  <a:pt x="9659" y="97906"/>
                </a:lnTo>
                <a:lnTo>
                  <a:pt x="21920" y="102929"/>
                </a:lnTo>
                <a:lnTo>
                  <a:pt x="24561" y="103196"/>
                </a:lnTo>
                <a:lnTo>
                  <a:pt x="29832" y="103196"/>
                </a:lnTo>
                <a:lnTo>
                  <a:pt x="33350" y="100122"/>
                </a:lnTo>
                <a:lnTo>
                  <a:pt x="35115" y="93950"/>
                </a:lnTo>
                <a:lnTo>
                  <a:pt x="38271" y="81393"/>
                </a:lnTo>
                <a:lnTo>
                  <a:pt x="42985" y="69667"/>
                </a:lnTo>
                <a:lnTo>
                  <a:pt x="70609" y="37688"/>
                </a:lnTo>
                <a:lnTo>
                  <a:pt x="115169" y="21686"/>
                </a:lnTo>
                <a:lnTo>
                  <a:pt x="195297" y="21686"/>
                </a:lnTo>
                <a:lnTo>
                  <a:pt x="190964" y="18389"/>
                </a:lnTo>
                <a:lnTo>
                  <a:pt x="180081" y="12033"/>
                </a:lnTo>
                <a:lnTo>
                  <a:pt x="168748" y="7226"/>
                </a:lnTo>
                <a:lnTo>
                  <a:pt x="155532" y="3529"/>
                </a:lnTo>
                <a:lnTo>
                  <a:pt x="143082" y="1207"/>
                </a:lnTo>
                <a:lnTo>
                  <a:pt x="130963" y="114"/>
                </a:lnTo>
                <a:close/>
              </a:path>
              <a:path w="875030" h="381635">
                <a:moveTo>
                  <a:pt x="494957" y="270544"/>
                </a:moveTo>
                <a:lnTo>
                  <a:pt x="472249" y="270544"/>
                </a:lnTo>
                <a:lnTo>
                  <a:pt x="472249" y="377719"/>
                </a:lnTo>
                <a:lnTo>
                  <a:pt x="494957" y="377719"/>
                </a:lnTo>
                <a:lnTo>
                  <a:pt x="494957" y="270544"/>
                </a:lnTo>
                <a:close/>
              </a:path>
              <a:path w="875030" h="381635">
                <a:moveTo>
                  <a:pt x="494957" y="3666"/>
                </a:moveTo>
                <a:lnTo>
                  <a:pt x="472516" y="3666"/>
                </a:lnTo>
                <a:lnTo>
                  <a:pt x="284835" y="251799"/>
                </a:lnTo>
                <a:lnTo>
                  <a:pt x="293547" y="270544"/>
                </a:lnTo>
                <a:lnTo>
                  <a:pt x="558660" y="270544"/>
                </a:lnTo>
                <a:lnTo>
                  <a:pt x="560463" y="269972"/>
                </a:lnTo>
                <a:lnTo>
                  <a:pt x="562749" y="267686"/>
                </a:lnTo>
                <a:lnTo>
                  <a:pt x="563321" y="266150"/>
                </a:lnTo>
                <a:lnTo>
                  <a:pt x="563321" y="250490"/>
                </a:lnTo>
                <a:lnTo>
                  <a:pt x="312280" y="250490"/>
                </a:lnTo>
                <a:lnTo>
                  <a:pt x="473570" y="35086"/>
                </a:lnTo>
                <a:lnTo>
                  <a:pt x="494957" y="35086"/>
                </a:lnTo>
                <a:lnTo>
                  <a:pt x="494957" y="3666"/>
                </a:lnTo>
                <a:close/>
              </a:path>
              <a:path w="875030" h="381635">
                <a:moveTo>
                  <a:pt x="494957" y="35086"/>
                </a:moveTo>
                <a:lnTo>
                  <a:pt x="473570" y="35086"/>
                </a:lnTo>
                <a:lnTo>
                  <a:pt x="473049" y="38604"/>
                </a:lnTo>
                <a:lnTo>
                  <a:pt x="472694" y="42033"/>
                </a:lnTo>
                <a:lnTo>
                  <a:pt x="472351" y="48726"/>
                </a:lnTo>
                <a:lnTo>
                  <a:pt x="472249" y="250490"/>
                </a:lnTo>
                <a:lnTo>
                  <a:pt x="563321" y="250490"/>
                </a:lnTo>
                <a:lnTo>
                  <a:pt x="494957" y="250478"/>
                </a:lnTo>
                <a:lnTo>
                  <a:pt x="494957" y="35086"/>
                </a:lnTo>
                <a:close/>
              </a:path>
              <a:path w="875030" h="381635">
                <a:moveTo>
                  <a:pt x="743486" y="0"/>
                </a:moveTo>
                <a:lnTo>
                  <a:pt x="704663" y="5295"/>
                </a:lnTo>
                <a:lnTo>
                  <a:pt x="670045" y="22980"/>
                </a:lnTo>
                <a:lnTo>
                  <a:pt x="643457" y="50894"/>
                </a:lnTo>
                <a:lnTo>
                  <a:pt x="620849" y="95413"/>
                </a:lnTo>
                <a:lnTo>
                  <a:pt x="611678" y="133968"/>
                </a:lnTo>
                <a:lnTo>
                  <a:pt x="607359" y="178587"/>
                </a:lnTo>
                <a:lnTo>
                  <a:pt x="607282" y="190826"/>
                </a:lnTo>
                <a:lnTo>
                  <a:pt x="607371" y="199103"/>
                </a:lnTo>
                <a:lnTo>
                  <a:pt x="610244" y="239749"/>
                </a:lnTo>
                <a:lnTo>
                  <a:pt x="621136" y="286766"/>
                </a:lnTo>
                <a:lnTo>
                  <a:pt x="637006" y="321722"/>
                </a:lnTo>
                <a:lnTo>
                  <a:pt x="662155" y="352206"/>
                </a:lnTo>
                <a:lnTo>
                  <a:pt x="695308" y="372583"/>
                </a:lnTo>
                <a:lnTo>
                  <a:pt x="731337" y="381331"/>
                </a:lnTo>
                <a:lnTo>
                  <a:pt x="747062" y="381032"/>
                </a:lnTo>
                <a:lnTo>
                  <a:pt x="797249" y="367296"/>
                </a:lnTo>
                <a:lnTo>
                  <a:pt x="809019" y="360150"/>
                </a:lnTo>
                <a:lnTo>
                  <a:pt x="746265" y="360150"/>
                </a:lnTo>
                <a:lnTo>
                  <a:pt x="731525" y="359580"/>
                </a:lnTo>
                <a:lnTo>
                  <a:pt x="694128" y="347395"/>
                </a:lnTo>
                <a:lnTo>
                  <a:pt x="660067" y="313065"/>
                </a:lnTo>
                <a:lnTo>
                  <a:pt x="641209" y="265216"/>
                </a:lnTo>
                <a:lnTo>
                  <a:pt x="633758" y="215630"/>
                </a:lnTo>
                <a:lnTo>
                  <a:pt x="633284" y="205419"/>
                </a:lnTo>
                <a:lnTo>
                  <a:pt x="633376" y="183268"/>
                </a:lnTo>
                <a:lnTo>
                  <a:pt x="635776" y="144972"/>
                </a:lnTo>
                <a:lnTo>
                  <a:pt x="645636" y="100333"/>
                </a:lnTo>
                <a:lnTo>
                  <a:pt x="670994" y="53752"/>
                </a:lnTo>
                <a:lnTo>
                  <a:pt x="710737" y="26049"/>
                </a:lnTo>
                <a:lnTo>
                  <a:pt x="735404" y="21236"/>
                </a:lnTo>
                <a:lnTo>
                  <a:pt x="809123" y="21236"/>
                </a:lnTo>
                <a:lnTo>
                  <a:pt x="802475" y="16637"/>
                </a:lnTo>
                <a:lnTo>
                  <a:pt x="792937" y="11512"/>
                </a:lnTo>
                <a:lnTo>
                  <a:pt x="781100" y="6677"/>
                </a:lnTo>
                <a:lnTo>
                  <a:pt x="768918" y="3149"/>
                </a:lnTo>
                <a:lnTo>
                  <a:pt x="756384" y="924"/>
                </a:lnTo>
                <a:lnTo>
                  <a:pt x="743486" y="0"/>
                </a:lnTo>
                <a:close/>
              </a:path>
              <a:path w="875030" h="381635">
                <a:moveTo>
                  <a:pt x="809123" y="21236"/>
                </a:moveTo>
                <a:lnTo>
                  <a:pt x="735404" y="21236"/>
                </a:lnTo>
                <a:lnTo>
                  <a:pt x="750022" y="21825"/>
                </a:lnTo>
                <a:lnTo>
                  <a:pt x="762702" y="23815"/>
                </a:lnTo>
                <a:lnTo>
                  <a:pt x="798272" y="41495"/>
                </a:lnTo>
                <a:lnTo>
                  <a:pt x="827274" y="79395"/>
                </a:lnTo>
                <a:lnTo>
                  <a:pt x="840184" y="116512"/>
                </a:lnTo>
                <a:lnTo>
                  <a:pt x="847656" y="166130"/>
                </a:lnTo>
                <a:lnTo>
                  <a:pt x="848395" y="191817"/>
                </a:lnTo>
                <a:lnTo>
                  <a:pt x="848174" y="205419"/>
                </a:lnTo>
                <a:lnTo>
                  <a:pt x="844735" y="244403"/>
                </a:lnTo>
                <a:lnTo>
                  <a:pt x="831207" y="293639"/>
                </a:lnTo>
                <a:lnTo>
                  <a:pt x="810714" y="327712"/>
                </a:lnTo>
                <a:lnTo>
                  <a:pt x="770890" y="355358"/>
                </a:lnTo>
                <a:lnTo>
                  <a:pt x="746265" y="360150"/>
                </a:lnTo>
                <a:lnTo>
                  <a:pt x="809019" y="360150"/>
                </a:lnTo>
                <a:lnTo>
                  <a:pt x="841626" y="326485"/>
                </a:lnTo>
                <a:lnTo>
                  <a:pt x="863024" y="279858"/>
                </a:lnTo>
                <a:lnTo>
                  <a:pt x="872710" y="231324"/>
                </a:lnTo>
                <a:lnTo>
                  <a:pt x="874800" y="191817"/>
                </a:lnTo>
                <a:lnTo>
                  <a:pt x="874569" y="176558"/>
                </a:lnTo>
                <a:lnTo>
                  <a:pt x="871089" y="137232"/>
                </a:lnTo>
                <a:lnTo>
                  <a:pt x="861661" y="98515"/>
                </a:lnTo>
                <a:lnTo>
                  <a:pt x="846277" y="62767"/>
                </a:lnTo>
                <a:lnTo>
                  <a:pt x="821050" y="31127"/>
                </a:lnTo>
                <a:lnTo>
                  <a:pt x="811765" y="23063"/>
                </a:lnTo>
                <a:lnTo>
                  <a:pt x="809123" y="21236"/>
                </a:lnTo>
                <a:close/>
              </a:path>
            </a:pathLst>
          </a:custGeom>
          <a:solidFill>
            <a:srgbClr val="F1645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" name="object 9"/>
          <p:cNvSpPr/>
          <p:nvPr/>
        </p:nvSpPr>
        <p:spPr>
          <a:xfrm>
            <a:off x="2057775" y="4449772"/>
            <a:ext cx="354177" cy="452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" name="object 10"/>
          <p:cNvSpPr/>
          <p:nvPr/>
        </p:nvSpPr>
        <p:spPr>
          <a:xfrm>
            <a:off x="732472" y="2584405"/>
            <a:ext cx="91223" cy="326882"/>
          </a:xfrm>
          <a:custGeom>
            <a:avLst/>
            <a:gdLst/>
            <a:ahLst/>
            <a:cxnLst/>
            <a:rect l="l" t="t" r="r" b="b"/>
            <a:pathLst>
              <a:path w="106680" h="382269">
                <a:moveTo>
                  <a:pt x="52308" y="274516"/>
                </a:moveTo>
                <a:lnTo>
                  <a:pt x="13643" y="289994"/>
                </a:lnTo>
                <a:lnTo>
                  <a:pt x="58" y="313682"/>
                </a:lnTo>
                <a:lnTo>
                  <a:pt x="784" y="331731"/>
                </a:lnTo>
                <a:lnTo>
                  <a:pt x="18604" y="369482"/>
                </a:lnTo>
                <a:lnTo>
                  <a:pt x="51460" y="381711"/>
                </a:lnTo>
                <a:lnTo>
                  <a:pt x="66115" y="379852"/>
                </a:lnTo>
                <a:lnTo>
                  <a:pt x="79178" y="374582"/>
                </a:lnTo>
                <a:lnTo>
                  <a:pt x="89795" y="366648"/>
                </a:lnTo>
                <a:lnTo>
                  <a:pt x="51460" y="366648"/>
                </a:lnTo>
                <a:lnTo>
                  <a:pt x="36856" y="364094"/>
                </a:lnTo>
                <a:lnTo>
                  <a:pt x="24841" y="357067"/>
                </a:lnTo>
                <a:lnTo>
                  <a:pt x="16244" y="346520"/>
                </a:lnTo>
                <a:lnTo>
                  <a:pt x="11889" y="333408"/>
                </a:lnTo>
                <a:lnTo>
                  <a:pt x="13928" y="317714"/>
                </a:lnTo>
                <a:lnTo>
                  <a:pt x="20057" y="305061"/>
                </a:lnTo>
                <a:lnTo>
                  <a:pt x="29584" y="295895"/>
                </a:lnTo>
                <a:lnTo>
                  <a:pt x="41815" y="290660"/>
                </a:lnTo>
                <a:lnTo>
                  <a:pt x="90912" y="290660"/>
                </a:lnTo>
                <a:lnTo>
                  <a:pt x="90626" y="290288"/>
                </a:lnTo>
                <a:lnTo>
                  <a:pt x="79767" y="281955"/>
                </a:lnTo>
                <a:lnTo>
                  <a:pt x="66841" y="276554"/>
                </a:lnTo>
                <a:lnTo>
                  <a:pt x="52308" y="274516"/>
                </a:lnTo>
                <a:close/>
              </a:path>
              <a:path w="106680" h="382269">
                <a:moveTo>
                  <a:pt x="90912" y="290660"/>
                </a:moveTo>
                <a:lnTo>
                  <a:pt x="41815" y="290660"/>
                </a:lnTo>
                <a:lnTo>
                  <a:pt x="59603" y="292033"/>
                </a:lnTo>
                <a:lnTo>
                  <a:pt x="73695" y="297008"/>
                </a:lnTo>
                <a:lnTo>
                  <a:pt x="83984" y="304936"/>
                </a:lnTo>
                <a:lnTo>
                  <a:pt x="90362" y="315172"/>
                </a:lnTo>
                <a:lnTo>
                  <a:pt x="92723" y="327069"/>
                </a:lnTo>
                <a:lnTo>
                  <a:pt x="90234" y="341035"/>
                </a:lnTo>
                <a:lnTo>
                  <a:pt x="83278" y="352722"/>
                </a:lnTo>
                <a:lnTo>
                  <a:pt x="72642" y="361320"/>
                </a:lnTo>
                <a:lnTo>
                  <a:pt x="59116" y="366017"/>
                </a:lnTo>
                <a:lnTo>
                  <a:pt x="51460" y="366648"/>
                </a:lnTo>
                <a:lnTo>
                  <a:pt x="89795" y="366648"/>
                </a:lnTo>
                <a:lnTo>
                  <a:pt x="90182" y="366359"/>
                </a:lnTo>
                <a:lnTo>
                  <a:pt x="98659" y="355642"/>
                </a:lnTo>
                <a:lnTo>
                  <a:pt x="104144" y="342889"/>
                </a:lnTo>
                <a:lnTo>
                  <a:pt x="106169" y="328559"/>
                </a:lnTo>
                <a:lnTo>
                  <a:pt x="104289" y="314021"/>
                </a:lnTo>
                <a:lnTo>
                  <a:pt x="98953" y="301121"/>
                </a:lnTo>
                <a:lnTo>
                  <a:pt x="90912" y="290660"/>
                </a:lnTo>
                <a:close/>
              </a:path>
              <a:path w="106680" h="382269">
                <a:moveTo>
                  <a:pt x="0" y="175412"/>
                </a:moveTo>
                <a:lnTo>
                  <a:pt x="0" y="190944"/>
                </a:lnTo>
                <a:lnTo>
                  <a:pt x="73799" y="217106"/>
                </a:lnTo>
                <a:lnTo>
                  <a:pt x="79425" y="219024"/>
                </a:lnTo>
                <a:lnTo>
                  <a:pt x="88150" y="221094"/>
                </a:lnTo>
                <a:lnTo>
                  <a:pt x="88150" y="221399"/>
                </a:lnTo>
                <a:lnTo>
                  <a:pt x="79425" y="223469"/>
                </a:lnTo>
                <a:lnTo>
                  <a:pt x="0" y="251269"/>
                </a:lnTo>
                <a:lnTo>
                  <a:pt x="0" y="267093"/>
                </a:lnTo>
                <a:lnTo>
                  <a:pt x="104394" y="228498"/>
                </a:lnTo>
                <a:lnTo>
                  <a:pt x="104394" y="213855"/>
                </a:lnTo>
                <a:lnTo>
                  <a:pt x="0" y="175412"/>
                </a:lnTo>
                <a:close/>
              </a:path>
              <a:path w="106680" h="382269">
                <a:moveTo>
                  <a:pt x="12700" y="99694"/>
                </a:moveTo>
                <a:lnTo>
                  <a:pt x="0" y="99694"/>
                </a:lnTo>
                <a:lnTo>
                  <a:pt x="0" y="160312"/>
                </a:lnTo>
                <a:lnTo>
                  <a:pt x="104394" y="160312"/>
                </a:lnTo>
                <a:lnTo>
                  <a:pt x="104394" y="145681"/>
                </a:lnTo>
                <a:lnTo>
                  <a:pt x="12700" y="145681"/>
                </a:lnTo>
                <a:lnTo>
                  <a:pt x="12700" y="99694"/>
                </a:lnTo>
                <a:close/>
              </a:path>
              <a:path w="106680" h="382269">
                <a:moveTo>
                  <a:pt x="58102" y="108267"/>
                </a:moveTo>
                <a:lnTo>
                  <a:pt x="45402" y="108267"/>
                </a:lnTo>
                <a:lnTo>
                  <a:pt x="45402" y="145681"/>
                </a:lnTo>
                <a:lnTo>
                  <a:pt x="58102" y="145681"/>
                </a:lnTo>
                <a:lnTo>
                  <a:pt x="58102" y="108267"/>
                </a:lnTo>
                <a:close/>
              </a:path>
              <a:path w="106680" h="382269">
                <a:moveTo>
                  <a:pt x="104394" y="97180"/>
                </a:moveTo>
                <a:lnTo>
                  <a:pt x="91694" y="97180"/>
                </a:lnTo>
                <a:lnTo>
                  <a:pt x="91694" y="145681"/>
                </a:lnTo>
                <a:lnTo>
                  <a:pt x="104394" y="145681"/>
                </a:lnTo>
                <a:lnTo>
                  <a:pt x="104394" y="97180"/>
                </a:lnTo>
                <a:close/>
              </a:path>
              <a:path w="106680" h="382269">
                <a:moveTo>
                  <a:pt x="40157" y="7856"/>
                </a:moveTo>
                <a:lnTo>
                  <a:pt x="3736" y="21060"/>
                </a:lnTo>
                <a:lnTo>
                  <a:pt x="0" y="75564"/>
                </a:lnTo>
                <a:lnTo>
                  <a:pt x="104394" y="75564"/>
                </a:lnTo>
                <a:lnTo>
                  <a:pt x="104394" y="60934"/>
                </a:lnTo>
                <a:lnTo>
                  <a:pt x="12700" y="60934"/>
                </a:lnTo>
                <a:lnTo>
                  <a:pt x="12700" y="35928"/>
                </a:lnTo>
                <a:lnTo>
                  <a:pt x="13589" y="32524"/>
                </a:lnTo>
                <a:lnTo>
                  <a:pt x="15074" y="29717"/>
                </a:lnTo>
                <a:lnTo>
                  <a:pt x="18034" y="24396"/>
                </a:lnTo>
                <a:lnTo>
                  <a:pt x="23507" y="21437"/>
                </a:lnTo>
                <a:lnTo>
                  <a:pt x="56375" y="21437"/>
                </a:lnTo>
                <a:lnTo>
                  <a:pt x="51816" y="14352"/>
                </a:lnTo>
                <a:lnTo>
                  <a:pt x="40157" y="7856"/>
                </a:lnTo>
                <a:close/>
              </a:path>
              <a:path w="106680" h="382269">
                <a:moveTo>
                  <a:pt x="56375" y="21437"/>
                </a:moveTo>
                <a:lnTo>
                  <a:pt x="31203" y="21437"/>
                </a:lnTo>
                <a:lnTo>
                  <a:pt x="44650" y="26031"/>
                </a:lnTo>
                <a:lnTo>
                  <a:pt x="50104" y="38572"/>
                </a:lnTo>
                <a:lnTo>
                  <a:pt x="50139" y="60934"/>
                </a:lnTo>
                <a:lnTo>
                  <a:pt x="62839" y="60934"/>
                </a:lnTo>
                <a:lnTo>
                  <a:pt x="62882" y="38572"/>
                </a:lnTo>
                <a:lnTo>
                  <a:pt x="87939" y="25285"/>
                </a:lnTo>
                <a:lnTo>
                  <a:pt x="58851" y="25285"/>
                </a:lnTo>
                <a:lnTo>
                  <a:pt x="56375" y="21437"/>
                </a:lnTo>
                <a:close/>
              </a:path>
              <a:path w="106680" h="382269">
                <a:moveTo>
                  <a:pt x="104394" y="0"/>
                </a:moveTo>
                <a:lnTo>
                  <a:pt x="63868" y="22174"/>
                </a:lnTo>
                <a:lnTo>
                  <a:pt x="60477" y="24091"/>
                </a:lnTo>
                <a:lnTo>
                  <a:pt x="59143" y="25285"/>
                </a:lnTo>
                <a:lnTo>
                  <a:pt x="87939" y="25285"/>
                </a:lnTo>
                <a:lnTo>
                  <a:pt x="104394" y="16560"/>
                </a:lnTo>
                <a:lnTo>
                  <a:pt x="104394" y="0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" name="object 11"/>
          <p:cNvSpPr/>
          <p:nvPr/>
        </p:nvSpPr>
        <p:spPr>
          <a:xfrm>
            <a:off x="2059107" y="2341053"/>
            <a:ext cx="1107162" cy="0"/>
          </a:xfrm>
          <a:custGeom>
            <a:avLst/>
            <a:gdLst/>
            <a:ahLst/>
            <a:cxnLst/>
            <a:rect l="l" t="t" r="r" b="b"/>
            <a:pathLst>
              <a:path w="1294764">
                <a:moveTo>
                  <a:pt x="0" y="0"/>
                </a:moveTo>
                <a:lnTo>
                  <a:pt x="1294333" y="0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4" name="object 12"/>
          <p:cNvSpPr txBox="1"/>
          <p:nvPr/>
        </p:nvSpPr>
        <p:spPr>
          <a:xfrm>
            <a:off x="2048247" y="2383955"/>
            <a:ext cx="702633" cy="7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470" b="1" spc="9" dirty="0">
                <a:solidFill>
                  <a:srgbClr val="362C66"/>
                </a:solidFill>
                <a:latin typeface="Tahoma"/>
                <a:cs typeface="Tahoma"/>
              </a:rPr>
              <a:t>N</a:t>
            </a:r>
            <a:r>
              <a:rPr sz="470" b="1" spc="-13" dirty="0">
                <a:solidFill>
                  <a:srgbClr val="362C66"/>
                </a:solidFill>
                <a:latin typeface="Tahoma"/>
                <a:cs typeface="Tahoma"/>
              </a:rPr>
              <a:t>A</a:t>
            </a:r>
            <a:r>
              <a:rPr sz="470" b="1" spc="4" dirty="0">
                <a:solidFill>
                  <a:srgbClr val="362C66"/>
                </a:solidFill>
                <a:latin typeface="Tahoma"/>
                <a:cs typeface="Tahoma"/>
              </a:rPr>
              <a:t>TIONAL</a:t>
            </a:r>
            <a:r>
              <a:rPr sz="470" b="1" spc="-26" dirty="0">
                <a:solidFill>
                  <a:srgbClr val="362C66"/>
                </a:solidFill>
                <a:latin typeface="Tahoma"/>
                <a:cs typeface="Tahoma"/>
              </a:rPr>
              <a:t> </a:t>
            </a:r>
            <a:r>
              <a:rPr sz="470" b="1" spc="34" dirty="0">
                <a:solidFill>
                  <a:srgbClr val="362C66"/>
                </a:solidFill>
                <a:latin typeface="Tahoma"/>
                <a:cs typeface="Tahoma"/>
              </a:rPr>
              <a:t>CO</a:t>
            </a:r>
            <a:r>
              <a:rPr sz="470" b="1" dirty="0">
                <a:solidFill>
                  <a:srgbClr val="362C66"/>
                </a:solidFill>
                <a:latin typeface="Tahoma"/>
                <a:cs typeface="Tahoma"/>
              </a:rPr>
              <a:t>VER</a:t>
            </a:r>
            <a:r>
              <a:rPr sz="470" b="1" spc="-4" dirty="0">
                <a:solidFill>
                  <a:srgbClr val="362C66"/>
                </a:solidFill>
                <a:latin typeface="Tahoma"/>
                <a:cs typeface="Tahoma"/>
              </a:rPr>
              <a:t>A</a:t>
            </a:r>
            <a:r>
              <a:rPr sz="470" b="1" spc="13" dirty="0">
                <a:solidFill>
                  <a:srgbClr val="362C66"/>
                </a:solidFill>
                <a:latin typeface="Tahoma"/>
                <a:cs typeface="Tahoma"/>
              </a:rPr>
              <a:t>GE</a:t>
            </a:r>
            <a:endParaRPr sz="470" dirty="0">
              <a:latin typeface="Tahoma"/>
              <a:cs typeface="Tahoma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731798" y="3749958"/>
            <a:ext cx="1033015" cy="294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6" name="object 14"/>
          <p:cNvSpPr/>
          <p:nvPr/>
        </p:nvSpPr>
        <p:spPr>
          <a:xfrm>
            <a:off x="730955" y="2341053"/>
            <a:ext cx="1107162" cy="0"/>
          </a:xfrm>
          <a:custGeom>
            <a:avLst/>
            <a:gdLst/>
            <a:ahLst/>
            <a:cxnLst/>
            <a:rect l="l" t="t" r="r" b="b"/>
            <a:pathLst>
              <a:path w="1294764">
                <a:moveTo>
                  <a:pt x="0" y="0"/>
                </a:moveTo>
                <a:lnTo>
                  <a:pt x="1294333" y="0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7" name="object 15"/>
          <p:cNvSpPr txBox="1"/>
          <p:nvPr/>
        </p:nvSpPr>
        <p:spPr>
          <a:xfrm>
            <a:off x="720095" y="2383955"/>
            <a:ext cx="365434" cy="7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470" b="1" spc="34" dirty="0">
                <a:solidFill>
                  <a:srgbClr val="362C66"/>
                </a:solidFill>
                <a:latin typeface="Tahoma"/>
                <a:cs typeface="Tahoma"/>
              </a:rPr>
              <a:t>CO</a:t>
            </a:r>
            <a:r>
              <a:rPr sz="470" b="1" dirty="0">
                <a:solidFill>
                  <a:srgbClr val="362C66"/>
                </a:solidFill>
                <a:latin typeface="Tahoma"/>
                <a:cs typeface="Tahoma"/>
              </a:rPr>
              <a:t>VER</a:t>
            </a:r>
            <a:r>
              <a:rPr sz="470" b="1" spc="-4" dirty="0">
                <a:solidFill>
                  <a:srgbClr val="362C66"/>
                </a:solidFill>
                <a:latin typeface="Tahoma"/>
                <a:cs typeface="Tahoma"/>
              </a:rPr>
              <a:t>A</a:t>
            </a:r>
            <a:r>
              <a:rPr sz="470" b="1" spc="13" dirty="0">
                <a:solidFill>
                  <a:srgbClr val="362C66"/>
                </a:solidFill>
                <a:latin typeface="Tahoma"/>
                <a:cs typeface="Tahoma"/>
              </a:rPr>
              <a:t>GE</a:t>
            </a:r>
            <a:endParaRPr sz="470" dirty="0">
              <a:latin typeface="Tahoma"/>
              <a:cs typeface="Tahoma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2073865" y="3031908"/>
            <a:ext cx="548097" cy="347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9" name="object 17"/>
          <p:cNvSpPr/>
          <p:nvPr/>
        </p:nvSpPr>
        <p:spPr>
          <a:xfrm>
            <a:off x="2073866" y="2568718"/>
            <a:ext cx="548423" cy="392584"/>
          </a:xfrm>
          <a:custGeom>
            <a:avLst/>
            <a:gdLst/>
            <a:ahLst/>
            <a:cxnLst/>
            <a:rect l="l" t="t" r="r" b="b"/>
            <a:pathLst>
              <a:path w="641350" h="459105">
                <a:moveTo>
                  <a:pt x="237029" y="26164"/>
                </a:moveTo>
                <a:lnTo>
                  <a:pt x="143169" y="26164"/>
                </a:lnTo>
                <a:lnTo>
                  <a:pt x="158513" y="26504"/>
                </a:lnTo>
                <a:lnTo>
                  <a:pt x="171233" y="27812"/>
                </a:lnTo>
                <a:lnTo>
                  <a:pt x="207830" y="40711"/>
                </a:lnTo>
                <a:lnTo>
                  <a:pt x="241076" y="76862"/>
                </a:lnTo>
                <a:lnTo>
                  <a:pt x="250297" y="121640"/>
                </a:lnTo>
                <a:lnTo>
                  <a:pt x="250180" y="129795"/>
                </a:lnTo>
                <a:lnTo>
                  <a:pt x="239430" y="175998"/>
                </a:lnTo>
                <a:lnTo>
                  <a:pt x="219969" y="210160"/>
                </a:lnTo>
                <a:lnTo>
                  <a:pt x="188770" y="248432"/>
                </a:lnTo>
                <a:lnTo>
                  <a:pt x="162448" y="276168"/>
                </a:lnTo>
                <a:lnTo>
                  <a:pt x="6083" y="434479"/>
                </a:lnTo>
                <a:lnTo>
                  <a:pt x="4368" y="436193"/>
                </a:lnTo>
                <a:lnTo>
                  <a:pt x="2933" y="438276"/>
                </a:lnTo>
                <a:lnTo>
                  <a:pt x="584" y="443191"/>
                </a:lnTo>
                <a:lnTo>
                  <a:pt x="0" y="445591"/>
                </a:lnTo>
                <a:lnTo>
                  <a:pt x="0" y="458837"/>
                </a:lnTo>
                <a:lnTo>
                  <a:pt x="292747" y="458837"/>
                </a:lnTo>
                <a:lnTo>
                  <a:pt x="292747" y="435114"/>
                </a:lnTo>
                <a:lnTo>
                  <a:pt x="42011" y="435114"/>
                </a:lnTo>
                <a:lnTo>
                  <a:pt x="193190" y="280839"/>
                </a:lnTo>
                <a:lnTo>
                  <a:pt x="228723" y="243057"/>
                </a:lnTo>
                <a:lnTo>
                  <a:pt x="258705" y="202219"/>
                </a:lnTo>
                <a:lnTo>
                  <a:pt x="275130" y="164961"/>
                </a:lnTo>
                <a:lnTo>
                  <a:pt x="281635" y="129795"/>
                </a:lnTo>
                <a:lnTo>
                  <a:pt x="281519" y="121640"/>
                </a:lnTo>
                <a:lnTo>
                  <a:pt x="274655" y="76784"/>
                </a:lnTo>
                <a:lnTo>
                  <a:pt x="253717" y="41277"/>
                </a:lnTo>
                <a:lnTo>
                  <a:pt x="246222" y="33405"/>
                </a:lnTo>
                <a:lnTo>
                  <a:pt x="237029" y="26164"/>
                </a:lnTo>
                <a:close/>
              </a:path>
              <a:path w="641350" h="459105">
                <a:moveTo>
                  <a:pt x="292747" y="372592"/>
                </a:moveTo>
                <a:lnTo>
                  <a:pt x="268465" y="372592"/>
                </a:lnTo>
                <a:lnTo>
                  <a:pt x="263855" y="377773"/>
                </a:lnTo>
                <a:lnTo>
                  <a:pt x="263309" y="389000"/>
                </a:lnTo>
                <a:lnTo>
                  <a:pt x="263105" y="390765"/>
                </a:lnTo>
                <a:lnTo>
                  <a:pt x="259854" y="429983"/>
                </a:lnTo>
                <a:lnTo>
                  <a:pt x="78181" y="429983"/>
                </a:lnTo>
                <a:lnTo>
                  <a:pt x="70751" y="430402"/>
                </a:lnTo>
                <a:lnTo>
                  <a:pt x="55918" y="432117"/>
                </a:lnTo>
                <a:lnTo>
                  <a:pt x="48818" y="433412"/>
                </a:lnTo>
                <a:lnTo>
                  <a:pt x="42011" y="435114"/>
                </a:lnTo>
                <a:lnTo>
                  <a:pt x="292747" y="435114"/>
                </a:lnTo>
                <a:lnTo>
                  <a:pt x="292747" y="372592"/>
                </a:lnTo>
                <a:close/>
              </a:path>
              <a:path w="641350" h="459105">
                <a:moveTo>
                  <a:pt x="152031" y="0"/>
                </a:moveTo>
                <a:lnTo>
                  <a:pt x="113521" y="4236"/>
                </a:lnTo>
                <a:lnTo>
                  <a:pt x="77285" y="18208"/>
                </a:lnTo>
                <a:lnTo>
                  <a:pt x="45029" y="45039"/>
                </a:lnTo>
                <a:lnTo>
                  <a:pt x="19523" y="88622"/>
                </a:lnTo>
                <a:lnTo>
                  <a:pt x="12972" y="111786"/>
                </a:lnTo>
                <a:lnTo>
                  <a:pt x="26619" y="125056"/>
                </a:lnTo>
                <a:lnTo>
                  <a:pt x="28219" y="125221"/>
                </a:lnTo>
                <a:lnTo>
                  <a:pt x="29375" y="125374"/>
                </a:lnTo>
                <a:lnTo>
                  <a:pt x="36233" y="125374"/>
                </a:lnTo>
                <a:lnTo>
                  <a:pt x="40500" y="121640"/>
                </a:lnTo>
                <a:lnTo>
                  <a:pt x="42646" y="114159"/>
                </a:lnTo>
                <a:lnTo>
                  <a:pt x="45664" y="101527"/>
                </a:lnTo>
                <a:lnTo>
                  <a:pt x="49960" y="89581"/>
                </a:lnTo>
                <a:lnTo>
                  <a:pt x="72771" y="55973"/>
                </a:lnTo>
                <a:lnTo>
                  <a:pt x="105410" y="34536"/>
                </a:lnTo>
                <a:lnTo>
                  <a:pt x="143169" y="26164"/>
                </a:lnTo>
                <a:lnTo>
                  <a:pt x="237029" y="26164"/>
                </a:lnTo>
                <a:lnTo>
                  <a:pt x="235109" y="24651"/>
                </a:lnTo>
                <a:lnTo>
                  <a:pt x="189781" y="4402"/>
                </a:lnTo>
                <a:lnTo>
                  <a:pt x="164782" y="496"/>
                </a:lnTo>
                <a:lnTo>
                  <a:pt x="152031" y="0"/>
                </a:lnTo>
                <a:close/>
              </a:path>
              <a:path w="641350" h="459105">
                <a:moveTo>
                  <a:pt x="585249" y="26164"/>
                </a:moveTo>
                <a:lnTo>
                  <a:pt x="491391" y="26164"/>
                </a:lnTo>
                <a:lnTo>
                  <a:pt x="506735" y="26504"/>
                </a:lnTo>
                <a:lnTo>
                  <a:pt x="519455" y="27812"/>
                </a:lnTo>
                <a:lnTo>
                  <a:pt x="556052" y="40711"/>
                </a:lnTo>
                <a:lnTo>
                  <a:pt x="589298" y="76862"/>
                </a:lnTo>
                <a:lnTo>
                  <a:pt x="598525" y="121640"/>
                </a:lnTo>
                <a:lnTo>
                  <a:pt x="598406" y="129794"/>
                </a:lnTo>
                <a:lnTo>
                  <a:pt x="587658" y="175998"/>
                </a:lnTo>
                <a:lnTo>
                  <a:pt x="568196" y="210161"/>
                </a:lnTo>
                <a:lnTo>
                  <a:pt x="536997" y="248431"/>
                </a:lnTo>
                <a:lnTo>
                  <a:pt x="510675" y="276163"/>
                </a:lnTo>
                <a:lnTo>
                  <a:pt x="354317" y="434479"/>
                </a:lnTo>
                <a:lnTo>
                  <a:pt x="352602" y="436193"/>
                </a:lnTo>
                <a:lnTo>
                  <a:pt x="351155" y="438276"/>
                </a:lnTo>
                <a:lnTo>
                  <a:pt x="348805" y="443191"/>
                </a:lnTo>
                <a:lnTo>
                  <a:pt x="348221" y="445591"/>
                </a:lnTo>
                <a:lnTo>
                  <a:pt x="348221" y="458837"/>
                </a:lnTo>
                <a:lnTo>
                  <a:pt x="640969" y="458837"/>
                </a:lnTo>
                <a:lnTo>
                  <a:pt x="640969" y="435114"/>
                </a:lnTo>
                <a:lnTo>
                  <a:pt x="390232" y="435114"/>
                </a:lnTo>
                <a:lnTo>
                  <a:pt x="541420" y="280838"/>
                </a:lnTo>
                <a:lnTo>
                  <a:pt x="576948" y="243054"/>
                </a:lnTo>
                <a:lnTo>
                  <a:pt x="606931" y="202217"/>
                </a:lnTo>
                <a:lnTo>
                  <a:pt x="623352" y="164958"/>
                </a:lnTo>
                <a:lnTo>
                  <a:pt x="629856" y="129794"/>
                </a:lnTo>
                <a:lnTo>
                  <a:pt x="629740" y="121640"/>
                </a:lnTo>
                <a:lnTo>
                  <a:pt x="622876" y="76782"/>
                </a:lnTo>
                <a:lnTo>
                  <a:pt x="601940" y="41276"/>
                </a:lnTo>
                <a:lnTo>
                  <a:pt x="594443" y="33404"/>
                </a:lnTo>
                <a:lnTo>
                  <a:pt x="585249" y="26164"/>
                </a:lnTo>
                <a:close/>
              </a:path>
              <a:path w="641350" h="459105">
                <a:moveTo>
                  <a:pt x="640969" y="372592"/>
                </a:moveTo>
                <a:lnTo>
                  <a:pt x="616686" y="372592"/>
                </a:lnTo>
                <a:lnTo>
                  <a:pt x="612076" y="377773"/>
                </a:lnTo>
                <a:lnTo>
                  <a:pt x="611530" y="389000"/>
                </a:lnTo>
                <a:lnTo>
                  <a:pt x="611327" y="390765"/>
                </a:lnTo>
                <a:lnTo>
                  <a:pt x="608076" y="429983"/>
                </a:lnTo>
                <a:lnTo>
                  <a:pt x="426415" y="429983"/>
                </a:lnTo>
                <a:lnTo>
                  <a:pt x="418985" y="430402"/>
                </a:lnTo>
                <a:lnTo>
                  <a:pt x="404139" y="432117"/>
                </a:lnTo>
                <a:lnTo>
                  <a:pt x="397040" y="433412"/>
                </a:lnTo>
                <a:lnTo>
                  <a:pt x="390232" y="435114"/>
                </a:lnTo>
                <a:lnTo>
                  <a:pt x="640969" y="435114"/>
                </a:lnTo>
                <a:lnTo>
                  <a:pt x="640969" y="372592"/>
                </a:lnTo>
                <a:close/>
              </a:path>
              <a:path w="641350" h="459105">
                <a:moveTo>
                  <a:pt x="500250" y="0"/>
                </a:moveTo>
                <a:lnTo>
                  <a:pt x="461737" y="4238"/>
                </a:lnTo>
                <a:lnTo>
                  <a:pt x="425505" y="18210"/>
                </a:lnTo>
                <a:lnTo>
                  <a:pt x="393255" y="45040"/>
                </a:lnTo>
                <a:lnTo>
                  <a:pt x="367750" y="88623"/>
                </a:lnTo>
                <a:lnTo>
                  <a:pt x="361194" y="111787"/>
                </a:lnTo>
                <a:lnTo>
                  <a:pt x="374840" y="125056"/>
                </a:lnTo>
                <a:lnTo>
                  <a:pt x="376440" y="125221"/>
                </a:lnTo>
                <a:lnTo>
                  <a:pt x="377596" y="125374"/>
                </a:lnTo>
                <a:lnTo>
                  <a:pt x="384454" y="125374"/>
                </a:lnTo>
                <a:lnTo>
                  <a:pt x="388734" y="121640"/>
                </a:lnTo>
                <a:lnTo>
                  <a:pt x="390867" y="114159"/>
                </a:lnTo>
                <a:lnTo>
                  <a:pt x="393888" y="101528"/>
                </a:lnTo>
                <a:lnTo>
                  <a:pt x="398190" y="89583"/>
                </a:lnTo>
                <a:lnTo>
                  <a:pt x="420994" y="55972"/>
                </a:lnTo>
                <a:lnTo>
                  <a:pt x="453633" y="34536"/>
                </a:lnTo>
                <a:lnTo>
                  <a:pt x="491391" y="26164"/>
                </a:lnTo>
                <a:lnTo>
                  <a:pt x="585249" y="26164"/>
                </a:lnTo>
                <a:lnTo>
                  <a:pt x="583327" y="24650"/>
                </a:lnTo>
                <a:lnTo>
                  <a:pt x="537998" y="4401"/>
                </a:lnTo>
                <a:lnTo>
                  <a:pt x="512998" y="496"/>
                </a:lnTo>
                <a:lnTo>
                  <a:pt x="500250" y="0"/>
                </a:lnTo>
                <a:close/>
              </a:path>
            </a:pathLst>
          </a:custGeom>
          <a:solidFill>
            <a:srgbClr val="F1645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0" name="object 18"/>
          <p:cNvSpPr/>
          <p:nvPr/>
        </p:nvSpPr>
        <p:spPr>
          <a:xfrm>
            <a:off x="731803" y="3561605"/>
            <a:ext cx="1107162" cy="0"/>
          </a:xfrm>
          <a:custGeom>
            <a:avLst/>
            <a:gdLst/>
            <a:ahLst/>
            <a:cxnLst/>
            <a:rect l="l" t="t" r="r" b="b"/>
            <a:pathLst>
              <a:path w="1294764">
                <a:moveTo>
                  <a:pt x="0" y="0"/>
                </a:moveTo>
                <a:lnTo>
                  <a:pt x="1294333" y="0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1" name="object 19"/>
          <p:cNvSpPr txBox="1"/>
          <p:nvPr/>
        </p:nvSpPr>
        <p:spPr>
          <a:xfrm>
            <a:off x="720942" y="3604506"/>
            <a:ext cx="674397" cy="7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470" b="1" spc="21" dirty="0">
                <a:solidFill>
                  <a:srgbClr val="362C66"/>
                </a:solidFill>
                <a:latin typeface="Tahoma"/>
                <a:cs typeface="Tahoma"/>
              </a:rPr>
              <a:t>TO</a:t>
            </a:r>
            <a:r>
              <a:rPr sz="470" b="1" dirty="0">
                <a:solidFill>
                  <a:srgbClr val="362C66"/>
                </a:solidFill>
                <a:latin typeface="Tahoma"/>
                <a:cs typeface="Tahoma"/>
              </a:rPr>
              <a:t>T</a:t>
            </a:r>
            <a:r>
              <a:rPr sz="470" b="1" spc="4" dirty="0">
                <a:solidFill>
                  <a:srgbClr val="362C66"/>
                </a:solidFill>
                <a:latin typeface="Tahoma"/>
                <a:cs typeface="Tahoma"/>
              </a:rPr>
              <a:t>AL</a:t>
            </a:r>
            <a:r>
              <a:rPr sz="470" b="1" spc="-26" dirty="0">
                <a:solidFill>
                  <a:srgbClr val="362C66"/>
                </a:solidFill>
                <a:latin typeface="Tahoma"/>
                <a:cs typeface="Tahoma"/>
              </a:rPr>
              <a:t> </a:t>
            </a:r>
            <a:r>
              <a:rPr sz="470" b="1" spc="-9" dirty="0">
                <a:solidFill>
                  <a:srgbClr val="362C66"/>
                </a:solidFill>
                <a:latin typeface="Tahoma"/>
                <a:cs typeface="Tahoma"/>
              </a:rPr>
              <a:t>CI</a:t>
            </a:r>
            <a:r>
              <a:rPr sz="470" b="1" spc="-17" dirty="0">
                <a:solidFill>
                  <a:srgbClr val="362C66"/>
                </a:solidFill>
                <a:latin typeface="Tahoma"/>
                <a:cs typeface="Tahoma"/>
              </a:rPr>
              <a:t>R</a:t>
            </a:r>
            <a:r>
              <a:rPr sz="470" b="1" spc="21" dirty="0">
                <a:solidFill>
                  <a:srgbClr val="362C66"/>
                </a:solidFill>
                <a:latin typeface="Tahoma"/>
                <a:cs typeface="Tahoma"/>
              </a:rPr>
              <a:t>CU</a:t>
            </a:r>
            <a:r>
              <a:rPr sz="470" b="1" spc="26" dirty="0">
                <a:solidFill>
                  <a:srgbClr val="362C66"/>
                </a:solidFill>
                <a:latin typeface="Tahoma"/>
                <a:cs typeface="Tahoma"/>
              </a:rPr>
              <a:t>L</a:t>
            </a:r>
            <a:r>
              <a:rPr sz="470" b="1" spc="-21" dirty="0">
                <a:solidFill>
                  <a:srgbClr val="362C66"/>
                </a:solidFill>
                <a:latin typeface="Tahoma"/>
                <a:cs typeface="Tahoma"/>
              </a:rPr>
              <a:t>A</a:t>
            </a:r>
            <a:r>
              <a:rPr sz="470" b="1" dirty="0">
                <a:solidFill>
                  <a:srgbClr val="362C66"/>
                </a:solidFill>
                <a:latin typeface="Tahoma"/>
                <a:cs typeface="Tahoma"/>
              </a:rPr>
              <a:t>TION</a:t>
            </a:r>
            <a:endParaRPr sz="470" dirty="0">
              <a:latin typeface="Tahoma"/>
              <a:cs typeface="Tahoma"/>
            </a:endParaRPr>
          </a:p>
        </p:txBody>
      </p:sp>
      <p:sp>
        <p:nvSpPr>
          <p:cNvPr id="22" name="object 20"/>
          <p:cNvSpPr/>
          <p:nvPr/>
        </p:nvSpPr>
        <p:spPr>
          <a:xfrm>
            <a:off x="731803" y="4257453"/>
            <a:ext cx="1106076" cy="0"/>
          </a:xfrm>
          <a:custGeom>
            <a:avLst/>
            <a:gdLst/>
            <a:ahLst/>
            <a:cxnLst/>
            <a:rect l="l" t="t" r="r" b="b"/>
            <a:pathLst>
              <a:path w="1293495">
                <a:moveTo>
                  <a:pt x="0" y="0"/>
                </a:moveTo>
                <a:lnTo>
                  <a:pt x="1293342" y="0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3" name="object 21"/>
          <p:cNvSpPr txBox="1"/>
          <p:nvPr/>
        </p:nvSpPr>
        <p:spPr>
          <a:xfrm>
            <a:off x="720943" y="4300355"/>
            <a:ext cx="449055" cy="7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470" b="1" spc="4" dirty="0">
                <a:solidFill>
                  <a:srgbClr val="362C66"/>
                </a:solidFill>
                <a:latin typeface="Tahoma"/>
                <a:cs typeface="Tahoma"/>
              </a:rPr>
              <a:t>TRADE</a:t>
            </a:r>
            <a:r>
              <a:rPr sz="470" b="1" spc="-26" dirty="0">
                <a:solidFill>
                  <a:srgbClr val="362C66"/>
                </a:solidFill>
                <a:latin typeface="Tahoma"/>
                <a:cs typeface="Tahoma"/>
              </a:rPr>
              <a:t> </a:t>
            </a:r>
            <a:r>
              <a:rPr sz="470" b="1" spc="-9" dirty="0">
                <a:solidFill>
                  <a:srgbClr val="362C66"/>
                </a:solidFill>
                <a:latin typeface="Tahoma"/>
                <a:cs typeface="Tahoma"/>
              </a:rPr>
              <a:t>TITLES</a:t>
            </a:r>
            <a:endParaRPr sz="470" dirty="0">
              <a:latin typeface="Tahoma"/>
              <a:cs typeface="Tahoma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889669" y="4796915"/>
            <a:ext cx="456114" cy="105340"/>
          </a:xfrm>
          <a:custGeom>
            <a:avLst/>
            <a:gdLst/>
            <a:ahLst/>
            <a:cxnLst/>
            <a:rect l="l" t="t" r="r" b="b"/>
            <a:pathLst>
              <a:path w="533400" h="123189">
                <a:moveTo>
                  <a:pt x="0" y="1938"/>
                </a:moveTo>
                <a:lnTo>
                  <a:pt x="0" y="120937"/>
                </a:lnTo>
                <a:lnTo>
                  <a:pt x="16675" y="120937"/>
                </a:lnTo>
                <a:lnTo>
                  <a:pt x="16675" y="76944"/>
                </a:lnTo>
                <a:lnTo>
                  <a:pt x="43484" y="76944"/>
                </a:lnTo>
                <a:lnTo>
                  <a:pt x="57903" y="74454"/>
                </a:lnTo>
                <a:lnTo>
                  <a:pt x="69452" y="67405"/>
                </a:lnTo>
                <a:lnTo>
                  <a:pt x="73004" y="62466"/>
                </a:lnTo>
                <a:lnTo>
                  <a:pt x="16675" y="62466"/>
                </a:lnTo>
                <a:lnTo>
                  <a:pt x="16675" y="16416"/>
                </a:lnTo>
                <a:lnTo>
                  <a:pt x="73086" y="16416"/>
                </a:lnTo>
                <a:lnTo>
                  <a:pt x="71803" y="14076"/>
                </a:lnTo>
                <a:lnTo>
                  <a:pt x="61522" y="5973"/>
                </a:lnTo>
                <a:lnTo>
                  <a:pt x="48342" y="2191"/>
                </a:lnTo>
                <a:lnTo>
                  <a:pt x="0" y="1938"/>
                </a:lnTo>
                <a:close/>
              </a:path>
              <a:path w="533400" h="123189">
                <a:moveTo>
                  <a:pt x="73086" y="16416"/>
                </a:moveTo>
                <a:lnTo>
                  <a:pt x="40957" y="16416"/>
                </a:lnTo>
                <a:lnTo>
                  <a:pt x="54950" y="20169"/>
                </a:lnTo>
                <a:lnTo>
                  <a:pt x="62720" y="30814"/>
                </a:lnTo>
                <a:lnTo>
                  <a:pt x="60957" y="48472"/>
                </a:lnTo>
                <a:lnTo>
                  <a:pt x="53995" y="58693"/>
                </a:lnTo>
                <a:lnTo>
                  <a:pt x="42682" y="62411"/>
                </a:lnTo>
                <a:lnTo>
                  <a:pt x="16675" y="62466"/>
                </a:lnTo>
                <a:lnTo>
                  <a:pt x="73004" y="62466"/>
                </a:lnTo>
                <a:lnTo>
                  <a:pt x="77347" y="56426"/>
                </a:lnTo>
                <a:lnTo>
                  <a:pt x="80807" y="42147"/>
                </a:lnTo>
                <a:lnTo>
                  <a:pt x="78469" y="26226"/>
                </a:lnTo>
                <a:lnTo>
                  <a:pt x="73086" y="16416"/>
                </a:lnTo>
                <a:close/>
              </a:path>
              <a:path w="533400" h="123189">
                <a:moveTo>
                  <a:pt x="118999" y="1938"/>
                </a:moveTo>
                <a:lnTo>
                  <a:pt x="102323" y="1938"/>
                </a:lnTo>
                <a:lnTo>
                  <a:pt x="102323" y="120937"/>
                </a:lnTo>
                <a:lnTo>
                  <a:pt x="118999" y="120937"/>
                </a:lnTo>
                <a:lnTo>
                  <a:pt x="118999" y="1938"/>
                </a:lnTo>
                <a:close/>
              </a:path>
              <a:path w="533400" h="123189">
                <a:moveTo>
                  <a:pt x="220472" y="1938"/>
                </a:moveTo>
                <a:lnTo>
                  <a:pt x="151371" y="1938"/>
                </a:lnTo>
                <a:lnTo>
                  <a:pt x="151371" y="120937"/>
                </a:lnTo>
                <a:lnTo>
                  <a:pt x="223342" y="120937"/>
                </a:lnTo>
                <a:lnTo>
                  <a:pt x="223342" y="106459"/>
                </a:lnTo>
                <a:lnTo>
                  <a:pt x="168046" y="106459"/>
                </a:lnTo>
                <a:lnTo>
                  <a:pt x="168046" y="68168"/>
                </a:lnTo>
                <a:lnTo>
                  <a:pt x="210693" y="68168"/>
                </a:lnTo>
                <a:lnTo>
                  <a:pt x="210693" y="53690"/>
                </a:lnTo>
                <a:lnTo>
                  <a:pt x="168046" y="53690"/>
                </a:lnTo>
                <a:lnTo>
                  <a:pt x="168046" y="16416"/>
                </a:lnTo>
                <a:lnTo>
                  <a:pt x="220472" y="16416"/>
                </a:lnTo>
                <a:lnTo>
                  <a:pt x="220472" y="1938"/>
                </a:lnTo>
                <a:close/>
              </a:path>
              <a:path w="533400" h="123189">
                <a:moveTo>
                  <a:pt x="312056" y="0"/>
                </a:moveTo>
                <a:lnTo>
                  <a:pt x="265963" y="11433"/>
                </a:lnTo>
                <a:lnTo>
                  <a:pt x="242075" y="41280"/>
                </a:lnTo>
                <a:lnTo>
                  <a:pt x="239039" y="60764"/>
                </a:lnTo>
                <a:lnTo>
                  <a:pt x="240598" y="75505"/>
                </a:lnTo>
                <a:lnTo>
                  <a:pt x="261832" y="110204"/>
                </a:lnTo>
                <a:lnTo>
                  <a:pt x="287085" y="121733"/>
                </a:lnTo>
                <a:lnTo>
                  <a:pt x="309958" y="120307"/>
                </a:lnTo>
                <a:lnTo>
                  <a:pt x="326788" y="115854"/>
                </a:lnTo>
                <a:lnTo>
                  <a:pt x="338076" y="110352"/>
                </a:lnTo>
                <a:lnTo>
                  <a:pt x="341786" y="107639"/>
                </a:lnTo>
                <a:lnTo>
                  <a:pt x="303267" y="107639"/>
                </a:lnTo>
                <a:lnTo>
                  <a:pt x="287774" y="105404"/>
                </a:lnTo>
                <a:lnTo>
                  <a:pt x="275081" y="99191"/>
                </a:lnTo>
                <a:lnTo>
                  <a:pt x="265439" y="89738"/>
                </a:lnTo>
                <a:lnTo>
                  <a:pt x="259101" y="77782"/>
                </a:lnTo>
                <a:lnTo>
                  <a:pt x="256319" y="64062"/>
                </a:lnTo>
                <a:lnTo>
                  <a:pt x="258143" y="48474"/>
                </a:lnTo>
                <a:lnTo>
                  <a:pt x="263507" y="35287"/>
                </a:lnTo>
                <a:lnTo>
                  <a:pt x="272058" y="25003"/>
                </a:lnTo>
                <a:lnTo>
                  <a:pt x="283444" y="18124"/>
                </a:lnTo>
                <a:lnTo>
                  <a:pt x="297311" y="15151"/>
                </a:lnTo>
                <a:lnTo>
                  <a:pt x="342436" y="15151"/>
                </a:lnTo>
                <a:lnTo>
                  <a:pt x="333166" y="5868"/>
                </a:lnTo>
                <a:lnTo>
                  <a:pt x="324713" y="1332"/>
                </a:lnTo>
                <a:lnTo>
                  <a:pt x="312056" y="0"/>
                </a:lnTo>
                <a:close/>
              </a:path>
              <a:path w="533400" h="123189">
                <a:moveTo>
                  <a:pt x="337134" y="92133"/>
                </a:moveTo>
                <a:lnTo>
                  <a:pt x="326613" y="102729"/>
                </a:lnTo>
                <a:lnTo>
                  <a:pt x="317696" y="106897"/>
                </a:lnTo>
                <a:lnTo>
                  <a:pt x="303267" y="107639"/>
                </a:lnTo>
                <a:lnTo>
                  <a:pt x="341786" y="107639"/>
                </a:lnTo>
                <a:lnTo>
                  <a:pt x="344327" y="105780"/>
                </a:lnTo>
                <a:lnTo>
                  <a:pt x="337134" y="92133"/>
                </a:lnTo>
                <a:close/>
              </a:path>
              <a:path w="533400" h="123189">
                <a:moveTo>
                  <a:pt x="342436" y="15151"/>
                </a:moveTo>
                <a:lnTo>
                  <a:pt x="297311" y="15151"/>
                </a:lnTo>
                <a:lnTo>
                  <a:pt x="316811" y="18260"/>
                </a:lnTo>
                <a:lnTo>
                  <a:pt x="329498" y="24279"/>
                </a:lnTo>
                <a:lnTo>
                  <a:pt x="334541" y="28013"/>
                </a:lnTo>
                <a:lnTo>
                  <a:pt x="342861" y="15578"/>
                </a:lnTo>
                <a:lnTo>
                  <a:pt x="342436" y="15151"/>
                </a:lnTo>
                <a:close/>
              </a:path>
              <a:path w="533400" h="123189">
                <a:moveTo>
                  <a:pt x="437934" y="1938"/>
                </a:moveTo>
                <a:lnTo>
                  <a:pt x="368833" y="1938"/>
                </a:lnTo>
                <a:lnTo>
                  <a:pt x="368833" y="120937"/>
                </a:lnTo>
                <a:lnTo>
                  <a:pt x="440804" y="120937"/>
                </a:lnTo>
                <a:lnTo>
                  <a:pt x="440804" y="106459"/>
                </a:lnTo>
                <a:lnTo>
                  <a:pt x="385508" y="106459"/>
                </a:lnTo>
                <a:lnTo>
                  <a:pt x="385508" y="68168"/>
                </a:lnTo>
                <a:lnTo>
                  <a:pt x="428155" y="68168"/>
                </a:lnTo>
                <a:lnTo>
                  <a:pt x="428155" y="53690"/>
                </a:lnTo>
                <a:lnTo>
                  <a:pt x="385508" y="53690"/>
                </a:lnTo>
                <a:lnTo>
                  <a:pt x="385508" y="16416"/>
                </a:lnTo>
                <a:lnTo>
                  <a:pt x="437934" y="16416"/>
                </a:lnTo>
                <a:lnTo>
                  <a:pt x="437934" y="1938"/>
                </a:lnTo>
                <a:close/>
              </a:path>
              <a:path w="533400" h="123189">
                <a:moveTo>
                  <a:pt x="465827" y="94727"/>
                </a:moveTo>
                <a:lnTo>
                  <a:pt x="456336" y="107310"/>
                </a:lnTo>
                <a:lnTo>
                  <a:pt x="466288" y="117575"/>
                </a:lnTo>
                <a:lnTo>
                  <a:pt x="474987" y="121945"/>
                </a:lnTo>
                <a:lnTo>
                  <a:pt x="488780" y="122940"/>
                </a:lnTo>
                <a:lnTo>
                  <a:pt x="507110" y="120743"/>
                </a:lnTo>
                <a:lnTo>
                  <a:pt x="520506" y="114692"/>
                </a:lnTo>
                <a:lnTo>
                  <a:pt x="528281" y="106521"/>
                </a:lnTo>
                <a:lnTo>
                  <a:pt x="503084" y="106521"/>
                </a:lnTo>
                <a:lnTo>
                  <a:pt x="483144" y="104090"/>
                </a:lnTo>
                <a:lnTo>
                  <a:pt x="470687" y="98429"/>
                </a:lnTo>
                <a:lnTo>
                  <a:pt x="465827" y="94727"/>
                </a:lnTo>
                <a:close/>
              </a:path>
              <a:path w="533400" h="123189">
                <a:moveTo>
                  <a:pt x="511917" y="210"/>
                </a:moveTo>
                <a:lnTo>
                  <a:pt x="492000" y="1785"/>
                </a:lnTo>
                <a:lnTo>
                  <a:pt x="477000" y="6495"/>
                </a:lnTo>
                <a:lnTo>
                  <a:pt x="466671" y="13789"/>
                </a:lnTo>
                <a:lnTo>
                  <a:pt x="460766" y="23114"/>
                </a:lnTo>
                <a:lnTo>
                  <a:pt x="462828" y="38782"/>
                </a:lnTo>
                <a:lnTo>
                  <a:pt x="469347" y="50285"/>
                </a:lnTo>
                <a:lnTo>
                  <a:pt x="478794" y="58714"/>
                </a:lnTo>
                <a:lnTo>
                  <a:pt x="489640" y="65159"/>
                </a:lnTo>
                <a:lnTo>
                  <a:pt x="500357" y="70710"/>
                </a:lnTo>
                <a:lnTo>
                  <a:pt x="509417" y="76459"/>
                </a:lnTo>
                <a:lnTo>
                  <a:pt x="515289" y="83496"/>
                </a:lnTo>
                <a:lnTo>
                  <a:pt x="512511" y="99329"/>
                </a:lnTo>
                <a:lnTo>
                  <a:pt x="503084" y="106521"/>
                </a:lnTo>
                <a:lnTo>
                  <a:pt x="528281" y="106521"/>
                </a:lnTo>
                <a:lnTo>
                  <a:pt x="529134" y="105624"/>
                </a:lnTo>
                <a:lnTo>
                  <a:pt x="533157" y="94380"/>
                </a:lnTo>
                <a:lnTo>
                  <a:pt x="530446" y="79354"/>
                </a:lnTo>
                <a:lnTo>
                  <a:pt x="523143" y="68567"/>
                </a:lnTo>
                <a:lnTo>
                  <a:pt x="512927" y="60839"/>
                </a:lnTo>
                <a:lnTo>
                  <a:pt x="501474" y="54990"/>
                </a:lnTo>
                <a:lnTo>
                  <a:pt x="490463" y="49840"/>
                </a:lnTo>
                <a:lnTo>
                  <a:pt x="481571" y="44209"/>
                </a:lnTo>
                <a:lnTo>
                  <a:pt x="476476" y="36918"/>
                </a:lnTo>
                <a:lnTo>
                  <a:pt x="480160" y="23196"/>
                </a:lnTo>
                <a:lnTo>
                  <a:pt x="491085" y="16152"/>
                </a:lnTo>
                <a:lnTo>
                  <a:pt x="527703" y="16152"/>
                </a:lnTo>
                <a:lnTo>
                  <a:pt x="531164" y="11869"/>
                </a:lnTo>
                <a:lnTo>
                  <a:pt x="521673" y="3125"/>
                </a:lnTo>
                <a:lnTo>
                  <a:pt x="511917" y="210"/>
                </a:lnTo>
                <a:close/>
              </a:path>
              <a:path w="533400" h="123189">
                <a:moveTo>
                  <a:pt x="527703" y="16152"/>
                </a:moveTo>
                <a:lnTo>
                  <a:pt x="491085" y="16152"/>
                </a:lnTo>
                <a:lnTo>
                  <a:pt x="510636" y="18781"/>
                </a:lnTo>
                <a:lnTo>
                  <a:pt x="521371" y="23990"/>
                </a:lnTo>
                <a:lnTo>
                  <a:pt x="527703" y="16152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5" name="object 23"/>
          <p:cNvSpPr/>
          <p:nvPr/>
        </p:nvSpPr>
        <p:spPr>
          <a:xfrm>
            <a:off x="889666" y="4459381"/>
            <a:ext cx="456657" cy="294845"/>
          </a:xfrm>
          <a:custGeom>
            <a:avLst/>
            <a:gdLst/>
            <a:ahLst/>
            <a:cxnLst/>
            <a:rect l="l" t="t" r="r" b="b"/>
            <a:pathLst>
              <a:path w="534035" h="344804">
                <a:moveTo>
                  <a:pt x="190017" y="244640"/>
                </a:moveTo>
                <a:lnTo>
                  <a:pt x="169494" y="244640"/>
                </a:lnTo>
                <a:lnTo>
                  <a:pt x="169494" y="341553"/>
                </a:lnTo>
                <a:lnTo>
                  <a:pt x="190017" y="341553"/>
                </a:lnTo>
                <a:lnTo>
                  <a:pt x="190017" y="244640"/>
                </a:lnTo>
                <a:close/>
              </a:path>
              <a:path w="534035" h="344804">
                <a:moveTo>
                  <a:pt x="190017" y="3289"/>
                </a:moveTo>
                <a:lnTo>
                  <a:pt x="169722" y="3289"/>
                </a:lnTo>
                <a:lnTo>
                  <a:pt x="0" y="227685"/>
                </a:lnTo>
                <a:lnTo>
                  <a:pt x="7874" y="244640"/>
                </a:lnTo>
                <a:lnTo>
                  <a:pt x="247624" y="244640"/>
                </a:lnTo>
                <a:lnTo>
                  <a:pt x="249250" y="244119"/>
                </a:lnTo>
                <a:lnTo>
                  <a:pt x="251320" y="242049"/>
                </a:lnTo>
                <a:lnTo>
                  <a:pt x="251841" y="240652"/>
                </a:lnTo>
                <a:lnTo>
                  <a:pt x="251841" y="226491"/>
                </a:lnTo>
                <a:lnTo>
                  <a:pt x="24828" y="226491"/>
                </a:lnTo>
                <a:lnTo>
                  <a:pt x="170675" y="31699"/>
                </a:lnTo>
                <a:lnTo>
                  <a:pt x="190017" y="31699"/>
                </a:lnTo>
                <a:lnTo>
                  <a:pt x="190017" y="3289"/>
                </a:lnTo>
                <a:close/>
              </a:path>
              <a:path w="534035" h="344804">
                <a:moveTo>
                  <a:pt x="190017" y="31699"/>
                </a:moveTo>
                <a:lnTo>
                  <a:pt x="170675" y="31699"/>
                </a:lnTo>
                <a:lnTo>
                  <a:pt x="170205" y="34887"/>
                </a:lnTo>
                <a:lnTo>
                  <a:pt x="169887" y="37985"/>
                </a:lnTo>
                <a:lnTo>
                  <a:pt x="169570" y="44031"/>
                </a:lnTo>
                <a:lnTo>
                  <a:pt x="169494" y="226491"/>
                </a:lnTo>
                <a:lnTo>
                  <a:pt x="190017" y="226491"/>
                </a:lnTo>
                <a:lnTo>
                  <a:pt x="190017" y="31699"/>
                </a:lnTo>
                <a:close/>
              </a:path>
              <a:path w="534035" h="344804">
                <a:moveTo>
                  <a:pt x="415707" y="0"/>
                </a:moveTo>
                <a:lnTo>
                  <a:pt x="376959" y="5627"/>
                </a:lnTo>
                <a:lnTo>
                  <a:pt x="335201" y="32206"/>
                </a:lnTo>
                <a:lnTo>
                  <a:pt x="312249" y="66507"/>
                </a:lnTo>
                <a:lnTo>
                  <a:pt x="296944" y="113417"/>
                </a:lnTo>
                <a:lnTo>
                  <a:pt x="291678" y="160791"/>
                </a:lnTo>
                <a:lnTo>
                  <a:pt x="291630" y="168680"/>
                </a:lnTo>
                <a:lnTo>
                  <a:pt x="291736" y="179458"/>
                </a:lnTo>
                <a:lnTo>
                  <a:pt x="294709" y="219778"/>
                </a:lnTo>
                <a:lnTo>
                  <a:pt x="308412" y="270148"/>
                </a:lnTo>
                <a:lnTo>
                  <a:pt x="334054" y="311419"/>
                </a:lnTo>
                <a:lnTo>
                  <a:pt x="375708" y="338935"/>
                </a:lnTo>
                <a:lnTo>
                  <a:pt x="400271" y="344512"/>
                </a:lnTo>
                <a:lnTo>
                  <a:pt x="416826" y="344365"/>
                </a:lnTo>
                <a:lnTo>
                  <a:pt x="465643" y="330999"/>
                </a:lnTo>
                <a:lnTo>
                  <a:pt x="474115" y="325557"/>
                </a:lnTo>
                <a:lnTo>
                  <a:pt x="418567" y="325557"/>
                </a:lnTo>
                <a:lnTo>
                  <a:pt x="403516" y="325015"/>
                </a:lnTo>
                <a:lnTo>
                  <a:pt x="357451" y="305263"/>
                </a:lnTo>
                <a:lnTo>
                  <a:pt x="334582" y="273973"/>
                </a:lnTo>
                <a:lnTo>
                  <a:pt x="319269" y="225513"/>
                </a:lnTo>
                <a:lnTo>
                  <a:pt x="315154" y="186973"/>
                </a:lnTo>
                <a:lnTo>
                  <a:pt x="314961" y="179458"/>
                </a:lnTo>
                <a:lnTo>
                  <a:pt x="315063" y="163171"/>
                </a:lnTo>
                <a:lnTo>
                  <a:pt x="318568" y="121951"/>
                </a:lnTo>
                <a:lnTo>
                  <a:pt x="329861" y="81589"/>
                </a:lnTo>
                <a:lnTo>
                  <a:pt x="349522" y="48359"/>
                </a:lnTo>
                <a:lnTo>
                  <a:pt x="381895" y="25243"/>
                </a:lnTo>
                <a:lnTo>
                  <a:pt x="405149" y="19361"/>
                </a:lnTo>
                <a:lnTo>
                  <a:pt x="474523" y="19361"/>
                </a:lnTo>
                <a:lnTo>
                  <a:pt x="474368" y="19231"/>
                </a:lnTo>
                <a:lnTo>
                  <a:pt x="465168" y="13300"/>
                </a:lnTo>
                <a:lnTo>
                  <a:pt x="451566" y="7405"/>
                </a:lnTo>
                <a:lnTo>
                  <a:pt x="439080" y="3372"/>
                </a:lnTo>
                <a:lnTo>
                  <a:pt x="427273" y="978"/>
                </a:lnTo>
                <a:lnTo>
                  <a:pt x="415707" y="0"/>
                </a:lnTo>
                <a:close/>
              </a:path>
              <a:path w="534035" h="344804">
                <a:moveTo>
                  <a:pt x="474523" y="19361"/>
                </a:moveTo>
                <a:lnTo>
                  <a:pt x="405149" y="19361"/>
                </a:lnTo>
                <a:lnTo>
                  <a:pt x="420431" y="19841"/>
                </a:lnTo>
                <a:lnTo>
                  <a:pt x="433020" y="21776"/>
                </a:lnTo>
                <a:lnTo>
                  <a:pt x="466863" y="39505"/>
                </a:lnTo>
                <a:lnTo>
                  <a:pt x="489776" y="70809"/>
                </a:lnTo>
                <a:lnTo>
                  <a:pt x="505168" y="119434"/>
                </a:lnTo>
                <a:lnTo>
                  <a:pt x="509420" y="160791"/>
                </a:lnTo>
                <a:lnTo>
                  <a:pt x="509529" y="179458"/>
                </a:lnTo>
                <a:lnTo>
                  <a:pt x="509396" y="186973"/>
                </a:lnTo>
                <a:lnTo>
                  <a:pt x="505589" y="225513"/>
                </a:lnTo>
                <a:lnTo>
                  <a:pt x="494139" y="265087"/>
                </a:lnTo>
                <a:lnTo>
                  <a:pt x="474389" y="297764"/>
                </a:lnTo>
                <a:lnTo>
                  <a:pt x="441958" y="320075"/>
                </a:lnTo>
                <a:lnTo>
                  <a:pt x="418567" y="325557"/>
                </a:lnTo>
                <a:lnTo>
                  <a:pt x="474115" y="325557"/>
                </a:lnTo>
                <a:lnTo>
                  <a:pt x="502114" y="296874"/>
                </a:lnTo>
                <a:lnTo>
                  <a:pt x="523388" y="251372"/>
                </a:lnTo>
                <a:lnTo>
                  <a:pt x="532249" y="203124"/>
                </a:lnTo>
                <a:lnTo>
                  <a:pt x="533419" y="179458"/>
                </a:lnTo>
                <a:lnTo>
                  <a:pt x="533314" y="160791"/>
                </a:lnTo>
                <a:lnTo>
                  <a:pt x="529416" y="119434"/>
                </a:lnTo>
                <a:lnTo>
                  <a:pt x="514847" y="70706"/>
                </a:lnTo>
                <a:lnTo>
                  <a:pt x="493053" y="36758"/>
                </a:lnTo>
                <a:lnTo>
                  <a:pt x="483557" y="26902"/>
                </a:lnTo>
                <a:lnTo>
                  <a:pt x="474523" y="19361"/>
                </a:lnTo>
                <a:close/>
              </a:path>
            </a:pathLst>
          </a:custGeom>
          <a:solidFill>
            <a:srgbClr val="F1645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6" name="object 24"/>
          <p:cNvSpPr/>
          <p:nvPr/>
        </p:nvSpPr>
        <p:spPr>
          <a:xfrm>
            <a:off x="731100" y="4459346"/>
            <a:ext cx="125431" cy="443081"/>
          </a:xfrm>
          <a:custGeom>
            <a:avLst/>
            <a:gdLst/>
            <a:ahLst/>
            <a:cxnLst/>
            <a:rect l="l" t="t" r="r" b="b"/>
            <a:pathLst>
              <a:path w="146684" h="518160">
                <a:moveTo>
                  <a:pt x="76972" y="372462"/>
                </a:moveTo>
                <a:lnTo>
                  <a:pt x="34046" y="383580"/>
                </a:lnTo>
                <a:lnTo>
                  <a:pt x="6925" y="413069"/>
                </a:lnTo>
                <a:lnTo>
                  <a:pt x="0" y="439833"/>
                </a:lnTo>
                <a:lnTo>
                  <a:pt x="1257" y="455688"/>
                </a:lnTo>
                <a:lnTo>
                  <a:pt x="18990" y="494175"/>
                </a:lnTo>
                <a:lnTo>
                  <a:pt x="52859" y="515238"/>
                </a:lnTo>
                <a:lnTo>
                  <a:pt x="72035" y="517728"/>
                </a:lnTo>
                <a:lnTo>
                  <a:pt x="86873" y="516342"/>
                </a:lnTo>
                <a:lnTo>
                  <a:pt x="100627" y="512352"/>
                </a:lnTo>
                <a:lnTo>
                  <a:pt x="113045" y="506007"/>
                </a:lnTo>
                <a:lnTo>
                  <a:pt x="123871" y="497556"/>
                </a:lnTo>
                <a:lnTo>
                  <a:pt x="124100" y="497293"/>
                </a:lnTo>
                <a:lnTo>
                  <a:pt x="72035" y="497293"/>
                </a:lnTo>
                <a:lnTo>
                  <a:pt x="57137" y="495379"/>
                </a:lnTo>
                <a:lnTo>
                  <a:pt x="43987" y="489982"/>
                </a:lnTo>
                <a:lnTo>
                  <a:pt x="33035" y="481620"/>
                </a:lnTo>
                <a:lnTo>
                  <a:pt x="24731" y="470814"/>
                </a:lnTo>
                <a:lnTo>
                  <a:pt x="19524" y="458083"/>
                </a:lnTo>
                <a:lnTo>
                  <a:pt x="20363" y="440685"/>
                </a:lnTo>
                <a:lnTo>
                  <a:pt x="39134" y="404119"/>
                </a:lnTo>
                <a:lnTo>
                  <a:pt x="61838" y="393639"/>
                </a:lnTo>
                <a:lnTo>
                  <a:pt x="124539" y="393639"/>
                </a:lnTo>
                <a:lnTo>
                  <a:pt x="116169" y="386251"/>
                </a:lnTo>
                <a:lnTo>
                  <a:pt x="104386" y="379324"/>
                </a:lnTo>
                <a:lnTo>
                  <a:pt x="91240" y="374660"/>
                </a:lnTo>
                <a:lnTo>
                  <a:pt x="76972" y="372462"/>
                </a:lnTo>
                <a:close/>
              </a:path>
              <a:path w="146684" h="518160">
                <a:moveTo>
                  <a:pt x="124539" y="393639"/>
                </a:moveTo>
                <a:lnTo>
                  <a:pt x="61838" y="393639"/>
                </a:lnTo>
                <a:lnTo>
                  <a:pt x="79516" y="394802"/>
                </a:lnTo>
                <a:lnTo>
                  <a:pt x="94647" y="398841"/>
                </a:lnTo>
                <a:lnTo>
                  <a:pt x="107111" y="405385"/>
                </a:lnTo>
                <a:lnTo>
                  <a:pt x="116785" y="414058"/>
                </a:lnTo>
                <a:lnTo>
                  <a:pt x="123547" y="424487"/>
                </a:lnTo>
                <a:lnTo>
                  <a:pt x="127276" y="436299"/>
                </a:lnTo>
                <a:lnTo>
                  <a:pt x="125944" y="452446"/>
                </a:lnTo>
                <a:lnTo>
                  <a:pt x="104790" y="487134"/>
                </a:lnTo>
                <a:lnTo>
                  <a:pt x="72035" y="497293"/>
                </a:lnTo>
                <a:lnTo>
                  <a:pt x="124100" y="497293"/>
                </a:lnTo>
                <a:lnTo>
                  <a:pt x="132853" y="487250"/>
                </a:lnTo>
                <a:lnTo>
                  <a:pt x="139737" y="475337"/>
                </a:lnTo>
                <a:lnTo>
                  <a:pt x="144267" y="462068"/>
                </a:lnTo>
                <a:lnTo>
                  <a:pt x="146191" y="447692"/>
                </a:lnTo>
                <a:lnTo>
                  <a:pt x="144844" y="432509"/>
                </a:lnTo>
                <a:lnTo>
                  <a:pt x="140927" y="418569"/>
                </a:lnTo>
                <a:lnTo>
                  <a:pt x="134681" y="406077"/>
                </a:lnTo>
                <a:lnTo>
                  <a:pt x="126348" y="395236"/>
                </a:lnTo>
                <a:lnTo>
                  <a:pt x="124539" y="393639"/>
                </a:lnTo>
                <a:close/>
              </a:path>
              <a:path w="146684" h="518160">
                <a:moveTo>
                  <a:pt x="2236" y="237909"/>
                </a:moveTo>
                <a:lnTo>
                  <a:pt x="2236" y="258965"/>
                </a:lnTo>
                <a:lnTo>
                  <a:pt x="102337" y="294474"/>
                </a:lnTo>
                <a:lnTo>
                  <a:pt x="109970" y="297078"/>
                </a:lnTo>
                <a:lnTo>
                  <a:pt x="121794" y="299885"/>
                </a:lnTo>
                <a:lnTo>
                  <a:pt x="121794" y="300278"/>
                </a:lnTo>
                <a:lnTo>
                  <a:pt x="109970" y="303085"/>
                </a:lnTo>
                <a:lnTo>
                  <a:pt x="2236" y="340804"/>
                </a:lnTo>
                <a:lnTo>
                  <a:pt x="2236" y="362254"/>
                </a:lnTo>
                <a:lnTo>
                  <a:pt x="143841" y="309905"/>
                </a:lnTo>
                <a:lnTo>
                  <a:pt x="143841" y="290055"/>
                </a:lnTo>
                <a:lnTo>
                  <a:pt x="2236" y="237909"/>
                </a:lnTo>
                <a:close/>
              </a:path>
              <a:path w="146684" h="518160">
                <a:moveTo>
                  <a:pt x="19470" y="135204"/>
                </a:moveTo>
                <a:lnTo>
                  <a:pt x="2236" y="135204"/>
                </a:lnTo>
                <a:lnTo>
                  <a:pt x="2236" y="217424"/>
                </a:lnTo>
                <a:lnTo>
                  <a:pt x="143841" y="217424"/>
                </a:lnTo>
                <a:lnTo>
                  <a:pt x="143841" y="197586"/>
                </a:lnTo>
                <a:lnTo>
                  <a:pt x="19470" y="197586"/>
                </a:lnTo>
                <a:lnTo>
                  <a:pt x="19470" y="135204"/>
                </a:lnTo>
                <a:close/>
              </a:path>
              <a:path w="146684" h="518160">
                <a:moveTo>
                  <a:pt x="81052" y="146837"/>
                </a:moveTo>
                <a:lnTo>
                  <a:pt x="63818" y="146837"/>
                </a:lnTo>
                <a:lnTo>
                  <a:pt x="63818" y="197586"/>
                </a:lnTo>
                <a:lnTo>
                  <a:pt x="81052" y="197586"/>
                </a:lnTo>
                <a:lnTo>
                  <a:pt x="81052" y="146837"/>
                </a:lnTo>
                <a:close/>
              </a:path>
              <a:path w="146684" h="518160">
                <a:moveTo>
                  <a:pt x="143841" y="131787"/>
                </a:moveTo>
                <a:lnTo>
                  <a:pt x="126607" y="131787"/>
                </a:lnTo>
                <a:lnTo>
                  <a:pt x="126607" y="197586"/>
                </a:lnTo>
                <a:lnTo>
                  <a:pt x="143841" y="197586"/>
                </a:lnTo>
                <a:lnTo>
                  <a:pt x="143841" y="131787"/>
                </a:lnTo>
                <a:close/>
              </a:path>
              <a:path w="146684" h="518160">
                <a:moveTo>
                  <a:pt x="52775" y="9678"/>
                </a:moveTo>
                <a:lnTo>
                  <a:pt x="12372" y="21626"/>
                </a:lnTo>
                <a:lnTo>
                  <a:pt x="2236" y="102476"/>
                </a:lnTo>
                <a:lnTo>
                  <a:pt x="143841" y="102476"/>
                </a:lnTo>
                <a:lnTo>
                  <a:pt x="143841" y="82638"/>
                </a:lnTo>
                <a:lnTo>
                  <a:pt x="19470" y="82638"/>
                </a:lnTo>
                <a:lnTo>
                  <a:pt x="19470" y="48729"/>
                </a:lnTo>
                <a:lnTo>
                  <a:pt x="20664" y="44107"/>
                </a:lnTo>
                <a:lnTo>
                  <a:pt x="22683" y="40297"/>
                </a:lnTo>
                <a:lnTo>
                  <a:pt x="26696" y="33070"/>
                </a:lnTo>
                <a:lnTo>
                  <a:pt x="34113" y="29057"/>
                </a:lnTo>
                <a:lnTo>
                  <a:pt x="79180" y="29057"/>
                </a:lnTo>
                <a:lnTo>
                  <a:pt x="75732" y="22824"/>
                </a:lnTo>
                <a:lnTo>
                  <a:pt x="65656" y="14431"/>
                </a:lnTo>
                <a:lnTo>
                  <a:pt x="52775" y="9678"/>
                </a:lnTo>
                <a:close/>
              </a:path>
              <a:path w="146684" h="518160">
                <a:moveTo>
                  <a:pt x="79180" y="29057"/>
                </a:moveTo>
                <a:lnTo>
                  <a:pt x="44552" y="29057"/>
                </a:lnTo>
                <a:lnTo>
                  <a:pt x="58946" y="32505"/>
                </a:lnTo>
                <a:lnTo>
                  <a:pt x="67813" y="42171"/>
                </a:lnTo>
                <a:lnTo>
                  <a:pt x="70244" y="82638"/>
                </a:lnTo>
                <a:lnTo>
                  <a:pt x="87466" y="82638"/>
                </a:lnTo>
                <a:lnTo>
                  <a:pt x="87466" y="52336"/>
                </a:lnTo>
                <a:lnTo>
                  <a:pt x="121521" y="34277"/>
                </a:lnTo>
                <a:lnTo>
                  <a:pt x="82068" y="34277"/>
                </a:lnTo>
                <a:lnTo>
                  <a:pt x="79180" y="29057"/>
                </a:lnTo>
                <a:close/>
              </a:path>
              <a:path w="146684" h="518160">
                <a:moveTo>
                  <a:pt x="143841" y="0"/>
                </a:moveTo>
                <a:lnTo>
                  <a:pt x="88875" y="30060"/>
                </a:lnTo>
                <a:lnTo>
                  <a:pt x="84265" y="32677"/>
                </a:lnTo>
                <a:lnTo>
                  <a:pt x="82462" y="34277"/>
                </a:lnTo>
                <a:lnTo>
                  <a:pt x="121521" y="34277"/>
                </a:lnTo>
                <a:lnTo>
                  <a:pt x="143841" y="22440"/>
                </a:lnTo>
                <a:lnTo>
                  <a:pt x="143841" y="0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7" name="object 25"/>
          <p:cNvSpPr/>
          <p:nvPr/>
        </p:nvSpPr>
        <p:spPr>
          <a:xfrm>
            <a:off x="787965" y="3151343"/>
            <a:ext cx="313850" cy="228057"/>
          </a:xfrm>
          <a:custGeom>
            <a:avLst/>
            <a:gdLst/>
            <a:ahLst/>
            <a:cxnLst/>
            <a:rect l="l" t="t" r="r" b="b"/>
            <a:pathLst>
              <a:path w="367030" h="266700">
                <a:moveTo>
                  <a:pt x="41655" y="0"/>
                </a:moveTo>
                <a:lnTo>
                  <a:pt x="6964" y="19617"/>
                </a:lnTo>
                <a:lnTo>
                  <a:pt x="0" y="41660"/>
                </a:lnTo>
                <a:lnTo>
                  <a:pt x="1" y="225044"/>
                </a:lnTo>
                <a:lnTo>
                  <a:pt x="19614" y="259736"/>
                </a:lnTo>
                <a:lnTo>
                  <a:pt x="41655" y="266712"/>
                </a:lnTo>
                <a:lnTo>
                  <a:pt x="325069" y="266712"/>
                </a:lnTo>
                <a:lnTo>
                  <a:pt x="359752" y="247087"/>
                </a:lnTo>
                <a:lnTo>
                  <a:pt x="365558" y="233362"/>
                </a:lnTo>
                <a:lnTo>
                  <a:pt x="39408" y="233362"/>
                </a:lnTo>
                <a:lnTo>
                  <a:pt x="37452" y="232536"/>
                </a:lnTo>
                <a:lnTo>
                  <a:pt x="34150" y="229247"/>
                </a:lnTo>
                <a:lnTo>
                  <a:pt x="33324" y="227291"/>
                </a:lnTo>
                <a:lnTo>
                  <a:pt x="33324" y="39408"/>
                </a:lnTo>
                <a:lnTo>
                  <a:pt x="34150" y="37452"/>
                </a:lnTo>
                <a:lnTo>
                  <a:pt x="37482" y="34150"/>
                </a:lnTo>
                <a:lnTo>
                  <a:pt x="39408" y="33337"/>
                </a:lnTo>
                <a:lnTo>
                  <a:pt x="365473" y="33337"/>
                </a:lnTo>
                <a:lnTo>
                  <a:pt x="364784" y="28752"/>
                </a:lnTo>
                <a:lnTo>
                  <a:pt x="358960" y="17411"/>
                </a:lnTo>
                <a:lnTo>
                  <a:pt x="347106" y="6965"/>
                </a:lnTo>
                <a:lnTo>
                  <a:pt x="336141" y="1548"/>
                </a:lnTo>
                <a:lnTo>
                  <a:pt x="325071" y="0"/>
                </a:lnTo>
                <a:lnTo>
                  <a:pt x="41655" y="0"/>
                </a:lnTo>
                <a:close/>
              </a:path>
              <a:path w="367030" h="266700">
                <a:moveTo>
                  <a:pt x="365473" y="33337"/>
                </a:moveTo>
                <a:lnTo>
                  <a:pt x="327317" y="33337"/>
                </a:lnTo>
                <a:lnTo>
                  <a:pt x="329272" y="34162"/>
                </a:lnTo>
                <a:lnTo>
                  <a:pt x="332549" y="37452"/>
                </a:lnTo>
                <a:lnTo>
                  <a:pt x="333387" y="39408"/>
                </a:lnTo>
                <a:lnTo>
                  <a:pt x="333387" y="227291"/>
                </a:lnTo>
                <a:lnTo>
                  <a:pt x="332549" y="229247"/>
                </a:lnTo>
                <a:lnTo>
                  <a:pt x="329260" y="232536"/>
                </a:lnTo>
                <a:lnTo>
                  <a:pt x="327317" y="233362"/>
                </a:lnTo>
                <a:lnTo>
                  <a:pt x="365558" y="233362"/>
                </a:lnTo>
                <a:lnTo>
                  <a:pt x="366725" y="225044"/>
                </a:lnTo>
                <a:lnTo>
                  <a:pt x="366723" y="41660"/>
                </a:lnTo>
                <a:lnTo>
                  <a:pt x="365473" y="33337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8" name="object 26"/>
          <p:cNvSpPr/>
          <p:nvPr/>
        </p:nvSpPr>
        <p:spPr>
          <a:xfrm>
            <a:off x="730932" y="3393668"/>
            <a:ext cx="427878" cy="42896"/>
          </a:xfrm>
          <a:custGeom>
            <a:avLst/>
            <a:gdLst/>
            <a:ahLst/>
            <a:cxnLst/>
            <a:rect l="l" t="t" r="r" b="b"/>
            <a:pathLst>
              <a:path w="500380" h="50164">
                <a:moveTo>
                  <a:pt x="500113" y="0"/>
                </a:moveTo>
                <a:lnTo>
                  <a:pt x="0" y="0"/>
                </a:lnTo>
                <a:lnTo>
                  <a:pt x="0" y="31953"/>
                </a:lnTo>
                <a:lnTo>
                  <a:pt x="36226" y="49807"/>
                </a:lnTo>
                <a:lnTo>
                  <a:pt x="458431" y="49999"/>
                </a:lnTo>
                <a:lnTo>
                  <a:pt x="471964" y="48721"/>
                </a:lnTo>
                <a:lnTo>
                  <a:pt x="226453" y="25006"/>
                </a:lnTo>
                <a:lnTo>
                  <a:pt x="225069" y="23622"/>
                </a:lnTo>
                <a:lnTo>
                  <a:pt x="225056" y="18059"/>
                </a:lnTo>
                <a:lnTo>
                  <a:pt x="226453" y="16662"/>
                </a:lnTo>
                <a:lnTo>
                  <a:pt x="500111" y="16662"/>
                </a:lnTo>
                <a:lnTo>
                  <a:pt x="500113" y="0"/>
                </a:lnTo>
                <a:close/>
              </a:path>
              <a:path w="500380" h="50164">
                <a:moveTo>
                  <a:pt x="500111" y="16662"/>
                </a:moveTo>
                <a:lnTo>
                  <a:pt x="273672" y="16662"/>
                </a:lnTo>
                <a:lnTo>
                  <a:pt x="275069" y="18059"/>
                </a:lnTo>
                <a:lnTo>
                  <a:pt x="275056" y="23622"/>
                </a:lnTo>
                <a:lnTo>
                  <a:pt x="273672" y="25006"/>
                </a:lnTo>
                <a:lnTo>
                  <a:pt x="500111" y="25006"/>
                </a:lnTo>
                <a:lnTo>
                  <a:pt x="500111" y="16662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29" name="object 27"/>
          <p:cNvSpPr/>
          <p:nvPr/>
        </p:nvSpPr>
        <p:spPr>
          <a:xfrm>
            <a:off x="1429461" y="4816086"/>
            <a:ext cx="327425" cy="85793"/>
          </a:xfrm>
          <a:custGeom>
            <a:avLst/>
            <a:gdLst/>
            <a:ahLst/>
            <a:cxnLst/>
            <a:rect l="l" t="t" r="r" b="b"/>
            <a:pathLst>
              <a:path w="382905" h="100329">
                <a:moveTo>
                  <a:pt x="0" y="100330"/>
                </a:moveTo>
                <a:lnTo>
                  <a:pt x="382676" y="100330"/>
                </a:lnTo>
                <a:lnTo>
                  <a:pt x="382676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0" name="object 28"/>
          <p:cNvSpPr/>
          <p:nvPr/>
        </p:nvSpPr>
        <p:spPr>
          <a:xfrm>
            <a:off x="1429461" y="4803597"/>
            <a:ext cx="25521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451" y="0"/>
                </a:lnTo>
              </a:path>
            </a:pathLst>
          </a:custGeom>
          <a:ln w="29210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1" name="object 29"/>
          <p:cNvSpPr/>
          <p:nvPr/>
        </p:nvSpPr>
        <p:spPr>
          <a:xfrm>
            <a:off x="1429461" y="4779162"/>
            <a:ext cx="327425" cy="0"/>
          </a:xfrm>
          <a:custGeom>
            <a:avLst/>
            <a:gdLst/>
            <a:ahLst/>
            <a:cxnLst/>
            <a:rect l="l" t="t" r="r" b="b"/>
            <a:pathLst>
              <a:path w="382905">
                <a:moveTo>
                  <a:pt x="0" y="0"/>
                </a:moveTo>
                <a:lnTo>
                  <a:pt x="382676" y="0"/>
                </a:lnTo>
              </a:path>
            </a:pathLst>
          </a:custGeom>
          <a:ln w="27939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2" name="object 30"/>
          <p:cNvSpPr/>
          <p:nvPr/>
        </p:nvSpPr>
        <p:spPr>
          <a:xfrm>
            <a:off x="1429461" y="4754728"/>
            <a:ext cx="25521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451" y="0"/>
                </a:lnTo>
              </a:path>
            </a:pathLst>
          </a:custGeom>
          <a:ln w="29210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3" name="object 31"/>
          <p:cNvSpPr/>
          <p:nvPr/>
        </p:nvSpPr>
        <p:spPr>
          <a:xfrm>
            <a:off x="1429461" y="4729750"/>
            <a:ext cx="327425" cy="0"/>
          </a:xfrm>
          <a:custGeom>
            <a:avLst/>
            <a:gdLst/>
            <a:ahLst/>
            <a:cxnLst/>
            <a:rect l="l" t="t" r="r" b="b"/>
            <a:pathLst>
              <a:path w="382905">
                <a:moveTo>
                  <a:pt x="0" y="0"/>
                </a:moveTo>
                <a:lnTo>
                  <a:pt x="382676" y="0"/>
                </a:lnTo>
              </a:path>
            </a:pathLst>
          </a:custGeom>
          <a:ln w="29209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4" name="object 32"/>
          <p:cNvSpPr/>
          <p:nvPr/>
        </p:nvSpPr>
        <p:spPr>
          <a:xfrm>
            <a:off x="1429461" y="4711288"/>
            <a:ext cx="176473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057" y="0"/>
                </a:lnTo>
              </a:path>
            </a:pathLst>
          </a:custGeom>
          <a:ln w="13969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5" name="object 33"/>
          <p:cNvSpPr/>
          <p:nvPr/>
        </p:nvSpPr>
        <p:spPr>
          <a:xfrm>
            <a:off x="1442053" y="4594545"/>
            <a:ext cx="0" cy="110770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29451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6" name="object 34"/>
          <p:cNvSpPr/>
          <p:nvPr/>
        </p:nvSpPr>
        <p:spPr>
          <a:xfrm>
            <a:off x="1429461" y="4576083"/>
            <a:ext cx="327425" cy="0"/>
          </a:xfrm>
          <a:custGeom>
            <a:avLst/>
            <a:gdLst/>
            <a:ahLst/>
            <a:cxnLst/>
            <a:rect l="l" t="t" r="r" b="b"/>
            <a:pathLst>
              <a:path w="382905">
                <a:moveTo>
                  <a:pt x="0" y="0"/>
                </a:moveTo>
                <a:lnTo>
                  <a:pt x="382676" y="0"/>
                </a:lnTo>
              </a:path>
            </a:pathLst>
          </a:custGeom>
          <a:ln w="43180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7" name="object 35"/>
          <p:cNvSpPr/>
          <p:nvPr/>
        </p:nvSpPr>
        <p:spPr>
          <a:xfrm>
            <a:off x="1442053" y="4483774"/>
            <a:ext cx="0" cy="73847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29451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8" name="object 36"/>
          <p:cNvSpPr/>
          <p:nvPr/>
        </p:nvSpPr>
        <p:spPr>
          <a:xfrm>
            <a:off x="1429461" y="4471829"/>
            <a:ext cx="327425" cy="0"/>
          </a:xfrm>
          <a:custGeom>
            <a:avLst/>
            <a:gdLst/>
            <a:ahLst/>
            <a:cxnLst/>
            <a:rect l="l" t="t" r="r" b="b"/>
            <a:pathLst>
              <a:path w="382905">
                <a:moveTo>
                  <a:pt x="0" y="0"/>
                </a:moveTo>
                <a:lnTo>
                  <a:pt x="382676" y="0"/>
                </a:lnTo>
              </a:path>
            </a:pathLst>
          </a:custGeom>
          <a:ln w="27940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9" name="object 37"/>
          <p:cNvSpPr/>
          <p:nvPr/>
        </p:nvSpPr>
        <p:spPr>
          <a:xfrm>
            <a:off x="1731517" y="4803678"/>
            <a:ext cx="25521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28765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0" name="object 38"/>
          <p:cNvSpPr/>
          <p:nvPr/>
        </p:nvSpPr>
        <p:spPr>
          <a:xfrm>
            <a:off x="1731517" y="4754483"/>
            <a:ext cx="25521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28765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1" name="object 39"/>
          <p:cNvSpPr/>
          <p:nvPr/>
        </p:nvSpPr>
        <p:spPr>
          <a:xfrm>
            <a:off x="1731517" y="4705267"/>
            <a:ext cx="25521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28765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2" name="object 40"/>
          <p:cNvSpPr/>
          <p:nvPr/>
        </p:nvSpPr>
        <p:spPr>
          <a:xfrm>
            <a:off x="1580489" y="4699343"/>
            <a:ext cx="25521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13970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3" name="object 41"/>
          <p:cNvSpPr/>
          <p:nvPr/>
        </p:nvSpPr>
        <p:spPr>
          <a:xfrm>
            <a:off x="1580489" y="4680881"/>
            <a:ext cx="176473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057" y="0"/>
                </a:lnTo>
              </a:path>
            </a:pathLst>
          </a:custGeom>
          <a:ln w="29209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4" name="object 42"/>
          <p:cNvSpPr/>
          <p:nvPr/>
        </p:nvSpPr>
        <p:spPr>
          <a:xfrm>
            <a:off x="1580489" y="4655903"/>
            <a:ext cx="25521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29210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5" name="object 43"/>
          <p:cNvSpPr/>
          <p:nvPr/>
        </p:nvSpPr>
        <p:spPr>
          <a:xfrm>
            <a:off x="1580489" y="4631468"/>
            <a:ext cx="176473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057" y="0"/>
                </a:lnTo>
              </a:path>
            </a:pathLst>
          </a:custGeom>
          <a:ln w="27939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6" name="object 44"/>
          <p:cNvSpPr/>
          <p:nvPr/>
        </p:nvSpPr>
        <p:spPr>
          <a:xfrm>
            <a:off x="1580489" y="4607034"/>
            <a:ext cx="62987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609" y="0"/>
                </a:lnTo>
              </a:path>
            </a:pathLst>
          </a:custGeom>
          <a:ln w="29210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7" name="object 45"/>
          <p:cNvSpPr/>
          <p:nvPr/>
        </p:nvSpPr>
        <p:spPr>
          <a:xfrm>
            <a:off x="1731517" y="4656137"/>
            <a:ext cx="25521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28765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8" name="object 46"/>
          <p:cNvSpPr/>
          <p:nvPr/>
        </p:nvSpPr>
        <p:spPr>
          <a:xfrm>
            <a:off x="1731517" y="4606930"/>
            <a:ext cx="25521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29438" y="0"/>
                </a:lnTo>
              </a:path>
            </a:pathLst>
          </a:custGeom>
          <a:ln w="28790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49" name="object 47"/>
          <p:cNvSpPr/>
          <p:nvPr/>
        </p:nvSpPr>
        <p:spPr>
          <a:xfrm>
            <a:off x="1744103" y="4483948"/>
            <a:ext cx="0" cy="73847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21"/>
                </a:lnTo>
              </a:path>
            </a:pathLst>
          </a:custGeom>
          <a:ln w="29438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0" name="object 48"/>
          <p:cNvSpPr/>
          <p:nvPr/>
        </p:nvSpPr>
        <p:spPr>
          <a:xfrm>
            <a:off x="1265493" y="3151344"/>
            <a:ext cx="351316" cy="285071"/>
          </a:xfrm>
          <a:custGeom>
            <a:avLst/>
            <a:gdLst/>
            <a:ahLst/>
            <a:cxnLst/>
            <a:rect l="l" t="t" r="r" b="b"/>
            <a:pathLst>
              <a:path w="410844" h="333375">
                <a:moveTo>
                  <a:pt x="358990" y="0"/>
                </a:moveTo>
                <a:lnTo>
                  <a:pt x="0" y="0"/>
                </a:lnTo>
                <a:lnTo>
                  <a:pt x="67" y="287594"/>
                </a:lnTo>
                <a:lnTo>
                  <a:pt x="7438" y="327909"/>
                </a:lnTo>
                <a:lnTo>
                  <a:pt x="371830" y="333387"/>
                </a:lnTo>
                <a:lnTo>
                  <a:pt x="390478" y="332595"/>
                </a:lnTo>
                <a:lnTo>
                  <a:pt x="401857" y="329608"/>
                </a:lnTo>
                <a:lnTo>
                  <a:pt x="407763" y="322034"/>
                </a:lnTo>
                <a:lnTo>
                  <a:pt x="409955" y="307720"/>
                </a:lnTo>
                <a:lnTo>
                  <a:pt x="51269" y="307720"/>
                </a:lnTo>
                <a:lnTo>
                  <a:pt x="32680" y="300478"/>
                </a:lnTo>
                <a:lnTo>
                  <a:pt x="26358" y="287594"/>
                </a:lnTo>
                <a:lnTo>
                  <a:pt x="25679" y="25679"/>
                </a:lnTo>
                <a:lnTo>
                  <a:pt x="358990" y="25679"/>
                </a:lnTo>
                <a:lnTo>
                  <a:pt x="358990" y="0"/>
                </a:lnTo>
                <a:close/>
              </a:path>
              <a:path w="410844" h="333375">
                <a:moveTo>
                  <a:pt x="358990" y="25679"/>
                </a:moveTo>
                <a:lnTo>
                  <a:pt x="333387" y="25679"/>
                </a:lnTo>
                <a:lnTo>
                  <a:pt x="333387" y="282117"/>
                </a:lnTo>
                <a:lnTo>
                  <a:pt x="335555" y="296446"/>
                </a:lnTo>
                <a:lnTo>
                  <a:pt x="341136" y="306678"/>
                </a:lnTo>
                <a:lnTo>
                  <a:pt x="51269" y="307720"/>
                </a:lnTo>
                <a:lnTo>
                  <a:pt x="409955" y="307720"/>
                </a:lnTo>
                <a:lnTo>
                  <a:pt x="410033" y="304615"/>
                </a:lnTo>
                <a:lnTo>
                  <a:pt x="410278" y="287594"/>
                </a:lnTo>
                <a:lnTo>
                  <a:pt x="410336" y="51269"/>
                </a:lnTo>
                <a:lnTo>
                  <a:pt x="358990" y="51269"/>
                </a:lnTo>
                <a:lnTo>
                  <a:pt x="358990" y="25679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1" name="object 49"/>
          <p:cNvSpPr/>
          <p:nvPr/>
        </p:nvSpPr>
        <p:spPr>
          <a:xfrm>
            <a:off x="1309329" y="3228087"/>
            <a:ext cx="2193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451" y="0"/>
                </a:lnTo>
              </a:path>
            </a:pathLst>
          </a:custGeom>
          <a:ln w="25615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2" name="object 50"/>
          <p:cNvSpPr/>
          <p:nvPr/>
        </p:nvSpPr>
        <p:spPr>
          <a:xfrm>
            <a:off x="1429950" y="3359643"/>
            <a:ext cx="77105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776" y="0"/>
                </a:lnTo>
              </a:path>
            </a:pathLst>
          </a:custGeom>
          <a:ln w="25666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3" name="object 51"/>
          <p:cNvSpPr/>
          <p:nvPr/>
        </p:nvSpPr>
        <p:spPr>
          <a:xfrm>
            <a:off x="1429950" y="3315802"/>
            <a:ext cx="98825" cy="0"/>
          </a:xfrm>
          <a:custGeom>
            <a:avLst/>
            <a:gdLst/>
            <a:ahLst/>
            <a:cxnLst/>
            <a:rect l="l" t="t" r="r" b="b"/>
            <a:pathLst>
              <a:path w="115569">
                <a:moveTo>
                  <a:pt x="0" y="0"/>
                </a:moveTo>
                <a:lnTo>
                  <a:pt x="115392" y="0"/>
                </a:lnTo>
              </a:path>
            </a:pathLst>
          </a:custGeom>
          <a:ln w="25666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4" name="object 52"/>
          <p:cNvSpPr/>
          <p:nvPr/>
        </p:nvSpPr>
        <p:spPr>
          <a:xfrm>
            <a:off x="1429950" y="3271966"/>
            <a:ext cx="98825" cy="0"/>
          </a:xfrm>
          <a:custGeom>
            <a:avLst/>
            <a:gdLst/>
            <a:ahLst/>
            <a:cxnLst/>
            <a:rect l="l" t="t" r="r" b="b"/>
            <a:pathLst>
              <a:path w="115569">
                <a:moveTo>
                  <a:pt x="0" y="0"/>
                </a:moveTo>
                <a:lnTo>
                  <a:pt x="115392" y="0"/>
                </a:lnTo>
              </a:path>
            </a:pathLst>
          </a:custGeom>
          <a:ln w="25679">
            <a:solidFill>
              <a:srgbClr val="D2D1CF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5" name="object 53"/>
          <p:cNvSpPr/>
          <p:nvPr/>
        </p:nvSpPr>
        <p:spPr>
          <a:xfrm>
            <a:off x="1309329" y="3260987"/>
            <a:ext cx="98825" cy="109685"/>
          </a:xfrm>
          <a:custGeom>
            <a:avLst/>
            <a:gdLst/>
            <a:ahLst/>
            <a:cxnLst/>
            <a:rect l="l" t="t" r="r" b="b"/>
            <a:pathLst>
              <a:path w="115569" h="128270">
                <a:moveTo>
                  <a:pt x="0" y="0"/>
                </a:moveTo>
                <a:lnTo>
                  <a:pt x="115392" y="0"/>
                </a:lnTo>
                <a:lnTo>
                  <a:pt x="115392" y="128219"/>
                </a:lnTo>
                <a:lnTo>
                  <a:pt x="0" y="128219"/>
                </a:lnTo>
                <a:lnTo>
                  <a:pt x="0" y="0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6" name="object 54"/>
          <p:cNvSpPr/>
          <p:nvPr/>
        </p:nvSpPr>
        <p:spPr>
          <a:xfrm>
            <a:off x="730955" y="2974545"/>
            <a:ext cx="885621" cy="62444"/>
          </a:xfrm>
          <a:custGeom>
            <a:avLst/>
            <a:gdLst/>
            <a:ahLst/>
            <a:cxnLst/>
            <a:rect l="l" t="t" r="r" b="b"/>
            <a:pathLst>
              <a:path w="1035685" h="73025">
                <a:moveTo>
                  <a:pt x="0" y="1206"/>
                </a:moveTo>
                <a:lnTo>
                  <a:pt x="0" y="71793"/>
                </a:lnTo>
                <a:lnTo>
                  <a:pt x="9893" y="71793"/>
                </a:lnTo>
                <a:lnTo>
                  <a:pt x="9893" y="45694"/>
                </a:lnTo>
                <a:lnTo>
                  <a:pt x="25793" y="45694"/>
                </a:lnTo>
                <a:lnTo>
                  <a:pt x="39255" y="41619"/>
                </a:lnTo>
                <a:lnTo>
                  <a:pt x="42421" y="37096"/>
                </a:lnTo>
                <a:lnTo>
                  <a:pt x="9893" y="37096"/>
                </a:lnTo>
                <a:lnTo>
                  <a:pt x="9893" y="9779"/>
                </a:lnTo>
                <a:lnTo>
                  <a:pt x="41627" y="9779"/>
                </a:lnTo>
                <a:lnTo>
                  <a:pt x="36902" y="4013"/>
                </a:lnTo>
                <a:lnTo>
                  <a:pt x="0" y="1206"/>
                </a:lnTo>
                <a:close/>
              </a:path>
              <a:path w="1035685" h="73025">
                <a:moveTo>
                  <a:pt x="41627" y="9779"/>
                </a:moveTo>
                <a:lnTo>
                  <a:pt x="32702" y="9779"/>
                </a:lnTo>
                <a:lnTo>
                  <a:pt x="37909" y="14795"/>
                </a:lnTo>
                <a:lnTo>
                  <a:pt x="37909" y="31800"/>
                </a:lnTo>
                <a:lnTo>
                  <a:pt x="32702" y="37096"/>
                </a:lnTo>
                <a:lnTo>
                  <a:pt x="42421" y="37096"/>
                </a:lnTo>
                <a:lnTo>
                  <a:pt x="46978" y="30587"/>
                </a:lnTo>
                <a:lnTo>
                  <a:pt x="44714" y="13545"/>
                </a:lnTo>
                <a:lnTo>
                  <a:pt x="41627" y="9779"/>
                </a:lnTo>
                <a:close/>
              </a:path>
              <a:path w="1035685" h="73025">
                <a:moveTo>
                  <a:pt x="70599" y="1206"/>
                </a:moveTo>
                <a:lnTo>
                  <a:pt x="60706" y="1206"/>
                </a:lnTo>
                <a:lnTo>
                  <a:pt x="60706" y="71793"/>
                </a:lnTo>
                <a:lnTo>
                  <a:pt x="70599" y="71793"/>
                </a:lnTo>
                <a:lnTo>
                  <a:pt x="70599" y="1206"/>
                </a:lnTo>
                <a:close/>
              </a:path>
              <a:path w="1035685" h="73025">
                <a:moveTo>
                  <a:pt x="130797" y="1206"/>
                </a:moveTo>
                <a:lnTo>
                  <a:pt x="89801" y="1206"/>
                </a:lnTo>
                <a:lnTo>
                  <a:pt x="89801" y="71793"/>
                </a:lnTo>
                <a:lnTo>
                  <a:pt x="132499" y="71793"/>
                </a:lnTo>
                <a:lnTo>
                  <a:pt x="132499" y="63207"/>
                </a:lnTo>
                <a:lnTo>
                  <a:pt x="99695" y="63207"/>
                </a:lnTo>
                <a:lnTo>
                  <a:pt x="99695" y="40487"/>
                </a:lnTo>
                <a:lnTo>
                  <a:pt x="124993" y="40487"/>
                </a:lnTo>
                <a:lnTo>
                  <a:pt x="124993" y="31902"/>
                </a:lnTo>
                <a:lnTo>
                  <a:pt x="99695" y="31902"/>
                </a:lnTo>
                <a:lnTo>
                  <a:pt x="99695" y="9779"/>
                </a:lnTo>
                <a:lnTo>
                  <a:pt x="130797" y="9779"/>
                </a:lnTo>
                <a:lnTo>
                  <a:pt x="130797" y="1206"/>
                </a:lnTo>
                <a:close/>
              </a:path>
              <a:path w="1035685" h="73025">
                <a:moveTo>
                  <a:pt x="181055" y="3"/>
                </a:moveTo>
                <a:lnTo>
                  <a:pt x="145410" y="19979"/>
                </a:lnTo>
                <a:lnTo>
                  <a:pt x="141830" y="36219"/>
                </a:lnTo>
                <a:lnTo>
                  <a:pt x="144384" y="50387"/>
                </a:lnTo>
                <a:lnTo>
                  <a:pt x="151602" y="61992"/>
                </a:lnTo>
                <a:lnTo>
                  <a:pt x="162697" y="69868"/>
                </a:lnTo>
                <a:lnTo>
                  <a:pt x="176904" y="72974"/>
                </a:lnTo>
                <a:lnTo>
                  <a:pt x="195519" y="68787"/>
                </a:lnTo>
                <a:lnTo>
                  <a:pt x="202641" y="63906"/>
                </a:lnTo>
                <a:lnTo>
                  <a:pt x="178206" y="63906"/>
                </a:lnTo>
                <a:lnTo>
                  <a:pt x="164487" y="60064"/>
                </a:lnTo>
                <a:lnTo>
                  <a:pt x="155363" y="50070"/>
                </a:lnTo>
                <a:lnTo>
                  <a:pt x="151994" y="36219"/>
                </a:lnTo>
                <a:lnTo>
                  <a:pt x="155312" y="22273"/>
                </a:lnTo>
                <a:lnTo>
                  <a:pt x="164539" y="12528"/>
                </a:lnTo>
                <a:lnTo>
                  <a:pt x="185759" y="12162"/>
                </a:lnTo>
                <a:lnTo>
                  <a:pt x="199906" y="12162"/>
                </a:lnTo>
                <a:lnTo>
                  <a:pt x="203403" y="9283"/>
                </a:lnTo>
                <a:lnTo>
                  <a:pt x="194331" y="1424"/>
                </a:lnTo>
                <a:lnTo>
                  <a:pt x="181055" y="3"/>
                </a:lnTo>
                <a:close/>
              </a:path>
              <a:path w="1035685" h="73025">
                <a:moveTo>
                  <a:pt x="199999" y="54698"/>
                </a:moveTo>
                <a:lnTo>
                  <a:pt x="191503" y="63906"/>
                </a:lnTo>
                <a:lnTo>
                  <a:pt x="202641" y="63906"/>
                </a:lnTo>
                <a:lnTo>
                  <a:pt x="204489" y="62640"/>
                </a:lnTo>
                <a:lnTo>
                  <a:pt x="199999" y="54698"/>
                </a:lnTo>
                <a:close/>
              </a:path>
              <a:path w="1035685" h="73025">
                <a:moveTo>
                  <a:pt x="199906" y="12162"/>
                </a:moveTo>
                <a:lnTo>
                  <a:pt x="185759" y="12162"/>
                </a:lnTo>
                <a:lnTo>
                  <a:pt x="196206" y="15208"/>
                </a:lnTo>
                <a:lnTo>
                  <a:pt x="199906" y="12162"/>
                </a:lnTo>
                <a:close/>
              </a:path>
              <a:path w="1035685" h="73025">
                <a:moveTo>
                  <a:pt x="259803" y="1206"/>
                </a:moveTo>
                <a:lnTo>
                  <a:pt x="218808" y="1206"/>
                </a:lnTo>
                <a:lnTo>
                  <a:pt x="218808" y="71793"/>
                </a:lnTo>
                <a:lnTo>
                  <a:pt x="261505" y="71793"/>
                </a:lnTo>
                <a:lnTo>
                  <a:pt x="261505" y="63207"/>
                </a:lnTo>
                <a:lnTo>
                  <a:pt x="228701" y="63207"/>
                </a:lnTo>
                <a:lnTo>
                  <a:pt x="228701" y="40487"/>
                </a:lnTo>
                <a:lnTo>
                  <a:pt x="254000" y="40487"/>
                </a:lnTo>
                <a:lnTo>
                  <a:pt x="254000" y="31902"/>
                </a:lnTo>
                <a:lnTo>
                  <a:pt x="228701" y="31902"/>
                </a:lnTo>
                <a:lnTo>
                  <a:pt x="228701" y="9779"/>
                </a:lnTo>
                <a:lnTo>
                  <a:pt x="259803" y="9779"/>
                </a:lnTo>
                <a:lnTo>
                  <a:pt x="259803" y="1206"/>
                </a:lnTo>
                <a:close/>
              </a:path>
              <a:path w="1035685" h="73025">
                <a:moveTo>
                  <a:pt x="276313" y="56197"/>
                </a:moveTo>
                <a:lnTo>
                  <a:pt x="270725" y="63703"/>
                </a:lnTo>
                <a:lnTo>
                  <a:pt x="279107" y="72986"/>
                </a:lnTo>
                <a:lnTo>
                  <a:pt x="294119" y="72986"/>
                </a:lnTo>
                <a:lnTo>
                  <a:pt x="308695" y="68680"/>
                </a:lnTo>
                <a:lnTo>
                  <a:pt x="311974" y="63804"/>
                </a:lnTo>
                <a:lnTo>
                  <a:pt x="283806" y="63804"/>
                </a:lnTo>
                <a:lnTo>
                  <a:pt x="276313" y="56197"/>
                </a:lnTo>
                <a:close/>
              </a:path>
              <a:path w="1035685" h="73025">
                <a:moveTo>
                  <a:pt x="308216" y="0"/>
                </a:moveTo>
                <a:lnTo>
                  <a:pt x="295122" y="0"/>
                </a:lnTo>
                <a:lnTo>
                  <a:pt x="280750" y="4155"/>
                </a:lnTo>
                <a:lnTo>
                  <a:pt x="273003" y="14709"/>
                </a:lnTo>
                <a:lnTo>
                  <a:pt x="276960" y="28589"/>
                </a:lnTo>
                <a:lnTo>
                  <a:pt x="286704" y="36786"/>
                </a:lnTo>
                <a:lnTo>
                  <a:pt x="297685" y="42499"/>
                </a:lnTo>
                <a:lnTo>
                  <a:pt x="305355" y="48924"/>
                </a:lnTo>
                <a:lnTo>
                  <a:pt x="306527" y="60109"/>
                </a:lnTo>
                <a:lnTo>
                  <a:pt x="300913" y="63804"/>
                </a:lnTo>
                <a:lnTo>
                  <a:pt x="311974" y="63804"/>
                </a:lnTo>
                <a:lnTo>
                  <a:pt x="315939" y="57910"/>
                </a:lnTo>
                <a:lnTo>
                  <a:pt x="312017" y="43696"/>
                </a:lnTo>
                <a:lnTo>
                  <a:pt x="302420" y="35445"/>
                </a:lnTo>
                <a:lnTo>
                  <a:pt x="291524" y="29975"/>
                </a:lnTo>
                <a:lnTo>
                  <a:pt x="283708" y="24101"/>
                </a:lnTo>
                <a:lnTo>
                  <a:pt x="282308" y="13893"/>
                </a:lnTo>
                <a:lnTo>
                  <a:pt x="287616" y="9194"/>
                </a:lnTo>
                <a:lnTo>
                  <a:pt x="313957" y="9194"/>
                </a:lnTo>
                <a:lnTo>
                  <a:pt x="315112" y="7086"/>
                </a:lnTo>
                <a:lnTo>
                  <a:pt x="308216" y="0"/>
                </a:lnTo>
                <a:close/>
              </a:path>
              <a:path w="1035685" h="73025">
                <a:moveTo>
                  <a:pt x="313957" y="9194"/>
                </a:moveTo>
                <a:lnTo>
                  <a:pt x="304126" y="9194"/>
                </a:lnTo>
                <a:lnTo>
                  <a:pt x="310616" y="15290"/>
                </a:lnTo>
                <a:lnTo>
                  <a:pt x="313957" y="9194"/>
                </a:lnTo>
                <a:close/>
              </a:path>
              <a:path w="1035685" h="73025">
                <a:moveTo>
                  <a:pt x="390018" y="55"/>
                </a:moveTo>
                <a:lnTo>
                  <a:pt x="355074" y="20445"/>
                </a:lnTo>
                <a:lnTo>
                  <a:pt x="351624" y="35991"/>
                </a:lnTo>
                <a:lnTo>
                  <a:pt x="354319" y="50288"/>
                </a:lnTo>
                <a:lnTo>
                  <a:pt x="361734" y="61896"/>
                </a:lnTo>
                <a:lnTo>
                  <a:pt x="372867" y="69796"/>
                </a:lnTo>
                <a:lnTo>
                  <a:pt x="386713" y="72967"/>
                </a:lnTo>
                <a:lnTo>
                  <a:pt x="401205" y="70313"/>
                </a:lnTo>
                <a:lnTo>
                  <a:pt x="412821" y="62973"/>
                </a:lnTo>
                <a:lnTo>
                  <a:pt x="413064" y="62633"/>
                </a:lnTo>
                <a:lnTo>
                  <a:pt x="395652" y="62633"/>
                </a:lnTo>
                <a:lnTo>
                  <a:pt x="379338" y="60717"/>
                </a:lnTo>
                <a:lnTo>
                  <a:pt x="368251" y="53658"/>
                </a:lnTo>
                <a:lnTo>
                  <a:pt x="362570" y="42746"/>
                </a:lnTo>
                <a:lnTo>
                  <a:pt x="361810" y="35991"/>
                </a:lnTo>
                <a:lnTo>
                  <a:pt x="365477" y="21973"/>
                </a:lnTo>
                <a:lnTo>
                  <a:pt x="375085" y="12373"/>
                </a:lnTo>
                <a:lnTo>
                  <a:pt x="414941" y="12373"/>
                </a:lnTo>
                <a:lnTo>
                  <a:pt x="414328" y="11360"/>
                </a:lnTo>
                <a:lnTo>
                  <a:pt x="403522" y="3396"/>
                </a:lnTo>
                <a:lnTo>
                  <a:pt x="390018" y="55"/>
                </a:lnTo>
                <a:close/>
              </a:path>
              <a:path w="1035685" h="73025">
                <a:moveTo>
                  <a:pt x="414941" y="12373"/>
                </a:moveTo>
                <a:lnTo>
                  <a:pt x="375085" y="12373"/>
                </a:lnTo>
                <a:lnTo>
                  <a:pt x="393093" y="12549"/>
                </a:lnTo>
                <a:lnTo>
                  <a:pt x="405287" y="17541"/>
                </a:lnTo>
                <a:lnTo>
                  <a:pt x="412084" y="26203"/>
                </a:lnTo>
                <a:lnTo>
                  <a:pt x="410836" y="44109"/>
                </a:lnTo>
                <a:lnTo>
                  <a:pt x="404936" y="56185"/>
                </a:lnTo>
                <a:lnTo>
                  <a:pt x="395652" y="62633"/>
                </a:lnTo>
                <a:lnTo>
                  <a:pt x="413064" y="62633"/>
                </a:lnTo>
                <a:lnTo>
                  <a:pt x="420719" y="51922"/>
                </a:lnTo>
                <a:lnTo>
                  <a:pt x="424060" y="38136"/>
                </a:lnTo>
                <a:lnTo>
                  <a:pt x="421489" y="23192"/>
                </a:lnTo>
                <a:lnTo>
                  <a:pt x="414941" y="12373"/>
                </a:lnTo>
                <a:close/>
              </a:path>
              <a:path w="1035685" h="73025">
                <a:moveTo>
                  <a:pt x="477418" y="1206"/>
                </a:moveTo>
                <a:lnTo>
                  <a:pt x="438531" y="1206"/>
                </a:lnTo>
                <a:lnTo>
                  <a:pt x="438531" y="71793"/>
                </a:lnTo>
                <a:lnTo>
                  <a:pt x="448424" y="71793"/>
                </a:lnTo>
                <a:lnTo>
                  <a:pt x="448424" y="41592"/>
                </a:lnTo>
                <a:lnTo>
                  <a:pt x="473125" y="41592"/>
                </a:lnTo>
                <a:lnTo>
                  <a:pt x="473125" y="32994"/>
                </a:lnTo>
                <a:lnTo>
                  <a:pt x="448424" y="32994"/>
                </a:lnTo>
                <a:lnTo>
                  <a:pt x="448424" y="9779"/>
                </a:lnTo>
                <a:lnTo>
                  <a:pt x="477418" y="9779"/>
                </a:lnTo>
                <a:lnTo>
                  <a:pt x="477418" y="1206"/>
                </a:lnTo>
                <a:close/>
              </a:path>
              <a:path w="1035685" h="73025">
                <a:moveTo>
                  <a:pt x="550788" y="3"/>
                </a:moveTo>
                <a:lnTo>
                  <a:pt x="515142" y="19981"/>
                </a:lnTo>
                <a:lnTo>
                  <a:pt x="511564" y="36209"/>
                </a:lnTo>
                <a:lnTo>
                  <a:pt x="514120" y="50389"/>
                </a:lnTo>
                <a:lnTo>
                  <a:pt x="521339" y="61995"/>
                </a:lnTo>
                <a:lnTo>
                  <a:pt x="532434" y="69871"/>
                </a:lnTo>
                <a:lnTo>
                  <a:pt x="546638" y="72975"/>
                </a:lnTo>
                <a:lnTo>
                  <a:pt x="565248" y="68785"/>
                </a:lnTo>
                <a:lnTo>
                  <a:pt x="572363" y="63906"/>
                </a:lnTo>
                <a:lnTo>
                  <a:pt x="547928" y="63906"/>
                </a:lnTo>
                <a:lnTo>
                  <a:pt x="534215" y="60063"/>
                </a:lnTo>
                <a:lnTo>
                  <a:pt x="525094" y="50064"/>
                </a:lnTo>
                <a:lnTo>
                  <a:pt x="521729" y="36209"/>
                </a:lnTo>
                <a:lnTo>
                  <a:pt x="525050" y="22265"/>
                </a:lnTo>
                <a:lnTo>
                  <a:pt x="534280" y="12522"/>
                </a:lnTo>
                <a:lnTo>
                  <a:pt x="555494" y="12160"/>
                </a:lnTo>
                <a:lnTo>
                  <a:pt x="569644" y="12160"/>
                </a:lnTo>
                <a:lnTo>
                  <a:pt x="573138" y="9283"/>
                </a:lnTo>
                <a:lnTo>
                  <a:pt x="564057" y="1424"/>
                </a:lnTo>
                <a:lnTo>
                  <a:pt x="550788" y="3"/>
                </a:lnTo>
                <a:close/>
              </a:path>
              <a:path w="1035685" h="73025">
                <a:moveTo>
                  <a:pt x="569734" y="54698"/>
                </a:moveTo>
                <a:lnTo>
                  <a:pt x="561225" y="63906"/>
                </a:lnTo>
                <a:lnTo>
                  <a:pt x="572363" y="63906"/>
                </a:lnTo>
                <a:lnTo>
                  <a:pt x="574214" y="62637"/>
                </a:lnTo>
                <a:lnTo>
                  <a:pt x="569734" y="54698"/>
                </a:lnTo>
                <a:close/>
              </a:path>
              <a:path w="1035685" h="73025">
                <a:moveTo>
                  <a:pt x="569644" y="12160"/>
                </a:moveTo>
                <a:lnTo>
                  <a:pt x="555494" y="12160"/>
                </a:lnTo>
                <a:lnTo>
                  <a:pt x="565942" y="15209"/>
                </a:lnTo>
                <a:lnTo>
                  <a:pt x="569644" y="12160"/>
                </a:lnTo>
                <a:close/>
              </a:path>
              <a:path w="1035685" h="73025">
                <a:moveTo>
                  <a:pt x="621639" y="56"/>
                </a:moveTo>
                <a:lnTo>
                  <a:pt x="586696" y="20445"/>
                </a:lnTo>
                <a:lnTo>
                  <a:pt x="583247" y="35991"/>
                </a:lnTo>
                <a:lnTo>
                  <a:pt x="585942" y="50291"/>
                </a:lnTo>
                <a:lnTo>
                  <a:pt x="593359" y="61900"/>
                </a:lnTo>
                <a:lnTo>
                  <a:pt x="604491" y="69799"/>
                </a:lnTo>
                <a:lnTo>
                  <a:pt x="618334" y="72968"/>
                </a:lnTo>
                <a:lnTo>
                  <a:pt x="632822" y="70313"/>
                </a:lnTo>
                <a:lnTo>
                  <a:pt x="644438" y="62973"/>
                </a:lnTo>
                <a:lnTo>
                  <a:pt x="644680" y="62634"/>
                </a:lnTo>
                <a:lnTo>
                  <a:pt x="627258" y="62634"/>
                </a:lnTo>
                <a:lnTo>
                  <a:pt x="610944" y="60716"/>
                </a:lnTo>
                <a:lnTo>
                  <a:pt x="599863" y="53653"/>
                </a:lnTo>
                <a:lnTo>
                  <a:pt x="594189" y="42735"/>
                </a:lnTo>
                <a:lnTo>
                  <a:pt x="593432" y="35991"/>
                </a:lnTo>
                <a:lnTo>
                  <a:pt x="597098" y="21970"/>
                </a:lnTo>
                <a:lnTo>
                  <a:pt x="606704" y="12370"/>
                </a:lnTo>
                <a:lnTo>
                  <a:pt x="646557" y="12370"/>
                </a:lnTo>
                <a:lnTo>
                  <a:pt x="645948" y="11364"/>
                </a:lnTo>
                <a:lnTo>
                  <a:pt x="635141" y="3399"/>
                </a:lnTo>
                <a:lnTo>
                  <a:pt x="621639" y="56"/>
                </a:lnTo>
                <a:close/>
              </a:path>
              <a:path w="1035685" h="73025">
                <a:moveTo>
                  <a:pt x="646557" y="12370"/>
                </a:moveTo>
                <a:lnTo>
                  <a:pt x="606704" y="12370"/>
                </a:lnTo>
                <a:lnTo>
                  <a:pt x="624709" y="12549"/>
                </a:lnTo>
                <a:lnTo>
                  <a:pt x="636901" y="17543"/>
                </a:lnTo>
                <a:lnTo>
                  <a:pt x="643696" y="26209"/>
                </a:lnTo>
                <a:lnTo>
                  <a:pt x="642447" y="44113"/>
                </a:lnTo>
                <a:lnTo>
                  <a:pt x="636545" y="56188"/>
                </a:lnTo>
                <a:lnTo>
                  <a:pt x="627258" y="62634"/>
                </a:lnTo>
                <a:lnTo>
                  <a:pt x="644680" y="62634"/>
                </a:lnTo>
                <a:lnTo>
                  <a:pt x="652339" y="51923"/>
                </a:lnTo>
                <a:lnTo>
                  <a:pt x="655682" y="38137"/>
                </a:lnTo>
                <a:lnTo>
                  <a:pt x="653111" y="23195"/>
                </a:lnTo>
                <a:lnTo>
                  <a:pt x="646557" y="12370"/>
                </a:lnTo>
                <a:close/>
              </a:path>
              <a:path w="1035685" h="73025">
                <a:moveTo>
                  <a:pt x="671449" y="1206"/>
                </a:moveTo>
                <a:lnTo>
                  <a:pt x="660742" y="1206"/>
                </a:lnTo>
                <a:lnTo>
                  <a:pt x="686854" y="71793"/>
                </a:lnTo>
                <a:lnTo>
                  <a:pt x="696747" y="71793"/>
                </a:lnTo>
                <a:lnTo>
                  <a:pt x="700793" y="60807"/>
                </a:lnTo>
                <a:lnTo>
                  <a:pt x="691642" y="60807"/>
                </a:lnTo>
                <a:lnTo>
                  <a:pt x="690245" y="54902"/>
                </a:lnTo>
                <a:lnTo>
                  <a:pt x="688949" y="51104"/>
                </a:lnTo>
                <a:lnTo>
                  <a:pt x="671449" y="1206"/>
                </a:lnTo>
                <a:close/>
              </a:path>
              <a:path w="1035685" h="73025">
                <a:moveTo>
                  <a:pt x="722744" y="1206"/>
                </a:moveTo>
                <a:lnTo>
                  <a:pt x="712241" y="1206"/>
                </a:lnTo>
                <a:lnTo>
                  <a:pt x="694537" y="51104"/>
                </a:lnTo>
                <a:lnTo>
                  <a:pt x="693242" y="54902"/>
                </a:lnTo>
                <a:lnTo>
                  <a:pt x="691845" y="60807"/>
                </a:lnTo>
                <a:lnTo>
                  <a:pt x="700793" y="60807"/>
                </a:lnTo>
                <a:lnTo>
                  <a:pt x="722744" y="1206"/>
                </a:lnTo>
                <a:close/>
              </a:path>
              <a:path w="1035685" h="73025">
                <a:moveTo>
                  <a:pt x="773950" y="1206"/>
                </a:moveTo>
                <a:lnTo>
                  <a:pt x="732955" y="1206"/>
                </a:lnTo>
                <a:lnTo>
                  <a:pt x="732955" y="71793"/>
                </a:lnTo>
                <a:lnTo>
                  <a:pt x="775639" y="71793"/>
                </a:lnTo>
                <a:lnTo>
                  <a:pt x="775639" y="63207"/>
                </a:lnTo>
                <a:lnTo>
                  <a:pt x="742835" y="63207"/>
                </a:lnTo>
                <a:lnTo>
                  <a:pt x="742835" y="40487"/>
                </a:lnTo>
                <a:lnTo>
                  <a:pt x="768146" y="40487"/>
                </a:lnTo>
                <a:lnTo>
                  <a:pt x="768146" y="31902"/>
                </a:lnTo>
                <a:lnTo>
                  <a:pt x="742835" y="31902"/>
                </a:lnTo>
                <a:lnTo>
                  <a:pt x="742835" y="9779"/>
                </a:lnTo>
                <a:lnTo>
                  <a:pt x="773950" y="9779"/>
                </a:lnTo>
                <a:lnTo>
                  <a:pt x="773950" y="1206"/>
                </a:lnTo>
                <a:close/>
              </a:path>
              <a:path w="1035685" h="73025">
                <a:moveTo>
                  <a:pt x="819264" y="1206"/>
                </a:moveTo>
                <a:lnTo>
                  <a:pt x="790257" y="1206"/>
                </a:lnTo>
                <a:lnTo>
                  <a:pt x="790257" y="71793"/>
                </a:lnTo>
                <a:lnTo>
                  <a:pt x="800150" y="71793"/>
                </a:lnTo>
                <a:lnTo>
                  <a:pt x="800150" y="43688"/>
                </a:lnTo>
                <a:lnTo>
                  <a:pt x="825963" y="43688"/>
                </a:lnTo>
                <a:lnTo>
                  <a:pt x="825055" y="42100"/>
                </a:lnTo>
                <a:lnTo>
                  <a:pt x="824268" y="41198"/>
                </a:lnTo>
                <a:lnTo>
                  <a:pt x="824268" y="40995"/>
                </a:lnTo>
                <a:lnTo>
                  <a:pt x="831964" y="38493"/>
                </a:lnTo>
                <a:lnTo>
                  <a:pt x="834192" y="35102"/>
                </a:lnTo>
                <a:lnTo>
                  <a:pt x="800150" y="35102"/>
                </a:lnTo>
                <a:lnTo>
                  <a:pt x="800150" y="9779"/>
                </a:lnTo>
                <a:lnTo>
                  <a:pt x="835089" y="9779"/>
                </a:lnTo>
                <a:lnTo>
                  <a:pt x="832256" y="5499"/>
                </a:lnTo>
                <a:lnTo>
                  <a:pt x="822363" y="1803"/>
                </a:lnTo>
                <a:lnTo>
                  <a:pt x="819264" y="1206"/>
                </a:lnTo>
                <a:close/>
              </a:path>
              <a:path w="1035685" h="73025">
                <a:moveTo>
                  <a:pt x="825963" y="43688"/>
                </a:moveTo>
                <a:lnTo>
                  <a:pt x="815263" y="43688"/>
                </a:lnTo>
                <a:lnTo>
                  <a:pt x="830160" y="71793"/>
                </a:lnTo>
                <a:lnTo>
                  <a:pt x="841349" y="71793"/>
                </a:lnTo>
                <a:lnTo>
                  <a:pt x="826363" y="44386"/>
                </a:lnTo>
                <a:lnTo>
                  <a:pt x="825963" y="43688"/>
                </a:lnTo>
                <a:close/>
              </a:path>
              <a:path w="1035685" h="73025">
                <a:moveTo>
                  <a:pt x="835089" y="9779"/>
                </a:moveTo>
                <a:lnTo>
                  <a:pt x="817054" y="9779"/>
                </a:lnTo>
                <a:lnTo>
                  <a:pt x="819353" y="10388"/>
                </a:lnTo>
                <a:lnTo>
                  <a:pt x="821258" y="11391"/>
                </a:lnTo>
                <a:lnTo>
                  <a:pt x="824865" y="13385"/>
                </a:lnTo>
                <a:lnTo>
                  <a:pt x="826858" y="17094"/>
                </a:lnTo>
                <a:lnTo>
                  <a:pt x="826858" y="30200"/>
                </a:lnTo>
                <a:lnTo>
                  <a:pt x="822058" y="35102"/>
                </a:lnTo>
                <a:lnTo>
                  <a:pt x="834192" y="35102"/>
                </a:lnTo>
                <a:lnTo>
                  <a:pt x="836955" y="30899"/>
                </a:lnTo>
                <a:lnTo>
                  <a:pt x="836955" y="12598"/>
                </a:lnTo>
                <a:lnTo>
                  <a:pt x="835089" y="9779"/>
                </a:lnTo>
                <a:close/>
              </a:path>
              <a:path w="1035685" h="73025">
                <a:moveTo>
                  <a:pt x="881354" y="1206"/>
                </a:moveTo>
                <a:lnTo>
                  <a:pt x="870966" y="1206"/>
                </a:lnTo>
                <a:lnTo>
                  <a:pt x="845566" y="71793"/>
                </a:lnTo>
                <a:lnTo>
                  <a:pt x="855764" y="71793"/>
                </a:lnTo>
                <a:lnTo>
                  <a:pt x="862761" y="51485"/>
                </a:lnTo>
                <a:lnTo>
                  <a:pt x="899447" y="51485"/>
                </a:lnTo>
                <a:lnTo>
                  <a:pt x="896504" y="43307"/>
                </a:lnTo>
                <a:lnTo>
                  <a:pt x="865365" y="43307"/>
                </a:lnTo>
                <a:lnTo>
                  <a:pt x="873264" y="20891"/>
                </a:lnTo>
                <a:lnTo>
                  <a:pt x="874458" y="17297"/>
                </a:lnTo>
                <a:lnTo>
                  <a:pt x="876058" y="10883"/>
                </a:lnTo>
                <a:lnTo>
                  <a:pt x="884836" y="10883"/>
                </a:lnTo>
                <a:lnTo>
                  <a:pt x="881354" y="1206"/>
                </a:lnTo>
                <a:close/>
              </a:path>
              <a:path w="1035685" h="73025">
                <a:moveTo>
                  <a:pt x="899447" y="51485"/>
                </a:moveTo>
                <a:lnTo>
                  <a:pt x="889355" y="51485"/>
                </a:lnTo>
                <a:lnTo>
                  <a:pt x="896454" y="71793"/>
                </a:lnTo>
                <a:lnTo>
                  <a:pt x="906754" y="71793"/>
                </a:lnTo>
                <a:lnTo>
                  <a:pt x="899447" y="51485"/>
                </a:lnTo>
                <a:close/>
              </a:path>
              <a:path w="1035685" h="73025">
                <a:moveTo>
                  <a:pt x="884836" y="10883"/>
                </a:moveTo>
                <a:lnTo>
                  <a:pt x="876261" y="10883"/>
                </a:lnTo>
                <a:lnTo>
                  <a:pt x="877760" y="17297"/>
                </a:lnTo>
                <a:lnTo>
                  <a:pt x="878954" y="20891"/>
                </a:lnTo>
                <a:lnTo>
                  <a:pt x="886764" y="43307"/>
                </a:lnTo>
                <a:lnTo>
                  <a:pt x="896504" y="43307"/>
                </a:lnTo>
                <a:lnTo>
                  <a:pt x="884836" y="10883"/>
                </a:lnTo>
                <a:close/>
              </a:path>
              <a:path w="1035685" h="73025">
                <a:moveTo>
                  <a:pt x="977265" y="64401"/>
                </a:moveTo>
                <a:lnTo>
                  <a:pt x="968679" y="64401"/>
                </a:lnTo>
                <a:lnTo>
                  <a:pt x="968565" y="71793"/>
                </a:lnTo>
                <a:lnTo>
                  <a:pt x="977265" y="71793"/>
                </a:lnTo>
                <a:lnTo>
                  <a:pt x="977265" y="64401"/>
                </a:lnTo>
                <a:close/>
              </a:path>
              <a:path w="1035685" h="73025">
                <a:moveTo>
                  <a:pt x="950988" y="1"/>
                </a:moveTo>
                <a:lnTo>
                  <a:pt x="915648" y="20289"/>
                </a:lnTo>
                <a:lnTo>
                  <a:pt x="912063" y="36398"/>
                </a:lnTo>
                <a:lnTo>
                  <a:pt x="914852" y="51328"/>
                </a:lnTo>
                <a:lnTo>
                  <a:pt x="922428" y="62937"/>
                </a:lnTo>
                <a:lnTo>
                  <a:pt x="933601" y="70423"/>
                </a:lnTo>
                <a:lnTo>
                  <a:pt x="955337" y="69890"/>
                </a:lnTo>
                <a:lnTo>
                  <a:pt x="965969" y="66250"/>
                </a:lnTo>
                <a:lnTo>
                  <a:pt x="968679" y="64401"/>
                </a:lnTo>
                <a:lnTo>
                  <a:pt x="977265" y="64401"/>
                </a:lnTo>
                <a:lnTo>
                  <a:pt x="977265" y="63906"/>
                </a:lnTo>
                <a:lnTo>
                  <a:pt x="948270" y="63906"/>
                </a:lnTo>
                <a:lnTo>
                  <a:pt x="934914" y="60350"/>
                </a:lnTo>
                <a:lnTo>
                  <a:pt x="925677" y="50608"/>
                </a:lnTo>
                <a:lnTo>
                  <a:pt x="925502" y="31814"/>
                </a:lnTo>
                <a:lnTo>
                  <a:pt x="929637" y="18936"/>
                </a:lnTo>
                <a:lnTo>
                  <a:pt x="937465" y="11490"/>
                </a:lnTo>
                <a:lnTo>
                  <a:pt x="948368" y="8995"/>
                </a:lnTo>
                <a:lnTo>
                  <a:pt x="973417" y="8991"/>
                </a:lnTo>
                <a:lnTo>
                  <a:pt x="973759" y="8483"/>
                </a:lnTo>
                <a:lnTo>
                  <a:pt x="964536" y="1267"/>
                </a:lnTo>
                <a:lnTo>
                  <a:pt x="950988" y="1"/>
                </a:lnTo>
                <a:close/>
              </a:path>
              <a:path w="1035685" h="73025">
                <a:moveTo>
                  <a:pt x="977265" y="36309"/>
                </a:moveTo>
                <a:lnTo>
                  <a:pt x="956767" y="36309"/>
                </a:lnTo>
                <a:lnTo>
                  <a:pt x="956767" y="44894"/>
                </a:lnTo>
                <a:lnTo>
                  <a:pt x="968273" y="44894"/>
                </a:lnTo>
                <a:lnTo>
                  <a:pt x="968273" y="55105"/>
                </a:lnTo>
                <a:lnTo>
                  <a:pt x="960462" y="63906"/>
                </a:lnTo>
                <a:lnTo>
                  <a:pt x="977265" y="63906"/>
                </a:lnTo>
                <a:lnTo>
                  <a:pt x="977265" y="36309"/>
                </a:lnTo>
                <a:close/>
              </a:path>
              <a:path w="1035685" h="73025">
                <a:moveTo>
                  <a:pt x="973417" y="8991"/>
                </a:moveTo>
                <a:lnTo>
                  <a:pt x="960869" y="8991"/>
                </a:lnTo>
                <a:lnTo>
                  <a:pt x="968768" y="15887"/>
                </a:lnTo>
                <a:lnTo>
                  <a:pt x="973417" y="8991"/>
                </a:lnTo>
                <a:close/>
              </a:path>
              <a:path w="1035685" h="73025">
                <a:moveTo>
                  <a:pt x="1033767" y="1206"/>
                </a:moveTo>
                <a:lnTo>
                  <a:pt x="992784" y="1206"/>
                </a:lnTo>
                <a:lnTo>
                  <a:pt x="992784" y="71793"/>
                </a:lnTo>
                <a:lnTo>
                  <a:pt x="1035469" y="71793"/>
                </a:lnTo>
                <a:lnTo>
                  <a:pt x="1035469" y="63207"/>
                </a:lnTo>
                <a:lnTo>
                  <a:pt x="1002665" y="63207"/>
                </a:lnTo>
                <a:lnTo>
                  <a:pt x="1002665" y="40487"/>
                </a:lnTo>
                <a:lnTo>
                  <a:pt x="1027963" y="40487"/>
                </a:lnTo>
                <a:lnTo>
                  <a:pt x="1027963" y="31902"/>
                </a:lnTo>
                <a:lnTo>
                  <a:pt x="1002665" y="31902"/>
                </a:lnTo>
                <a:lnTo>
                  <a:pt x="1002665" y="9779"/>
                </a:lnTo>
                <a:lnTo>
                  <a:pt x="1033767" y="9779"/>
                </a:lnTo>
                <a:lnTo>
                  <a:pt x="1033767" y="1206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7" name="object 55"/>
          <p:cNvSpPr/>
          <p:nvPr/>
        </p:nvSpPr>
        <p:spPr>
          <a:xfrm>
            <a:off x="2440091" y="3713473"/>
            <a:ext cx="328150" cy="446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8" name="object 56"/>
          <p:cNvSpPr/>
          <p:nvPr/>
        </p:nvSpPr>
        <p:spPr>
          <a:xfrm>
            <a:off x="2440091" y="3713473"/>
            <a:ext cx="328150" cy="446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59" name="object 57"/>
          <p:cNvSpPr/>
          <p:nvPr/>
        </p:nvSpPr>
        <p:spPr>
          <a:xfrm>
            <a:off x="2846878" y="3753123"/>
            <a:ext cx="299775" cy="3931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0" name="object 58"/>
          <p:cNvSpPr/>
          <p:nvPr/>
        </p:nvSpPr>
        <p:spPr>
          <a:xfrm>
            <a:off x="2846878" y="3753123"/>
            <a:ext cx="299775" cy="3931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1" name="object 59"/>
          <p:cNvSpPr/>
          <p:nvPr/>
        </p:nvSpPr>
        <p:spPr>
          <a:xfrm>
            <a:off x="2060213" y="3752406"/>
            <a:ext cx="304164" cy="4126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2" name="object 60"/>
          <p:cNvSpPr/>
          <p:nvPr/>
        </p:nvSpPr>
        <p:spPr>
          <a:xfrm>
            <a:off x="2060213" y="3752406"/>
            <a:ext cx="304164" cy="4126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3" name="object 61"/>
          <p:cNvSpPr/>
          <p:nvPr/>
        </p:nvSpPr>
        <p:spPr>
          <a:xfrm>
            <a:off x="2070141" y="3749959"/>
            <a:ext cx="83078" cy="295388"/>
          </a:xfrm>
          <a:custGeom>
            <a:avLst/>
            <a:gdLst/>
            <a:ahLst/>
            <a:cxnLst/>
            <a:rect l="l" t="t" r="r" b="b"/>
            <a:pathLst>
              <a:path w="97155" h="345439">
                <a:moveTo>
                  <a:pt x="59852" y="249546"/>
                </a:moveTo>
                <a:lnTo>
                  <a:pt x="15968" y="261820"/>
                </a:lnTo>
                <a:lnTo>
                  <a:pt x="0" y="294910"/>
                </a:lnTo>
                <a:lnTo>
                  <a:pt x="1992" y="309929"/>
                </a:lnTo>
                <a:lnTo>
                  <a:pt x="27743" y="340774"/>
                </a:lnTo>
                <a:lnTo>
                  <a:pt x="48105" y="345160"/>
                </a:lnTo>
                <a:lnTo>
                  <a:pt x="62684" y="343113"/>
                </a:lnTo>
                <a:lnTo>
                  <a:pt x="75446" y="337346"/>
                </a:lnTo>
                <a:lnTo>
                  <a:pt x="82204" y="331533"/>
                </a:lnTo>
                <a:lnTo>
                  <a:pt x="48105" y="331533"/>
                </a:lnTo>
                <a:lnTo>
                  <a:pt x="33624" y="328727"/>
                </a:lnTo>
                <a:lnTo>
                  <a:pt x="22103" y="321087"/>
                </a:lnTo>
                <a:lnTo>
                  <a:pt x="14555" y="309779"/>
                </a:lnTo>
                <a:lnTo>
                  <a:pt x="15159" y="291868"/>
                </a:lnTo>
                <a:lnTo>
                  <a:pt x="19692" y="278198"/>
                </a:lnTo>
                <a:lnTo>
                  <a:pt x="27471" y="268695"/>
                </a:lnTo>
                <a:lnTo>
                  <a:pt x="37811" y="263285"/>
                </a:lnTo>
                <a:lnTo>
                  <a:pt x="83245" y="263285"/>
                </a:lnTo>
                <a:lnTo>
                  <a:pt x="82555" y="262327"/>
                </a:lnTo>
                <a:lnTo>
                  <a:pt x="72185" y="254317"/>
                </a:lnTo>
                <a:lnTo>
                  <a:pt x="59852" y="249546"/>
                </a:lnTo>
                <a:close/>
              </a:path>
              <a:path w="97155" h="345439">
                <a:moveTo>
                  <a:pt x="83245" y="263285"/>
                </a:moveTo>
                <a:lnTo>
                  <a:pt x="37811" y="263285"/>
                </a:lnTo>
                <a:lnTo>
                  <a:pt x="55808" y="264535"/>
                </a:lnTo>
                <a:lnTo>
                  <a:pt x="69583" y="269609"/>
                </a:lnTo>
                <a:lnTo>
                  <a:pt x="79103" y="277752"/>
                </a:lnTo>
                <a:lnTo>
                  <a:pt x="84336" y="288206"/>
                </a:lnTo>
                <a:lnTo>
                  <a:pt x="82706" y="304644"/>
                </a:lnTo>
                <a:lnTo>
                  <a:pt x="76881" y="317380"/>
                </a:lnTo>
                <a:lnTo>
                  <a:pt x="67619" y="326186"/>
                </a:lnTo>
                <a:lnTo>
                  <a:pt x="55676" y="330833"/>
                </a:lnTo>
                <a:lnTo>
                  <a:pt x="48105" y="331533"/>
                </a:lnTo>
                <a:lnTo>
                  <a:pt x="82204" y="331533"/>
                </a:lnTo>
                <a:lnTo>
                  <a:pt x="85821" y="328421"/>
                </a:lnTo>
                <a:lnTo>
                  <a:pt x="93237" y="316899"/>
                </a:lnTo>
                <a:lnTo>
                  <a:pt x="97125" y="303341"/>
                </a:lnTo>
                <a:lnTo>
                  <a:pt x="95500" y="287084"/>
                </a:lnTo>
                <a:lnTo>
                  <a:pt x="90485" y="273331"/>
                </a:lnTo>
                <a:lnTo>
                  <a:pt x="83245" y="263285"/>
                </a:lnTo>
                <a:close/>
              </a:path>
              <a:path w="97155" h="345439">
                <a:moveTo>
                  <a:pt x="1572" y="158610"/>
                </a:moveTo>
                <a:lnTo>
                  <a:pt x="1572" y="172656"/>
                </a:lnTo>
                <a:lnTo>
                  <a:pt x="68310" y="196329"/>
                </a:lnTo>
                <a:lnTo>
                  <a:pt x="73390" y="198056"/>
                </a:lnTo>
                <a:lnTo>
                  <a:pt x="81277" y="199936"/>
                </a:lnTo>
                <a:lnTo>
                  <a:pt x="81277" y="200190"/>
                </a:lnTo>
                <a:lnTo>
                  <a:pt x="73390" y="202069"/>
                </a:lnTo>
                <a:lnTo>
                  <a:pt x="1572" y="227202"/>
                </a:lnTo>
                <a:lnTo>
                  <a:pt x="1572" y="241515"/>
                </a:lnTo>
                <a:lnTo>
                  <a:pt x="95971" y="206616"/>
                </a:lnTo>
                <a:lnTo>
                  <a:pt x="95971" y="193382"/>
                </a:lnTo>
                <a:lnTo>
                  <a:pt x="1572" y="158610"/>
                </a:lnTo>
                <a:close/>
              </a:path>
              <a:path w="97155" h="345439">
                <a:moveTo>
                  <a:pt x="13053" y="90144"/>
                </a:moveTo>
                <a:lnTo>
                  <a:pt x="1572" y="90144"/>
                </a:lnTo>
                <a:lnTo>
                  <a:pt x="1572" y="144957"/>
                </a:lnTo>
                <a:lnTo>
                  <a:pt x="95971" y="144957"/>
                </a:lnTo>
                <a:lnTo>
                  <a:pt x="95971" y="131737"/>
                </a:lnTo>
                <a:lnTo>
                  <a:pt x="13053" y="131737"/>
                </a:lnTo>
                <a:lnTo>
                  <a:pt x="13053" y="90144"/>
                </a:lnTo>
                <a:close/>
              </a:path>
              <a:path w="97155" h="345439">
                <a:moveTo>
                  <a:pt x="54112" y="97904"/>
                </a:moveTo>
                <a:lnTo>
                  <a:pt x="42631" y="97904"/>
                </a:lnTo>
                <a:lnTo>
                  <a:pt x="42631" y="131737"/>
                </a:lnTo>
                <a:lnTo>
                  <a:pt x="54112" y="131737"/>
                </a:lnTo>
                <a:lnTo>
                  <a:pt x="54112" y="97904"/>
                </a:lnTo>
                <a:close/>
              </a:path>
              <a:path w="97155" h="345439">
                <a:moveTo>
                  <a:pt x="95971" y="87871"/>
                </a:moveTo>
                <a:lnTo>
                  <a:pt x="84490" y="87871"/>
                </a:lnTo>
                <a:lnTo>
                  <a:pt x="84490" y="131737"/>
                </a:lnTo>
                <a:lnTo>
                  <a:pt x="95971" y="131737"/>
                </a:lnTo>
                <a:lnTo>
                  <a:pt x="95971" y="87871"/>
                </a:lnTo>
                <a:close/>
              </a:path>
              <a:path w="97155" h="345439">
                <a:moveTo>
                  <a:pt x="35257" y="6467"/>
                </a:moveTo>
                <a:lnTo>
                  <a:pt x="2773" y="27125"/>
                </a:lnTo>
                <a:lnTo>
                  <a:pt x="1572" y="68325"/>
                </a:lnTo>
                <a:lnTo>
                  <a:pt x="95971" y="68325"/>
                </a:lnTo>
                <a:lnTo>
                  <a:pt x="95971" y="55105"/>
                </a:lnTo>
                <a:lnTo>
                  <a:pt x="13053" y="55105"/>
                </a:lnTo>
                <a:lnTo>
                  <a:pt x="13053" y="32486"/>
                </a:lnTo>
                <a:lnTo>
                  <a:pt x="13853" y="29413"/>
                </a:lnTo>
                <a:lnTo>
                  <a:pt x="15199" y="26873"/>
                </a:lnTo>
                <a:lnTo>
                  <a:pt x="17879" y="22059"/>
                </a:lnTo>
                <a:lnTo>
                  <a:pt x="22832" y="19380"/>
                </a:lnTo>
                <a:lnTo>
                  <a:pt x="52411" y="19380"/>
                </a:lnTo>
                <a:lnTo>
                  <a:pt x="47480" y="12152"/>
                </a:lnTo>
                <a:lnTo>
                  <a:pt x="35257" y="6467"/>
                </a:lnTo>
                <a:close/>
              </a:path>
              <a:path w="97155" h="345439">
                <a:moveTo>
                  <a:pt x="52411" y="19380"/>
                </a:moveTo>
                <a:lnTo>
                  <a:pt x="40358" y="19380"/>
                </a:lnTo>
                <a:lnTo>
                  <a:pt x="46911" y="25793"/>
                </a:lnTo>
                <a:lnTo>
                  <a:pt x="46911" y="55105"/>
                </a:lnTo>
                <a:lnTo>
                  <a:pt x="58392" y="55105"/>
                </a:lnTo>
                <a:lnTo>
                  <a:pt x="58392" y="34899"/>
                </a:lnTo>
                <a:lnTo>
                  <a:pt x="81097" y="22859"/>
                </a:lnTo>
                <a:lnTo>
                  <a:pt x="54785" y="22859"/>
                </a:lnTo>
                <a:lnTo>
                  <a:pt x="52411" y="19380"/>
                </a:lnTo>
                <a:close/>
              </a:path>
              <a:path w="97155" h="345439">
                <a:moveTo>
                  <a:pt x="95971" y="0"/>
                </a:moveTo>
                <a:lnTo>
                  <a:pt x="59332" y="20040"/>
                </a:lnTo>
                <a:lnTo>
                  <a:pt x="56258" y="21793"/>
                </a:lnTo>
                <a:lnTo>
                  <a:pt x="55052" y="22859"/>
                </a:lnTo>
                <a:lnTo>
                  <a:pt x="81097" y="22859"/>
                </a:lnTo>
                <a:lnTo>
                  <a:pt x="95971" y="14973"/>
                </a:lnTo>
                <a:lnTo>
                  <a:pt x="95971" y="0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4" name="object 62"/>
          <p:cNvSpPr/>
          <p:nvPr/>
        </p:nvSpPr>
        <p:spPr>
          <a:xfrm>
            <a:off x="2194686" y="3750004"/>
            <a:ext cx="653763" cy="294845"/>
          </a:xfrm>
          <a:custGeom>
            <a:avLst/>
            <a:gdLst/>
            <a:ahLst/>
            <a:cxnLst/>
            <a:rect l="l" t="t" r="r" b="b"/>
            <a:pathLst>
              <a:path w="764539" h="344804">
                <a:moveTo>
                  <a:pt x="115729" y="32677"/>
                </a:moveTo>
                <a:lnTo>
                  <a:pt x="93332" y="32677"/>
                </a:lnTo>
                <a:lnTo>
                  <a:pt x="92862" y="38735"/>
                </a:lnTo>
                <a:lnTo>
                  <a:pt x="92621" y="44463"/>
                </a:lnTo>
                <a:lnTo>
                  <a:pt x="92532" y="323507"/>
                </a:lnTo>
                <a:lnTo>
                  <a:pt x="17640" y="327038"/>
                </a:lnTo>
                <a:lnTo>
                  <a:pt x="15036" y="329349"/>
                </a:lnTo>
                <a:lnTo>
                  <a:pt x="15036" y="341516"/>
                </a:lnTo>
                <a:lnTo>
                  <a:pt x="189052" y="341516"/>
                </a:lnTo>
                <a:lnTo>
                  <a:pt x="189052" y="329349"/>
                </a:lnTo>
                <a:lnTo>
                  <a:pt x="186461" y="327038"/>
                </a:lnTo>
                <a:lnTo>
                  <a:pt x="119939" y="323738"/>
                </a:lnTo>
                <a:lnTo>
                  <a:pt x="115729" y="32677"/>
                </a:lnTo>
                <a:close/>
              </a:path>
              <a:path w="764539" h="344804">
                <a:moveTo>
                  <a:pt x="115290" y="2337"/>
                </a:moveTo>
                <a:lnTo>
                  <a:pt x="97624" y="2337"/>
                </a:lnTo>
                <a:lnTo>
                  <a:pt x="0" y="88570"/>
                </a:lnTo>
                <a:lnTo>
                  <a:pt x="6921" y="98133"/>
                </a:lnTo>
                <a:lnTo>
                  <a:pt x="8356" y="100038"/>
                </a:lnTo>
                <a:lnTo>
                  <a:pt x="10426" y="101003"/>
                </a:lnTo>
                <a:lnTo>
                  <a:pt x="15354" y="101003"/>
                </a:lnTo>
                <a:lnTo>
                  <a:pt x="17259" y="100279"/>
                </a:lnTo>
                <a:lnTo>
                  <a:pt x="93332" y="32677"/>
                </a:lnTo>
                <a:lnTo>
                  <a:pt x="115729" y="32677"/>
                </a:lnTo>
                <a:lnTo>
                  <a:pt x="115290" y="2337"/>
                </a:lnTo>
                <a:close/>
              </a:path>
              <a:path w="764539" h="344804">
                <a:moveTo>
                  <a:pt x="351699" y="0"/>
                </a:moveTo>
                <a:lnTo>
                  <a:pt x="312955" y="5630"/>
                </a:lnTo>
                <a:lnTo>
                  <a:pt x="271201" y="32213"/>
                </a:lnTo>
                <a:lnTo>
                  <a:pt x="248253" y="66510"/>
                </a:lnTo>
                <a:lnTo>
                  <a:pt x="232946" y="113417"/>
                </a:lnTo>
                <a:lnTo>
                  <a:pt x="227683" y="160772"/>
                </a:lnTo>
                <a:lnTo>
                  <a:pt x="227634" y="168680"/>
                </a:lnTo>
                <a:lnTo>
                  <a:pt x="227740" y="179459"/>
                </a:lnTo>
                <a:lnTo>
                  <a:pt x="230715" y="219776"/>
                </a:lnTo>
                <a:lnTo>
                  <a:pt x="244424" y="270141"/>
                </a:lnTo>
                <a:lnTo>
                  <a:pt x="270069" y="311405"/>
                </a:lnTo>
                <a:lnTo>
                  <a:pt x="311725" y="338920"/>
                </a:lnTo>
                <a:lnTo>
                  <a:pt x="336289" y="344490"/>
                </a:lnTo>
                <a:lnTo>
                  <a:pt x="352841" y="344343"/>
                </a:lnTo>
                <a:lnTo>
                  <a:pt x="401656" y="330972"/>
                </a:lnTo>
                <a:lnTo>
                  <a:pt x="410120" y="325532"/>
                </a:lnTo>
                <a:lnTo>
                  <a:pt x="354562" y="325532"/>
                </a:lnTo>
                <a:lnTo>
                  <a:pt x="339514" y="324990"/>
                </a:lnTo>
                <a:lnTo>
                  <a:pt x="293456" y="305243"/>
                </a:lnTo>
                <a:lnTo>
                  <a:pt x="270587" y="273953"/>
                </a:lnTo>
                <a:lnTo>
                  <a:pt x="255275" y="225505"/>
                </a:lnTo>
                <a:lnTo>
                  <a:pt x="251170" y="186964"/>
                </a:lnTo>
                <a:lnTo>
                  <a:pt x="250978" y="179459"/>
                </a:lnTo>
                <a:lnTo>
                  <a:pt x="251079" y="163176"/>
                </a:lnTo>
                <a:lnTo>
                  <a:pt x="254572" y="121932"/>
                </a:lnTo>
                <a:lnTo>
                  <a:pt x="265867" y="81581"/>
                </a:lnTo>
                <a:lnTo>
                  <a:pt x="285534" y="48356"/>
                </a:lnTo>
                <a:lnTo>
                  <a:pt x="317906" y="25235"/>
                </a:lnTo>
                <a:lnTo>
                  <a:pt x="341160" y="19359"/>
                </a:lnTo>
                <a:lnTo>
                  <a:pt x="410524" y="19359"/>
                </a:lnTo>
                <a:lnTo>
                  <a:pt x="410362" y="19224"/>
                </a:lnTo>
                <a:lnTo>
                  <a:pt x="401159" y="13293"/>
                </a:lnTo>
                <a:lnTo>
                  <a:pt x="387561" y="7401"/>
                </a:lnTo>
                <a:lnTo>
                  <a:pt x="375076" y="3369"/>
                </a:lnTo>
                <a:lnTo>
                  <a:pt x="363268" y="977"/>
                </a:lnTo>
                <a:lnTo>
                  <a:pt x="351699" y="0"/>
                </a:lnTo>
                <a:close/>
              </a:path>
              <a:path w="764539" h="344804">
                <a:moveTo>
                  <a:pt x="410524" y="19359"/>
                </a:moveTo>
                <a:lnTo>
                  <a:pt x="341160" y="19359"/>
                </a:lnTo>
                <a:lnTo>
                  <a:pt x="356435" y="19839"/>
                </a:lnTo>
                <a:lnTo>
                  <a:pt x="369026" y="21770"/>
                </a:lnTo>
                <a:lnTo>
                  <a:pt x="402862" y="39499"/>
                </a:lnTo>
                <a:lnTo>
                  <a:pt x="425780" y="70811"/>
                </a:lnTo>
                <a:lnTo>
                  <a:pt x="441162" y="119422"/>
                </a:lnTo>
                <a:lnTo>
                  <a:pt x="445412" y="160772"/>
                </a:lnTo>
                <a:lnTo>
                  <a:pt x="445520" y="179459"/>
                </a:lnTo>
                <a:lnTo>
                  <a:pt x="445388" y="186964"/>
                </a:lnTo>
                <a:lnTo>
                  <a:pt x="441579" y="225505"/>
                </a:lnTo>
                <a:lnTo>
                  <a:pt x="430138" y="265077"/>
                </a:lnTo>
                <a:lnTo>
                  <a:pt x="410384" y="297752"/>
                </a:lnTo>
                <a:lnTo>
                  <a:pt x="377957" y="320056"/>
                </a:lnTo>
                <a:lnTo>
                  <a:pt x="354562" y="325532"/>
                </a:lnTo>
                <a:lnTo>
                  <a:pt x="410120" y="325532"/>
                </a:lnTo>
                <a:lnTo>
                  <a:pt x="438116" y="296844"/>
                </a:lnTo>
                <a:lnTo>
                  <a:pt x="459388" y="251333"/>
                </a:lnTo>
                <a:lnTo>
                  <a:pt x="468248" y="203093"/>
                </a:lnTo>
                <a:lnTo>
                  <a:pt x="469412" y="179459"/>
                </a:lnTo>
                <a:lnTo>
                  <a:pt x="469306" y="160772"/>
                </a:lnTo>
                <a:lnTo>
                  <a:pt x="465408" y="119422"/>
                </a:lnTo>
                <a:lnTo>
                  <a:pt x="450837" y="70695"/>
                </a:lnTo>
                <a:lnTo>
                  <a:pt x="429046" y="36748"/>
                </a:lnTo>
                <a:lnTo>
                  <a:pt x="419551" y="26894"/>
                </a:lnTo>
                <a:lnTo>
                  <a:pt x="410524" y="19359"/>
                </a:lnTo>
                <a:close/>
              </a:path>
              <a:path w="764539" h="344804">
                <a:moveTo>
                  <a:pt x="646483" y="0"/>
                </a:moveTo>
                <a:lnTo>
                  <a:pt x="607742" y="5632"/>
                </a:lnTo>
                <a:lnTo>
                  <a:pt x="565983" y="32217"/>
                </a:lnTo>
                <a:lnTo>
                  <a:pt x="543033" y="66515"/>
                </a:lnTo>
                <a:lnTo>
                  <a:pt x="527730" y="113421"/>
                </a:lnTo>
                <a:lnTo>
                  <a:pt x="522475" y="160775"/>
                </a:lnTo>
                <a:lnTo>
                  <a:pt x="522426" y="168679"/>
                </a:lnTo>
                <a:lnTo>
                  <a:pt x="522532" y="179465"/>
                </a:lnTo>
                <a:lnTo>
                  <a:pt x="525503" y="219780"/>
                </a:lnTo>
                <a:lnTo>
                  <a:pt x="539208" y="270144"/>
                </a:lnTo>
                <a:lnTo>
                  <a:pt x="564854" y="311406"/>
                </a:lnTo>
                <a:lnTo>
                  <a:pt x="606517" y="338920"/>
                </a:lnTo>
                <a:lnTo>
                  <a:pt x="631081" y="344490"/>
                </a:lnTo>
                <a:lnTo>
                  <a:pt x="647629" y="344343"/>
                </a:lnTo>
                <a:lnTo>
                  <a:pt x="696444" y="330971"/>
                </a:lnTo>
                <a:lnTo>
                  <a:pt x="704906" y="325533"/>
                </a:lnTo>
                <a:lnTo>
                  <a:pt x="649348" y="325533"/>
                </a:lnTo>
                <a:lnTo>
                  <a:pt x="634300" y="324990"/>
                </a:lnTo>
                <a:lnTo>
                  <a:pt x="588245" y="305246"/>
                </a:lnTo>
                <a:lnTo>
                  <a:pt x="565373" y="273955"/>
                </a:lnTo>
                <a:lnTo>
                  <a:pt x="550064" y="225504"/>
                </a:lnTo>
                <a:lnTo>
                  <a:pt x="545951" y="186963"/>
                </a:lnTo>
                <a:lnTo>
                  <a:pt x="545758" y="179465"/>
                </a:lnTo>
                <a:lnTo>
                  <a:pt x="545859" y="163183"/>
                </a:lnTo>
                <a:lnTo>
                  <a:pt x="549361" y="121935"/>
                </a:lnTo>
                <a:lnTo>
                  <a:pt x="560655" y="81581"/>
                </a:lnTo>
                <a:lnTo>
                  <a:pt x="580320" y="48356"/>
                </a:lnTo>
                <a:lnTo>
                  <a:pt x="612689" y="25235"/>
                </a:lnTo>
                <a:lnTo>
                  <a:pt x="635941" y="19360"/>
                </a:lnTo>
                <a:lnTo>
                  <a:pt x="705311" y="19360"/>
                </a:lnTo>
                <a:lnTo>
                  <a:pt x="705148" y="19225"/>
                </a:lnTo>
                <a:lnTo>
                  <a:pt x="695944" y="13293"/>
                </a:lnTo>
                <a:lnTo>
                  <a:pt x="682341" y="7400"/>
                </a:lnTo>
                <a:lnTo>
                  <a:pt x="669855" y="3369"/>
                </a:lnTo>
                <a:lnTo>
                  <a:pt x="658047" y="976"/>
                </a:lnTo>
                <a:lnTo>
                  <a:pt x="646483" y="0"/>
                </a:lnTo>
                <a:close/>
              </a:path>
              <a:path w="764539" h="344804">
                <a:moveTo>
                  <a:pt x="705311" y="19360"/>
                </a:moveTo>
                <a:lnTo>
                  <a:pt x="635941" y="19360"/>
                </a:lnTo>
                <a:lnTo>
                  <a:pt x="651218" y="19839"/>
                </a:lnTo>
                <a:lnTo>
                  <a:pt x="663806" y="21769"/>
                </a:lnTo>
                <a:lnTo>
                  <a:pt x="697646" y="39499"/>
                </a:lnTo>
                <a:lnTo>
                  <a:pt x="720566" y="70811"/>
                </a:lnTo>
                <a:lnTo>
                  <a:pt x="735951" y="119422"/>
                </a:lnTo>
                <a:lnTo>
                  <a:pt x="740204" y="160775"/>
                </a:lnTo>
                <a:lnTo>
                  <a:pt x="740313" y="179465"/>
                </a:lnTo>
                <a:lnTo>
                  <a:pt x="740181" y="186963"/>
                </a:lnTo>
                <a:lnTo>
                  <a:pt x="736367" y="225504"/>
                </a:lnTo>
                <a:lnTo>
                  <a:pt x="724923" y="265076"/>
                </a:lnTo>
                <a:lnTo>
                  <a:pt x="705171" y="297753"/>
                </a:lnTo>
                <a:lnTo>
                  <a:pt x="672739" y="320058"/>
                </a:lnTo>
                <a:lnTo>
                  <a:pt x="649348" y="325533"/>
                </a:lnTo>
                <a:lnTo>
                  <a:pt x="704906" y="325533"/>
                </a:lnTo>
                <a:lnTo>
                  <a:pt x="732900" y="296846"/>
                </a:lnTo>
                <a:lnTo>
                  <a:pt x="754178" y="251336"/>
                </a:lnTo>
                <a:lnTo>
                  <a:pt x="763031" y="203094"/>
                </a:lnTo>
                <a:lnTo>
                  <a:pt x="764192" y="179465"/>
                </a:lnTo>
                <a:lnTo>
                  <a:pt x="764087" y="160775"/>
                </a:lnTo>
                <a:lnTo>
                  <a:pt x="760193" y="119422"/>
                </a:lnTo>
                <a:lnTo>
                  <a:pt x="745617" y="70693"/>
                </a:lnTo>
                <a:lnTo>
                  <a:pt x="723830" y="36747"/>
                </a:lnTo>
                <a:lnTo>
                  <a:pt x="714337" y="26894"/>
                </a:lnTo>
                <a:lnTo>
                  <a:pt x="705311" y="19360"/>
                </a:lnTo>
                <a:close/>
              </a:path>
            </a:pathLst>
          </a:custGeom>
          <a:solidFill>
            <a:srgbClr val="F1645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5" name="object 63"/>
          <p:cNvSpPr/>
          <p:nvPr/>
        </p:nvSpPr>
        <p:spPr>
          <a:xfrm>
            <a:off x="2070961" y="3561605"/>
            <a:ext cx="1106076" cy="0"/>
          </a:xfrm>
          <a:custGeom>
            <a:avLst/>
            <a:gdLst/>
            <a:ahLst/>
            <a:cxnLst/>
            <a:rect l="l" t="t" r="r" b="b"/>
            <a:pathLst>
              <a:path w="1293495">
                <a:moveTo>
                  <a:pt x="0" y="0"/>
                </a:moveTo>
                <a:lnTo>
                  <a:pt x="1293342" y="0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6" name="object 64"/>
          <p:cNvSpPr txBox="1"/>
          <p:nvPr/>
        </p:nvSpPr>
        <p:spPr>
          <a:xfrm>
            <a:off x="2060100" y="3604506"/>
            <a:ext cx="718923" cy="7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470" b="1" dirty="0">
                <a:solidFill>
                  <a:srgbClr val="362C66"/>
                </a:solidFill>
                <a:latin typeface="Tahoma"/>
                <a:cs typeface="Tahoma"/>
              </a:rPr>
              <a:t>L</a:t>
            </a:r>
            <a:r>
              <a:rPr sz="470" b="1" spc="21" dirty="0">
                <a:solidFill>
                  <a:srgbClr val="362C66"/>
                </a:solidFill>
                <a:latin typeface="Tahoma"/>
                <a:cs typeface="Tahoma"/>
              </a:rPr>
              <a:t>OCAL</a:t>
            </a:r>
            <a:r>
              <a:rPr sz="470" b="1" spc="-26" dirty="0">
                <a:solidFill>
                  <a:srgbClr val="362C66"/>
                </a:solidFill>
                <a:latin typeface="Tahoma"/>
                <a:cs typeface="Tahoma"/>
              </a:rPr>
              <a:t> </a:t>
            </a:r>
            <a:r>
              <a:rPr sz="470" b="1" spc="9" dirty="0">
                <a:solidFill>
                  <a:srgbClr val="362C66"/>
                </a:solidFill>
                <a:latin typeface="Tahoma"/>
                <a:cs typeface="Tahoma"/>
              </a:rPr>
              <a:t>AND</a:t>
            </a:r>
            <a:r>
              <a:rPr sz="470" b="1" spc="-26" dirty="0">
                <a:solidFill>
                  <a:srgbClr val="362C66"/>
                </a:solidFill>
                <a:latin typeface="Tahoma"/>
                <a:cs typeface="Tahoma"/>
              </a:rPr>
              <a:t> </a:t>
            </a:r>
            <a:r>
              <a:rPr sz="470" b="1" spc="-13" dirty="0">
                <a:solidFill>
                  <a:srgbClr val="362C66"/>
                </a:solidFill>
                <a:latin typeface="Tahoma"/>
                <a:cs typeface="Tahoma"/>
              </a:rPr>
              <a:t>R</a:t>
            </a:r>
            <a:r>
              <a:rPr sz="470" b="1" spc="4" dirty="0">
                <a:solidFill>
                  <a:srgbClr val="362C66"/>
                </a:solidFill>
                <a:latin typeface="Tahoma"/>
                <a:cs typeface="Tahoma"/>
              </a:rPr>
              <a:t>EGIONAL</a:t>
            </a:r>
            <a:endParaRPr sz="470" dirty="0">
              <a:latin typeface="Tahoma"/>
              <a:cs typeface="Tahoma"/>
            </a:endParaRPr>
          </a:p>
        </p:txBody>
      </p:sp>
      <p:sp>
        <p:nvSpPr>
          <p:cNvPr id="67" name="object 65"/>
          <p:cNvSpPr/>
          <p:nvPr/>
        </p:nvSpPr>
        <p:spPr>
          <a:xfrm>
            <a:off x="2887478" y="3751274"/>
            <a:ext cx="68417" cy="294302"/>
          </a:xfrm>
          <a:custGeom>
            <a:avLst/>
            <a:gdLst/>
            <a:ahLst/>
            <a:cxnLst/>
            <a:rect l="l" t="t" r="r" b="b"/>
            <a:pathLst>
              <a:path w="80010" h="344170">
                <a:moveTo>
                  <a:pt x="35797" y="293252"/>
                </a:moveTo>
                <a:lnTo>
                  <a:pt x="17648" y="294440"/>
                </a:lnTo>
                <a:lnTo>
                  <a:pt x="6596" y="300639"/>
                </a:lnTo>
                <a:lnTo>
                  <a:pt x="1728" y="310612"/>
                </a:lnTo>
                <a:lnTo>
                  <a:pt x="1308" y="343623"/>
                </a:lnTo>
                <a:lnTo>
                  <a:pt x="78295" y="343623"/>
                </a:lnTo>
                <a:lnTo>
                  <a:pt x="78295" y="332841"/>
                </a:lnTo>
                <a:lnTo>
                  <a:pt x="10680" y="332841"/>
                </a:lnTo>
                <a:lnTo>
                  <a:pt x="10680" y="307962"/>
                </a:lnTo>
                <a:lnTo>
                  <a:pt x="16129" y="302285"/>
                </a:lnTo>
                <a:lnTo>
                  <a:pt x="46200" y="302285"/>
                </a:lnTo>
                <a:lnTo>
                  <a:pt x="46073" y="301825"/>
                </a:lnTo>
                <a:lnTo>
                  <a:pt x="35797" y="293252"/>
                </a:lnTo>
                <a:close/>
              </a:path>
              <a:path w="80010" h="344170">
                <a:moveTo>
                  <a:pt x="46200" y="302285"/>
                </a:moveTo>
                <a:lnTo>
                  <a:pt x="34683" y="302285"/>
                </a:lnTo>
                <a:lnTo>
                  <a:pt x="40462" y="307962"/>
                </a:lnTo>
                <a:lnTo>
                  <a:pt x="40462" y="332841"/>
                </a:lnTo>
                <a:lnTo>
                  <a:pt x="49834" y="332841"/>
                </a:lnTo>
                <a:lnTo>
                  <a:pt x="49834" y="315493"/>
                </a:lnTo>
                <a:lnTo>
                  <a:pt x="46200" y="302285"/>
                </a:lnTo>
                <a:close/>
              </a:path>
              <a:path w="80010" h="344170">
                <a:moveTo>
                  <a:pt x="78295" y="266649"/>
                </a:moveTo>
                <a:lnTo>
                  <a:pt x="1308" y="266649"/>
                </a:lnTo>
                <a:lnTo>
                  <a:pt x="1308" y="277431"/>
                </a:lnTo>
                <a:lnTo>
                  <a:pt x="78295" y="277431"/>
                </a:lnTo>
                <a:lnTo>
                  <a:pt x="78295" y="266649"/>
                </a:lnTo>
                <a:close/>
              </a:path>
              <a:path w="80010" h="344170">
                <a:moveTo>
                  <a:pt x="10680" y="200990"/>
                </a:moveTo>
                <a:lnTo>
                  <a:pt x="1308" y="200990"/>
                </a:lnTo>
                <a:lnTo>
                  <a:pt x="1308" y="245694"/>
                </a:lnTo>
                <a:lnTo>
                  <a:pt x="78295" y="245694"/>
                </a:lnTo>
                <a:lnTo>
                  <a:pt x="78295" y="234911"/>
                </a:lnTo>
                <a:lnTo>
                  <a:pt x="10680" y="234911"/>
                </a:lnTo>
                <a:lnTo>
                  <a:pt x="10680" y="200990"/>
                </a:lnTo>
                <a:close/>
              </a:path>
              <a:path w="80010" h="344170">
                <a:moveTo>
                  <a:pt x="44157" y="207314"/>
                </a:moveTo>
                <a:lnTo>
                  <a:pt x="34798" y="207314"/>
                </a:lnTo>
                <a:lnTo>
                  <a:pt x="34798" y="234911"/>
                </a:lnTo>
                <a:lnTo>
                  <a:pt x="44157" y="234911"/>
                </a:lnTo>
                <a:lnTo>
                  <a:pt x="44157" y="207314"/>
                </a:lnTo>
                <a:close/>
              </a:path>
              <a:path w="80010" h="344170">
                <a:moveTo>
                  <a:pt x="78295" y="199136"/>
                </a:moveTo>
                <a:lnTo>
                  <a:pt x="68935" y="199136"/>
                </a:lnTo>
                <a:lnTo>
                  <a:pt x="68935" y="234911"/>
                </a:lnTo>
                <a:lnTo>
                  <a:pt x="78295" y="234911"/>
                </a:lnTo>
                <a:lnTo>
                  <a:pt x="78295" y="199136"/>
                </a:lnTo>
                <a:close/>
              </a:path>
              <a:path w="80010" h="344170">
                <a:moveTo>
                  <a:pt x="10134" y="121818"/>
                </a:moveTo>
                <a:lnTo>
                  <a:pt x="1913" y="130948"/>
                </a:lnTo>
                <a:lnTo>
                  <a:pt x="32" y="142756"/>
                </a:lnTo>
                <a:lnTo>
                  <a:pt x="2140" y="159527"/>
                </a:lnTo>
                <a:lnTo>
                  <a:pt x="8077" y="172749"/>
                </a:lnTo>
                <a:lnTo>
                  <a:pt x="17202" y="182198"/>
                </a:lnTo>
                <a:lnTo>
                  <a:pt x="28876" y="187647"/>
                </a:lnTo>
                <a:lnTo>
                  <a:pt x="39370" y="188976"/>
                </a:lnTo>
                <a:lnTo>
                  <a:pt x="53756" y="186604"/>
                </a:lnTo>
                <a:lnTo>
                  <a:pt x="65761" y="179917"/>
                </a:lnTo>
                <a:lnTo>
                  <a:pt x="67765" y="177543"/>
                </a:lnTo>
                <a:lnTo>
                  <a:pt x="43981" y="177543"/>
                </a:lnTo>
                <a:lnTo>
                  <a:pt x="28057" y="175144"/>
                </a:lnTo>
                <a:lnTo>
                  <a:pt x="16709" y="167912"/>
                </a:lnTo>
                <a:lnTo>
                  <a:pt x="10640" y="156609"/>
                </a:lnTo>
                <a:lnTo>
                  <a:pt x="13070" y="136981"/>
                </a:lnTo>
                <a:lnTo>
                  <a:pt x="17508" y="128017"/>
                </a:lnTo>
                <a:lnTo>
                  <a:pt x="10134" y="121818"/>
                </a:lnTo>
                <a:close/>
              </a:path>
              <a:path w="80010" h="344170">
                <a:moveTo>
                  <a:pt x="67404" y="119740"/>
                </a:moveTo>
                <a:lnTo>
                  <a:pt x="59664" y="125526"/>
                </a:lnTo>
                <a:lnTo>
                  <a:pt x="68383" y="135302"/>
                </a:lnTo>
                <a:lnTo>
                  <a:pt x="69697" y="148628"/>
                </a:lnTo>
                <a:lnTo>
                  <a:pt x="66215" y="162826"/>
                </a:lnTo>
                <a:lnTo>
                  <a:pt x="56997" y="172749"/>
                </a:lnTo>
                <a:lnTo>
                  <a:pt x="43981" y="177543"/>
                </a:lnTo>
                <a:lnTo>
                  <a:pt x="67765" y="177543"/>
                </a:lnTo>
                <a:lnTo>
                  <a:pt x="74505" y="169558"/>
                </a:lnTo>
                <a:lnTo>
                  <a:pt x="79112" y="156172"/>
                </a:lnTo>
                <a:lnTo>
                  <a:pt x="76359" y="135437"/>
                </a:lnTo>
                <a:lnTo>
                  <a:pt x="70680" y="123629"/>
                </a:lnTo>
                <a:lnTo>
                  <a:pt x="67404" y="119740"/>
                </a:lnTo>
                <a:close/>
              </a:path>
              <a:path w="80010" h="344170">
                <a:moveTo>
                  <a:pt x="10680" y="60299"/>
                </a:moveTo>
                <a:lnTo>
                  <a:pt x="1308" y="60299"/>
                </a:lnTo>
                <a:lnTo>
                  <a:pt x="1308" y="105003"/>
                </a:lnTo>
                <a:lnTo>
                  <a:pt x="78295" y="105003"/>
                </a:lnTo>
                <a:lnTo>
                  <a:pt x="78295" y="94221"/>
                </a:lnTo>
                <a:lnTo>
                  <a:pt x="10680" y="94221"/>
                </a:lnTo>
                <a:lnTo>
                  <a:pt x="10680" y="60299"/>
                </a:lnTo>
                <a:close/>
              </a:path>
              <a:path w="80010" h="344170">
                <a:moveTo>
                  <a:pt x="44157" y="66636"/>
                </a:moveTo>
                <a:lnTo>
                  <a:pt x="34798" y="66636"/>
                </a:lnTo>
                <a:lnTo>
                  <a:pt x="34798" y="94221"/>
                </a:lnTo>
                <a:lnTo>
                  <a:pt x="44157" y="94221"/>
                </a:lnTo>
                <a:lnTo>
                  <a:pt x="44157" y="66636"/>
                </a:lnTo>
                <a:close/>
              </a:path>
              <a:path w="80010" h="344170">
                <a:moveTo>
                  <a:pt x="78295" y="58445"/>
                </a:moveTo>
                <a:lnTo>
                  <a:pt x="68935" y="58445"/>
                </a:lnTo>
                <a:lnTo>
                  <a:pt x="68935" y="94221"/>
                </a:lnTo>
                <a:lnTo>
                  <a:pt x="78295" y="94221"/>
                </a:lnTo>
                <a:lnTo>
                  <a:pt x="78295" y="58445"/>
                </a:lnTo>
                <a:close/>
              </a:path>
              <a:path w="80010" h="344170">
                <a:moveTo>
                  <a:pt x="75715" y="9359"/>
                </a:moveTo>
                <a:lnTo>
                  <a:pt x="65544" y="9359"/>
                </a:lnTo>
                <a:lnTo>
                  <a:pt x="69583" y="15468"/>
                </a:lnTo>
                <a:lnTo>
                  <a:pt x="69583" y="34137"/>
                </a:lnTo>
                <a:lnTo>
                  <a:pt x="61290" y="42303"/>
                </a:lnTo>
                <a:lnTo>
                  <a:pt x="69469" y="48399"/>
                </a:lnTo>
                <a:lnTo>
                  <a:pt x="78032" y="39051"/>
                </a:lnTo>
                <a:lnTo>
                  <a:pt x="79599" y="26287"/>
                </a:lnTo>
                <a:lnTo>
                  <a:pt x="76151" y="9810"/>
                </a:lnTo>
                <a:lnTo>
                  <a:pt x="75715" y="9359"/>
                </a:lnTo>
                <a:close/>
              </a:path>
              <a:path w="80010" h="344170">
                <a:moveTo>
                  <a:pt x="7734" y="0"/>
                </a:moveTo>
                <a:lnTo>
                  <a:pt x="0" y="7505"/>
                </a:lnTo>
                <a:lnTo>
                  <a:pt x="0" y="21793"/>
                </a:lnTo>
                <a:lnTo>
                  <a:pt x="3848" y="36401"/>
                </a:lnTo>
                <a:lnTo>
                  <a:pt x="13781" y="45132"/>
                </a:lnTo>
                <a:lnTo>
                  <a:pt x="28639" y="42113"/>
                </a:lnTo>
                <a:lnTo>
                  <a:pt x="35528" y="35763"/>
                </a:lnTo>
                <a:lnTo>
                  <a:pt x="15151" y="35763"/>
                </a:lnTo>
                <a:lnTo>
                  <a:pt x="10020" y="29984"/>
                </a:lnTo>
                <a:lnTo>
                  <a:pt x="10020" y="11976"/>
                </a:lnTo>
                <a:lnTo>
                  <a:pt x="16675" y="4902"/>
                </a:lnTo>
                <a:lnTo>
                  <a:pt x="7734" y="0"/>
                </a:lnTo>
                <a:close/>
              </a:path>
              <a:path w="80010" h="344170">
                <a:moveTo>
                  <a:pt x="67241" y="626"/>
                </a:moveTo>
                <a:lnTo>
                  <a:pt x="51538" y="3103"/>
                </a:lnTo>
                <a:lnTo>
                  <a:pt x="41710" y="10919"/>
                </a:lnTo>
                <a:lnTo>
                  <a:pt x="35385" y="20977"/>
                </a:lnTo>
                <a:lnTo>
                  <a:pt x="30193" y="30177"/>
                </a:lnTo>
                <a:lnTo>
                  <a:pt x="23763" y="35423"/>
                </a:lnTo>
                <a:lnTo>
                  <a:pt x="15151" y="35763"/>
                </a:lnTo>
                <a:lnTo>
                  <a:pt x="35528" y="35763"/>
                </a:lnTo>
                <a:lnTo>
                  <a:pt x="37912" y="33564"/>
                </a:lnTo>
                <a:lnTo>
                  <a:pt x="44116" y="22952"/>
                </a:lnTo>
                <a:lnTo>
                  <a:pt x="49766" y="13740"/>
                </a:lnTo>
                <a:lnTo>
                  <a:pt x="57380" y="9394"/>
                </a:lnTo>
                <a:lnTo>
                  <a:pt x="75715" y="9359"/>
                </a:lnTo>
                <a:lnTo>
                  <a:pt x="67241" y="626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8" name="object 66"/>
          <p:cNvSpPr/>
          <p:nvPr/>
        </p:nvSpPr>
        <p:spPr>
          <a:xfrm>
            <a:off x="2062558" y="4257453"/>
            <a:ext cx="1107162" cy="0"/>
          </a:xfrm>
          <a:custGeom>
            <a:avLst/>
            <a:gdLst/>
            <a:ahLst/>
            <a:cxnLst/>
            <a:rect l="l" t="t" r="r" b="b"/>
            <a:pathLst>
              <a:path w="1294764">
                <a:moveTo>
                  <a:pt x="0" y="0"/>
                </a:moveTo>
                <a:lnTo>
                  <a:pt x="1294333" y="0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69" name="object 67"/>
          <p:cNvSpPr txBox="1"/>
          <p:nvPr/>
        </p:nvSpPr>
        <p:spPr>
          <a:xfrm>
            <a:off x="2051697" y="4300355"/>
            <a:ext cx="295388" cy="7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470" b="1" spc="-9" dirty="0">
                <a:solidFill>
                  <a:srgbClr val="362C66"/>
                </a:solidFill>
                <a:latin typeface="Tahoma"/>
                <a:cs typeface="Tahoma"/>
              </a:rPr>
              <a:t>WEBSITE</a:t>
            </a:r>
            <a:endParaRPr sz="470" dirty="0">
              <a:latin typeface="Tahoma"/>
              <a:cs typeface="Tahoma"/>
            </a:endParaRPr>
          </a:p>
        </p:txBody>
      </p:sp>
      <p:sp>
        <p:nvSpPr>
          <p:cNvPr id="70" name="object 68"/>
          <p:cNvSpPr/>
          <p:nvPr/>
        </p:nvSpPr>
        <p:spPr>
          <a:xfrm>
            <a:off x="1950153" y="2341676"/>
            <a:ext cx="0" cy="1857579"/>
          </a:xfrm>
          <a:custGeom>
            <a:avLst/>
            <a:gdLst/>
            <a:ahLst/>
            <a:cxnLst/>
            <a:rect l="l" t="t" r="r" b="b"/>
            <a:pathLst>
              <a:path h="2172335">
                <a:moveTo>
                  <a:pt x="0" y="0"/>
                </a:moveTo>
                <a:lnTo>
                  <a:pt x="0" y="2171954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1" name="object 69"/>
          <p:cNvSpPr/>
          <p:nvPr/>
        </p:nvSpPr>
        <p:spPr>
          <a:xfrm>
            <a:off x="1950153" y="4315667"/>
            <a:ext cx="0" cy="586432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49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2" name="object 70"/>
          <p:cNvSpPr/>
          <p:nvPr/>
        </p:nvSpPr>
        <p:spPr>
          <a:xfrm>
            <a:off x="2465002" y="4370813"/>
            <a:ext cx="531590" cy="531590"/>
          </a:xfrm>
          <a:custGeom>
            <a:avLst/>
            <a:gdLst/>
            <a:ahLst/>
            <a:cxnLst/>
            <a:rect l="l" t="t" r="r" b="b"/>
            <a:pathLst>
              <a:path w="621664" h="621664">
                <a:moveTo>
                  <a:pt x="91314" y="90966"/>
                </a:moveTo>
                <a:lnTo>
                  <a:pt x="57837" y="130243"/>
                </a:lnTo>
                <a:lnTo>
                  <a:pt x="31773" y="173315"/>
                </a:lnTo>
                <a:lnTo>
                  <a:pt x="13318" y="219395"/>
                </a:lnTo>
                <a:lnTo>
                  <a:pt x="2668" y="267699"/>
                </a:lnTo>
                <a:lnTo>
                  <a:pt x="0" y="300749"/>
                </a:lnTo>
                <a:lnTo>
                  <a:pt x="65" y="318308"/>
                </a:lnTo>
                <a:lnTo>
                  <a:pt x="5562" y="367834"/>
                </a:lnTo>
                <a:lnTo>
                  <a:pt x="22342" y="425466"/>
                </a:lnTo>
                <a:lnTo>
                  <a:pt x="44367" y="470150"/>
                </a:lnTo>
                <a:lnTo>
                  <a:pt x="72603" y="509894"/>
                </a:lnTo>
                <a:lnTo>
                  <a:pt x="106251" y="544272"/>
                </a:lnTo>
                <a:lnTo>
                  <a:pt x="144513" y="572861"/>
                </a:lnTo>
                <a:lnTo>
                  <a:pt x="186591" y="595235"/>
                </a:lnTo>
                <a:lnTo>
                  <a:pt x="231686" y="610971"/>
                </a:lnTo>
                <a:lnTo>
                  <a:pt x="279000" y="619644"/>
                </a:lnTo>
                <a:lnTo>
                  <a:pt x="303239" y="621199"/>
                </a:lnTo>
                <a:lnTo>
                  <a:pt x="327734" y="620830"/>
                </a:lnTo>
                <a:lnTo>
                  <a:pt x="377091" y="614103"/>
                </a:lnTo>
                <a:lnTo>
                  <a:pt x="425815" y="599206"/>
                </a:lnTo>
                <a:lnTo>
                  <a:pt x="470499" y="577180"/>
                </a:lnTo>
                <a:lnTo>
                  <a:pt x="510242" y="548945"/>
                </a:lnTo>
                <a:lnTo>
                  <a:pt x="544620" y="515296"/>
                </a:lnTo>
                <a:lnTo>
                  <a:pt x="573209" y="477034"/>
                </a:lnTo>
                <a:lnTo>
                  <a:pt x="595584" y="434957"/>
                </a:lnTo>
                <a:lnTo>
                  <a:pt x="611320" y="389862"/>
                </a:lnTo>
                <a:lnTo>
                  <a:pt x="619993" y="342548"/>
                </a:lnTo>
                <a:lnTo>
                  <a:pt x="621548" y="318308"/>
                </a:lnTo>
                <a:lnTo>
                  <a:pt x="621431" y="310599"/>
                </a:lnTo>
                <a:lnTo>
                  <a:pt x="310948" y="310599"/>
                </a:lnTo>
                <a:lnTo>
                  <a:pt x="91314" y="90966"/>
                </a:lnTo>
                <a:close/>
              </a:path>
              <a:path w="621664" h="621664">
                <a:moveTo>
                  <a:pt x="318652" y="0"/>
                </a:moveTo>
                <a:lnTo>
                  <a:pt x="294158" y="369"/>
                </a:lnTo>
                <a:lnTo>
                  <a:pt x="269508" y="2717"/>
                </a:lnTo>
                <a:lnTo>
                  <a:pt x="244803" y="7096"/>
                </a:lnTo>
                <a:lnTo>
                  <a:pt x="220143" y="13559"/>
                </a:lnTo>
                <a:lnTo>
                  <a:pt x="310948" y="310599"/>
                </a:lnTo>
                <a:lnTo>
                  <a:pt x="621431" y="310599"/>
                </a:lnTo>
                <a:lnTo>
                  <a:pt x="621178" y="293813"/>
                </a:lnTo>
                <a:lnTo>
                  <a:pt x="614451" y="244457"/>
                </a:lnTo>
                <a:lnTo>
                  <a:pt x="599554" y="195732"/>
                </a:lnTo>
                <a:lnTo>
                  <a:pt x="577528" y="151049"/>
                </a:lnTo>
                <a:lnTo>
                  <a:pt x="549291" y="111305"/>
                </a:lnTo>
                <a:lnTo>
                  <a:pt x="515642" y="76927"/>
                </a:lnTo>
                <a:lnTo>
                  <a:pt x="477378" y="48338"/>
                </a:lnTo>
                <a:lnTo>
                  <a:pt x="435300" y="25964"/>
                </a:lnTo>
                <a:lnTo>
                  <a:pt x="390204" y="10228"/>
                </a:lnTo>
                <a:lnTo>
                  <a:pt x="342891" y="1555"/>
                </a:lnTo>
                <a:lnTo>
                  <a:pt x="318652" y="0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3" name="object 71"/>
          <p:cNvSpPr/>
          <p:nvPr/>
        </p:nvSpPr>
        <p:spPr>
          <a:xfrm>
            <a:off x="2543085" y="4385397"/>
            <a:ext cx="187876" cy="251406"/>
          </a:xfrm>
          <a:custGeom>
            <a:avLst/>
            <a:gdLst/>
            <a:ahLst/>
            <a:cxnLst/>
            <a:rect l="l" t="t" r="r" b="b"/>
            <a:pathLst>
              <a:path w="219710" h="294004">
                <a:moveTo>
                  <a:pt x="117943" y="0"/>
                </a:moveTo>
                <a:lnTo>
                  <a:pt x="81963" y="14484"/>
                </a:lnTo>
                <a:lnTo>
                  <a:pt x="39539" y="39754"/>
                </a:lnTo>
                <a:lnTo>
                  <a:pt x="9820" y="64415"/>
                </a:lnTo>
                <a:lnTo>
                  <a:pt x="0" y="73911"/>
                </a:lnTo>
                <a:lnTo>
                  <a:pt x="219633" y="293545"/>
                </a:lnTo>
                <a:lnTo>
                  <a:pt x="117943" y="0"/>
                </a:lnTo>
                <a:close/>
              </a:path>
            </a:pathLst>
          </a:custGeom>
          <a:solidFill>
            <a:srgbClr val="F1645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4" name="object 72"/>
          <p:cNvSpPr/>
          <p:nvPr/>
        </p:nvSpPr>
        <p:spPr>
          <a:xfrm>
            <a:off x="2547491" y="4453006"/>
            <a:ext cx="367062" cy="367062"/>
          </a:xfrm>
          <a:custGeom>
            <a:avLst/>
            <a:gdLst/>
            <a:ahLst/>
            <a:cxnLst/>
            <a:rect l="l" t="t" r="r" b="b"/>
            <a:pathLst>
              <a:path w="429260" h="429260">
                <a:moveTo>
                  <a:pt x="214503" y="0"/>
                </a:moveTo>
                <a:lnTo>
                  <a:pt x="162955" y="6234"/>
                </a:lnTo>
                <a:lnTo>
                  <a:pt x="115927" y="23942"/>
                </a:lnTo>
                <a:lnTo>
                  <a:pt x="74907" y="51635"/>
                </a:lnTo>
                <a:lnTo>
                  <a:pt x="41386" y="87820"/>
                </a:lnTo>
                <a:lnTo>
                  <a:pt x="16856" y="131009"/>
                </a:lnTo>
                <a:lnTo>
                  <a:pt x="2807" y="179709"/>
                </a:lnTo>
                <a:lnTo>
                  <a:pt x="0" y="214502"/>
                </a:lnTo>
                <a:lnTo>
                  <a:pt x="711" y="232095"/>
                </a:lnTo>
                <a:lnTo>
                  <a:pt x="10935" y="282302"/>
                </a:lnTo>
                <a:lnTo>
                  <a:pt x="32137" y="327493"/>
                </a:lnTo>
                <a:lnTo>
                  <a:pt x="62826" y="366179"/>
                </a:lnTo>
                <a:lnTo>
                  <a:pt x="101512" y="396868"/>
                </a:lnTo>
                <a:lnTo>
                  <a:pt x="146703" y="418070"/>
                </a:lnTo>
                <a:lnTo>
                  <a:pt x="196910" y="428294"/>
                </a:lnTo>
                <a:lnTo>
                  <a:pt x="214503" y="429005"/>
                </a:lnTo>
                <a:lnTo>
                  <a:pt x="232095" y="428294"/>
                </a:lnTo>
                <a:lnTo>
                  <a:pt x="282302" y="418070"/>
                </a:lnTo>
                <a:lnTo>
                  <a:pt x="327493" y="396868"/>
                </a:lnTo>
                <a:lnTo>
                  <a:pt x="366179" y="366179"/>
                </a:lnTo>
                <a:lnTo>
                  <a:pt x="396868" y="327493"/>
                </a:lnTo>
                <a:lnTo>
                  <a:pt x="418070" y="282302"/>
                </a:lnTo>
                <a:lnTo>
                  <a:pt x="428294" y="232095"/>
                </a:lnTo>
                <a:lnTo>
                  <a:pt x="429006" y="214502"/>
                </a:lnTo>
                <a:lnTo>
                  <a:pt x="428294" y="196910"/>
                </a:lnTo>
                <a:lnTo>
                  <a:pt x="418070" y="146703"/>
                </a:lnTo>
                <a:lnTo>
                  <a:pt x="396868" y="101512"/>
                </a:lnTo>
                <a:lnTo>
                  <a:pt x="366179" y="62826"/>
                </a:lnTo>
                <a:lnTo>
                  <a:pt x="327493" y="32137"/>
                </a:lnTo>
                <a:lnTo>
                  <a:pt x="282302" y="10935"/>
                </a:lnTo>
                <a:lnTo>
                  <a:pt x="232095" y="711"/>
                </a:lnTo>
                <a:lnTo>
                  <a:pt x="214503" y="0"/>
                </a:lnTo>
                <a:close/>
              </a:path>
            </a:pathLst>
          </a:custGeom>
          <a:solidFill>
            <a:srgbClr val="F2F1E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5" name="object 73"/>
          <p:cNvSpPr/>
          <p:nvPr/>
        </p:nvSpPr>
        <p:spPr>
          <a:xfrm>
            <a:off x="2614692" y="4564483"/>
            <a:ext cx="244890" cy="143893"/>
          </a:xfrm>
          <a:custGeom>
            <a:avLst/>
            <a:gdLst/>
            <a:ahLst/>
            <a:cxnLst/>
            <a:rect l="l" t="t" r="r" b="b"/>
            <a:pathLst>
              <a:path w="286385" h="168275">
                <a:moveTo>
                  <a:pt x="60731" y="0"/>
                </a:moveTo>
                <a:lnTo>
                  <a:pt x="46088" y="0"/>
                </a:lnTo>
                <a:lnTo>
                  <a:pt x="39484" y="1079"/>
                </a:lnTo>
                <a:lnTo>
                  <a:pt x="7023" y="30683"/>
                </a:lnTo>
                <a:lnTo>
                  <a:pt x="5918" y="36144"/>
                </a:lnTo>
                <a:lnTo>
                  <a:pt x="5918" y="46596"/>
                </a:lnTo>
                <a:lnTo>
                  <a:pt x="30988" y="79019"/>
                </a:lnTo>
                <a:lnTo>
                  <a:pt x="35788" y="80416"/>
                </a:lnTo>
                <a:lnTo>
                  <a:pt x="30518" y="81584"/>
                </a:lnTo>
                <a:lnTo>
                  <a:pt x="863" y="111404"/>
                </a:lnTo>
                <a:lnTo>
                  <a:pt x="0" y="116789"/>
                </a:lnTo>
                <a:lnTo>
                  <a:pt x="0" y="129806"/>
                </a:lnTo>
                <a:lnTo>
                  <a:pt x="25234" y="162928"/>
                </a:lnTo>
                <a:lnTo>
                  <a:pt x="45554" y="168160"/>
                </a:lnTo>
                <a:lnTo>
                  <a:pt x="61353" y="168160"/>
                </a:lnTo>
                <a:lnTo>
                  <a:pt x="68580" y="167119"/>
                </a:lnTo>
                <a:lnTo>
                  <a:pt x="81673" y="162928"/>
                </a:lnTo>
                <a:lnTo>
                  <a:pt x="87287" y="159905"/>
                </a:lnTo>
                <a:lnTo>
                  <a:pt x="87981" y="159321"/>
                </a:lnTo>
                <a:lnTo>
                  <a:pt x="47180" y="159321"/>
                </a:lnTo>
                <a:lnTo>
                  <a:pt x="41452" y="158457"/>
                </a:lnTo>
                <a:lnTo>
                  <a:pt x="12395" y="133223"/>
                </a:lnTo>
                <a:lnTo>
                  <a:pt x="11379" y="128219"/>
                </a:lnTo>
                <a:lnTo>
                  <a:pt x="11379" y="115519"/>
                </a:lnTo>
                <a:lnTo>
                  <a:pt x="44005" y="85902"/>
                </a:lnTo>
                <a:lnTo>
                  <a:pt x="48806" y="85305"/>
                </a:lnTo>
                <a:lnTo>
                  <a:pt x="84824" y="85305"/>
                </a:lnTo>
                <a:lnTo>
                  <a:pt x="81089" y="83324"/>
                </a:lnTo>
                <a:lnTo>
                  <a:pt x="76276" y="81584"/>
                </a:lnTo>
                <a:lnTo>
                  <a:pt x="71005" y="80416"/>
                </a:lnTo>
                <a:lnTo>
                  <a:pt x="75806" y="79019"/>
                </a:lnTo>
                <a:lnTo>
                  <a:pt x="80060" y="77127"/>
                </a:lnTo>
                <a:lnTo>
                  <a:pt x="81261" y="76352"/>
                </a:lnTo>
                <a:lnTo>
                  <a:pt x="47104" y="76352"/>
                </a:lnTo>
                <a:lnTo>
                  <a:pt x="41617" y="75399"/>
                </a:lnTo>
                <a:lnTo>
                  <a:pt x="16725" y="37350"/>
                </a:lnTo>
                <a:lnTo>
                  <a:pt x="17551" y="32943"/>
                </a:lnTo>
                <a:lnTo>
                  <a:pt x="47650" y="8597"/>
                </a:lnTo>
                <a:lnTo>
                  <a:pt x="84205" y="8597"/>
                </a:lnTo>
                <a:lnTo>
                  <a:pt x="83997" y="8407"/>
                </a:lnTo>
                <a:lnTo>
                  <a:pt x="78994" y="5422"/>
                </a:lnTo>
                <a:lnTo>
                  <a:pt x="67310" y="1079"/>
                </a:lnTo>
                <a:lnTo>
                  <a:pt x="60731" y="0"/>
                </a:lnTo>
                <a:close/>
              </a:path>
              <a:path w="286385" h="168275">
                <a:moveTo>
                  <a:pt x="84824" y="85305"/>
                </a:moveTo>
                <a:lnTo>
                  <a:pt x="58102" y="85305"/>
                </a:lnTo>
                <a:lnTo>
                  <a:pt x="62903" y="85902"/>
                </a:lnTo>
                <a:lnTo>
                  <a:pt x="72821" y="88303"/>
                </a:lnTo>
                <a:lnTo>
                  <a:pt x="95529" y="115519"/>
                </a:lnTo>
                <a:lnTo>
                  <a:pt x="95529" y="128219"/>
                </a:lnTo>
                <a:lnTo>
                  <a:pt x="65443" y="158457"/>
                </a:lnTo>
                <a:lnTo>
                  <a:pt x="59728" y="159321"/>
                </a:lnTo>
                <a:lnTo>
                  <a:pt x="87981" y="159321"/>
                </a:lnTo>
                <a:lnTo>
                  <a:pt x="96672" y="152006"/>
                </a:lnTo>
                <a:lnTo>
                  <a:pt x="100330" y="147243"/>
                </a:lnTo>
                <a:lnTo>
                  <a:pt x="105587" y="136093"/>
                </a:lnTo>
                <a:lnTo>
                  <a:pt x="106908" y="129806"/>
                </a:lnTo>
                <a:lnTo>
                  <a:pt x="106908" y="116789"/>
                </a:lnTo>
                <a:lnTo>
                  <a:pt x="89852" y="87972"/>
                </a:lnTo>
                <a:lnTo>
                  <a:pt x="84824" y="85305"/>
                </a:lnTo>
                <a:close/>
              </a:path>
              <a:path w="286385" h="168275">
                <a:moveTo>
                  <a:pt x="84205" y="8597"/>
                </a:moveTo>
                <a:lnTo>
                  <a:pt x="59258" y="8597"/>
                </a:lnTo>
                <a:lnTo>
                  <a:pt x="64439" y="9448"/>
                </a:lnTo>
                <a:lnTo>
                  <a:pt x="73507" y="12852"/>
                </a:lnTo>
                <a:lnTo>
                  <a:pt x="77343" y="15214"/>
                </a:lnTo>
                <a:lnTo>
                  <a:pt x="80467" y="18249"/>
                </a:lnTo>
                <a:lnTo>
                  <a:pt x="83604" y="21259"/>
                </a:lnTo>
                <a:lnTo>
                  <a:pt x="85991" y="24803"/>
                </a:lnTo>
                <a:lnTo>
                  <a:pt x="89242" y="32943"/>
                </a:lnTo>
                <a:lnTo>
                  <a:pt x="90068" y="37350"/>
                </a:lnTo>
                <a:lnTo>
                  <a:pt x="90049" y="46596"/>
                </a:lnTo>
                <a:lnTo>
                  <a:pt x="59728" y="76352"/>
                </a:lnTo>
                <a:lnTo>
                  <a:pt x="81261" y="76352"/>
                </a:lnTo>
                <a:lnTo>
                  <a:pt x="100990" y="46596"/>
                </a:lnTo>
                <a:lnTo>
                  <a:pt x="100990" y="36144"/>
                </a:lnTo>
                <a:lnTo>
                  <a:pt x="99885" y="30683"/>
                </a:lnTo>
                <a:lnTo>
                  <a:pt x="95465" y="20447"/>
                </a:lnTo>
                <a:lnTo>
                  <a:pt x="92290" y="16002"/>
                </a:lnTo>
                <a:lnTo>
                  <a:pt x="84205" y="8597"/>
                </a:lnTo>
                <a:close/>
              </a:path>
              <a:path w="286385" h="168275">
                <a:moveTo>
                  <a:pt x="256286" y="85877"/>
                </a:moveTo>
                <a:lnTo>
                  <a:pt x="246684" y="85877"/>
                </a:lnTo>
                <a:lnTo>
                  <a:pt x="242163" y="86753"/>
                </a:lnTo>
                <a:lnTo>
                  <a:pt x="216966" y="120434"/>
                </a:lnTo>
                <a:lnTo>
                  <a:pt x="216966" y="133997"/>
                </a:lnTo>
                <a:lnTo>
                  <a:pt x="242163" y="167411"/>
                </a:lnTo>
                <a:lnTo>
                  <a:pt x="246684" y="168275"/>
                </a:lnTo>
                <a:lnTo>
                  <a:pt x="256133" y="168275"/>
                </a:lnTo>
                <a:lnTo>
                  <a:pt x="260553" y="167411"/>
                </a:lnTo>
                <a:lnTo>
                  <a:pt x="268909" y="163918"/>
                </a:lnTo>
                <a:lnTo>
                  <a:pt x="272580" y="161340"/>
                </a:lnTo>
                <a:lnTo>
                  <a:pt x="273152" y="160718"/>
                </a:lnTo>
                <a:lnTo>
                  <a:pt x="247992" y="160718"/>
                </a:lnTo>
                <a:lnTo>
                  <a:pt x="244678" y="160096"/>
                </a:lnTo>
                <a:lnTo>
                  <a:pt x="225907" y="120434"/>
                </a:lnTo>
                <a:lnTo>
                  <a:pt x="226479" y="116154"/>
                </a:lnTo>
                <a:lnTo>
                  <a:pt x="247992" y="93319"/>
                </a:lnTo>
                <a:lnTo>
                  <a:pt x="273247" y="93319"/>
                </a:lnTo>
                <a:lnTo>
                  <a:pt x="272808" y="92837"/>
                </a:lnTo>
                <a:lnTo>
                  <a:pt x="269151" y="90233"/>
                </a:lnTo>
                <a:lnTo>
                  <a:pt x="260781" y="86753"/>
                </a:lnTo>
                <a:lnTo>
                  <a:pt x="256286" y="85877"/>
                </a:lnTo>
                <a:close/>
              </a:path>
              <a:path w="286385" h="168275">
                <a:moveTo>
                  <a:pt x="271703" y="1854"/>
                </a:moveTo>
                <a:lnTo>
                  <a:pt x="262826" y="1854"/>
                </a:lnTo>
                <a:lnTo>
                  <a:pt x="261962" y="2044"/>
                </a:lnTo>
                <a:lnTo>
                  <a:pt x="260642" y="2819"/>
                </a:lnTo>
                <a:lnTo>
                  <a:pt x="260083" y="3327"/>
                </a:lnTo>
                <a:lnTo>
                  <a:pt x="259613" y="3949"/>
                </a:lnTo>
                <a:lnTo>
                  <a:pt x="141655" y="166306"/>
                </a:lnTo>
                <a:lnTo>
                  <a:pt x="151269" y="166306"/>
                </a:lnTo>
                <a:lnTo>
                  <a:pt x="152628" y="165608"/>
                </a:lnTo>
                <a:lnTo>
                  <a:pt x="271703" y="1854"/>
                </a:lnTo>
                <a:close/>
              </a:path>
              <a:path w="286385" h="168275">
                <a:moveTo>
                  <a:pt x="273247" y="93319"/>
                </a:moveTo>
                <a:lnTo>
                  <a:pt x="254977" y="93319"/>
                </a:lnTo>
                <a:lnTo>
                  <a:pt x="258279" y="93954"/>
                </a:lnTo>
                <a:lnTo>
                  <a:pt x="264553" y="96520"/>
                </a:lnTo>
                <a:lnTo>
                  <a:pt x="277062" y="133997"/>
                </a:lnTo>
                <a:lnTo>
                  <a:pt x="276491" y="138315"/>
                </a:lnTo>
                <a:lnTo>
                  <a:pt x="254977" y="160718"/>
                </a:lnTo>
                <a:lnTo>
                  <a:pt x="273152" y="160718"/>
                </a:lnTo>
                <a:lnTo>
                  <a:pt x="278853" y="154520"/>
                </a:lnTo>
                <a:lnTo>
                  <a:pt x="281360" y="150228"/>
                </a:lnTo>
                <a:lnTo>
                  <a:pt x="285076" y="139941"/>
                </a:lnTo>
                <a:lnTo>
                  <a:pt x="286004" y="133997"/>
                </a:lnTo>
                <a:lnTo>
                  <a:pt x="286004" y="120434"/>
                </a:lnTo>
                <a:lnTo>
                  <a:pt x="285102" y="114427"/>
                </a:lnTo>
                <a:lnTo>
                  <a:pt x="281531" y="104025"/>
                </a:lnTo>
                <a:lnTo>
                  <a:pt x="279082" y="99733"/>
                </a:lnTo>
                <a:lnTo>
                  <a:pt x="273247" y="93319"/>
                </a:lnTo>
                <a:close/>
              </a:path>
              <a:path w="286385" h="168275">
                <a:moveTo>
                  <a:pt x="167386" y="0"/>
                </a:moveTo>
                <a:lnTo>
                  <a:pt x="157772" y="0"/>
                </a:lnTo>
                <a:lnTo>
                  <a:pt x="153263" y="876"/>
                </a:lnTo>
                <a:lnTo>
                  <a:pt x="128066" y="34544"/>
                </a:lnTo>
                <a:lnTo>
                  <a:pt x="128066" y="48107"/>
                </a:lnTo>
                <a:lnTo>
                  <a:pt x="153263" y="81521"/>
                </a:lnTo>
                <a:lnTo>
                  <a:pt x="157772" y="82397"/>
                </a:lnTo>
                <a:lnTo>
                  <a:pt x="167233" y="82397"/>
                </a:lnTo>
                <a:lnTo>
                  <a:pt x="171640" y="81521"/>
                </a:lnTo>
                <a:lnTo>
                  <a:pt x="180009" y="78041"/>
                </a:lnTo>
                <a:lnTo>
                  <a:pt x="183692" y="75463"/>
                </a:lnTo>
                <a:lnTo>
                  <a:pt x="184165" y="74955"/>
                </a:lnTo>
                <a:lnTo>
                  <a:pt x="159092" y="74955"/>
                </a:lnTo>
                <a:lnTo>
                  <a:pt x="155803" y="74320"/>
                </a:lnTo>
                <a:lnTo>
                  <a:pt x="137122" y="48107"/>
                </a:lnTo>
                <a:lnTo>
                  <a:pt x="137133" y="34544"/>
                </a:lnTo>
                <a:lnTo>
                  <a:pt x="159092" y="7543"/>
                </a:lnTo>
                <a:lnTo>
                  <a:pt x="184451" y="7543"/>
                </a:lnTo>
                <a:lnTo>
                  <a:pt x="183908" y="6946"/>
                </a:lnTo>
                <a:lnTo>
                  <a:pt x="180251" y="4356"/>
                </a:lnTo>
                <a:lnTo>
                  <a:pt x="171869" y="876"/>
                </a:lnTo>
                <a:lnTo>
                  <a:pt x="167386" y="0"/>
                </a:lnTo>
                <a:close/>
              </a:path>
              <a:path w="286385" h="168275">
                <a:moveTo>
                  <a:pt x="184451" y="7543"/>
                </a:moveTo>
                <a:lnTo>
                  <a:pt x="166065" y="7543"/>
                </a:lnTo>
                <a:lnTo>
                  <a:pt x="169379" y="8191"/>
                </a:lnTo>
                <a:lnTo>
                  <a:pt x="175653" y="10744"/>
                </a:lnTo>
                <a:lnTo>
                  <a:pt x="188276" y="48107"/>
                </a:lnTo>
                <a:lnTo>
                  <a:pt x="187706" y="52425"/>
                </a:lnTo>
                <a:lnTo>
                  <a:pt x="166065" y="74955"/>
                </a:lnTo>
                <a:lnTo>
                  <a:pt x="184165" y="74955"/>
                </a:lnTo>
                <a:lnTo>
                  <a:pt x="190042" y="68643"/>
                </a:lnTo>
                <a:lnTo>
                  <a:pt x="192566" y="64338"/>
                </a:lnTo>
                <a:lnTo>
                  <a:pt x="196278" y="54051"/>
                </a:lnTo>
                <a:lnTo>
                  <a:pt x="197218" y="48107"/>
                </a:lnTo>
                <a:lnTo>
                  <a:pt x="197218" y="34544"/>
                </a:lnTo>
                <a:lnTo>
                  <a:pt x="196303" y="28549"/>
                </a:lnTo>
                <a:lnTo>
                  <a:pt x="192659" y="18161"/>
                </a:lnTo>
                <a:lnTo>
                  <a:pt x="190182" y="13843"/>
                </a:lnTo>
                <a:lnTo>
                  <a:pt x="184451" y="7543"/>
                </a:lnTo>
                <a:close/>
              </a:path>
            </a:pathLst>
          </a:custGeom>
          <a:solidFill>
            <a:srgbClr val="F1645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6" name="object 74"/>
          <p:cNvSpPr/>
          <p:nvPr/>
        </p:nvSpPr>
        <p:spPr>
          <a:xfrm>
            <a:off x="3306990" y="2059441"/>
            <a:ext cx="2665552" cy="3137956"/>
          </a:xfrm>
          <a:custGeom>
            <a:avLst/>
            <a:gdLst/>
            <a:ahLst/>
            <a:cxnLst/>
            <a:rect l="l" t="t" r="r" b="b"/>
            <a:pathLst>
              <a:path w="3117215" h="3669665">
                <a:moveTo>
                  <a:pt x="0" y="3669436"/>
                </a:moveTo>
                <a:lnTo>
                  <a:pt x="3116668" y="3669436"/>
                </a:lnTo>
                <a:lnTo>
                  <a:pt x="3116668" y="0"/>
                </a:lnTo>
                <a:lnTo>
                  <a:pt x="0" y="0"/>
                </a:lnTo>
                <a:lnTo>
                  <a:pt x="0" y="3669436"/>
                </a:lnTo>
                <a:close/>
              </a:path>
            </a:pathLst>
          </a:custGeom>
          <a:solidFill>
            <a:srgbClr val="F2F1E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7" name="object 75"/>
          <p:cNvSpPr/>
          <p:nvPr/>
        </p:nvSpPr>
        <p:spPr>
          <a:xfrm>
            <a:off x="5422392" y="3422473"/>
            <a:ext cx="399100" cy="538649"/>
          </a:xfrm>
          <a:custGeom>
            <a:avLst/>
            <a:gdLst/>
            <a:ahLst/>
            <a:cxnLst/>
            <a:rect l="l" t="t" r="r" b="b"/>
            <a:pathLst>
              <a:path w="466725" h="629920">
                <a:moveTo>
                  <a:pt x="0" y="0"/>
                </a:moveTo>
                <a:lnTo>
                  <a:pt x="466115" y="0"/>
                </a:lnTo>
                <a:lnTo>
                  <a:pt x="466115" y="629577"/>
                </a:lnTo>
                <a:lnTo>
                  <a:pt x="0" y="629577"/>
                </a:lnTo>
                <a:lnTo>
                  <a:pt x="0" y="0"/>
                </a:lnTo>
                <a:close/>
              </a:path>
            </a:pathLst>
          </a:custGeom>
          <a:solidFill>
            <a:srgbClr val="F2F1E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8" name="object 76"/>
          <p:cNvSpPr/>
          <p:nvPr/>
        </p:nvSpPr>
        <p:spPr>
          <a:xfrm>
            <a:off x="5400699" y="3402422"/>
            <a:ext cx="443081" cy="564713"/>
          </a:xfrm>
          <a:custGeom>
            <a:avLst/>
            <a:gdLst/>
            <a:ahLst/>
            <a:cxnLst/>
            <a:rect l="l" t="t" r="r" b="b"/>
            <a:pathLst>
              <a:path w="518159" h="660400">
                <a:moveTo>
                  <a:pt x="32257" y="0"/>
                </a:moveTo>
                <a:lnTo>
                  <a:pt x="18401" y="3118"/>
                </a:lnTo>
                <a:lnTo>
                  <a:pt x="7546" y="11519"/>
                </a:lnTo>
                <a:lnTo>
                  <a:pt x="1127" y="23771"/>
                </a:lnTo>
                <a:lnTo>
                  <a:pt x="0" y="627697"/>
                </a:lnTo>
                <a:lnTo>
                  <a:pt x="3118" y="641554"/>
                </a:lnTo>
                <a:lnTo>
                  <a:pt x="11519" y="652408"/>
                </a:lnTo>
                <a:lnTo>
                  <a:pt x="23771" y="658828"/>
                </a:lnTo>
                <a:lnTo>
                  <a:pt x="485482" y="659955"/>
                </a:lnTo>
                <a:lnTo>
                  <a:pt x="499339" y="656835"/>
                </a:lnTo>
                <a:lnTo>
                  <a:pt x="509740" y="648779"/>
                </a:lnTo>
                <a:lnTo>
                  <a:pt x="264767" y="648779"/>
                </a:lnTo>
                <a:lnTo>
                  <a:pt x="250018" y="644894"/>
                </a:lnTo>
                <a:lnTo>
                  <a:pt x="242797" y="634516"/>
                </a:lnTo>
                <a:lnTo>
                  <a:pt x="242303" y="630250"/>
                </a:lnTo>
                <a:lnTo>
                  <a:pt x="247346" y="617411"/>
                </a:lnTo>
                <a:lnTo>
                  <a:pt x="259681" y="611437"/>
                </a:lnTo>
                <a:lnTo>
                  <a:pt x="516659" y="611437"/>
                </a:lnTo>
                <a:lnTo>
                  <a:pt x="516697" y="594448"/>
                </a:lnTo>
                <a:lnTo>
                  <a:pt x="60718" y="594448"/>
                </a:lnTo>
                <a:lnTo>
                  <a:pt x="60718" y="62331"/>
                </a:lnTo>
                <a:lnTo>
                  <a:pt x="517728" y="62331"/>
                </a:lnTo>
                <a:lnTo>
                  <a:pt x="517728" y="40081"/>
                </a:lnTo>
                <a:lnTo>
                  <a:pt x="258203" y="40081"/>
                </a:lnTo>
                <a:lnTo>
                  <a:pt x="255765" y="37642"/>
                </a:lnTo>
                <a:lnTo>
                  <a:pt x="255765" y="31673"/>
                </a:lnTo>
                <a:lnTo>
                  <a:pt x="258203" y="29248"/>
                </a:lnTo>
                <a:lnTo>
                  <a:pt x="517051" y="29248"/>
                </a:lnTo>
                <a:lnTo>
                  <a:pt x="514610" y="18398"/>
                </a:lnTo>
                <a:lnTo>
                  <a:pt x="506211" y="7543"/>
                </a:lnTo>
                <a:lnTo>
                  <a:pt x="493960" y="1125"/>
                </a:lnTo>
                <a:lnTo>
                  <a:pt x="32257" y="0"/>
                </a:lnTo>
                <a:close/>
              </a:path>
              <a:path w="518159" h="660400">
                <a:moveTo>
                  <a:pt x="516659" y="611437"/>
                </a:moveTo>
                <a:lnTo>
                  <a:pt x="259681" y="611437"/>
                </a:lnTo>
                <a:lnTo>
                  <a:pt x="273376" y="616051"/>
                </a:lnTo>
                <a:lnTo>
                  <a:pt x="279883" y="627574"/>
                </a:lnTo>
                <a:lnTo>
                  <a:pt x="275655" y="641874"/>
                </a:lnTo>
                <a:lnTo>
                  <a:pt x="264767" y="648779"/>
                </a:lnTo>
                <a:lnTo>
                  <a:pt x="509740" y="648779"/>
                </a:lnTo>
                <a:lnTo>
                  <a:pt x="510190" y="648431"/>
                </a:lnTo>
                <a:lnTo>
                  <a:pt x="516603" y="636175"/>
                </a:lnTo>
                <a:lnTo>
                  <a:pt x="516659" y="611437"/>
                </a:lnTo>
                <a:close/>
              </a:path>
              <a:path w="518159" h="660400">
                <a:moveTo>
                  <a:pt x="517728" y="62331"/>
                </a:moveTo>
                <a:lnTo>
                  <a:pt x="460209" y="62331"/>
                </a:lnTo>
                <a:lnTo>
                  <a:pt x="460209" y="594448"/>
                </a:lnTo>
                <a:lnTo>
                  <a:pt x="516697" y="594448"/>
                </a:lnTo>
                <a:lnTo>
                  <a:pt x="517728" y="135864"/>
                </a:lnTo>
                <a:lnTo>
                  <a:pt x="517728" y="62331"/>
                </a:lnTo>
                <a:close/>
              </a:path>
              <a:path w="518159" h="660400">
                <a:moveTo>
                  <a:pt x="517051" y="29248"/>
                </a:moveTo>
                <a:lnTo>
                  <a:pt x="264172" y="29248"/>
                </a:lnTo>
                <a:lnTo>
                  <a:pt x="266611" y="31673"/>
                </a:lnTo>
                <a:lnTo>
                  <a:pt x="266611" y="37642"/>
                </a:lnTo>
                <a:lnTo>
                  <a:pt x="264172" y="40081"/>
                </a:lnTo>
                <a:lnTo>
                  <a:pt x="517728" y="40081"/>
                </a:lnTo>
                <a:lnTo>
                  <a:pt x="517728" y="32258"/>
                </a:lnTo>
                <a:lnTo>
                  <a:pt x="517051" y="29248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79" name="object 77"/>
          <p:cNvSpPr txBox="1"/>
          <p:nvPr/>
        </p:nvSpPr>
        <p:spPr>
          <a:xfrm>
            <a:off x="3958606" y="4146864"/>
            <a:ext cx="539192" cy="757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163" indent="-73303">
              <a:buFont typeface="Arial"/>
              <a:buChar char="—"/>
              <a:tabLst>
                <a:tab pos="84706" algn="l"/>
              </a:tabLst>
            </a:pP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D</a:t>
            </a:r>
            <a:r>
              <a:rPr sz="342" dirty="0">
                <a:solidFill>
                  <a:srgbClr val="7C7D7D"/>
                </a:solidFill>
                <a:latin typeface="Century"/>
                <a:cs typeface="Century"/>
              </a:rPr>
              <a:t>ian</a:t>
            </a:r>
            <a:r>
              <a:rPr sz="342" spc="4" dirty="0">
                <a:solidFill>
                  <a:srgbClr val="7C7D7D"/>
                </a:solidFill>
                <a:latin typeface="Century"/>
                <a:cs typeface="Century"/>
              </a:rPr>
              <a:t>a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4" dirty="0">
                <a:solidFill>
                  <a:srgbClr val="7C7D7D"/>
                </a:solidFill>
                <a:latin typeface="Century"/>
                <a:cs typeface="Century"/>
              </a:rPr>
              <a:t>John</a:t>
            </a:r>
            <a:r>
              <a:rPr sz="342" spc="13" dirty="0">
                <a:solidFill>
                  <a:srgbClr val="7C7D7D"/>
                </a:solidFill>
                <a:latin typeface="Century"/>
                <a:cs typeface="Century"/>
              </a:rPr>
              <a:t>s</a:t>
            </a:r>
            <a:r>
              <a:rPr sz="342" spc="21" dirty="0">
                <a:solidFill>
                  <a:srgbClr val="7C7D7D"/>
                </a:solidFill>
                <a:latin typeface="Century"/>
                <a:cs typeface="Century"/>
              </a:rPr>
              <a:t>on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MP</a:t>
            </a:r>
            <a:endParaRPr sz="342" dirty="0">
              <a:latin typeface="Century"/>
              <a:cs typeface="Century"/>
            </a:endParaRPr>
          </a:p>
          <a:p>
            <a:pPr marL="84163" indent="-73303">
              <a:spcBef>
                <a:spcPts val="205"/>
              </a:spcBef>
              <a:buFont typeface="Arial"/>
              <a:buChar char="—"/>
              <a:tabLst>
                <a:tab pos="84706" algn="l"/>
              </a:tabLst>
            </a:pPr>
            <a:r>
              <a:rPr sz="342" spc="-4" dirty="0">
                <a:solidFill>
                  <a:srgbClr val="7C7D7D"/>
                </a:solidFill>
                <a:latin typeface="Century"/>
                <a:cs typeface="Century"/>
              </a:rPr>
              <a:t>B</a:t>
            </a:r>
            <a:r>
              <a:rPr sz="342" spc="-13" dirty="0">
                <a:solidFill>
                  <a:srgbClr val="7C7D7D"/>
                </a:solidFill>
                <a:latin typeface="Century"/>
                <a:cs typeface="Century"/>
              </a:rPr>
              <a:t>r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ando</a:t>
            </a:r>
            <a:r>
              <a:rPr sz="342" spc="13" dirty="0">
                <a:solidFill>
                  <a:srgbClr val="7C7D7D"/>
                </a:solidFill>
                <a:latin typeface="Century"/>
                <a:cs typeface="Century"/>
              </a:rPr>
              <a:t>n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-30" dirty="0">
                <a:solidFill>
                  <a:srgbClr val="7C7D7D"/>
                </a:solidFill>
                <a:latin typeface="Century"/>
                <a:cs typeface="Century"/>
              </a:rPr>
              <a:t>L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ewi</a:t>
            </a:r>
            <a:r>
              <a:rPr sz="342" spc="13" dirty="0">
                <a:solidFill>
                  <a:srgbClr val="7C7D7D"/>
                </a:solidFill>
                <a:latin typeface="Century"/>
                <a:cs typeface="Century"/>
              </a:rPr>
              <a:t>s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MP</a:t>
            </a:r>
            <a:endParaRPr sz="342" dirty="0">
              <a:latin typeface="Century"/>
              <a:cs typeface="Century"/>
            </a:endParaRPr>
          </a:p>
          <a:p>
            <a:pPr marL="84163" indent="-73303">
              <a:spcBef>
                <a:spcPts val="205"/>
              </a:spcBef>
              <a:buFont typeface="Arial"/>
              <a:buChar char="—"/>
              <a:tabLst>
                <a:tab pos="84706" algn="l"/>
              </a:tabLst>
            </a:pPr>
            <a:r>
              <a:rPr sz="342" spc="17" dirty="0">
                <a:solidFill>
                  <a:srgbClr val="7C7D7D"/>
                </a:solidFill>
                <a:latin typeface="Century"/>
                <a:cs typeface="Century"/>
              </a:rPr>
              <a:t>And</a:t>
            </a:r>
            <a:r>
              <a:rPr sz="342" spc="4" dirty="0">
                <a:solidFill>
                  <a:srgbClr val="7C7D7D"/>
                </a:solidFill>
                <a:latin typeface="Century"/>
                <a:cs typeface="Century"/>
              </a:rPr>
              <a:t>r</a:t>
            </a:r>
            <a:r>
              <a:rPr sz="342" spc="17" dirty="0">
                <a:solidFill>
                  <a:srgbClr val="7C7D7D"/>
                </a:solidFill>
                <a:latin typeface="Century"/>
                <a:cs typeface="Century"/>
              </a:rPr>
              <a:t>e</a:t>
            </a:r>
            <a:r>
              <a:rPr sz="342" spc="38" dirty="0">
                <a:solidFill>
                  <a:srgbClr val="7C7D7D"/>
                </a:solidFill>
                <a:latin typeface="Century"/>
                <a:cs typeface="Century"/>
              </a:rPr>
              <a:t>w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-21" dirty="0">
                <a:solidFill>
                  <a:srgbClr val="7C7D7D"/>
                </a:solidFill>
                <a:latin typeface="Century"/>
                <a:cs typeface="Century"/>
              </a:rPr>
              <a:t>P</a:t>
            </a:r>
            <a:r>
              <a:rPr sz="342" spc="4" dirty="0">
                <a:solidFill>
                  <a:srgbClr val="7C7D7D"/>
                </a:solidFill>
                <a:latin typeface="Century"/>
                <a:cs typeface="Century"/>
              </a:rPr>
              <a:t>e</a:t>
            </a:r>
            <a:r>
              <a:rPr sz="342" dirty="0">
                <a:solidFill>
                  <a:srgbClr val="7C7D7D"/>
                </a:solidFill>
                <a:latin typeface="Century"/>
                <a:cs typeface="Century"/>
              </a:rPr>
              <a:t>r</a:t>
            </a:r>
            <a:r>
              <a:rPr sz="342" spc="26" dirty="0">
                <a:solidFill>
                  <a:srgbClr val="7C7D7D"/>
                </a:solidFill>
                <a:latin typeface="Century"/>
                <a:cs typeface="Century"/>
              </a:rPr>
              <a:t>cy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MP</a:t>
            </a:r>
            <a:endParaRPr sz="342" dirty="0">
              <a:latin typeface="Century"/>
              <a:cs typeface="Century"/>
            </a:endParaRPr>
          </a:p>
          <a:p>
            <a:pPr marL="84163" indent="-73303">
              <a:spcBef>
                <a:spcPts val="205"/>
              </a:spcBef>
              <a:buFont typeface="Arial"/>
              <a:buChar char="—"/>
              <a:tabLst>
                <a:tab pos="84706" algn="l"/>
              </a:tabLst>
            </a:pPr>
            <a:r>
              <a:rPr sz="342" spc="4" dirty="0">
                <a:solidFill>
                  <a:srgbClr val="7C7D7D"/>
                </a:solidFill>
                <a:latin typeface="Century"/>
                <a:cs typeface="Century"/>
              </a:rPr>
              <a:t>Rachael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4" dirty="0">
                <a:solidFill>
                  <a:srgbClr val="7C7D7D"/>
                </a:solidFill>
                <a:latin typeface="Century"/>
                <a:cs typeface="Century"/>
              </a:rPr>
              <a:t>Mas</a:t>
            </a:r>
            <a:r>
              <a:rPr sz="342" spc="-9" dirty="0">
                <a:solidFill>
                  <a:srgbClr val="7C7D7D"/>
                </a:solidFill>
                <a:latin typeface="Century"/>
                <a:cs typeface="Century"/>
              </a:rPr>
              <a:t>k</a:t>
            </a:r>
            <a:r>
              <a:rPr sz="342" spc="-4" dirty="0">
                <a:solidFill>
                  <a:srgbClr val="7C7D7D"/>
                </a:solidFill>
                <a:latin typeface="Century"/>
                <a:cs typeface="Century"/>
              </a:rPr>
              <a:t>el</a:t>
            </a:r>
            <a:r>
              <a:rPr sz="342" dirty="0">
                <a:solidFill>
                  <a:srgbClr val="7C7D7D"/>
                </a:solidFill>
                <a:latin typeface="Century"/>
                <a:cs typeface="Century"/>
              </a:rPr>
              <a:t>l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MP</a:t>
            </a:r>
            <a:endParaRPr sz="342" dirty="0">
              <a:latin typeface="Century"/>
              <a:cs typeface="Century"/>
            </a:endParaRPr>
          </a:p>
          <a:p>
            <a:pPr marL="84163" indent="-73303">
              <a:spcBef>
                <a:spcPts val="205"/>
              </a:spcBef>
              <a:buFont typeface="Arial"/>
              <a:buChar char="—"/>
              <a:tabLst>
                <a:tab pos="84706" algn="l"/>
              </a:tabLst>
            </a:pPr>
            <a:r>
              <a:rPr sz="342" spc="-13" dirty="0">
                <a:solidFill>
                  <a:srgbClr val="7C7D7D"/>
                </a:solidFill>
                <a:latin typeface="Century"/>
                <a:cs typeface="Century"/>
              </a:rPr>
              <a:t>K</a:t>
            </a:r>
            <a:r>
              <a:rPr sz="342" spc="17" dirty="0">
                <a:solidFill>
                  <a:srgbClr val="7C7D7D"/>
                </a:solidFill>
                <a:latin typeface="Century"/>
                <a:cs typeface="Century"/>
              </a:rPr>
              <a:t>e</a:t>
            </a:r>
            <a:r>
              <a:rPr sz="342" spc="21" dirty="0">
                <a:solidFill>
                  <a:srgbClr val="7C7D7D"/>
                </a:solidFill>
                <a:latin typeface="Century"/>
                <a:cs typeface="Century"/>
              </a:rPr>
              <a:t>v</a:t>
            </a:r>
            <a:r>
              <a:rPr sz="342" dirty="0">
                <a:solidFill>
                  <a:srgbClr val="7C7D7D"/>
                </a:solidFill>
                <a:latin typeface="Century"/>
                <a:cs typeface="Century"/>
              </a:rPr>
              <a:t>i</a:t>
            </a:r>
            <a:r>
              <a:rPr sz="342" spc="13" dirty="0">
                <a:solidFill>
                  <a:srgbClr val="7C7D7D"/>
                </a:solidFill>
                <a:latin typeface="Century"/>
                <a:cs typeface="Century"/>
              </a:rPr>
              <a:t>n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dirty="0">
                <a:solidFill>
                  <a:srgbClr val="7C7D7D"/>
                </a:solidFill>
                <a:latin typeface="Century"/>
                <a:cs typeface="Century"/>
              </a:rPr>
              <a:t>Hollin</a:t>
            </a:r>
            <a:r>
              <a:rPr sz="342" spc="-4" dirty="0">
                <a:solidFill>
                  <a:srgbClr val="7C7D7D"/>
                </a:solidFill>
                <a:latin typeface="Century"/>
                <a:cs typeface="Century"/>
              </a:rPr>
              <a:t>r</a:t>
            </a:r>
            <a:r>
              <a:rPr sz="342" dirty="0">
                <a:solidFill>
                  <a:srgbClr val="7C7D7D"/>
                </a:solidFill>
                <a:latin typeface="Century"/>
                <a:cs typeface="Century"/>
              </a:rPr>
              <a:t>a</a:t>
            </a:r>
            <a:r>
              <a:rPr sz="342" spc="-9" dirty="0">
                <a:solidFill>
                  <a:srgbClr val="7C7D7D"/>
                </a:solidFill>
                <a:latin typeface="Century"/>
                <a:cs typeface="Century"/>
              </a:rPr>
              <a:t>k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e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MP</a:t>
            </a:r>
            <a:endParaRPr sz="342" dirty="0">
              <a:latin typeface="Century"/>
              <a:cs typeface="Century"/>
            </a:endParaRPr>
          </a:p>
          <a:p>
            <a:pPr marL="84163" indent="-73303">
              <a:spcBef>
                <a:spcPts val="205"/>
              </a:spcBef>
              <a:buFont typeface="Arial"/>
              <a:buChar char="—"/>
              <a:tabLst>
                <a:tab pos="84706" algn="l"/>
              </a:tabLst>
            </a:pPr>
            <a:r>
              <a:rPr sz="342" spc="-4" dirty="0">
                <a:solidFill>
                  <a:srgbClr val="7C7D7D"/>
                </a:solidFill>
                <a:latin typeface="Century"/>
                <a:cs typeface="Century"/>
              </a:rPr>
              <a:t>Phili</a:t>
            </a:r>
            <a:r>
              <a:rPr sz="342" dirty="0">
                <a:solidFill>
                  <a:srgbClr val="7C7D7D"/>
                </a:solidFill>
                <a:latin typeface="Century"/>
                <a:cs typeface="Century"/>
              </a:rPr>
              <a:t>p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4" dirty="0">
                <a:solidFill>
                  <a:srgbClr val="7C7D7D"/>
                </a:solidFill>
                <a:latin typeface="Century"/>
                <a:cs typeface="Century"/>
              </a:rPr>
              <a:t>D</a:t>
            </a:r>
            <a:r>
              <a:rPr sz="342" spc="-9" dirty="0">
                <a:solidFill>
                  <a:srgbClr val="7C7D7D"/>
                </a:solidFill>
                <a:latin typeface="Century"/>
                <a:cs typeface="Century"/>
              </a:rPr>
              <a:t>a</a:t>
            </a:r>
            <a:r>
              <a:rPr sz="342" spc="34" dirty="0">
                <a:solidFill>
                  <a:srgbClr val="7C7D7D"/>
                </a:solidFill>
                <a:latin typeface="Century"/>
                <a:cs typeface="Century"/>
              </a:rPr>
              <a:t>v</a:t>
            </a:r>
            <a:r>
              <a:rPr sz="342" spc="-4" dirty="0">
                <a:solidFill>
                  <a:srgbClr val="7C7D7D"/>
                </a:solidFill>
                <a:latin typeface="Century"/>
                <a:cs typeface="Century"/>
              </a:rPr>
              <a:t>ie</a:t>
            </a:r>
            <a:r>
              <a:rPr sz="342" dirty="0">
                <a:solidFill>
                  <a:srgbClr val="7C7D7D"/>
                </a:solidFill>
                <a:latin typeface="Century"/>
                <a:cs typeface="Century"/>
              </a:rPr>
              <a:t>s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MP</a:t>
            </a:r>
            <a:endParaRPr sz="342" dirty="0">
              <a:latin typeface="Century"/>
              <a:cs typeface="Century"/>
            </a:endParaRPr>
          </a:p>
          <a:p>
            <a:pPr marL="84163" indent="-73303">
              <a:spcBef>
                <a:spcPts val="205"/>
              </a:spcBef>
              <a:buFont typeface="Arial"/>
              <a:buChar char="—"/>
              <a:tabLst>
                <a:tab pos="84706" algn="l"/>
              </a:tabLst>
            </a:pPr>
            <a:r>
              <a:rPr sz="342" spc="-4" dirty="0">
                <a:solidFill>
                  <a:srgbClr val="7C7D7D"/>
                </a:solidFill>
                <a:latin typeface="Century"/>
                <a:cs typeface="Century"/>
              </a:rPr>
              <a:t>Harriet</a:t>
            </a:r>
            <a:r>
              <a:rPr sz="342" dirty="0">
                <a:solidFill>
                  <a:srgbClr val="7C7D7D"/>
                </a:solidFill>
                <a:latin typeface="Century"/>
                <a:cs typeface="Century"/>
              </a:rPr>
              <a:t>t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Baldwin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MP</a:t>
            </a:r>
            <a:endParaRPr sz="342" dirty="0">
              <a:latin typeface="Century"/>
              <a:cs typeface="Century"/>
            </a:endParaRPr>
          </a:p>
          <a:p>
            <a:pPr marL="84163" indent="-73303">
              <a:spcBef>
                <a:spcPts val="205"/>
              </a:spcBef>
              <a:buFont typeface="Arial"/>
              <a:buChar char="—"/>
              <a:tabLst>
                <a:tab pos="84706" algn="l"/>
              </a:tabLst>
            </a:pP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Guy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4" dirty="0">
                <a:solidFill>
                  <a:srgbClr val="7C7D7D"/>
                </a:solidFill>
                <a:latin typeface="Century"/>
                <a:cs typeface="Century"/>
              </a:rPr>
              <a:t>Op</a:t>
            </a:r>
            <a:r>
              <a:rPr sz="342" spc="17" dirty="0">
                <a:solidFill>
                  <a:srgbClr val="7C7D7D"/>
                </a:solidFill>
                <a:latin typeface="Century"/>
                <a:cs typeface="Century"/>
              </a:rPr>
              <a:t>p</a:t>
            </a:r>
            <a:r>
              <a:rPr sz="342" spc="4" dirty="0">
                <a:solidFill>
                  <a:srgbClr val="7C7D7D"/>
                </a:solidFill>
                <a:latin typeface="Century"/>
                <a:cs typeface="Century"/>
              </a:rPr>
              <a:t>erma</a:t>
            </a:r>
            <a:r>
              <a:rPr sz="342" spc="13" dirty="0">
                <a:solidFill>
                  <a:srgbClr val="7C7D7D"/>
                </a:solidFill>
                <a:latin typeface="Century"/>
                <a:cs typeface="Century"/>
              </a:rPr>
              <a:t>n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MP</a:t>
            </a:r>
            <a:endParaRPr sz="342" dirty="0">
              <a:latin typeface="Century"/>
              <a:cs typeface="Century"/>
            </a:endParaRPr>
          </a:p>
          <a:p>
            <a:pPr marL="84163" indent="-73303">
              <a:spcBef>
                <a:spcPts val="205"/>
              </a:spcBef>
              <a:buFont typeface="Arial"/>
              <a:buChar char="—"/>
              <a:tabLst>
                <a:tab pos="84706" algn="l"/>
              </a:tabLst>
            </a:pPr>
            <a:r>
              <a:rPr sz="342" spc="-4" dirty="0">
                <a:solidFill>
                  <a:srgbClr val="7C7D7D"/>
                </a:solidFill>
                <a:latin typeface="Century"/>
                <a:cs typeface="Century"/>
              </a:rPr>
              <a:t>Phili</a:t>
            </a:r>
            <a:r>
              <a:rPr sz="342" dirty="0">
                <a:solidFill>
                  <a:srgbClr val="7C7D7D"/>
                </a:solidFill>
                <a:latin typeface="Century"/>
                <a:cs typeface="Century"/>
              </a:rPr>
              <a:t>p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Hammon</a:t>
            </a:r>
            <a:r>
              <a:rPr sz="342" spc="13" dirty="0">
                <a:solidFill>
                  <a:srgbClr val="7C7D7D"/>
                </a:solidFill>
                <a:latin typeface="Century"/>
                <a:cs typeface="Century"/>
              </a:rPr>
              <a:t>d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MP</a:t>
            </a:r>
            <a:endParaRPr sz="342" dirty="0">
              <a:latin typeface="Century"/>
              <a:cs typeface="Century"/>
            </a:endParaRPr>
          </a:p>
          <a:p>
            <a:pPr marL="84163" indent="-73303">
              <a:spcBef>
                <a:spcPts val="205"/>
              </a:spcBef>
              <a:buFont typeface="Arial"/>
              <a:buChar char="—"/>
              <a:tabLst>
                <a:tab pos="84706" algn="l"/>
              </a:tabLst>
            </a:pPr>
            <a:r>
              <a:rPr sz="342" spc="4" dirty="0">
                <a:solidFill>
                  <a:srgbClr val="7C7D7D"/>
                </a:solidFill>
                <a:latin typeface="Century"/>
                <a:cs typeface="Century"/>
              </a:rPr>
              <a:t>Dr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dirty="0">
                <a:solidFill>
                  <a:srgbClr val="7C7D7D"/>
                </a:solidFill>
                <a:latin typeface="Century"/>
                <a:cs typeface="Century"/>
              </a:rPr>
              <a:t>James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4" dirty="0">
                <a:solidFill>
                  <a:srgbClr val="7C7D7D"/>
                </a:solidFill>
                <a:latin typeface="Century"/>
                <a:cs typeface="Century"/>
              </a:rPr>
              <a:t>D</a:t>
            </a:r>
            <a:r>
              <a:rPr sz="342" spc="-9" dirty="0">
                <a:solidFill>
                  <a:srgbClr val="7C7D7D"/>
                </a:solidFill>
                <a:latin typeface="Century"/>
                <a:cs typeface="Century"/>
              </a:rPr>
              <a:t>a</a:t>
            </a:r>
            <a:r>
              <a:rPr sz="342" spc="34" dirty="0">
                <a:solidFill>
                  <a:srgbClr val="7C7D7D"/>
                </a:solidFill>
                <a:latin typeface="Century"/>
                <a:cs typeface="Century"/>
              </a:rPr>
              <a:t>v</a:t>
            </a:r>
            <a:r>
              <a:rPr sz="342" spc="-4" dirty="0">
                <a:solidFill>
                  <a:srgbClr val="7C7D7D"/>
                </a:solidFill>
                <a:latin typeface="Century"/>
                <a:cs typeface="Century"/>
              </a:rPr>
              <a:t>ie</a:t>
            </a:r>
            <a:r>
              <a:rPr sz="342" dirty="0">
                <a:solidFill>
                  <a:srgbClr val="7C7D7D"/>
                </a:solidFill>
                <a:latin typeface="Century"/>
                <a:cs typeface="Century"/>
              </a:rPr>
              <a:t>s</a:t>
            </a:r>
            <a:r>
              <a:rPr sz="342" spc="-17" dirty="0">
                <a:solidFill>
                  <a:srgbClr val="7C7D7D"/>
                </a:solidFill>
                <a:latin typeface="Century"/>
                <a:cs typeface="Century"/>
              </a:rPr>
              <a:t> </a:t>
            </a:r>
            <a:r>
              <a:rPr sz="342" spc="9" dirty="0">
                <a:solidFill>
                  <a:srgbClr val="7C7D7D"/>
                </a:solidFill>
                <a:latin typeface="Century"/>
                <a:cs typeface="Century"/>
              </a:rPr>
              <a:t>MP</a:t>
            </a:r>
            <a:endParaRPr sz="342" dirty="0">
              <a:latin typeface="Century"/>
              <a:cs typeface="Century"/>
            </a:endParaRPr>
          </a:p>
        </p:txBody>
      </p:sp>
      <p:sp>
        <p:nvSpPr>
          <p:cNvPr id="80" name="object 78"/>
          <p:cNvSpPr/>
          <p:nvPr/>
        </p:nvSpPr>
        <p:spPr>
          <a:xfrm>
            <a:off x="3620493" y="4159093"/>
            <a:ext cx="78191" cy="63530"/>
          </a:xfrm>
          <a:custGeom>
            <a:avLst/>
            <a:gdLst/>
            <a:ahLst/>
            <a:cxnLst/>
            <a:rect l="l" t="t" r="r" b="b"/>
            <a:pathLst>
              <a:path w="91439" h="74295">
                <a:moveTo>
                  <a:pt x="0" y="65824"/>
                </a:moveTo>
                <a:lnTo>
                  <a:pt x="11334" y="71332"/>
                </a:lnTo>
                <a:lnTo>
                  <a:pt x="23965" y="74044"/>
                </a:lnTo>
                <a:lnTo>
                  <a:pt x="41318" y="72052"/>
                </a:lnTo>
                <a:lnTo>
                  <a:pt x="55546" y="66410"/>
                </a:lnTo>
                <a:lnTo>
                  <a:pt x="55967" y="66090"/>
                </a:lnTo>
                <a:lnTo>
                  <a:pt x="13258" y="66090"/>
                </a:lnTo>
                <a:lnTo>
                  <a:pt x="1473" y="66001"/>
                </a:lnTo>
                <a:lnTo>
                  <a:pt x="0" y="65824"/>
                </a:lnTo>
                <a:close/>
              </a:path>
              <a:path w="91439" h="74295">
                <a:moveTo>
                  <a:pt x="10248" y="45046"/>
                </a:moveTo>
                <a:lnTo>
                  <a:pt x="12636" y="52489"/>
                </a:lnTo>
                <a:lnTo>
                  <a:pt x="19557" y="57924"/>
                </a:lnTo>
                <a:lnTo>
                  <a:pt x="27762" y="58064"/>
                </a:lnTo>
                <a:lnTo>
                  <a:pt x="21348" y="63093"/>
                </a:lnTo>
                <a:lnTo>
                  <a:pt x="13258" y="66090"/>
                </a:lnTo>
                <a:lnTo>
                  <a:pt x="55967" y="66090"/>
                </a:lnTo>
                <a:lnTo>
                  <a:pt x="66695" y="57924"/>
                </a:lnTo>
                <a:lnTo>
                  <a:pt x="74786" y="47426"/>
                </a:lnTo>
                <a:lnTo>
                  <a:pt x="75670" y="45389"/>
                </a:lnTo>
                <a:lnTo>
                  <a:pt x="12560" y="45389"/>
                </a:lnTo>
                <a:lnTo>
                  <a:pt x="11391" y="45262"/>
                </a:lnTo>
                <a:lnTo>
                  <a:pt x="10248" y="45046"/>
                </a:lnTo>
                <a:close/>
              </a:path>
              <a:path w="91439" h="74295">
                <a:moveTo>
                  <a:pt x="3670" y="26111"/>
                </a:moveTo>
                <a:lnTo>
                  <a:pt x="3670" y="35433"/>
                </a:lnTo>
                <a:lnTo>
                  <a:pt x="10134" y="43002"/>
                </a:lnTo>
                <a:lnTo>
                  <a:pt x="18719" y="44729"/>
                </a:lnTo>
                <a:lnTo>
                  <a:pt x="17132" y="45161"/>
                </a:lnTo>
                <a:lnTo>
                  <a:pt x="15481" y="45389"/>
                </a:lnTo>
                <a:lnTo>
                  <a:pt x="75670" y="45389"/>
                </a:lnTo>
                <a:lnTo>
                  <a:pt x="79875" y="35705"/>
                </a:lnTo>
                <a:lnTo>
                  <a:pt x="81141" y="28460"/>
                </a:lnTo>
                <a:lnTo>
                  <a:pt x="12166" y="28460"/>
                </a:lnTo>
                <a:lnTo>
                  <a:pt x="9093" y="28359"/>
                </a:lnTo>
                <a:lnTo>
                  <a:pt x="6197" y="27520"/>
                </a:lnTo>
                <a:lnTo>
                  <a:pt x="3670" y="26111"/>
                </a:lnTo>
                <a:close/>
              </a:path>
              <a:path w="91439" h="74295">
                <a:moveTo>
                  <a:pt x="4749" y="6197"/>
                </a:moveTo>
                <a:lnTo>
                  <a:pt x="3822" y="9423"/>
                </a:lnTo>
                <a:lnTo>
                  <a:pt x="3822" y="19354"/>
                </a:lnTo>
                <a:lnTo>
                  <a:pt x="7137" y="25095"/>
                </a:lnTo>
                <a:lnTo>
                  <a:pt x="12166" y="28460"/>
                </a:lnTo>
                <a:lnTo>
                  <a:pt x="81141" y="28460"/>
                </a:lnTo>
                <a:lnTo>
                  <a:pt x="81995" y="23579"/>
                </a:lnTo>
                <a:lnTo>
                  <a:pt x="81999" y="23012"/>
                </a:lnTo>
                <a:lnTo>
                  <a:pt x="45008" y="23012"/>
                </a:lnTo>
                <a:lnTo>
                  <a:pt x="31833" y="20671"/>
                </a:lnTo>
                <a:lnTo>
                  <a:pt x="19992" y="15312"/>
                </a:lnTo>
                <a:lnTo>
                  <a:pt x="9905" y="7357"/>
                </a:lnTo>
                <a:lnTo>
                  <a:pt x="4749" y="6197"/>
                </a:lnTo>
                <a:close/>
              </a:path>
              <a:path w="91439" h="74295">
                <a:moveTo>
                  <a:pt x="68656" y="0"/>
                </a:moveTo>
                <a:lnTo>
                  <a:pt x="63271" y="0"/>
                </a:lnTo>
                <a:lnTo>
                  <a:pt x="50437" y="5080"/>
                </a:lnTo>
                <a:lnTo>
                  <a:pt x="44557" y="17446"/>
                </a:lnTo>
                <a:lnTo>
                  <a:pt x="44570" y="20671"/>
                </a:lnTo>
                <a:lnTo>
                  <a:pt x="44691" y="21640"/>
                </a:lnTo>
                <a:lnTo>
                  <a:pt x="45008" y="23012"/>
                </a:lnTo>
                <a:lnTo>
                  <a:pt x="81999" y="23012"/>
                </a:lnTo>
                <a:lnTo>
                  <a:pt x="82029" y="18491"/>
                </a:lnTo>
                <a:lnTo>
                  <a:pt x="85686" y="15849"/>
                </a:lnTo>
                <a:lnTo>
                  <a:pt x="88861" y="12547"/>
                </a:lnTo>
                <a:lnTo>
                  <a:pt x="89405" y="11734"/>
                </a:lnTo>
                <a:lnTo>
                  <a:pt x="80606" y="11734"/>
                </a:lnTo>
                <a:lnTo>
                  <a:pt x="84480" y="9423"/>
                </a:lnTo>
                <a:lnTo>
                  <a:pt x="87318" y="5918"/>
                </a:lnTo>
                <a:lnTo>
                  <a:pt x="76949" y="5918"/>
                </a:lnTo>
                <a:lnTo>
                  <a:pt x="73520" y="2273"/>
                </a:lnTo>
                <a:lnTo>
                  <a:pt x="68656" y="0"/>
                </a:lnTo>
                <a:close/>
              </a:path>
              <a:path w="91439" h="74295">
                <a:moveTo>
                  <a:pt x="91376" y="8788"/>
                </a:moveTo>
                <a:lnTo>
                  <a:pt x="88010" y="10274"/>
                </a:lnTo>
                <a:lnTo>
                  <a:pt x="84404" y="11290"/>
                </a:lnTo>
                <a:lnTo>
                  <a:pt x="80606" y="11734"/>
                </a:lnTo>
                <a:lnTo>
                  <a:pt x="89405" y="11734"/>
                </a:lnTo>
                <a:lnTo>
                  <a:pt x="91376" y="8788"/>
                </a:lnTo>
                <a:close/>
              </a:path>
              <a:path w="91439" h="74295">
                <a:moveTo>
                  <a:pt x="88849" y="1371"/>
                </a:moveTo>
                <a:lnTo>
                  <a:pt x="85229" y="3517"/>
                </a:lnTo>
                <a:lnTo>
                  <a:pt x="81216" y="5080"/>
                </a:lnTo>
                <a:lnTo>
                  <a:pt x="76949" y="5918"/>
                </a:lnTo>
                <a:lnTo>
                  <a:pt x="87318" y="5918"/>
                </a:lnTo>
                <a:lnTo>
                  <a:pt x="87452" y="5753"/>
                </a:lnTo>
                <a:lnTo>
                  <a:pt x="88849" y="1371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1" name="object 79"/>
          <p:cNvSpPr/>
          <p:nvPr/>
        </p:nvSpPr>
        <p:spPr>
          <a:xfrm>
            <a:off x="3408686" y="4159093"/>
            <a:ext cx="78191" cy="63530"/>
          </a:xfrm>
          <a:custGeom>
            <a:avLst/>
            <a:gdLst/>
            <a:ahLst/>
            <a:cxnLst/>
            <a:rect l="l" t="t" r="r" b="b"/>
            <a:pathLst>
              <a:path w="91439" h="74295">
                <a:moveTo>
                  <a:pt x="0" y="65824"/>
                </a:moveTo>
                <a:lnTo>
                  <a:pt x="11334" y="71332"/>
                </a:lnTo>
                <a:lnTo>
                  <a:pt x="23965" y="74044"/>
                </a:lnTo>
                <a:lnTo>
                  <a:pt x="41318" y="72052"/>
                </a:lnTo>
                <a:lnTo>
                  <a:pt x="55546" y="66410"/>
                </a:lnTo>
                <a:lnTo>
                  <a:pt x="55967" y="66090"/>
                </a:lnTo>
                <a:lnTo>
                  <a:pt x="13258" y="66090"/>
                </a:lnTo>
                <a:lnTo>
                  <a:pt x="1473" y="66001"/>
                </a:lnTo>
                <a:lnTo>
                  <a:pt x="0" y="65824"/>
                </a:lnTo>
                <a:close/>
              </a:path>
              <a:path w="91439" h="74295">
                <a:moveTo>
                  <a:pt x="10248" y="45046"/>
                </a:moveTo>
                <a:lnTo>
                  <a:pt x="12636" y="52489"/>
                </a:lnTo>
                <a:lnTo>
                  <a:pt x="19557" y="57924"/>
                </a:lnTo>
                <a:lnTo>
                  <a:pt x="27762" y="58064"/>
                </a:lnTo>
                <a:lnTo>
                  <a:pt x="21348" y="63093"/>
                </a:lnTo>
                <a:lnTo>
                  <a:pt x="13258" y="66090"/>
                </a:lnTo>
                <a:lnTo>
                  <a:pt x="55967" y="66090"/>
                </a:lnTo>
                <a:lnTo>
                  <a:pt x="66695" y="57924"/>
                </a:lnTo>
                <a:lnTo>
                  <a:pt x="74786" y="47426"/>
                </a:lnTo>
                <a:lnTo>
                  <a:pt x="75670" y="45389"/>
                </a:lnTo>
                <a:lnTo>
                  <a:pt x="12560" y="45389"/>
                </a:lnTo>
                <a:lnTo>
                  <a:pt x="11391" y="45262"/>
                </a:lnTo>
                <a:lnTo>
                  <a:pt x="10248" y="45046"/>
                </a:lnTo>
                <a:close/>
              </a:path>
              <a:path w="91439" h="74295">
                <a:moveTo>
                  <a:pt x="3670" y="26111"/>
                </a:moveTo>
                <a:lnTo>
                  <a:pt x="3670" y="35433"/>
                </a:lnTo>
                <a:lnTo>
                  <a:pt x="10134" y="43002"/>
                </a:lnTo>
                <a:lnTo>
                  <a:pt x="18719" y="44729"/>
                </a:lnTo>
                <a:lnTo>
                  <a:pt x="17132" y="45161"/>
                </a:lnTo>
                <a:lnTo>
                  <a:pt x="15481" y="45389"/>
                </a:lnTo>
                <a:lnTo>
                  <a:pt x="75670" y="45389"/>
                </a:lnTo>
                <a:lnTo>
                  <a:pt x="79875" y="35705"/>
                </a:lnTo>
                <a:lnTo>
                  <a:pt x="81141" y="28460"/>
                </a:lnTo>
                <a:lnTo>
                  <a:pt x="12166" y="28460"/>
                </a:lnTo>
                <a:lnTo>
                  <a:pt x="9093" y="28359"/>
                </a:lnTo>
                <a:lnTo>
                  <a:pt x="6197" y="27520"/>
                </a:lnTo>
                <a:lnTo>
                  <a:pt x="3670" y="26111"/>
                </a:lnTo>
                <a:close/>
              </a:path>
              <a:path w="91439" h="74295">
                <a:moveTo>
                  <a:pt x="4749" y="6197"/>
                </a:moveTo>
                <a:lnTo>
                  <a:pt x="3822" y="9423"/>
                </a:lnTo>
                <a:lnTo>
                  <a:pt x="3822" y="19354"/>
                </a:lnTo>
                <a:lnTo>
                  <a:pt x="7137" y="25095"/>
                </a:lnTo>
                <a:lnTo>
                  <a:pt x="12166" y="28460"/>
                </a:lnTo>
                <a:lnTo>
                  <a:pt x="81141" y="28460"/>
                </a:lnTo>
                <a:lnTo>
                  <a:pt x="81995" y="23579"/>
                </a:lnTo>
                <a:lnTo>
                  <a:pt x="81999" y="23012"/>
                </a:lnTo>
                <a:lnTo>
                  <a:pt x="45008" y="23012"/>
                </a:lnTo>
                <a:lnTo>
                  <a:pt x="31830" y="20671"/>
                </a:lnTo>
                <a:lnTo>
                  <a:pt x="19987" y="15312"/>
                </a:lnTo>
                <a:lnTo>
                  <a:pt x="9902" y="7357"/>
                </a:lnTo>
                <a:lnTo>
                  <a:pt x="4749" y="6197"/>
                </a:lnTo>
                <a:close/>
              </a:path>
              <a:path w="91439" h="74295">
                <a:moveTo>
                  <a:pt x="68656" y="0"/>
                </a:moveTo>
                <a:lnTo>
                  <a:pt x="63271" y="0"/>
                </a:lnTo>
                <a:lnTo>
                  <a:pt x="50437" y="5080"/>
                </a:lnTo>
                <a:lnTo>
                  <a:pt x="44557" y="17446"/>
                </a:lnTo>
                <a:lnTo>
                  <a:pt x="44570" y="20671"/>
                </a:lnTo>
                <a:lnTo>
                  <a:pt x="44691" y="21640"/>
                </a:lnTo>
                <a:lnTo>
                  <a:pt x="45008" y="23012"/>
                </a:lnTo>
                <a:lnTo>
                  <a:pt x="81999" y="23012"/>
                </a:lnTo>
                <a:lnTo>
                  <a:pt x="82029" y="18491"/>
                </a:lnTo>
                <a:lnTo>
                  <a:pt x="85686" y="15849"/>
                </a:lnTo>
                <a:lnTo>
                  <a:pt x="88861" y="12547"/>
                </a:lnTo>
                <a:lnTo>
                  <a:pt x="89405" y="11734"/>
                </a:lnTo>
                <a:lnTo>
                  <a:pt x="80606" y="11734"/>
                </a:lnTo>
                <a:lnTo>
                  <a:pt x="84480" y="9423"/>
                </a:lnTo>
                <a:lnTo>
                  <a:pt x="87318" y="5918"/>
                </a:lnTo>
                <a:lnTo>
                  <a:pt x="76949" y="5918"/>
                </a:lnTo>
                <a:lnTo>
                  <a:pt x="73520" y="2273"/>
                </a:lnTo>
                <a:lnTo>
                  <a:pt x="68656" y="0"/>
                </a:lnTo>
                <a:close/>
              </a:path>
              <a:path w="91439" h="74295">
                <a:moveTo>
                  <a:pt x="91376" y="8788"/>
                </a:moveTo>
                <a:lnTo>
                  <a:pt x="88010" y="10274"/>
                </a:lnTo>
                <a:lnTo>
                  <a:pt x="84404" y="11290"/>
                </a:lnTo>
                <a:lnTo>
                  <a:pt x="80606" y="11734"/>
                </a:lnTo>
                <a:lnTo>
                  <a:pt x="89405" y="11734"/>
                </a:lnTo>
                <a:lnTo>
                  <a:pt x="91376" y="8788"/>
                </a:lnTo>
                <a:close/>
              </a:path>
              <a:path w="91439" h="74295">
                <a:moveTo>
                  <a:pt x="88849" y="1371"/>
                </a:moveTo>
                <a:lnTo>
                  <a:pt x="85229" y="3517"/>
                </a:lnTo>
                <a:lnTo>
                  <a:pt x="81216" y="5080"/>
                </a:lnTo>
                <a:lnTo>
                  <a:pt x="76949" y="5918"/>
                </a:lnTo>
                <a:lnTo>
                  <a:pt x="87318" y="5918"/>
                </a:lnTo>
                <a:lnTo>
                  <a:pt x="87452" y="5753"/>
                </a:lnTo>
                <a:lnTo>
                  <a:pt x="88849" y="1371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2" name="object 80"/>
          <p:cNvSpPr/>
          <p:nvPr/>
        </p:nvSpPr>
        <p:spPr>
          <a:xfrm>
            <a:off x="3726397" y="4159093"/>
            <a:ext cx="78191" cy="63530"/>
          </a:xfrm>
          <a:custGeom>
            <a:avLst/>
            <a:gdLst/>
            <a:ahLst/>
            <a:cxnLst/>
            <a:rect l="l" t="t" r="r" b="b"/>
            <a:pathLst>
              <a:path w="91439" h="74295">
                <a:moveTo>
                  <a:pt x="0" y="65824"/>
                </a:moveTo>
                <a:lnTo>
                  <a:pt x="11334" y="71332"/>
                </a:lnTo>
                <a:lnTo>
                  <a:pt x="23965" y="74044"/>
                </a:lnTo>
                <a:lnTo>
                  <a:pt x="41317" y="72052"/>
                </a:lnTo>
                <a:lnTo>
                  <a:pt x="55546" y="66412"/>
                </a:lnTo>
                <a:lnTo>
                  <a:pt x="55970" y="66090"/>
                </a:lnTo>
                <a:lnTo>
                  <a:pt x="13258" y="66090"/>
                </a:lnTo>
                <a:lnTo>
                  <a:pt x="1473" y="66001"/>
                </a:lnTo>
                <a:lnTo>
                  <a:pt x="0" y="65824"/>
                </a:lnTo>
                <a:close/>
              </a:path>
              <a:path w="91439" h="74295">
                <a:moveTo>
                  <a:pt x="10248" y="45046"/>
                </a:moveTo>
                <a:lnTo>
                  <a:pt x="12636" y="52489"/>
                </a:lnTo>
                <a:lnTo>
                  <a:pt x="19557" y="57924"/>
                </a:lnTo>
                <a:lnTo>
                  <a:pt x="27762" y="58064"/>
                </a:lnTo>
                <a:lnTo>
                  <a:pt x="21348" y="63093"/>
                </a:lnTo>
                <a:lnTo>
                  <a:pt x="13258" y="66090"/>
                </a:lnTo>
                <a:lnTo>
                  <a:pt x="55970" y="66090"/>
                </a:lnTo>
                <a:lnTo>
                  <a:pt x="66700" y="57924"/>
                </a:lnTo>
                <a:lnTo>
                  <a:pt x="74792" y="47431"/>
                </a:lnTo>
                <a:lnTo>
                  <a:pt x="75679" y="45389"/>
                </a:lnTo>
                <a:lnTo>
                  <a:pt x="12560" y="45389"/>
                </a:lnTo>
                <a:lnTo>
                  <a:pt x="11391" y="45262"/>
                </a:lnTo>
                <a:lnTo>
                  <a:pt x="10248" y="45046"/>
                </a:lnTo>
                <a:close/>
              </a:path>
              <a:path w="91439" h="74295">
                <a:moveTo>
                  <a:pt x="3670" y="26111"/>
                </a:moveTo>
                <a:lnTo>
                  <a:pt x="3670" y="35433"/>
                </a:lnTo>
                <a:lnTo>
                  <a:pt x="10134" y="43002"/>
                </a:lnTo>
                <a:lnTo>
                  <a:pt x="18719" y="44729"/>
                </a:lnTo>
                <a:lnTo>
                  <a:pt x="17132" y="45161"/>
                </a:lnTo>
                <a:lnTo>
                  <a:pt x="15481" y="45389"/>
                </a:lnTo>
                <a:lnTo>
                  <a:pt x="75679" y="45389"/>
                </a:lnTo>
                <a:lnTo>
                  <a:pt x="79884" y="35712"/>
                </a:lnTo>
                <a:lnTo>
                  <a:pt x="81154" y="28460"/>
                </a:lnTo>
                <a:lnTo>
                  <a:pt x="12166" y="28460"/>
                </a:lnTo>
                <a:lnTo>
                  <a:pt x="9093" y="28359"/>
                </a:lnTo>
                <a:lnTo>
                  <a:pt x="6197" y="27520"/>
                </a:lnTo>
                <a:lnTo>
                  <a:pt x="3670" y="26111"/>
                </a:lnTo>
                <a:close/>
              </a:path>
              <a:path w="91439" h="74295">
                <a:moveTo>
                  <a:pt x="4749" y="6197"/>
                </a:moveTo>
                <a:lnTo>
                  <a:pt x="3822" y="9423"/>
                </a:lnTo>
                <a:lnTo>
                  <a:pt x="3822" y="19354"/>
                </a:lnTo>
                <a:lnTo>
                  <a:pt x="7137" y="25095"/>
                </a:lnTo>
                <a:lnTo>
                  <a:pt x="12166" y="28460"/>
                </a:lnTo>
                <a:lnTo>
                  <a:pt x="81154" y="28460"/>
                </a:lnTo>
                <a:lnTo>
                  <a:pt x="82007" y="23588"/>
                </a:lnTo>
                <a:lnTo>
                  <a:pt x="82010" y="23012"/>
                </a:lnTo>
                <a:lnTo>
                  <a:pt x="45008" y="23012"/>
                </a:lnTo>
                <a:lnTo>
                  <a:pt x="31830" y="20671"/>
                </a:lnTo>
                <a:lnTo>
                  <a:pt x="19987" y="15312"/>
                </a:lnTo>
                <a:lnTo>
                  <a:pt x="9902" y="7357"/>
                </a:lnTo>
                <a:lnTo>
                  <a:pt x="4749" y="6197"/>
                </a:lnTo>
                <a:close/>
              </a:path>
              <a:path w="91439" h="74295">
                <a:moveTo>
                  <a:pt x="68656" y="0"/>
                </a:moveTo>
                <a:lnTo>
                  <a:pt x="63271" y="0"/>
                </a:lnTo>
                <a:lnTo>
                  <a:pt x="50437" y="5080"/>
                </a:lnTo>
                <a:lnTo>
                  <a:pt x="44557" y="17446"/>
                </a:lnTo>
                <a:lnTo>
                  <a:pt x="44570" y="20671"/>
                </a:lnTo>
                <a:lnTo>
                  <a:pt x="44691" y="21640"/>
                </a:lnTo>
                <a:lnTo>
                  <a:pt x="45008" y="23012"/>
                </a:lnTo>
                <a:lnTo>
                  <a:pt x="82010" y="23012"/>
                </a:lnTo>
                <a:lnTo>
                  <a:pt x="82029" y="18491"/>
                </a:lnTo>
                <a:lnTo>
                  <a:pt x="85686" y="15849"/>
                </a:lnTo>
                <a:lnTo>
                  <a:pt x="88861" y="12547"/>
                </a:lnTo>
                <a:lnTo>
                  <a:pt x="89405" y="11734"/>
                </a:lnTo>
                <a:lnTo>
                  <a:pt x="80606" y="11734"/>
                </a:lnTo>
                <a:lnTo>
                  <a:pt x="84480" y="9423"/>
                </a:lnTo>
                <a:lnTo>
                  <a:pt x="87318" y="5918"/>
                </a:lnTo>
                <a:lnTo>
                  <a:pt x="76949" y="5918"/>
                </a:lnTo>
                <a:lnTo>
                  <a:pt x="73520" y="2273"/>
                </a:lnTo>
                <a:lnTo>
                  <a:pt x="68656" y="0"/>
                </a:lnTo>
                <a:close/>
              </a:path>
              <a:path w="91439" h="74295">
                <a:moveTo>
                  <a:pt x="91376" y="8788"/>
                </a:moveTo>
                <a:lnTo>
                  <a:pt x="88010" y="10274"/>
                </a:lnTo>
                <a:lnTo>
                  <a:pt x="84404" y="11290"/>
                </a:lnTo>
                <a:lnTo>
                  <a:pt x="80606" y="11734"/>
                </a:lnTo>
                <a:lnTo>
                  <a:pt x="89405" y="11734"/>
                </a:lnTo>
                <a:lnTo>
                  <a:pt x="91376" y="8788"/>
                </a:lnTo>
                <a:close/>
              </a:path>
              <a:path w="91439" h="74295">
                <a:moveTo>
                  <a:pt x="88849" y="1371"/>
                </a:moveTo>
                <a:lnTo>
                  <a:pt x="85229" y="3517"/>
                </a:lnTo>
                <a:lnTo>
                  <a:pt x="81216" y="5080"/>
                </a:lnTo>
                <a:lnTo>
                  <a:pt x="76949" y="5918"/>
                </a:lnTo>
                <a:lnTo>
                  <a:pt x="87318" y="5918"/>
                </a:lnTo>
                <a:lnTo>
                  <a:pt x="87452" y="5753"/>
                </a:lnTo>
                <a:lnTo>
                  <a:pt x="88849" y="1371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3" name="object 81"/>
          <p:cNvSpPr/>
          <p:nvPr/>
        </p:nvSpPr>
        <p:spPr>
          <a:xfrm>
            <a:off x="3514590" y="4159093"/>
            <a:ext cx="78191" cy="63530"/>
          </a:xfrm>
          <a:custGeom>
            <a:avLst/>
            <a:gdLst/>
            <a:ahLst/>
            <a:cxnLst/>
            <a:rect l="l" t="t" r="r" b="b"/>
            <a:pathLst>
              <a:path w="91439" h="74295">
                <a:moveTo>
                  <a:pt x="0" y="65824"/>
                </a:moveTo>
                <a:lnTo>
                  <a:pt x="11328" y="71332"/>
                </a:lnTo>
                <a:lnTo>
                  <a:pt x="23965" y="74044"/>
                </a:lnTo>
                <a:lnTo>
                  <a:pt x="41317" y="72052"/>
                </a:lnTo>
                <a:lnTo>
                  <a:pt x="55546" y="66410"/>
                </a:lnTo>
                <a:lnTo>
                  <a:pt x="55967" y="66090"/>
                </a:lnTo>
                <a:lnTo>
                  <a:pt x="13258" y="66090"/>
                </a:lnTo>
                <a:lnTo>
                  <a:pt x="1473" y="66001"/>
                </a:lnTo>
                <a:lnTo>
                  <a:pt x="0" y="65824"/>
                </a:lnTo>
                <a:close/>
              </a:path>
              <a:path w="91439" h="74295">
                <a:moveTo>
                  <a:pt x="10248" y="45046"/>
                </a:moveTo>
                <a:lnTo>
                  <a:pt x="12636" y="52489"/>
                </a:lnTo>
                <a:lnTo>
                  <a:pt x="19557" y="57924"/>
                </a:lnTo>
                <a:lnTo>
                  <a:pt x="27762" y="58064"/>
                </a:lnTo>
                <a:lnTo>
                  <a:pt x="21348" y="63093"/>
                </a:lnTo>
                <a:lnTo>
                  <a:pt x="13258" y="66090"/>
                </a:lnTo>
                <a:lnTo>
                  <a:pt x="55967" y="66090"/>
                </a:lnTo>
                <a:lnTo>
                  <a:pt x="66695" y="57924"/>
                </a:lnTo>
                <a:lnTo>
                  <a:pt x="74786" y="47426"/>
                </a:lnTo>
                <a:lnTo>
                  <a:pt x="75670" y="45389"/>
                </a:lnTo>
                <a:lnTo>
                  <a:pt x="12560" y="45389"/>
                </a:lnTo>
                <a:lnTo>
                  <a:pt x="11391" y="45262"/>
                </a:lnTo>
                <a:lnTo>
                  <a:pt x="10248" y="45046"/>
                </a:lnTo>
                <a:close/>
              </a:path>
              <a:path w="91439" h="74295">
                <a:moveTo>
                  <a:pt x="3670" y="26111"/>
                </a:moveTo>
                <a:lnTo>
                  <a:pt x="3670" y="35433"/>
                </a:lnTo>
                <a:lnTo>
                  <a:pt x="10134" y="43002"/>
                </a:lnTo>
                <a:lnTo>
                  <a:pt x="18719" y="44729"/>
                </a:lnTo>
                <a:lnTo>
                  <a:pt x="17132" y="45161"/>
                </a:lnTo>
                <a:lnTo>
                  <a:pt x="15481" y="45389"/>
                </a:lnTo>
                <a:lnTo>
                  <a:pt x="75670" y="45389"/>
                </a:lnTo>
                <a:lnTo>
                  <a:pt x="79875" y="35705"/>
                </a:lnTo>
                <a:lnTo>
                  <a:pt x="81142" y="28460"/>
                </a:lnTo>
                <a:lnTo>
                  <a:pt x="12166" y="28460"/>
                </a:lnTo>
                <a:lnTo>
                  <a:pt x="9093" y="28359"/>
                </a:lnTo>
                <a:lnTo>
                  <a:pt x="6197" y="27520"/>
                </a:lnTo>
                <a:lnTo>
                  <a:pt x="3670" y="26111"/>
                </a:lnTo>
                <a:close/>
              </a:path>
              <a:path w="91439" h="74295">
                <a:moveTo>
                  <a:pt x="4749" y="6197"/>
                </a:moveTo>
                <a:lnTo>
                  <a:pt x="3822" y="9423"/>
                </a:lnTo>
                <a:lnTo>
                  <a:pt x="3822" y="19354"/>
                </a:lnTo>
                <a:lnTo>
                  <a:pt x="7137" y="25095"/>
                </a:lnTo>
                <a:lnTo>
                  <a:pt x="12166" y="28460"/>
                </a:lnTo>
                <a:lnTo>
                  <a:pt x="81142" y="28460"/>
                </a:lnTo>
                <a:lnTo>
                  <a:pt x="81995" y="23580"/>
                </a:lnTo>
                <a:lnTo>
                  <a:pt x="81999" y="23012"/>
                </a:lnTo>
                <a:lnTo>
                  <a:pt x="45008" y="23012"/>
                </a:lnTo>
                <a:lnTo>
                  <a:pt x="31830" y="20671"/>
                </a:lnTo>
                <a:lnTo>
                  <a:pt x="19987" y="15312"/>
                </a:lnTo>
                <a:lnTo>
                  <a:pt x="9902" y="7357"/>
                </a:lnTo>
                <a:lnTo>
                  <a:pt x="4749" y="6197"/>
                </a:lnTo>
                <a:close/>
              </a:path>
              <a:path w="91439" h="74295">
                <a:moveTo>
                  <a:pt x="68656" y="0"/>
                </a:moveTo>
                <a:lnTo>
                  <a:pt x="63271" y="0"/>
                </a:lnTo>
                <a:lnTo>
                  <a:pt x="50437" y="5080"/>
                </a:lnTo>
                <a:lnTo>
                  <a:pt x="44557" y="17446"/>
                </a:lnTo>
                <a:lnTo>
                  <a:pt x="44570" y="20671"/>
                </a:lnTo>
                <a:lnTo>
                  <a:pt x="44691" y="21640"/>
                </a:lnTo>
                <a:lnTo>
                  <a:pt x="45008" y="23012"/>
                </a:lnTo>
                <a:lnTo>
                  <a:pt x="81999" y="23012"/>
                </a:lnTo>
                <a:lnTo>
                  <a:pt x="82029" y="18491"/>
                </a:lnTo>
                <a:lnTo>
                  <a:pt x="85686" y="15849"/>
                </a:lnTo>
                <a:lnTo>
                  <a:pt x="88861" y="12547"/>
                </a:lnTo>
                <a:lnTo>
                  <a:pt x="89405" y="11734"/>
                </a:lnTo>
                <a:lnTo>
                  <a:pt x="80606" y="11734"/>
                </a:lnTo>
                <a:lnTo>
                  <a:pt x="84480" y="9423"/>
                </a:lnTo>
                <a:lnTo>
                  <a:pt x="87318" y="5918"/>
                </a:lnTo>
                <a:lnTo>
                  <a:pt x="76949" y="5918"/>
                </a:lnTo>
                <a:lnTo>
                  <a:pt x="73520" y="2273"/>
                </a:lnTo>
                <a:lnTo>
                  <a:pt x="68656" y="0"/>
                </a:lnTo>
                <a:close/>
              </a:path>
              <a:path w="91439" h="74295">
                <a:moveTo>
                  <a:pt x="91376" y="8788"/>
                </a:moveTo>
                <a:lnTo>
                  <a:pt x="88010" y="10274"/>
                </a:lnTo>
                <a:lnTo>
                  <a:pt x="84404" y="11290"/>
                </a:lnTo>
                <a:lnTo>
                  <a:pt x="80606" y="11734"/>
                </a:lnTo>
                <a:lnTo>
                  <a:pt x="89405" y="11734"/>
                </a:lnTo>
                <a:lnTo>
                  <a:pt x="91376" y="8788"/>
                </a:lnTo>
                <a:close/>
              </a:path>
              <a:path w="91439" h="74295">
                <a:moveTo>
                  <a:pt x="88849" y="1371"/>
                </a:moveTo>
                <a:lnTo>
                  <a:pt x="85229" y="3517"/>
                </a:lnTo>
                <a:lnTo>
                  <a:pt x="81216" y="5080"/>
                </a:lnTo>
                <a:lnTo>
                  <a:pt x="76949" y="5918"/>
                </a:lnTo>
                <a:lnTo>
                  <a:pt x="87318" y="5918"/>
                </a:lnTo>
                <a:lnTo>
                  <a:pt x="87452" y="5753"/>
                </a:lnTo>
                <a:lnTo>
                  <a:pt x="88849" y="1371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4" name="object 82"/>
          <p:cNvSpPr/>
          <p:nvPr/>
        </p:nvSpPr>
        <p:spPr>
          <a:xfrm>
            <a:off x="3832300" y="4159093"/>
            <a:ext cx="78191" cy="63530"/>
          </a:xfrm>
          <a:custGeom>
            <a:avLst/>
            <a:gdLst/>
            <a:ahLst/>
            <a:cxnLst/>
            <a:rect l="l" t="t" r="r" b="b"/>
            <a:pathLst>
              <a:path w="91439" h="74295">
                <a:moveTo>
                  <a:pt x="0" y="65824"/>
                </a:moveTo>
                <a:lnTo>
                  <a:pt x="11334" y="71332"/>
                </a:lnTo>
                <a:lnTo>
                  <a:pt x="23965" y="74044"/>
                </a:lnTo>
                <a:lnTo>
                  <a:pt x="41317" y="72052"/>
                </a:lnTo>
                <a:lnTo>
                  <a:pt x="55546" y="66412"/>
                </a:lnTo>
                <a:lnTo>
                  <a:pt x="55970" y="66090"/>
                </a:lnTo>
                <a:lnTo>
                  <a:pt x="13258" y="66090"/>
                </a:lnTo>
                <a:lnTo>
                  <a:pt x="1473" y="66001"/>
                </a:lnTo>
                <a:lnTo>
                  <a:pt x="0" y="65824"/>
                </a:lnTo>
                <a:close/>
              </a:path>
              <a:path w="91439" h="74295">
                <a:moveTo>
                  <a:pt x="10248" y="45046"/>
                </a:moveTo>
                <a:lnTo>
                  <a:pt x="12636" y="52489"/>
                </a:lnTo>
                <a:lnTo>
                  <a:pt x="19557" y="57924"/>
                </a:lnTo>
                <a:lnTo>
                  <a:pt x="27762" y="58064"/>
                </a:lnTo>
                <a:lnTo>
                  <a:pt x="21348" y="63093"/>
                </a:lnTo>
                <a:lnTo>
                  <a:pt x="13258" y="66090"/>
                </a:lnTo>
                <a:lnTo>
                  <a:pt x="55970" y="66090"/>
                </a:lnTo>
                <a:lnTo>
                  <a:pt x="66700" y="57924"/>
                </a:lnTo>
                <a:lnTo>
                  <a:pt x="74792" y="47431"/>
                </a:lnTo>
                <a:lnTo>
                  <a:pt x="75679" y="45389"/>
                </a:lnTo>
                <a:lnTo>
                  <a:pt x="12560" y="45389"/>
                </a:lnTo>
                <a:lnTo>
                  <a:pt x="11391" y="45262"/>
                </a:lnTo>
                <a:lnTo>
                  <a:pt x="10248" y="45046"/>
                </a:lnTo>
                <a:close/>
              </a:path>
              <a:path w="91439" h="74295">
                <a:moveTo>
                  <a:pt x="3670" y="26111"/>
                </a:moveTo>
                <a:lnTo>
                  <a:pt x="3670" y="35433"/>
                </a:lnTo>
                <a:lnTo>
                  <a:pt x="10134" y="43002"/>
                </a:lnTo>
                <a:lnTo>
                  <a:pt x="18719" y="44729"/>
                </a:lnTo>
                <a:lnTo>
                  <a:pt x="17132" y="45161"/>
                </a:lnTo>
                <a:lnTo>
                  <a:pt x="15481" y="45389"/>
                </a:lnTo>
                <a:lnTo>
                  <a:pt x="75679" y="45389"/>
                </a:lnTo>
                <a:lnTo>
                  <a:pt x="79884" y="35712"/>
                </a:lnTo>
                <a:lnTo>
                  <a:pt x="81154" y="28460"/>
                </a:lnTo>
                <a:lnTo>
                  <a:pt x="12166" y="28460"/>
                </a:lnTo>
                <a:lnTo>
                  <a:pt x="9093" y="28359"/>
                </a:lnTo>
                <a:lnTo>
                  <a:pt x="6197" y="27520"/>
                </a:lnTo>
                <a:lnTo>
                  <a:pt x="3670" y="26111"/>
                </a:lnTo>
                <a:close/>
              </a:path>
              <a:path w="91439" h="74295">
                <a:moveTo>
                  <a:pt x="4749" y="6197"/>
                </a:moveTo>
                <a:lnTo>
                  <a:pt x="3822" y="9423"/>
                </a:lnTo>
                <a:lnTo>
                  <a:pt x="3822" y="19354"/>
                </a:lnTo>
                <a:lnTo>
                  <a:pt x="7137" y="25095"/>
                </a:lnTo>
                <a:lnTo>
                  <a:pt x="12166" y="28460"/>
                </a:lnTo>
                <a:lnTo>
                  <a:pt x="81154" y="28460"/>
                </a:lnTo>
                <a:lnTo>
                  <a:pt x="82007" y="23588"/>
                </a:lnTo>
                <a:lnTo>
                  <a:pt x="82010" y="23012"/>
                </a:lnTo>
                <a:lnTo>
                  <a:pt x="45008" y="23012"/>
                </a:lnTo>
                <a:lnTo>
                  <a:pt x="31833" y="20671"/>
                </a:lnTo>
                <a:lnTo>
                  <a:pt x="19992" y="15312"/>
                </a:lnTo>
                <a:lnTo>
                  <a:pt x="9905" y="7357"/>
                </a:lnTo>
                <a:lnTo>
                  <a:pt x="4749" y="6197"/>
                </a:lnTo>
                <a:close/>
              </a:path>
              <a:path w="91439" h="74295">
                <a:moveTo>
                  <a:pt x="68656" y="0"/>
                </a:moveTo>
                <a:lnTo>
                  <a:pt x="63271" y="0"/>
                </a:lnTo>
                <a:lnTo>
                  <a:pt x="50437" y="5080"/>
                </a:lnTo>
                <a:lnTo>
                  <a:pt x="44557" y="17446"/>
                </a:lnTo>
                <a:lnTo>
                  <a:pt x="44570" y="20671"/>
                </a:lnTo>
                <a:lnTo>
                  <a:pt x="44691" y="21640"/>
                </a:lnTo>
                <a:lnTo>
                  <a:pt x="45008" y="23012"/>
                </a:lnTo>
                <a:lnTo>
                  <a:pt x="82010" y="23012"/>
                </a:lnTo>
                <a:lnTo>
                  <a:pt x="82029" y="18491"/>
                </a:lnTo>
                <a:lnTo>
                  <a:pt x="85686" y="15849"/>
                </a:lnTo>
                <a:lnTo>
                  <a:pt x="88861" y="12547"/>
                </a:lnTo>
                <a:lnTo>
                  <a:pt x="89405" y="11734"/>
                </a:lnTo>
                <a:lnTo>
                  <a:pt x="80606" y="11734"/>
                </a:lnTo>
                <a:lnTo>
                  <a:pt x="84480" y="9423"/>
                </a:lnTo>
                <a:lnTo>
                  <a:pt x="87318" y="5918"/>
                </a:lnTo>
                <a:lnTo>
                  <a:pt x="76949" y="5918"/>
                </a:lnTo>
                <a:lnTo>
                  <a:pt x="73520" y="2273"/>
                </a:lnTo>
                <a:lnTo>
                  <a:pt x="68656" y="0"/>
                </a:lnTo>
                <a:close/>
              </a:path>
              <a:path w="91439" h="74295">
                <a:moveTo>
                  <a:pt x="91376" y="8788"/>
                </a:moveTo>
                <a:lnTo>
                  <a:pt x="88010" y="10274"/>
                </a:lnTo>
                <a:lnTo>
                  <a:pt x="84404" y="11290"/>
                </a:lnTo>
                <a:lnTo>
                  <a:pt x="80606" y="11734"/>
                </a:lnTo>
                <a:lnTo>
                  <a:pt x="89405" y="11734"/>
                </a:lnTo>
                <a:lnTo>
                  <a:pt x="91376" y="8788"/>
                </a:lnTo>
                <a:close/>
              </a:path>
              <a:path w="91439" h="74295">
                <a:moveTo>
                  <a:pt x="88849" y="1371"/>
                </a:moveTo>
                <a:lnTo>
                  <a:pt x="85229" y="3517"/>
                </a:lnTo>
                <a:lnTo>
                  <a:pt x="81216" y="5080"/>
                </a:lnTo>
                <a:lnTo>
                  <a:pt x="76949" y="5918"/>
                </a:lnTo>
                <a:lnTo>
                  <a:pt x="87318" y="5918"/>
                </a:lnTo>
                <a:lnTo>
                  <a:pt x="87452" y="5753"/>
                </a:lnTo>
                <a:lnTo>
                  <a:pt x="88849" y="1371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5" name="object 83"/>
          <p:cNvSpPr/>
          <p:nvPr/>
        </p:nvSpPr>
        <p:spPr>
          <a:xfrm>
            <a:off x="3620493" y="4838564"/>
            <a:ext cx="78191" cy="63530"/>
          </a:xfrm>
          <a:custGeom>
            <a:avLst/>
            <a:gdLst/>
            <a:ahLst/>
            <a:cxnLst/>
            <a:rect l="l" t="t" r="r" b="b"/>
            <a:pathLst>
              <a:path w="91439" h="74295">
                <a:moveTo>
                  <a:pt x="0" y="65824"/>
                </a:moveTo>
                <a:lnTo>
                  <a:pt x="11334" y="71332"/>
                </a:lnTo>
                <a:lnTo>
                  <a:pt x="23965" y="74044"/>
                </a:lnTo>
                <a:lnTo>
                  <a:pt x="41318" y="72052"/>
                </a:lnTo>
                <a:lnTo>
                  <a:pt x="55546" y="66410"/>
                </a:lnTo>
                <a:lnTo>
                  <a:pt x="55967" y="66090"/>
                </a:lnTo>
                <a:lnTo>
                  <a:pt x="13258" y="66090"/>
                </a:lnTo>
                <a:lnTo>
                  <a:pt x="1473" y="66001"/>
                </a:lnTo>
                <a:lnTo>
                  <a:pt x="0" y="65824"/>
                </a:lnTo>
                <a:close/>
              </a:path>
              <a:path w="91439" h="74295">
                <a:moveTo>
                  <a:pt x="10248" y="45046"/>
                </a:moveTo>
                <a:lnTo>
                  <a:pt x="12636" y="52489"/>
                </a:lnTo>
                <a:lnTo>
                  <a:pt x="19557" y="57924"/>
                </a:lnTo>
                <a:lnTo>
                  <a:pt x="27762" y="58064"/>
                </a:lnTo>
                <a:lnTo>
                  <a:pt x="21348" y="63093"/>
                </a:lnTo>
                <a:lnTo>
                  <a:pt x="13258" y="66090"/>
                </a:lnTo>
                <a:lnTo>
                  <a:pt x="55967" y="66090"/>
                </a:lnTo>
                <a:lnTo>
                  <a:pt x="66695" y="57924"/>
                </a:lnTo>
                <a:lnTo>
                  <a:pt x="74786" y="47426"/>
                </a:lnTo>
                <a:lnTo>
                  <a:pt x="75670" y="45389"/>
                </a:lnTo>
                <a:lnTo>
                  <a:pt x="12560" y="45389"/>
                </a:lnTo>
                <a:lnTo>
                  <a:pt x="11391" y="45262"/>
                </a:lnTo>
                <a:lnTo>
                  <a:pt x="10248" y="45046"/>
                </a:lnTo>
                <a:close/>
              </a:path>
              <a:path w="91439" h="74295">
                <a:moveTo>
                  <a:pt x="3670" y="26111"/>
                </a:moveTo>
                <a:lnTo>
                  <a:pt x="3670" y="35432"/>
                </a:lnTo>
                <a:lnTo>
                  <a:pt x="10134" y="43002"/>
                </a:lnTo>
                <a:lnTo>
                  <a:pt x="18719" y="44729"/>
                </a:lnTo>
                <a:lnTo>
                  <a:pt x="17132" y="45161"/>
                </a:lnTo>
                <a:lnTo>
                  <a:pt x="15481" y="45389"/>
                </a:lnTo>
                <a:lnTo>
                  <a:pt x="75670" y="45389"/>
                </a:lnTo>
                <a:lnTo>
                  <a:pt x="79875" y="35705"/>
                </a:lnTo>
                <a:lnTo>
                  <a:pt x="81141" y="28460"/>
                </a:lnTo>
                <a:lnTo>
                  <a:pt x="12166" y="28460"/>
                </a:lnTo>
                <a:lnTo>
                  <a:pt x="9093" y="28359"/>
                </a:lnTo>
                <a:lnTo>
                  <a:pt x="6197" y="27520"/>
                </a:lnTo>
                <a:lnTo>
                  <a:pt x="3670" y="26111"/>
                </a:lnTo>
                <a:close/>
              </a:path>
              <a:path w="91439" h="74295">
                <a:moveTo>
                  <a:pt x="4749" y="6197"/>
                </a:moveTo>
                <a:lnTo>
                  <a:pt x="3822" y="9423"/>
                </a:lnTo>
                <a:lnTo>
                  <a:pt x="3822" y="19354"/>
                </a:lnTo>
                <a:lnTo>
                  <a:pt x="7137" y="25095"/>
                </a:lnTo>
                <a:lnTo>
                  <a:pt x="12166" y="28460"/>
                </a:lnTo>
                <a:lnTo>
                  <a:pt x="81141" y="28460"/>
                </a:lnTo>
                <a:lnTo>
                  <a:pt x="81995" y="23579"/>
                </a:lnTo>
                <a:lnTo>
                  <a:pt x="81999" y="23012"/>
                </a:lnTo>
                <a:lnTo>
                  <a:pt x="45008" y="23012"/>
                </a:lnTo>
                <a:lnTo>
                  <a:pt x="31833" y="20671"/>
                </a:lnTo>
                <a:lnTo>
                  <a:pt x="19992" y="15312"/>
                </a:lnTo>
                <a:lnTo>
                  <a:pt x="9905" y="7357"/>
                </a:lnTo>
                <a:lnTo>
                  <a:pt x="4749" y="6197"/>
                </a:lnTo>
                <a:close/>
              </a:path>
              <a:path w="91439" h="74295">
                <a:moveTo>
                  <a:pt x="68656" y="0"/>
                </a:moveTo>
                <a:lnTo>
                  <a:pt x="63271" y="0"/>
                </a:lnTo>
                <a:lnTo>
                  <a:pt x="50437" y="5079"/>
                </a:lnTo>
                <a:lnTo>
                  <a:pt x="44557" y="17446"/>
                </a:lnTo>
                <a:lnTo>
                  <a:pt x="44570" y="20671"/>
                </a:lnTo>
                <a:lnTo>
                  <a:pt x="44691" y="21640"/>
                </a:lnTo>
                <a:lnTo>
                  <a:pt x="45008" y="23012"/>
                </a:lnTo>
                <a:lnTo>
                  <a:pt x="81999" y="23012"/>
                </a:lnTo>
                <a:lnTo>
                  <a:pt x="82029" y="18491"/>
                </a:lnTo>
                <a:lnTo>
                  <a:pt x="85686" y="15849"/>
                </a:lnTo>
                <a:lnTo>
                  <a:pt x="88861" y="12547"/>
                </a:lnTo>
                <a:lnTo>
                  <a:pt x="89405" y="11734"/>
                </a:lnTo>
                <a:lnTo>
                  <a:pt x="80606" y="11734"/>
                </a:lnTo>
                <a:lnTo>
                  <a:pt x="84480" y="9423"/>
                </a:lnTo>
                <a:lnTo>
                  <a:pt x="87318" y="5918"/>
                </a:lnTo>
                <a:lnTo>
                  <a:pt x="76949" y="5918"/>
                </a:lnTo>
                <a:lnTo>
                  <a:pt x="73520" y="2273"/>
                </a:lnTo>
                <a:lnTo>
                  <a:pt x="68656" y="0"/>
                </a:lnTo>
                <a:close/>
              </a:path>
              <a:path w="91439" h="74295">
                <a:moveTo>
                  <a:pt x="91376" y="8788"/>
                </a:moveTo>
                <a:lnTo>
                  <a:pt x="88010" y="10274"/>
                </a:lnTo>
                <a:lnTo>
                  <a:pt x="84404" y="11290"/>
                </a:lnTo>
                <a:lnTo>
                  <a:pt x="80606" y="11734"/>
                </a:lnTo>
                <a:lnTo>
                  <a:pt x="89405" y="11734"/>
                </a:lnTo>
                <a:lnTo>
                  <a:pt x="91376" y="8788"/>
                </a:lnTo>
                <a:close/>
              </a:path>
              <a:path w="91439" h="74295">
                <a:moveTo>
                  <a:pt x="88849" y="1371"/>
                </a:moveTo>
                <a:lnTo>
                  <a:pt x="85229" y="3517"/>
                </a:lnTo>
                <a:lnTo>
                  <a:pt x="81216" y="5079"/>
                </a:lnTo>
                <a:lnTo>
                  <a:pt x="76949" y="5918"/>
                </a:lnTo>
                <a:lnTo>
                  <a:pt x="87318" y="5918"/>
                </a:lnTo>
                <a:lnTo>
                  <a:pt x="87452" y="5753"/>
                </a:lnTo>
                <a:lnTo>
                  <a:pt x="88849" y="1371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6" name="object 84"/>
          <p:cNvSpPr/>
          <p:nvPr/>
        </p:nvSpPr>
        <p:spPr>
          <a:xfrm>
            <a:off x="3408686" y="4838564"/>
            <a:ext cx="78191" cy="63530"/>
          </a:xfrm>
          <a:custGeom>
            <a:avLst/>
            <a:gdLst/>
            <a:ahLst/>
            <a:cxnLst/>
            <a:rect l="l" t="t" r="r" b="b"/>
            <a:pathLst>
              <a:path w="91439" h="74295">
                <a:moveTo>
                  <a:pt x="0" y="65824"/>
                </a:moveTo>
                <a:lnTo>
                  <a:pt x="11334" y="71332"/>
                </a:lnTo>
                <a:lnTo>
                  <a:pt x="23965" y="74044"/>
                </a:lnTo>
                <a:lnTo>
                  <a:pt x="41318" y="72052"/>
                </a:lnTo>
                <a:lnTo>
                  <a:pt x="55546" y="66410"/>
                </a:lnTo>
                <a:lnTo>
                  <a:pt x="55967" y="66090"/>
                </a:lnTo>
                <a:lnTo>
                  <a:pt x="13258" y="66090"/>
                </a:lnTo>
                <a:lnTo>
                  <a:pt x="1473" y="66001"/>
                </a:lnTo>
                <a:lnTo>
                  <a:pt x="0" y="65824"/>
                </a:lnTo>
                <a:close/>
              </a:path>
              <a:path w="91439" h="74295">
                <a:moveTo>
                  <a:pt x="10248" y="45046"/>
                </a:moveTo>
                <a:lnTo>
                  <a:pt x="12636" y="52489"/>
                </a:lnTo>
                <a:lnTo>
                  <a:pt x="19557" y="57924"/>
                </a:lnTo>
                <a:lnTo>
                  <a:pt x="27762" y="58064"/>
                </a:lnTo>
                <a:lnTo>
                  <a:pt x="21348" y="63093"/>
                </a:lnTo>
                <a:lnTo>
                  <a:pt x="13258" y="66090"/>
                </a:lnTo>
                <a:lnTo>
                  <a:pt x="55967" y="66090"/>
                </a:lnTo>
                <a:lnTo>
                  <a:pt x="66695" y="57924"/>
                </a:lnTo>
                <a:lnTo>
                  <a:pt x="74786" y="47426"/>
                </a:lnTo>
                <a:lnTo>
                  <a:pt x="75670" y="45389"/>
                </a:lnTo>
                <a:lnTo>
                  <a:pt x="12560" y="45389"/>
                </a:lnTo>
                <a:lnTo>
                  <a:pt x="11391" y="45262"/>
                </a:lnTo>
                <a:lnTo>
                  <a:pt x="10248" y="45046"/>
                </a:lnTo>
                <a:close/>
              </a:path>
              <a:path w="91439" h="74295">
                <a:moveTo>
                  <a:pt x="3670" y="26111"/>
                </a:moveTo>
                <a:lnTo>
                  <a:pt x="3670" y="35432"/>
                </a:lnTo>
                <a:lnTo>
                  <a:pt x="10134" y="43002"/>
                </a:lnTo>
                <a:lnTo>
                  <a:pt x="18719" y="44729"/>
                </a:lnTo>
                <a:lnTo>
                  <a:pt x="17132" y="45161"/>
                </a:lnTo>
                <a:lnTo>
                  <a:pt x="15481" y="45389"/>
                </a:lnTo>
                <a:lnTo>
                  <a:pt x="75670" y="45389"/>
                </a:lnTo>
                <a:lnTo>
                  <a:pt x="79875" y="35705"/>
                </a:lnTo>
                <a:lnTo>
                  <a:pt x="81141" y="28460"/>
                </a:lnTo>
                <a:lnTo>
                  <a:pt x="12166" y="28460"/>
                </a:lnTo>
                <a:lnTo>
                  <a:pt x="9093" y="28359"/>
                </a:lnTo>
                <a:lnTo>
                  <a:pt x="6197" y="27520"/>
                </a:lnTo>
                <a:lnTo>
                  <a:pt x="3670" y="26111"/>
                </a:lnTo>
                <a:close/>
              </a:path>
              <a:path w="91439" h="74295">
                <a:moveTo>
                  <a:pt x="4749" y="6197"/>
                </a:moveTo>
                <a:lnTo>
                  <a:pt x="3822" y="9423"/>
                </a:lnTo>
                <a:lnTo>
                  <a:pt x="3822" y="19354"/>
                </a:lnTo>
                <a:lnTo>
                  <a:pt x="7137" y="25095"/>
                </a:lnTo>
                <a:lnTo>
                  <a:pt x="12166" y="28460"/>
                </a:lnTo>
                <a:lnTo>
                  <a:pt x="81141" y="28460"/>
                </a:lnTo>
                <a:lnTo>
                  <a:pt x="81995" y="23579"/>
                </a:lnTo>
                <a:lnTo>
                  <a:pt x="81999" y="23012"/>
                </a:lnTo>
                <a:lnTo>
                  <a:pt x="45008" y="23012"/>
                </a:lnTo>
                <a:lnTo>
                  <a:pt x="31830" y="20671"/>
                </a:lnTo>
                <a:lnTo>
                  <a:pt x="19987" y="15312"/>
                </a:lnTo>
                <a:lnTo>
                  <a:pt x="9902" y="7357"/>
                </a:lnTo>
                <a:lnTo>
                  <a:pt x="4749" y="6197"/>
                </a:lnTo>
                <a:close/>
              </a:path>
              <a:path w="91439" h="74295">
                <a:moveTo>
                  <a:pt x="68656" y="0"/>
                </a:moveTo>
                <a:lnTo>
                  <a:pt x="63271" y="0"/>
                </a:lnTo>
                <a:lnTo>
                  <a:pt x="50437" y="5079"/>
                </a:lnTo>
                <a:lnTo>
                  <a:pt x="44557" y="17446"/>
                </a:lnTo>
                <a:lnTo>
                  <a:pt x="44570" y="20671"/>
                </a:lnTo>
                <a:lnTo>
                  <a:pt x="44691" y="21640"/>
                </a:lnTo>
                <a:lnTo>
                  <a:pt x="45008" y="23012"/>
                </a:lnTo>
                <a:lnTo>
                  <a:pt x="81999" y="23012"/>
                </a:lnTo>
                <a:lnTo>
                  <a:pt x="82029" y="18491"/>
                </a:lnTo>
                <a:lnTo>
                  <a:pt x="85686" y="15849"/>
                </a:lnTo>
                <a:lnTo>
                  <a:pt x="88861" y="12547"/>
                </a:lnTo>
                <a:lnTo>
                  <a:pt x="89405" y="11734"/>
                </a:lnTo>
                <a:lnTo>
                  <a:pt x="80606" y="11734"/>
                </a:lnTo>
                <a:lnTo>
                  <a:pt x="84480" y="9423"/>
                </a:lnTo>
                <a:lnTo>
                  <a:pt x="87318" y="5918"/>
                </a:lnTo>
                <a:lnTo>
                  <a:pt x="76949" y="5918"/>
                </a:lnTo>
                <a:lnTo>
                  <a:pt x="73520" y="2273"/>
                </a:lnTo>
                <a:lnTo>
                  <a:pt x="68656" y="0"/>
                </a:lnTo>
                <a:close/>
              </a:path>
              <a:path w="91439" h="74295">
                <a:moveTo>
                  <a:pt x="91376" y="8788"/>
                </a:moveTo>
                <a:lnTo>
                  <a:pt x="88010" y="10274"/>
                </a:lnTo>
                <a:lnTo>
                  <a:pt x="84404" y="11290"/>
                </a:lnTo>
                <a:lnTo>
                  <a:pt x="80606" y="11734"/>
                </a:lnTo>
                <a:lnTo>
                  <a:pt x="89405" y="11734"/>
                </a:lnTo>
                <a:lnTo>
                  <a:pt x="91376" y="8788"/>
                </a:lnTo>
                <a:close/>
              </a:path>
              <a:path w="91439" h="74295">
                <a:moveTo>
                  <a:pt x="88849" y="1371"/>
                </a:moveTo>
                <a:lnTo>
                  <a:pt x="85229" y="3517"/>
                </a:lnTo>
                <a:lnTo>
                  <a:pt x="81216" y="5079"/>
                </a:lnTo>
                <a:lnTo>
                  <a:pt x="76949" y="5918"/>
                </a:lnTo>
                <a:lnTo>
                  <a:pt x="87318" y="5918"/>
                </a:lnTo>
                <a:lnTo>
                  <a:pt x="87452" y="5753"/>
                </a:lnTo>
                <a:lnTo>
                  <a:pt x="88849" y="1371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7" name="object 85"/>
          <p:cNvSpPr/>
          <p:nvPr/>
        </p:nvSpPr>
        <p:spPr>
          <a:xfrm>
            <a:off x="3726397" y="4838564"/>
            <a:ext cx="78191" cy="63530"/>
          </a:xfrm>
          <a:custGeom>
            <a:avLst/>
            <a:gdLst/>
            <a:ahLst/>
            <a:cxnLst/>
            <a:rect l="l" t="t" r="r" b="b"/>
            <a:pathLst>
              <a:path w="91439" h="74295">
                <a:moveTo>
                  <a:pt x="0" y="65824"/>
                </a:moveTo>
                <a:lnTo>
                  <a:pt x="11334" y="71332"/>
                </a:lnTo>
                <a:lnTo>
                  <a:pt x="23965" y="74044"/>
                </a:lnTo>
                <a:lnTo>
                  <a:pt x="41317" y="72052"/>
                </a:lnTo>
                <a:lnTo>
                  <a:pt x="55546" y="66412"/>
                </a:lnTo>
                <a:lnTo>
                  <a:pt x="55970" y="66090"/>
                </a:lnTo>
                <a:lnTo>
                  <a:pt x="13258" y="66090"/>
                </a:lnTo>
                <a:lnTo>
                  <a:pt x="1473" y="66001"/>
                </a:lnTo>
                <a:lnTo>
                  <a:pt x="0" y="65824"/>
                </a:lnTo>
                <a:close/>
              </a:path>
              <a:path w="91439" h="74295">
                <a:moveTo>
                  <a:pt x="10248" y="45046"/>
                </a:moveTo>
                <a:lnTo>
                  <a:pt x="12636" y="52489"/>
                </a:lnTo>
                <a:lnTo>
                  <a:pt x="19557" y="57924"/>
                </a:lnTo>
                <a:lnTo>
                  <a:pt x="27762" y="58064"/>
                </a:lnTo>
                <a:lnTo>
                  <a:pt x="21348" y="63093"/>
                </a:lnTo>
                <a:lnTo>
                  <a:pt x="13258" y="66090"/>
                </a:lnTo>
                <a:lnTo>
                  <a:pt x="55970" y="66090"/>
                </a:lnTo>
                <a:lnTo>
                  <a:pt x="66700" y="57924"/>
                </a:lnTo>
                <a:lnTo>
                  <a:pt x="74792" y="47431"/>
                </a:lnTo>
                <a:lnTo>
                  <a:pt x="75679" y="45389"/>
                </a:lnTo>
                <a:lnTo>
                  <a:pt x="12560" y="45389"/>
                </a:lnTo>
                <a:lnTo>
                  <a:pt x="11391" y="45262"/>
                </a:lnTo>
                <a:lnTo>
                  <a:pt x="10248" y="45046"/>
                </a:lnTo>
                <a:close/>
              </a:path>
              <a:path w="91439" h="74295">
                <a:moveTo>
                  <a:pt x="3670" y="26111"/>
                </a:moveTo>
                <a:lnTo>
                  <a:pt x="3670" y="35432"/>
                </a:lnTo>
                <a:lnTo>
                  <a:pt x="10134" y="43002"/>
                </a:lnTo>
                <a:lnTo>
                  <a:pt x="18719" y="44729"/>
                </a:lnTo>
                <a:lnTo>
                  <a:pt x="17132" y="45161"/>
                </a:lnTo>
                <a:lnTo>
                  <a:pt x="15481" y="45389"/>
                </a:lnTo>
                <a:lnTo>
                  <a:pt x="75679" y="45389"/>
                </a:lnTo>
                <a:lnTo>
                  <a:pt x="79884" y="35712"/>
                </a:lnTo>
                <a:lnTo>
                  <a:pt x="81154" y="28460"/>
                </a:lnTo>
                <a:lnTo>
                  <a:pt x="12166" y="28460"/>
                </a:lnTo>
                <a:lnTo>
                  <a:pt x="9093" y="28359"/>
                </a:lnTo>
                <a:lnTo>
                  <a:pt x="6197" y="27520"/>
                </a:lnTo>
                <a:lnTo>
                  <a:pt x="3670" y="26111"/>
                </a:lnTo>
                <a:close/>
              </a:path>
              <a:path w="91439" h="74295">
                <a:moveTo>
                  <a:pt x="4749" y="6197"/>
                </a:moveTo>
                <a:lnTo>
                  <a:pt x="3822" y="9423"/>
                </a:lnTo>
                <a:lnTo>
                  <a:pt x="3822" y="19354"/>
                </a:lnTo>
                <a:lnTo>
                  <a:pt x="7137" y="25095"/>
                </a:lnTo>
                <a:lnTo>
                  <a:pt x="12166" y="28460"/>
                </a:lnTo>
                <a:lnTo>
                  <a:pt x="81154" y="28460"/>
                </a:lnTo>
                <a:lnTo>
                  <a:pt x="82007" y="23588"/>
                </a:lnTo>
                <a:lnTo>
                  <a:pt x="82010" y="23012"/>
                </a:lnTo>
                <a:lnTo>
                  <a:pt x="45008" y="23012"/>
                </a:lnTo>
                <a:lnTo>
                  <a:pt x="31830" y="20671"/>
                </a:lnTo>
                <a:lnTo>
                  <a:pt x="19987" y="15312"/>
                </a:lnTo>
                <a:lnTo>
                  <a:pt x="9902" y="7357"/>
                </a:lnTo>
                <a:lnTo>
                  <a:pt x="4749" y="6197"/>
                </a:lnTo>
                <a:close/>
              </a:path>
              <a:path w="91439" h="74295">
                <a:moveTo>
                  <a:pt x="68656" y="0"/>
                </a:moveTo>
                <a:lnTo>
                  <a:pt x="63271" y="0"/>
                </a:lnTo>
                <a:lnTo>
                  <a:pt x="50437" y="5079"/>
                </a:lnTo>
                <a:lnTo>
                  <a:pt x="44557" y="17446"/>
                </a:lnTo>
                <a:lnTo>
                  <a:pt x="44570" y="20671"/>
                </a:lnTo>
                <a:lnTo>
                  <a:pt x="44691" y="21640"/>
                </a:lnTo>
                <a:lnTo>
                  <a:pt x="45008" y="23012"/>
                </a:lnTo>
                <a:lnTo>
                  <a:pt x="82010" y="23012"/>
                </a:lnTo>
                <a:lnTo>
                  <a:pt x="82029" y="18491"/>
                </a:lnTo>
                <a:lnTo>
                  <a:pt x="85686" y="15849"/>
                </a:lnTo>
                <a:lnTo>
                  <a:pt x="88861" y="12547"/>
                </a:lnTo>
                <a:lnTo>
                  <a:pt x="89405" y="11734"/>
                </a:lnTo>
                <a:lnTo>
                  <a:pt x="80606" y="11734"/>
                </a:lnTo>
                <a:lnTo>
                  <a:pt x="84480" y="9423"/>
                </a:lnTo>
                <a:lnTo>
                  <a:pt x="87318" y="5918"/>
                </a:lnTo>
                <a:lnTo>
                  <a:pt x="76949" y="5918"/>
                </a:lnTo>
                <a:lnTo>
                  <a:pt x="73520" y="2273"/>
                </a:lnTo>
                <a:lnTo>
                  <a:pt x="68656" y="0"/>
                </a:lnTo>
                <a:close/>
              </a:path>
              <a:path w="91439" h="74295">
                <a:moveTo>
                  <a:pt x="91376" y="8788"/>
                </a:moveTo>
                <a:lnTo>
                  <a:pt x="88010" y="10274"/>
                </a:lnTo>
                <a:lnTo>
                  <a:pt x="84404" y="11290"/>
                </a:lnTo>
                <a:lnTo>
                  <a:pt x="80606" y="11734"/>
                </a:lnTo>
                <a:lnTo>
                  <a:pt x="89405" y="11734"/>
                </a:lnTo>
                <a:lnTo>
                  <a:pt x="91376" y="8788"/>
                </a:lnTo>
                <a:close/>
              </a:path>
              <a:path w="91439" h="74295">
                <a:moveTo>
                  <a:pt x="88849" y="1371"/>
                </a:moveTo>
                <a:lnTo>
                  <a:pt x="85229" y="3517"/>
                </a:lnTo>
                <a:lnTo>
                  <a:pt x="81216" y="5079"/>
                </a:lnTo>
                <a:lnTo>
                  <a:pt x="76949" y="5918"/>
                </a:lnTo>
                <a:lnTo>
                  <a:pt x="87318" y="5918"/>
                </a:lnTo>
                <a:lnTo>
                  <a:pt x="87452" y="5753"/>
                </a:lnTo>
                <a:lnTo>
                  <a:pt x="88849" y="1371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8" name="object 86"/>
          <p:cNvSpPr/>
          <p:nvPr/>
        </p:nvSpPr>
        <p:spPr>
          <a:xfrm>
            <a:off x="3514590" y="4838564"/>
            <a:ext cx="78191" cy="63530"/>
          </a:xfrm>
          <a:custGeom>
            <a:avLst/>
            <a:gdLst/>
            <a:ahLst/>
            <a:cxnLst/>
            <a:rect l="l" t="t" r="r" b="b"/>
            <a:pathLst>
              <a:path w="91439" h="74295">
                <a:moveTo>
                  <a:pt x="0" y="65824"/>
                </a:moveTo>
                <a:lnTo>
                  <a:pt x="11328" y="71332"/>
                </a:lnTo>
                <a:lnTo>
                  <a:pt x="23965" y="74044"/>
                </a:lnTo>
                <a:lnTo>
                  <a:pt x="41317" y="72052"/>
                </a:lnTo>
                <a:lnTo>
                  <a:pt x="55546" y="66410"/>
                </a:lnTo>
                <a:lnTo>
                  <a:pt x="55967" y="66090"/>
                </a:lnTo>
                <a:lnTo>
                  <a:pt x="13258" y="66090"/>
                </a:lnTo>
                <a:lnTo>
                  <a:pt x="1473" y="66001"/>
                </a:lnTo>
                <a:lnTo>
                  <a:pt x="0" y="65824"/>
                </a:lnTo>
                <a:close/>
              </a:path>
              <a:path w="91439" h="74295">
                <a:moveTo>
                  <a:pt x="10248" y="45046"/>
                </a:moveTo>
                <a:lnTo>
                  <a:pt x="12636" y="52489"/>
                </a:lnTo>
                <a:lnTo>
                  <a:pt x="19557" y="57924"/>
                </a:lnTo>
                <a:lnTo>
                  <a:pt x="27762" y="58064"/>
                </a:lnTo>
                <a:lnTo>
                  <a:pt x="21348" y="63093"/>
                </a:lnTo>
                <a:lnTo>
                  <a:pt x="13258" y="66090"/>
                </a:lnTo>
                <a:lnTo>
                  <a:pt x="55967" y="66090"/>
                </a:lnTo>
                <a:lnTo>
                  <a:pt x="66695" y="57924"/>
                </a:lnTo>
                <a:lnTo>
                  <a:pt x="74786" y="47426"/>
                </a:lnTo>
                <a:lnTo>
                  <a:pt x="75670" y="45389"/>
                </a:lnTo>
                <a:lnTo>
                  <a:pt x="12560" y="45389"/>
                </a:lnTo>
                <a:lnTo>
                  <a:pt x="11391" y="45262"/>
                </a:lnTo>
                <a:lnTo>
                  <a:pt x="10248" y="45046"/>
                </a:lnTo>
                <a:close/>
              </a:path>
              <a:path w="91439" h="74295">
                <a:moveTo>
                  <a:pt x="3670" y="26111"/>
                </a:moveTo>
                <a:lnTo>
                  <a:pt x="3670" y="35432"/>
                </a:lnTo>
                <a:lnTo>
                  <a:pt x="10134" y="43002"/>
                </a:lnTo>
                <a:lnTo>
                  <a:pt x="18719" y="44729"/>
                </a:lnTo>
                <a:lnTo>
                  <a:pt x="17132" y="45161"/>
                </a:lnTo>
                <a:lnTo>
                  <a:pt x="15481" y="45389"/>
                </a:lnTo>
                <a:lnTo>
                  <a:pt x="75670" y="45389"/>
                </a:lnTo>
                <a:lnTo>
                  <a:pt x="79875" y="35705"/>
                </a:lnTo>
                <a:lnTo>
                  <a:pt x="81142" y="28460"/>
                </a:lnTo>
                <a:lnTo>
                  <a:pt x="12166" y="28460"/>
                </a:lnTo>
                <a:lnTo>
                  <a:pt x="9093" y="28359"/>
                </a:lnTo>
                <a:lnTo>
                  <a:pt x="6197" y="27520"/>
                </a:lnTo>
                <a:lnTo>
                  <a:pt x="3670" y="26111"/>
                </a:lnTo>
                <a:close/>
              </a:path>
              <a:path w="91439" h="74295">
                <a:moveTo>
                  <a:pt x="4749" y="6197"/>
                </a:moveTo>
                <a:lnTo>
                  <a:pt x="3822" y="9423"/>
                </a:lnTo>
                <a:lnTo>
                  <a:pt x="3822" y="19354"/>
                </a:lnTo>
                <a:lnTo>
                  <a:pt x="7137" y="25095"/>
                </a:lnTo>
                <a:lnTo>
                  <a:pt x="12166" y="28460"/>
                </a:lnTo>
                <a:lnTo>
                  <a:pt x="81142" y="28460"/>
                </a:lnTo>
                <a:lnTo>
                  <a:pt x="81995" y="23580"/>
                </a:lnTo>
                <a:lnTo>
                  <a:pt x="81999" y="23012"/>
                </a:lnTo>
                <a:lnTo>
                  <a:pt x="45008" y="23012"/>
                </a:lnTo>
                <a:lnTo>
                  <a:pt x="31830" y="20671"/>
                </a:lnTo>
                <a:lnTo>
                  <a:pt x="19987" y="15312"/>
                </a:lnTo>
                <a:lnTo>
                  <a:pt x="9902" y="7357"/>
                </a:lnTo>
                <a:lnTo>
                  <a:pt x="4749" y="6197"/>
                </a:lnTo>
                <a:close/>
              </a:path>
              <a:path w="91439" h="74295">
                <a:moveTo>
                  <a:pt x="68656" y="0"/>
                </a:moveTo>
                <a:lnTo>
                  <a:pt x="63271" y="0"/>
                </a:lnTo>
                <a:lnTo>
                  <a:pt x="50437" y="5079"/>
                </a:lnTo>
                <a:lnTo>
                  <a:pt x="44557" y="17446"/>
                </a:lnTo>
                <a:lnTo>
                  <a:pt x="44570" y="20671"/>
                </a:lnTo>
                <a:lnTo>
                  <a:pt x="44691" y="21640"/>
                </a:lnTo>
                <a:lnTo>
                  <a:pt x="45008" y="23012"/>
                </a:lnTo>
                <a:lnTo>
                  <a:pt x="81999" y="23012"/>
                </a:lnTo>
                <a:lnTo>
                  <a:pt x="82029" y="18491"/>
                </a:lnTo>
                <a:lnTo>
                  <a:pt x="85686" y="15849"/>
                </a:lnTo>
                <a:lnTo>
                  <a:pt x="88861" y="12547"/>
                </a:lnTo>
                <a:lnTo>
                  <a:pt x="89405" y="11734"/>
                </a:lnTo>
                <a:lnTo>
                  <a:pt x="80606" y="11734"/>
                </a:lnTo>
                <a:lnTo>
                  <a:pt x="84480" y="9423"/>
                </a:lnTo>
                <a:lnTo>
                  <a:pt x="87318" y="5918"/>
                </a:lnTo>
                <a:lnTo>
                  <a:pt x="76949" y="5918"/>
                </a:lnTo>
                <a:lnTo>
                  <a:pt x="73520" y="2273"/>
                </a:lnTo>
                <a:lnTo>
                  <a:pt x="68656" y="0"/>
                </a:lnTo>
                <a:close/>
              </a:path>
              <a:path w="91439" h="74295">
                <a:moveTo>
                  <a:pt x="91376" y="8788"/>
                </a:moveTo>
                <a:lnTo>
                  <a:pt x="88010" y="10274"/>
                </a:lnTo>
                <a:lnTo>
                  <a:pt x="84404" y="11290"/>
                </a:lnTo>
                <a:lnTo>
                  <a:pt x="80606" y="11734"/>
                </a:lnTo>
                <a:lnTo>
                  <a:pt x="89405" y="11734"/>
                </a:lnTo>
                <a:lnTo>
                  <a:pt x="91376" y="8788"/>
                </a:lnTo>
                <a:close/>
              </a:path>
              <a:path w="91439" h="74295">
                <a:moveTo>
                  <a:pt x="88849" y="1371"/>
                </a:moveTo>
                <a:lnTo>
                  <a:pt x="85229" y="3517"/>
                </a:lnTo>
                <a:lnTo>
                  <a:pt x="81216" y="5079"/>
                </a:lnTo>
                <a:lnTo>
                  <a:pt x="76949" y="5918"/>
                </a:lnTo>
                <a:lnTo>
                  <a:pt x="87318" y="5918"/>
                </a:lnTo>
                <a:lnTo>
                  <a:pt x="87452" y="5753"/>
                </a:lnTo>
                <a:lnTo>
                  <a:pt x="88849" y="1371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89" name="object 87"/>
          <p:cNvSpPr/>
          <p:nvPr/>
        </p:nvSpPr>
        <p:spPr>
          <a:xfrm>
            <a:off x="3832300" y="4838564"/>
            <a:ext cx="78191" cy="63530"/>
          </a:xfrm>
          <a:custGeom>
            <a:avLst/>
            <a:gdLst/>
            <a:ahLst/>
            <a:cxnLst/>
            <a:rect l="l" t="t" r="r" b="b"/>
            <a:pathLst>
              <a:path w="91439" h="74295">
                <a:moveTo>
                  <a:pt x="0" y="65824"/>
                </a:moveTo>
                <a:lnTo>
                  <a:pt x="11334" y="71332"/>
                </a:lnTo>
                <a:lnTo>
                  <a:pt x="23965" y="74044"/>
                </a:lnTo>
                <a:lnTo>
                  <a:pt x="41317" y="72052"/>
                </a:lnTo>
                <a:lnTo>
                  <a:pt x="55546" y="66412"/>
                </a:lnTo>
                <a:lnTo>
                  <a:pt x="55970" y="66090"/>
                </a:lnTo>
                <a:lnTo>
                  <a:pt x="13258" y="66090"/>
                </a:lnTo>
                <a:lnTo>
                  <a:pt x="1473" y="66001"/>
                </a:lnTo>
                <a:lnTo>
                  <a:pt x="0" y="65824"/>
                </a:lnTo>
                <a:close/>
              </a:path>
              <a:path w="91439" h="74295">
                <a:moveTo>
                  <a:pt x="10248" y="45046"/>
                </a:moveTo>
                <a:lnTo>
                  <a:pt x="12636" y="52489"/>
                </a:lnTo>
                <a:lnTo>
                  <a:pt x="19557" y="57924"/>
                </a:lnTo>
                <a:lnTo>
                  <a:pt x="27762" y="58064"/>
                </a:lnTo>
                <a:lnTo>
                  <a:pt x="21348" y="63093"/>
                </a:lnTo>
                <a:lnTo>
                  <a:pt x="13258" y="66090"/>
                </a:lnTo>
                <a:lnTo>
                  <a:pt x="55970" y="66090"/>
                </a:lnTo>
                <a:lnTo>
                  <a:pt x="66700" y="57924"/>
                </a:lnTo>
                <a:lnTo>
                  <a:pt x="74792" y="47431"/>
                </a:lnTo>
                <a:lnTo>
                  <a:pt x="75679" y="45389"/>
                </a:lnTo>
                <a:lnTo>
                  <a:pt x="12560" y="45389"/>
                </a:lnTo>
                <a:lnTo>
                  <a:pt x="11391" y="45262"/>
                </a:lnTo>
                <a:lnTo>
                  <a:pt x="10248" y="45046"/>
                </a:lnTo>
                <a:close/>
              </a:path>
              <a:path w="91439" h="74295">
                <a:moveTo>
                  <a:pt x="3670" y="26111"/>
                </a:moveTo>
                <a:lnTo>
                  <a:pt x="3670" y="35432"/>
                </a:lnTo>
                <a:lnTo>
                  <a:pt x="10134" y="43002"/>
                </a:lnTo>
                <a:lnTo>
                  <a:pt x="18719" y="44729"/>
                </a:lnTo>
                <a:lnTo>
                  <a:pt x="17132" y="45161"/>
                </a:lnTo>
                <a:lnTo>
                  <a:pt x="15481" y="45389"/>
                </a:lnTo>
                <a:lnTo>
                  <a:pt x="75679" y="45389"/>
                </a:lnTo>
                <a:lnTo>
                  <a:pt x="79884" y="35712"/>
                </a:lnTo>
                <a:lnTo>
                  <a:pt x="81154" y="28460"/>
                </a:lnTo>
                <a:lnTo>
                  <a:pt x="12166" y="28460"/>
                </a:lnTo>
                <a:lnTo>
                  <a:pt x="9093" y="28359"/>
                </a:lnTo>
                <a:lnTo>
                  <a:pt x="6197" y="27520"/>
                </a:lnTo>
                <a:lnTo>
                  <a:pt x="3670" y="26111"/>
                </a:lnTo>
                <a:close/>
              </a:path>
              <a:path w="91439" h="74295">
                <a:moveTo>
                  <a:pt x="4749" y="6197"/>
                </a:moveTo>
                <a:lnTo>
                  <a:pt x="3822" y="9423"/>
                </a:lnTo>
                <a:lnTo>
                  <a:pt x="3822" y="19354"/>
                </a:lnTo>
                <a:lnTo>
                  <a:pt x="7137" y="25095"/>
                </a:lnTo>
                <a:lnTo>
                  <a:pt x="12166" y="28460"/>
                </a:lnTo>
                <a:lnTo>
                  <a:pt x="81154" y="28460"/>
                </a:lnTo>
                <a:lnTo>
                  <a:pt x="82007" y="23588"/>
                </a:lnTo>
                <a:lnTo>
                  <a:pt x="82010" y="23012"/>
                </a:lnTo>
                <a:lnTo>
                  <a:pt x="45008" y="23012"/>
                </a:lnTo>
                <a:lnTo>
                  <a:pt x="31833" y="20671"/>
                </a:lnTo>
                <a:lnTo>
                  <a:pt x="19992" y="15312"/>
                </a:lnTo>
                <a:lnTo>
                  <a:pt x="9905" y="7357"/>
                </a:lnTo>
                <a:lnTo>
                  <a:pt x="4749" y="6197"/>
                </a:lnTo>
                <a:close/>
              </a:path>
              <a:path w="91439" h="74295">
                <a:moveTo>
                  <a:pt x="68656" y="0"/>
                </a:moveTo>
                <a:lnTo>
                  <a:pt x="63271" y="0"/>
                </a:lnTo>
                <a:lnTo>
                  <a:pt x="50437" y="5079"/>
                </a:lnTo>
                <a:lnTo>
                  <a:pt x="44557" y="17446"/>
                </a:lnTo>
                <a:lnTo>
                  <a:pt x="44570" y="20671"/>
                </a:lnTo>
                <a:lnTo>
                  <a:pt x="44691" y="21640"/>
                </a:lnTo>
                <a:lnTo>
                  <a:pt x="45008" y="23012"/>
                </a:lnTo>
                <a:lnTo>
                  <a:pt x="82010" y="23012"/>
                </a:lnTo>
                <a:lnTo>
                  <a:pt x="82029" y="18491"/>
                </a:lnTo>
                <a:lnTo>
                  <a:pt x="85686" y="15849"/>
                </a:lnTo>
                <a:lnTo>
                  <a:pt x="88861" y="12547"/>
                </a:lnTo>
                <a:lnTo>
                  <a:pt x="89405" y="11734"/>
                </a:lnTo>
                <a:lnTo>
                  <a:pt x="80606" y="11734"/>
                </a:lnTo>
                <a:lnTo>
                  <a:pt x="84480" y="9423"/>
                </a:lnTo>
                <a:lnTo>
                  <a:pt x="87318" y="5918"/>
                </a:lnTo>
                <a:lnTo>
                  <a:pt x="76949" y="5918"/>
                </a:lnTo>
                <a:lnTo>
                  <a:pt x="73520" y="2273"/>
                </a:lnTo>
                <a:lnTo>
                  <a:pt x="68656" y="0"/>
                </a:lnTo>
                <a:close/>
              </a:path>
              <a:path w="91439" h="74295">
                <a:moveTo>
                  <a:pt x="91376" y="8788"/>
                </a:moveTo>
                <a:lnTo>
                  <a:pt x="88010" y="10274"/>
                </a:lnTo>
                <a:lnTo>
                  <a:pt x="84404" y="11290"/>
                </a:lnTo>
                <a:lnTo>
                  <a:pt x="80606" y="11734"/>
                </a:lnTo>
                <a:lnTo>
                  <a:pt x="89405" y="11734"/>
                </a:lnTo>
                <a:lnTo>
                  <a:pt x="91376" y="8788"/>
                </a:lnTo>
                <a:close/>
              </a:path>
              <a:path w="91439" h="74295">
                <a:moveTo>
                  <a:pt x="88849" y="1371"/>
                </a:moveTo>
                <a:lnTo>
                  <a:pt x="85229" y="3517"/>
                </a:lnTo>
                <a:lnTo>
                  <a:pt x="81216" y="5079"/>
                </a:lnTo>
                <a:lnTo>
                  <a:pt x="76949" y="5918"/>
                </a:lnTo>
                <a:lnTo>
                  <a:pt x="87318" y="5918"/>
                </a:lnTo>
                <a:lnTo>
                  <a:pt x="87452" y="5753"/>
                </a:lnTo>
                <a:lnTo>
                  <a:pt x="88849" y="1371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0" name="object 88"/>
          <p:cNvSpPr/>
          <p:nvPr/>
        </p:nvSpPr>
        <p:spPr>
          <a:xfrm>
            <a:off x="5810884" y="2640740"/>
            <a:ext cx="32580" cy="166156"/>
          </a:xfrm>
          <a:custGeom>
            <a:avLst/>
            <a:gdLst/>
            <a:ahLst/>
            <a:cxnLst/>
            <a:rect l="l" t="t" r="r" b="b"/>
            <a:pathLst>
              <a:path w="38100" h="194310">
                <a:moveTo>
                  <a:pt x="32842" y="0"/>
                </a:moveTo>
                <a:lnTo>
                  <a:pt x="0" y="0"/>
                </a:lnTo>
                <a:lnTo>
                  <a:pt x="0" y="194043"/>
                </a:lnTo>
                <a:lnTo>
                  <a:pt x="32842" y="194043"/>
                </a:lnTo>
                <a:lnTo>
                  <a:pt x="38049" y="188836"/>
                </a:lnTo>
                <a:lnTo>
                  <a:pt x="38049" y="5194"/>
                </a:lnTo>
                <a:lnTo>
                  <a:pt x="32842" y="0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1" name="object 89"/>
          <p:cNvSpPr/>
          <p:nvPr/>
        </p:nvSpPr>
        <p:spPr>
          <a:xfrm>
            <a:off x="5400712" y="2694801"/>
            <a:ext cx="159640" cy="165613"/>
          </a:xfrm>
          <a:custGeom>
            <a:avLst/>
            <a:gdLst/>
            <a:ahLst/>
            <a:cxnLst/>
            <a:rect l="l" t="t" r="r" b="b"/>
            <a:pathLst>
              <a:path w="186690" h="193675">
                <a:moveTo>
                  <a:pt x="102315" y="0"/>
                </a:moveTo>
                <a:lnTo>
                  <a:pt x="58585" y="8758"/>
                </a:lnTo>
                <a:lnTo>
                  <a:pt x="24883" y="32632"/>
                </a:lnTo>
                <a:lnTo>
                  <a:pt x="4523" y="67680"/>
                </a:lnTo>
                <a:lnTo>
                  <a:pt x="0" y="95308"/>
                </a:lnTo>
                <a:lnTo>
                  <a:pt x="1066" y="110201"/>
                </a:lnTo>
                <a:lnTo>
                  <a:pt x="15878" y="149832"/>
                </a:lnTo>
                <a:lnTo>
                  <a:pt x="44876" y="178827"/>
                </a:lnTo>
                <a:lnTo>
                  <a:pt x="83902" y="193242"/>
                </a:lnTo>
                <a:lnTo>
                  <a:pt x="100343" y="192699"/>
                </a:lnTo>
                <a:lnTo>
                  <a:pt x="141878" y="181757"/>
                </a:lnTo>
                <a:lnTo>
                  <a:pt x="178843" y="149494"/>
                </a:lnTo>
                <a:lnTo>
                  <a:pt x="186688" y="134698"/>
                </a:lnTo>
                <a:lnTo>
                  <a:pt x="102093" y="134635"/>
                </a:lnTo>
                <a:lnTo>
                  <a:pt x="89254" y="132376"/>
                </a:lnTo>
                <a:lnTo>
                  <a:pt x="78166" y="125840"/>
                </a:lnTo>
                <a:lnTo>
                  <a:pt x="69810" y="114982"/>
                </a:lnTo>
                <a:lnTo>
                  <a:pt x="65413" y="103118"/>
                </a:lnTo>
                <a:lnTo>
                  <a:pt x="65905" y="86819"/>
                </a:lnTo>
                <a:lnTo>
                  <a:pt x="94768" y="57435"/>
                </a:lnTo>
                <a:lnTo>
                  <a:pt x="176997" y="48382"/>
                </a:lnTo>
                <a:lnTo>
                  <a:pt x="170752" y="37064"/>
                </a:lnTo>
                <a:lnTo>
                  <a:pt x="141923" y="11057"/>
                </a:lnTo>
                <a:lnTo>
                  <a:pt x="116369" y="1784"/>
                </a:lnTo>
                <a:lnTo>
                  <a:pt x="102315" y="0"/>
                </a:lnTo>
                <a:close/>
              </a:path>
            </a:pathLst>
          </a:custGeom>
          <a:solidFill>
            <a:srgbClr val="F1645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2" name="object 90"/>
          <p:cNvSpPr/>
          <p:nvPr/>
        </p:nvSpPr>
        <p:spPr>
          <a:xfrm>
            <a:off x="5470780" y="2614827"/>
            <a:ext cx="324710" cy="265524"/>
          </a:xfrm>
          <a:custGeom>
            <a:avLst/>
            <a:gdLst/>
            <a:ahLst/>
            <a:cxnLst/>
            <a:rect l="l" t="t" r="r" b="b"/>
            <a:pathLst>
              <a:path w="379729" h="310514">
                <a:moveTo>
                  <a:pt x="215128" y="0"/>
                </a:moveTo>
                <a:lnTo>
                  <a:pt x="183534" y="40025"/>
                </a:lnTo>
                <a:lnTo>
                  <a:pt x="169132" y="84360"/>
                </a:lnTo>
                <a:lnTo>
                  <a:pt x="157274" y="123820"/>
                </a:lnTo>
                <a:lnTo>
                  <a:pt x="156200" y="130797"/>
                </a:lnTo>
                <a:lnTo>
                  <a:pt x="156200" y="141490"/>
                </a:lnTo>
                <a:lnTo>
                  <a:pt x="158347" y="148310"/>
                </a:lnTo>
                <a:lnTo>
                  <a:pt x="161991" y="152412"/>
                </a:lnTo>
                <a:lnTo>
                  <a:pt x="17722" y="167374"/>
                </a:lnTo>
                <a:lnTo>
                  <a:pt x="4853" y="173737"/>
                </a:lnTo>
                <a:lnTo>
                  <a:pt x="0" y="186028"/>
                </a:lnTo>
                <a:lnTo>
                  <a:pt x="3171" y="200394"/>
                </a:lnTo>
                <a:lnTo>
                  <a:pt x="12631" y="209460"/>
                </a:lnTo>
                <a:lnTo>
                  <a:pt x="253863" y="210985"/>
                </a:lnTo>
                <a:lnTo>
                  <a:pt x="256645" y="210985"/>
                </a:lnTo>
                <a:lnTo>
                  <a:pt x="258956" y="213017"/>
                </a:lnTo>
                <a:lnTo>
                  <a:pt x="259362" y="215785"/>
                </a:lnTo>
                <a:lnTo>
                  <a:pt x="259413" y="216827"/>
                </a:lnTo>
                <a:lnTo>
                  <a:pt x="258830" y="224580"/>
                </a:lnTo>
                <a:lnTo>
                  <a:pt x="255793" y="235154"/>
                </a:lnTo>
                <a:lnTo>
                  <a:pt x="247850" y="247522"/>
                </a:lnTo>
                <a:lnTo>
                  <a:pt x="232405" y="260337"/>
                </a:lnTo>
                <a:lnTo>
                  <a:pt x="226062" y="265195"/>
                </a:lnTo>
                <a:lnTo>
                  <a:pt x="215810" y="275797"/>
                </a:lnTo>
                <a:lnTo>
                  <a:pt x="212536" y="286940"/>
                </a:lnTo>
                <a:lnTo>
                  <a:pt x="215711" y="299075"/>
                </a:lnTo>
                <a:lnTo>
                  <a:pt x="224548" y="307678"/>
                </a:lnTo>
                <a:lnTo>
                  <a:pt x="237982" y="310419"/>
                </a:lnTo>
                <a:lnTo>
                  <a:pt x="245009" y="308967"/>
                </a:lnTo>
                <a:lnTo>
                  <a:pt x="281928" y="294867"/>
                </a:lnTo>
                <a:lnTo>
                  <a:pt x="316301" y="275301"/>
                </a:lnTo>
                <a:lnTo>
                  <a:pt x="353655" y="247723"/>
                </a:lnTo>
                <a:lnTo>
                  <a:pt x="379288" y="30416"/>
                </a:lnTo>
                <a:lnTo>
                  <a:pt x="346154" y="10807"/>
                </a:lnTo>
                <a:lnTo>
                  <a:pt x="334603" y="5194"/>
                </a:lnTo>
                <a:lnTo>
                  <a:pt x="322310" y="1614"/>
                </a:lnTo>
                <a:lnTo>
                  <a:pt x="309540" y="147"/>
                </a:lnTo>
                <a:lnTo>
                  <a:pt x="215128" y="0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3" name="object 91"/>
          <p:cNvSpPr/>
          <p:nvPr/>
        </p:nvSpPr>
        <p:spPr>
          <a:xfrm>
            <a:off x="3408691" y="2341053"/>
            <a:ext cx="1107162" cy="0"/>
          </a:xfrm>
          <a:custGeom>
            <a:avLst/>
            <a:gdLst/>
            <a:ahLst/>
            <a:cxnLst/>
            <a:rect l="l" t="t" r="r" b="b"/>
            <a:pathLst>
              <a:path w="1294764">
                <a:moveTo>
                  <a:pt x="0" y="0"/>
                </a:moveTo>
                <a:lnTo>
                  <a:pt x="1294333" y="0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4" name="object 92"/>
          <p:cNvSpPr txBox="1"/>
          <p:nvPr/>
        </p:nvSpPr>
        <p:spPr>
          <a:xfrm>
            <a:off x="3397831" y="2383955"/>
            <a:ext cx="348601" cy="7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470" b="1" spc="4" dirty="0">
                <a:solidFill>
                  <a:srgbClr val="362C66"/>
                </a:solidFill>
                <a:latin typeface="Tahoma"/>
                <a:cs typeface="Tahoma"/>
              </a:rPr>
              <a:t>A</a:t>
            </a:r>
            <a:r>
              <a:rPr sz="470" b="1" dirty="0">
                <a:solidFill>
                  <a:srgbClr val="362C66"/>
                </a:solidFill>
                <a:latin typeface="Tahoma"/>
                <a:cs typeface="Tahoma"/>
              </a:rPr>
              <a:t>DW</a:t>
            </a:r>
            <a:r>
              <a:rPr sz="470" b="1" spc="17" dirty="0">
                <a:solidFill>
                  <a:srgbClr val="362C66"/>
                </a:solidFill>
                <a:latin typeface="Tahoma"/>
                <a:cs typeface="Tahoma"/>
              </a:rPr>
              <a:t>O</a:t>
            </a:r>
            <a:r>
              <a:rPr sz="470" b="1" spc="13" dirty="0">
                <a:solidFill>
                  <a:srgbClr val="362C66"/>
                </a:solidFill>
                <a:latin typeface="Tahoma"/>
                <a:cs typeface="Tahoma"/>
              </a:rPr>
              <a:t>R</a:t>
            </a:r>
            <a:r>
              <a:rPr sz="470" b="1" spc="-4" dirty="0">
                <a:solidFill>
                  <a:srgbClr val="362C66"/>
                </a:solidFill>
                <a:latin typeface="Tahoma"/>
                <a:cs typeface="Tahoma"/>
              </a:rPr>
              <a:t>DS</a:t>
            </a:r>
            <a:endParaRPr sz="470" dirty="0">
              <a:latin typeface="Tahoma"/>
              <a:cs typeface="Tahoma"/>
            </a:endParaRPr>
          </a:p>
        </p:txBody>
      </p:sp>
      <p:sp>
        <p:nvSpPr>
          <p:cNvPr id="95" name="object 93"/>
          <p:cNvSpPr/>
          <p:nvPr/>
        </p:nvSpPr>
        <p:spPr>
          <a:xfrm>
            <a:off x="3408690" y="4004008"/>
            <a:ext cx="1107162" cy="0"/>
          </a:xfrm>
          <a:custGeom>
            <a:avLst/>
            <a:gdLst/>
            <a:ahLst/>
            <a:cxnLst/>
            <a:rect l="l" t="t" r="r" b="b"/>
            <a:pathLst>
              <a:path w="1294764">
                <a:moveTo>
                  <a:pt x="0" y="0"/>
                </a:moveTo>
                <a:lnTo>
                  <a:pt x="1294333" y="0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6" name="object 94"/>
          <p:cNvSpPr/>
          <p:nvPr/>
        </p:nvSpPr>
        <p:spPr>
          <a:xfrm>
            <a:off x="4625864" y="2341676"/>
            <a:ext cx="0" cy="2560754"/>
          </a:xfrm>
          <a:custGeom>
            <a:avLst/>
            <a:gdLst/>
            <a:ahLst/>
            <a:cxnLst/>
            <a:rect l="l" t="t" r="r" b="b"/>
            <a:pathLst>
              <a:path h="2994660">
                <a:moveTo>
                  <a:pt x="0" y="0"/>
                </a:moveTo>
                <a:lnTo>
                  <a:pt x="0" y="2994228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7" name="object 95"/>
          <p:cNvSpPr/>
          <p:nvPr/>
        </p:nvSpPr>
        <p:spPr>
          <a:xfrm>
            <a:off x="4736843" y="4078369"/>
            <a:ext cx="1107162" cy="0"/>
          </a:xfrm>
          <a:custGeom>
            <a:avLst/>
            <a:gdLst/>
            <a:ahLst/>
            <a:cxnLst/>
            <a:rect l="l" t="t" r="r" b="b"/>
            <a:pathLst>
              <a:path w="1294765">
                <a:moveTo>
                  <a:pt x="0" y="0"/>
                </a:moveTo>
                <a:lnTo>
                  <a:pt x="1294333" y="0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8" name="object 96"/>
          <p:cNvSpPr/>
          <p:nvPr/>
        </p:nvSpPr>
        <p:spPr>
          <a:xfrm>
            <a:off x="3408690" y="3403727"/>
            <a:ext cx="1107162" cy="0"/>
          </a:xfrm>
          <a:custGeom>
            <a:avLst/>
            <a:gdLst/>
            <a:ahLst/>
            <a:cxnLst/>
            <a:rect l="l" t="t" r="r" b="b"/>
            <a:pathLst>
              <a:path w="1294764">
                <a:moveTo>
                  <a:pt x="0" y="0"/>
                </a:moveTo>
                <a:lnTo>
                  <a:pt x="1294333" y="0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99" name="object 97"/>
          <p:cNvSpPr/>
          <p:nvPr/>
        </p:nvSpPr>
        <p:spPr>
          <a:xfrm>
            <a:off x="4736843" y="2341053"/>
            <a:ext cx="1107162" cy="0"/>
          </a:xfrm>
          <a:custGeom>
            <a:avLst/>
            <a:gdLst/>
            <a:ahLst/>
            <a:cxnLst/>
            <a:rect l="l" t="t" r="r" b="b"/>
            <a:pathLst>
              <a:path w="1294765">
                <a:moveTo>
                  <a:pt x="0" y="0"/>
                </a:moveTo>
                <a:lnTo>
                  <a:pt x="1294333" y="0"/>
                </a:lnTo>
              </a:path>
            </a:pathLst>
          </a:custGeom>
          <a:ln w="3175">
            <a:solidFill>
              <a:srgbClr val="7C7D7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0" name="object 98"/>
          <p:cNvSpPr txBox="1"/>
          <p:nvPr/>
        </p:nvSpPr>
        <p:spPr>
          <a:xfrm>
            <a:off x="4725983" y="2383955"/>
            <a:ext cx="829693" cy="72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470" b="1" dirty="0">
                <a:solidFill>
                  <a:srgbClr val="362C66"/>
                </a:solidFill>
                <a:latin typeface="Tahoma"/>
                <a:cs typeface="Tahoma"/>
              </a:rPr>
              <a:t>SOCIAL</a:t>
            </a:r>
            <a:r>
              <a:rPr sz="470" b="1" spc="-26" dirty="0">
                <a:solidFill>
                  <a:srgbClr val="362C66"/>
                </a:solidFill>
                <a:latin typeface="Tahoma"/>
                <a:cs typeface="Tahoma"/>
              </a:rPr>
              <a:t> </a:t>
            </a:r>
            <a:r>
              <a:rPr sz="470" b="1" spc="-4" dirty="0">
                <a:solidFill>
                  <a:srgbClr val="362C66"/>
                </a:solidFill>
                <a:latin typeface="Tahoma"/>
                <a:cs typeface="Tahoma"/>
              </a:rPr>
              <a:t>MEDIA</a:t>
            </a:r>
            <a:r>
              <a:rPr sz="470" b="1" spc="-26" dirty="0">
                <a:solidFill>
                  <a:srgbClr val="362C66"/>
                </a:solidFill>
                <a:latin typeface="Tahoma"/>
                <a:cs typeface="Tahoma"/>
              </a:rPr>
              <a:t> </a:t>
            </a:r>
            <a:r>
              <a:rPr sz="470" b="1" spc="-4" dirty="0">
                <a:solidFill>
                  <a:srgbClr val="362C66"/>
                </a:solidFill>
                <a:latin typeface="Tahoma"/>
                <a:cs typeface="Tahoma"/>
              </a:rPr>
              <a:t>(1-4</a:t>
            </a:r>
            <a:r>
              <a:rPr sz="470" b="1" spc="-26" dirty="0">
                <a:solidFill>
                  <a:srgbClr val="362C66"/>
                </a:solidFill>
                <a:latin typeface="Tahoma"/>
                <a:cs typeface="Tahoma"/>
              </a:rPr>
              <a:t> </a:t>
            </a:r>
            <a:r>
              <a:rPr sz="470" b="1" dirty="0">
                <a:solidFill>
                  <a:srgbClr val="362C66"/>
                </a:solidFill>
                <a:latin typeface="Tahoma"/>
                <a:cs typeface="Tahoma"/>
              </a:rPr>
              <a:t>AP</a:t>
            </a:r>
            <a:r>
              <a:rPr sz="470" b="1" spc="-4" dirty="0">
                <a:solidFill>
                  <a:srgbClr val="362C66"/>
                </a:solidFill>
                <a:latin typeface="Tahoma"/>
                <a:cs typeface="Tahoma"/>
              </a:rPr>
              <a:t>R</a:t>
            </a:r>
            <a:r>
              <a:rPr sz="470" b="1" spc="-30" dirty="0">
                <a:solidFill>
                  <a:srgbClr val="362C66"/>
                </a:solidFill>
                <a:latin typeface="Tahoma"/>
                <a:cs typeface="Tahoma"/>
              </a:rPr>
              <a:t>IL)</a:t>
            </a:r>
            <a:endParaRPr sz="470" dirty="0">
              <a:latin typeface="Tahoma"/>
              <a:cs typeface="Tahoma"/>
            </a:endParaRPr>
          </a:p>
        </p:txBody>
      </p:sp>
      <p:sp>
        <p:nvSpPr>
          <p:cNvPr id="101" name="object 99"/>
          <p:cNvSpPr/>
          <p:nvPr/>
        </p:nvSpPr>
        <p:spPr>
          <a:xfrm>
            <a:off x="4736842" y="2608190"/>
            <a:ext cx="516505" cy="4027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2" name="object 100"/>
          <p:cNvSpPr/>
          <p:nvPr/>
        </p:nvSpPr>
        <p:spPr>
          <a:xfrm>
            <a:off x="4736838" y="3107556"/>
            <a:ext cx="516505" cy="2346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3" name="object 101"/>
          <p:cNvSpPr/>
          <p:nvPr/>
        </p:nvSpPr>
        <p:spPr>
          <a:xfrm>
            <a:off x="3408693" y="2545122"/>
            <a:ext cx="885433" cy="7588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4" name="object 102"/>
          <p:cNvSpPr/>
          <p:nvPr/>
        </p:nvSpPr>
        <p:spPr>
          <a:xfrm>
            <a:off x="5400698" y="3297559"/>
            <a:ext cx="443081" cy="45068"/>
          </a:xfrm>
          <a:custGeom>
            <a:avLst/>
            <a:gdLst/>
            <a:ahLst/>
            <a:cxnLst/>
            <a:rect l="l" t="t" r="r" b="b"/>
            <a:pathLst>
              <a:path w="518159" h="52704">
                <a:moveTo>
                  <a:pt x="29311" y="850"/>
                </a:moveTo>
                <a:lnTo>
                  <a:pt x="0" y="850"/>
                </a:lnTo>
                <a:lnTo>
                  <a:pt x="0" y="51333"/>
                </a:lnTo>
                <a:lnTo>
                  <a:pt x="30530" y="51333"/>
                </a:lnTo>
                <a:lnTo>
                  <a:pt x="30530" y="45186"/>
                </a:lnTo>
                <a:lnTo>
                  <a:pt x="7073" y="45186"/>
                </a:lnTo>
                <a:lnTo>
                  <a:pt x="7073" y="28943"/>
                </a:lnTo>
                <a:lnTo>
                  <a:pt x="25158" y="28943"/>
                </a:lnTo>
                <a:lnTo>
                  <a:pt x="25158" y="22809"/>
                </a:lnTo>
                <a:lnTo>
                  <a:pt x="7073" y="22809"/>
                </a:lnTo>
                <a:lnTo>
                  <a:pt x="7073" y="6997"/>
                </a:lnTo>
                <a:lnTo>
                  <a:pt x="29311" y="6997"/>
                </a:lnTo>
                <a:lnTo>
                  <a:pt x="29311" y="850"/>
                </a:lnTo>
                <a:close/>
              </a:path>
              <a:path w="518159" h="52704">
                <a:moveTo>
                  <a:pt x="47967" y="850"/>
                </a:moveTo>
                <a:lnTo>
                  <a:pt x="40970" y="850"/>
                </a:lnTo>
                <a:lnTo>
                  <a:pt x="40970" y="51333"/>
                </a:lnTo>
                <a:lnTo>
                  <a:pt x="48044" y="51333"/>
                </a:lnTo>
                <a:lnTo>
                  <a:pt x="48044" y="15735"/>
                </a:lnTo>
                <a:lnTo>
                  <a:pt x="47548" y="11226"/>
                </a:lnTo>
                <a:lnTo>
                  <a:pt x="55070" y="11226"/>
                </a:lnTo>
                <a:lnTo>
                  <a:pt x="47967" y="850"/>
                </a:lnTo>
                <a:close/>
              </a:path>
              <a:path w="518159" h="52704">
                <a:moveTo>
                  <a:pt x="55070" y="11226"/>
                </a:moveTo>
                <a:lnTo>
                  <a:pt x="47688" y="11226"/>
                </a:lnTo>
                <a:lnTo>
                  <a:pt x="50050" y="15798"/>
                </a:lnTo>
                <a:lnTo>
                  <a:pt x="51904" y="18580"/>
                </a:lnTo>
                <a:lnTo>
                  <a:pt x="74447" y="51333"/>
                </a:lnTo>
                <a:lnTo>
                  <a:pt x="81368" y="51333"/>
                </a:lnTo>
                <a:lnTo>
                  <a:pt x="81368" y="40970"/>
                </a:lnTo>
                <a:lnTo>
                  <a:pt x="74663" y="40970"/>
                </a:lnTo>
                <a:lnTo>
                  <a:pt x="72301" y="36398"/>
                </a:lnTo>
                <a:lnTo>
                  <a:pt x="55070" y="11226"/>
                </a:lnTo>
                <a:close/>
              </a:path>
              <a:path w="518159" h="52704">
                <a:moveTo>
                  <a:pt x="81368" y="850"/>
                </a:moveTo>
                <a:lnTo>
                  <a:pt x="74295" y="850"/>
                </a:lnTo>
                <a:lnTo>
                  <a:pt x="74295" y="36461"/>
                </a:lnTo>
                <a:lnTo>
                  <a:pt x="74803" y="40970"/>
                </a:lnTo>
                <a:lnTo>
                  <a:pt x="81368" y="40970"/>
                </a:lnTo>
                <a:lnTo>
                  <a:pt x="81368" y="850"/>
                </a:lnTo>
                <a:close/>
              </a:path>
              <a:path w="518159" h="52704">
                <a:moveTo>
                  <a:pt x="138366" y="46050"/>
                </a:moveTo>
                <a:lnTo>
                  <a:pt x="132219" y="46050"/>
                </a:lnTo>
                <a:lnTo>
                  <a:pt x="132156" y="51333"/>
                </a:lnTo>
                <a:lnTo>
                  <a:pt x="138366" y="51333"/>
                </a:lnTo>
                <a:lnTo>
                  <a:pt x="138366" y="46050"/>
                </a:lnTo>
                <a:close/>
              </a:path>
              <a:path w="518159" h="52704">
                <a:moveTo>
                  <a:pt x="129578" y="0"/>
                </a:moveTo>
                <a:lnTo>
                  <a:pt x="117487" y="0"/>
                </a:lnTo>
                <a:lnTo>
                  <a:pt x="103801" y="3782"/>
                </a:lnTo>
                <a:lnTo>
                  <a:pt x="94630" y="13748"/>
                </a:lnTo>
                <a:lnTo>
                  <a:pt x="91744" y="26022"/>
                </a:lnTo>
                <a:lnTo>
                  <a:pt x="95533" y="40320"/>
                </a:lnTo>
                <a:lnTo>
                  <a:pt x="105351" y="49536"/>
                </a:lnTo>
                <a:lnTo>
                  <a:pt x="125417" y="49131"/>
                </a:lnTo>
                <a:lnTo>
                  <a:pt x="131913" y="46211"/>
                </a:lnTo>
                <a:lnTo>
                  <a:pt x="132219" y="46050"/>
                </a:lnTo>
                <a:lnTo>
                  <a:pt x="138366" y="46050"/>
                </a:lnTo>
                <a:lnTo>
                  <a:pt x="138366" y="45694"/>
                </a:lnTo>
                <a:lnTo>
                  <a:pt x="117627" y="45694"/>
                </a:lnTo>
                <a:lnTo>
                  <a:pt x="105030" y="40847"/>
                </a:lnTo>
                <a:lnTo>
                  <a:pt x="99135" y="28126"/>
                </a:lnTo>
                <a:lnTo>
                  <a:pt x="102982" y="13840"/>
                </a:lnTo>
                <a:lnTo>
                  <a:pt x="113932" y="6803"/>
                </a:lnTo>
                <a:lnTo>
                  <a:pt x="126644" y="6426"/>
                </a:lnTo>
                <a:lnTo>
                  <a:pt x="135624" y="6426"/>
                </a:lnTo>
                <a:lnTo>
                  <a:pt x="135864" y="6070"/>
                </a:lnTo>
                <a:lnTo>
                  <a:pt x="129578" y="0"/>
                </a:lnTo>
                <a:close/>
              </a:path>
              <a:path w="518159" h="52704">
                <a:moveTo>
                  <a:pt x="138366" y="25958"/>
                </a:moveTo>
                <a:lnTo>
                  <a:pt x="123710" y="25958"/>
                </a:lnTo>
                <a:lnTo>
                  <a:pt x="123710" y="32092"/>
                </a:lnTo>
                <a:lnTo>
                  <a:pt x="131940" y="32092"/>
                </a:lnTo>
                <a:lnTo>
                  <a:pt x="131940" y="39395"/>
                </a:lnTo>
                <a:lnTo>
                  <a:pt x="126364" y="45694"/>
                </a:lnTo>
                <a:lnTo>
                  <a:pt x="138366" y="45694"/>
                </a:lnTo>
                <a:lnTo>
                  <a:pt x="138366" y="25958"/>
                </a:lnTo>
                <a:close/>
              </a:path>
              <a:path w="518159" h="52704">
                <a:moveTo>
                  <a:pt x="135624" y="6426"/>
                </a:moveTo>
                <a:lnTo>
                  <a:pt x="126644" y="6426"/>
                </a:lnTo>
                <a:lnTo>
                  <a:pt x="132295" y="11353"/>
                </a:lnTo>
                <a:lnTo>
                  <a:pt x="135624" y="6426"/>
                </a:lnTo>
                <a:close/>
              </a:path>
              <a:path w="518159" h="52704">
                <a:moveTo>
                  <a:pt x="168757" y="850"/>
                </a:moveTo>
                <a:lnTo>
                  <a:pt x="161328" y="850"/>
                </a:lnTo>
                <a:lnTo>
                  <a:pt x="143167" y="51333"/>
                </a:lnTo>
                <a:lnTo>
                  <a:pt x="150456" y="51333"/>
                </a:lnTo>
                <a:lnTo>
                  <a:pt x="155460" y="36817"/>
                </a:lnTo>
                <a:lnTo>
                  <a:pt x="181696" y="36817"/>
                </a:lnTo>
                <a:lnTo>
                  <a:pt x="179590" y="30962"/>
                </a:lnTo>
                <a:lnTo>
                  <a:pt x="157327" y="30962"/>
                </a:lnTo>
                <a:lnTo>
                  <a:pt x="162966" y="14935"/>
                </a:lnTo>
                <a:lnTo>
                  <a:pt x="163830" y="12369"/>
                </a:lnTo>
                <a:lnTo>
                  <a:pt x="164973" y="7785"/>
                </a:lnTo>
                <a:lnTo>
                  <a:pt x="171252" y="7785"/>
                </a:lnTo>
                <a:lnTo>
                  <a:pt x="168757" y="850"/>
                </a:lnTo>
                <a:close/>
              </a:path>
              <a:path w="518159" h="52704">
                <a:moveTo>
                  <a:pt x="181696" y="36817"/>
                </a:moveTo>
                <a:lnTo>
                  <a:pt x="174485" y="36817"/>
                </a:lnTo>
                <a:lnTo>
                  <a:pt x="179552" y="51333"/>
                </a:lnTo>
                <a:lnTo>
                  <a:pt x="186918" y="51333"/>
                </a:lnTo>
                <a:lnTo>
                  <a:pt x="181696" y="36817"/>
                </a:lnTo>
                <a:close/>
              </a:path>
              <a:path w="518159" h="52704">
                <a:moveTo>
                  <a:pt x="171252" y="7785"/>
                </a:moveTo>
                <a:lnTo>
                  <a:pt x="165112" y="7785"/>
                </a:lnTo>
                <a:lnTo>
                  <a:pt x="166192" y="12369"/>
                </a:lnTo>
                <a:lnTo>
                  <a:pt x="167043" y="14935"/>
                </a:lnTo>
                <a:lnTo>
                  <a:pt x="172618" y="30962"/>
                </a:lnTo>
                <a:lnTo>
                  <a:pt x="179590" y="30962"/>
                </a:lnTo>
                <a:lnTo>
                  <a:pt x="171252" y="7785"/>
                </a:lnTo>
                <a:close/>
              </a:path>
              <a:path w="518159" h="52704">
                <a:moveTo>
                  <a:pt x="237337" y="46050"/>
                </a:moveTo>
                <a:lnTo>
                  <a:pt x="231203" y="46050"/>
                </a:lnTo>
                <a:lnTo>
                  <a:pt x="231127" y="51333"/>
                </a:lnTo>
                <a:lnTo>
                  <a:pt x="237337" y="51333"/>
                </a:lnTo>
                <a:lnTo>
                  <a:pt x="237337" y="46050"/>
                </a:lnTo>
                <a:close/>
              </a:path>
              <a:path w="518159" h="52704">
                <a:moveTo>
                  <a:pt x="228549" y="0"/>
                </a:moveTo>
                <a:lnTo>
                  <a:pt x="216458" y="0"/>
                </a:lnTo>
                <a:lnTo>
                  <a:pt x="202773" y="3782"/>
                </a:lnTo>
                <a:lnTo>
                  <a:pt x="193601" y="13748"/>
                </a:lnTo>
                <a:lnTo>
                  <a:pt x="190715" y="26022"/>
                </a:lnTo>
                <a:lnTo>
                  <a:pt x="194504" y="40320"/>
                </a:lnTo>
                <a:lnTo>
                  <a:pt x="204322" y="49536"/>
                </a:lnTo>
                <a:lnTo>
                  <a:pt x="224393" y="49131"/>
                </a:lnTo>
                <a:lnTo>
                  <a:pt x="230885" y="46211"/>
                </a:lnTo>
                <a:lnTo>
                  <a:pt x="231203" y="46050"/>
                </a:lnTo>
                <a:lnTo>
                  <a:pt x="237337" y="46050"/>
                </a:lnTo>
                <a:lnTo>
                  <a:pt x="237337" y="45694"/>
                </a:lnTo>
                <a:lnTo>
                  <a:pt x="216598" y="45694"/>
                </a:lnTo>
                <a:lnTo>
                  <a:pt x="204001" y="40847"/>
                </a:lnTo>
                <a:lnTo>
                  <a:pt x="198106" y="28126"/>
                </a:lnTo>
                <a:lnTo>
                  <a:pt x="201953" y="13840"/>
                </a:lnTo>
                <a:lnTo>
                  <a:pt x="212904" y="6803"/>
                </a:lnTo>
                <a:lnTo>
                  <a:pt x="225615" y="6426"/>
                </a:lnTo>
                <a:lnTo>
                  <a:pt x="234595" y="6426"/>
                </a:lnTo>
                <a:lnTo>
                  <a:pt x="234835" y="6070"/>
                </a:lnTo>
                <a:lnTo>
                  <a:pt x="228549" y="0"/>
                </a:lnTo>
                <a:close/>
              </a:path>
              <a:path w="518159" h="52704">
                <a:moveTo>
                  <a:pt x="237337" y="25958"/>
                </a:moveTo>
                <a:lnTo>
                  <a:pt x="222681" y="25958"/>
                </a:lnTo>
                <a:lnTo>
                  <a:pt x="222681" y="32092"/>
                </a:lnTo>
                <a:lnTo>
                  <a:pt x="230911" y="32092"/>
                </a:lnTo>
                <a:lnTo>
                  <a:pt x="230911" y="39395"/>
                </a:lnTo>
                <a:lnTo>
                  <a:pt x="225323" y="45694"/>
                </a:lnTo>
                <a:lnTo>
                  <a:pt x="237337" y="45694"/>
                </a:lnTo>
                <a:lnTo>
                  <a:pt x="237337" y="25958"/>
                </a:lnTo>
                <a:close/>
              </a:path>
              <a:path w="518159" h="52704">
                <a:moveTo>
                  <a:pt x="234595" y="6426"/>
                </a:moveTo>
                <a:lnTo>
                  <a:pt x="225615" y="6426"/>
                </a:lnTo>
                <a:lnTo>
                  <a:pt x="231267" y="11353"/>
                </a:lnTo>
                <a:lnTo>
                  <a:pt x="234595" y="6426"/>
                </a:lnTo>
                <a:close/>
              </a:path>
              <a:path w="518159" h="52704">
                <a:moveTo>
                  <a:pt x="277736" y="850"/>
                </a:moveTo>
                <a:lnTo>
                  <a:pt x="248424" y="850"/>
                </a:lnTo>
                <a:lnTo>
                  <a:pt x="248424" y="51333"/>
                </a:lnTo>
                <a:lnTo>
                  <a:pt x="278955" y="51333"/>
                </a:lnTo>
                <a:lnTo>
                  <a:pt x="278955" y="45186"/>
                </a:lnTo>
                <a:lnTo>
                  <a:pt x="255498" y="45186"/>
                </a:lnTo>
                <a:lnTo>
                  <a:pt x="255498" y="28943"/>
                </a:lnTo>
                <a:lnTo>
                  <a:pt x="273596" y="28943"/>
                </a:lnTo>
                <a:lnTo>
                  <a:pt x="273596" y="22809"/>
                </a:lnTo>
                <a:lnTo>
                  <a:pt x="255498" y="22809"/>
                </a:lnTo>
                <a:lnTo>
                  <a:pt x="255498" y="6997"/>
                </a:lnTo>
                <a:lnTo>
                  <a:pt x="277736" y="6997"/>
                </a:lnTo>
                <a:lnTo>
                  <a:pt x="277736" y="850"/>
                </a:lnTo>
                <a:close/>
              </a:path>
              <a:path w="518159" h="52704">
                <a:moveTo>
                  <a:pt x="299339" y="850"/>
                </a:moveTo>
                <a:lnTo>
                  <a:pt x="291909" y="850"/>
                </a:lnTo>
                <a:lnTo>
                  <a:pt x="287832" y="51333"/>
                </a:lnTo>
                <a:lnTo>
                  <a:pt x="294906" y="51333"/>
                </a:lnTo>
                <a:lnTo>
                  <a:pt x="297345" y="19519"/>
                </a:lnTo>
                <a:lnTo>
                  <a:pt x="297536" y="16802"/>
                </a:lnTo>
                <a:lnTo>
                  <a:pt x="297484" y="11937"/>
                </a:lnTo>
                <a:lnTo>
                  <a:pt x="304044" y="11937"/>
                </a:lnTo>
                <a:lnTo>
                  <a:pt x="299339" y="850"/>
                </a:lnTo>
                <a:close/>
              </a:path>
              <a:path w="518159" h="52704">
                <a:moveTo>
                  <a:pt x="335996" y="12077"/>
                </a:moveTo>
                <a:lnTo>
                  <a:pt x="329590" y="12077"/>
                </a:lnTo>
                <a:lnTo>
                  <a:pt x="329475" y="16802"/>
                </a:lnTo>
                <a:lnTo>
                  <a:pt x="329666" y="19519"/>
                </a:lnTo>
                <a:lnTo>
                  <a:pt x="332168" y="51333"/>
                </a:lnTo>
                <a:lnTo>
                  <a:pt x="339166" y="51333"/>
                </a:lnTo>
                <a:lnTo>
                  <a:pt x="335996" y="12077"/>
                </a:lnTo>
                <a:close/>
              </a:path>
              <a:path w="518159" h="52704">
                <a:moveTo>
                  <a:pt x="304044" y="11937"/>
                </a:moveTo>
                <a:lnTo>
                  <a:pt x="297624" y="11937"/>
                </a:lnTo>
                <a:lnTo>
                  <a:pt x="299199" y="16802"/>
                </a:lnTo>
                <a:lnTo>
                  <a:pt x="300342" y="19519"/>
                </a:lnTo>
                <a:lnTo>
                  <a:pt x="310349" y="42252"/>
                </a:lnTo>
                <a:lnTo>
                  <a:pt x="316649" y="42252"/>
                </a:lnTo>
                <a:lnTo>
                  <a:pt x="319882" y="34963"/>
                </a:lnTo>
                <a:lnTo>
                  <a:pt x="313436" y="34963"/>
                </a:lnTo>
                <a:lnTo>
                  <a:pt x="312077" y="30962"/>
                </a:lnTo>
                <a:lnTo>
                  <a:pt x="310934" y="28168"/>
                </a:lnTo>
                <a:lnTo>
                  <a:pt x="304044" y="11937"/>
                </a:lnTo>
                <a:close/>
              </a:path>
              <a:path w="518159" h="52704">
                <a:moveTo>
                  <a:pt x="335089" y="850"/>
                </a:moveTo>
                <a:lnTo>
                  <a:pt x="327660" y="850"/>
                </a:lnTo>
                <a:lnTo>
                  <a:pt x="316077" y="28168"/>
                </a:lnTo>
                <a:lnTo>
                  <a:pt x="314934" y="30962"/>
                </a:lnTo>
                <a:lnTo>
                  <a:pt x="313575" y="34963"/>
                </a:lnTo>
                <a:lnTo>
                  <a:pt x="319882" y="34963"/>
                </a:lnTo>
                <a:lnTo>
                  <a:pt x="326732" y="19519"/>
                </a:lnTo>
                <a:lnTo>
                  <a:pt x="327906" y="16802"/>
                </a:lnTo>
                <a:lnTo>
                  <a:pt x="329450" y="12077"/>
                </a:lnTo>
                <a:lnTo>
                  <a:pt x="335996" y="12077"/>
                </a:lnTo>
                <a:lnTo>
                  <a:pt x="335089" y="850"/>
                </a:lnTo>
                <a:close/>
              </a:path>
              <a:path w="518159" h="52704">
                <a:moveTo>
                  <a:pt x="380644" y="850"/>
                </a:moveTo>
                <a:lnTo>
                  <a:pt x="351332" y="850"/>
                </a:lnTo>
                <a:lnTo>
                  <a:pt x="351332" y="51333"/>
                </a:lnTo>
                <a:lnTo>
                  <a:pt x="381863" y="51333"/>
                </a:lnTo>
                <a:lnTo>
                  <a:pt x="381863" y="45186"/>
                </a:lnTo>
                <a:lnTo>
                  <a:pt x="358406" y="45186"/>
                </a:lnTo>
                <a:lnTo>
                  <a:pt x="358406" y="28943"/>
                </a:lnTo>
                <a:lnTo>
                  <a:pt x="376491" y="28943"/>
                </a:lnTo>
                <a:lnTo>
                  <a:pt x="376491" y="22809"/>
                </a:lnTo>
                <a:lnTo>
                  <a:pt x="358406" y="22809"/>
                </a:lnTo>
                <a:lnTo>
                  <a:pt x="358406" y="6997"/>
                </a:lnTo>
                <a:lnTo>
                  <a:pt x="380644" y="6997"/>
                </a:lnTo>
                <a:lnTo>
                  <a:pt x="380644" y="850"/>
                </a:lnTo>
                <a:close/>
              </a:path>
              <a:path w="518159" h="52704">
                <a:moveTo>
                  <a:pt x="399313" y="850"/>
                </a:moveTo>
                <a:lnTo>
                  <a:pt x="392303" y="850"/>
                </a:lnTo>
                <a:lnTo>
                  <a:pt x="392303" y="51333"/>
                </a:lnTo>
                <a:lnTo>
                  <a:pt x="399376" y="51333"/>
                </a:lnTo>
                <a:lnTo>
                  <a:pt x="399376" y="15735"/>
                </a:lnTo>
                <a:lnTo>
                  <a:pt x="398881" y="11226"/>
                </a:lnTo>
                <a:lnTo>
                  <a:pt x="406412" y="11226"/>
                </a:lnTo>
                <a:lnTo>
                  <a:pt x="399313" y="850"/>
                </a:lnTo>
                <a:close/>
              </a:path>
              <a:path w="518159" h="52704">
                <a:moveTo>
                  <a:pt x="406412" y="11226"/>
                </a:moveTo>
                <a:lnTo>
                  <a:pt x="399021" y="11226"/>
                </a:lnTo>
                <a:lnTo>
                  <a:pt x="401383" y="15798"/>
                </a:lnTo>
                <a:lnTo>
                  <a:pt x="403237" y="18580"/>
                </a:lnTo>
                <a:lnTo>
                  <a:pt x="425780" y="51333"/>
                </a:lnTo>
                <a:lnTo>
                  <a:pt x="432701" y="51333"/>
                </a:lnTo>
                <a:lnTo>
                  <a:pt x="432701" y="40970"/>
                </a:lnTo>
                <a:lnTo>
                  <a:pt x="425996" y="40970"/>
                </a:lnTo>
                <a:lnTo>
                  <a:pt x="423633" y="36398"/>
                </a:lnTo>
                <a:lnTo>
                  <a:pt x="406412" y="11226"/>
                </a:lnTo>
                <a:close/>
              </a:path>
              <a:path w="518159" h="52704">
                <a:moveTo>
                  <a:pt x="432701" y="850"/>
                </a:moveTo>
                <a:lnTo>
                  <a:pt x="425640" y="850"/>
                </a:lnTo>
                <a:lnTo>
                  <a:pt x="425640" y="36461"/>
                </a:lnTo>
                <a:lnTo>
                  <a:pt x="426135" y="40970"/>
                </a:lnTo>
                <a:lnTo>
                  <a:pt x="432701" y="40970"/>
                </a:lnTo>
                <a:lnTo>
                  <a:pt x="432701" y="850"/>
                </a:lnTo>
                <a:close/>
              </a:path>
              <a:path w="518159" h="52704">
                <a:moveTo>
                  <a:pt x="464312" y="6997"/>
                </a:moveTo>
                <a:lnTo>
                  <a:pt x="457250" y="6997"/>
                </a:lnTo>
                <a:lnTo>
                  <a:pt x="457250" y="51333"/>
                </a:lnTo>
                <a:lnTo>
                  <a:pt x="464312" y="51333"/>
                </a:lnTo>
                <a:lnTo>
                  <a:pt x="464312" y="6997"/>
                </a:lnTo>
                <a:close/>
              </a:path>
              <a:path w="518159" h="52704">
                <a:moveTo>
                  <a:pt x="481622" y="850"/>
                </a:moveTo>
                <a:lnTo>
                  <a:pt x="439940" y="850"/>
                </a:lnTo>
                <a:lnTo>
                  <a:pt x="439940" y="6997"/>
                </a:lnTo>
                <a:lnTo>
                  <a:pt x="481622" y="6997"/>
                </a:lnTo>
                <a:lnTo>
                  <a:pt x="481622" y="850"/>
                </a:lnTo>
                <a:close/>
              </a:path>
              <a:path w="518159" h="52704">
                <a:moveTo>
                  <a:pt x="488988" y="40182"/>
                </a:moveTo>
                <a:lnTo>
                  <a:pt x="484987" y="45554"/>
                </a:lnTo>
                <a:lnTo>
                  <a:pt x="490994" y="52196"/>
                </a:lnTo>
                <a:lnTo>
                  <a:pt x="511733" y="52196"/>
                </a:lnTo>
                <a:lnTo>
                  <a:pt x="517728" y="45758"/>
                </a:lnTo>
                <a:lnTo>
                  <a:pt x="517728" y="45618"/>
                </a:lnTo>
                <a:lnTo>
                  <a:pt x="494347" y="45618"/>
                </a:lnTo>
                <a:lnTo>
                  <a:pt x="488988" y="40182"/>
                </a:lnTo>
                <a:close/>
              </a:path>
              <a:path w="518159" h="52704">
                <a:moveTo>
                  <a:pt x="511809" y="0"/>
                </a:moveTo>
                <a:lnTo>
                  <a:pt x="492925" y="0"/>
                </a:lnTo>
                <a:lnTo>
                  <a:pt x="486130" y="6210"/>
                </a:lnTo>
                <a:lnTo>
                  <a:pt x="486181" y="14168"/>
                </a:lnTo>
                <a:lnTo>
                  <a:pt x="492556" y="24852"/>
                </a:lnTo>
                <a:lnTo>
                  <a:pt x="504416" y="30608"/>
                </a:lnTo>
                <a:lnTo>
                  <a:pt x="510590" y="42976"/>
                </a:lnTo>
                <a:lnTo>
                  <a:pt x="506577" y="45618"/>
                </a:lnTo>
                <a:lnTo>
                  <a:pt x="517728" y="45618"/>
                </a:lnTo>
                <a:lnTo>
                  <a:pt x="517728" y="37972"/>
                </a:lnTo>
                <a:lnTo>
                  <a:pt x="511472" y="26833"/>
                </a:lnTo>
                <a:lnTo>
                  <a:pt x="499785" y="21243"/>
                </a:lnTo>
                <a:lnTo>
                  <a:pt x="493284" y="14168"/>
                </a:lnTo>
                <a:lnTo>
                  <a:pt x="493280" y="9931"/>
                </a:lnTo>
                <a:lnTo>
                  <a:pt x="497065" y="6565"/>
                </a:lnTo>
                <a:lnTo>
                  <a:pt x="515913" y="6565"/>
                </a:lnTo>
                <a:lnTo>
                  <a:pt x="516737" y="5067"/>
                </a:lnTo>
                <a:lnTo>
                  <a:pt x="511809" y="0"/>
                </a:lnTo>
                <a:close/>
              </a:path>
              <a:path w="518159" h="52704">
                <a:moveTo>
                  <a:pt x="515913" y="6565"/>
                </a:moveTo>
                <a:lnTo>
                  <a:pt x="508876" y="6565"/>
                </a:lnTo>
                <a:lnTo>
                  <a:pt x="513511" y="10934"/>
                </a:lnTo>
                <a:lnTo>
                  <a:pt x="515913" y="6565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5" name="object 103"/>
          <p:cNvSpPr/>
          <p:nvPr/>
        </p:nvSpPr>
        <p:spPr>
          <a:xfrm>
            <a:off x="5400698" y="3031695"/>
            <a:ext cx="442539" cy="223713"/>
          </a:xfrm>
          <a:custGeom>
            <a:avLst/>
            <a:gdLst/>
            <a:ahLst/>
            <a:cxnLst/>
            <a:rect l="l" t="t" r="r" b="b"/>
            <a:pathLst>
              <a:path w="517525" h="261620">
                <a:moveTo>
                  <a:pt x="89820" y="23139"/>
                </a:moveTo>
                <a:lnTo>
                  <a:pt x="71183" y="23139"/>
                </a:lnTo>
                <a:lnTo>
                  <a:pt x="70815" y="27749"/>
                </a:lnTo>
                <a:lnTo>
                  <a:pt x="70637" y="32118"/>
                </a:lnTo>
                <a:lnTo>
                  <a:pt x="70561" y="244944"/>
                </a:lnTo>
                <a:lnTo>
                  <a:pt x="13449" y="247624"/>
                </a:lnTo>
                <a:lnTo>
                  <a:pt x="11468" y="249389"/>
                </a:lnTo>
                <a:lnTo>
                  <a:pt x="11468" y="258673"/>
                </a:lnTo>
                <a:lnTo>
                  <a:pt x="144183" y="258673"/>
                </a:lnTo>
                <a:lnTo>
                  <a:pt x="144183" y="249389"/>
                </a:lnTo>
                <a:lnTo>
                  <a:pt x="142201" y="247624"/>
                </a:lnTo>
                <a:lnTo>
                  <a:pt x="108096" y="245941"/>
                </a:lnTo>
                <a:lnTo>
                  <a:pt x="89820" y="23139"/>
                </a:lnTo>
                <a:close/>
              </a:path>
              <a:path w="517525" h="261620">
                <a:moveTo>
                  <a:pt x="87922" y="0"/>
                </a:moveTo>
                <a:lnTo>
                  <a:pt x="74460" y="0"/>
                </a:lnTo>
                <a:lnTo>
                  <a:pt x="0" y="65760"/>
                </a:lnTo>
                <a:lnTo>
                  <a:pt x="5283" y="73050"/>
                </a:lnTo>
                <a:lnTo>
                  <a:pt x="6375" y="74510"/>
                </a:lnTo>
                <a:lnTo>
                  <a:pt x="7950" y="75234"/>
                </a:lnTo>
                <a:lnTo>
                  <a:pt x="11709" y="75234"/>
                </a:lnTo>
                <a:lnTo>
                  <a:pt x="13169" y="74688"/>
                </a:lnTo>
                <a:lnTo>
                  <a:pt x="71183" y="23139"/>
                </a:lnTo>
                <a:lnTo>
                  <a:pt x="89820" y="23139"/>
                </a:lnTo>
                <a:lnTo>
                  <a:pt x="87922" y="0"/>
                </a:lnTo>
                <a:close/>
              </a:path>
              <a:path w="517525" h="261620">
                <a:moveTo>
                  <a:pt x="277672" y="1079"/>
                </a:moveTo>
                <a:lnTo>
                  <a:pt x="202247" y="99936"/>
                </a:lnTo>
                <a:lnTo>
                  <a:pt x="181182" y="133599"/>
                </a:lnTo>
                <a:lnTo>
                  <a:pt x="169662" y="172172"/>
                </a:lnTo>
                <a:lnTo>
                  <a:pt x="170109" y="187276"/>
                </a:lnTo>
                <a:lnTo>
                  <a:pt x="186945" y="233483"/>
                </a:lnTo>
                <a:lnTo>
                  <a:pt x="222929" y="257045"/>
                </a:lnTo>
                <a:lnTo>
                  <a:pt x="245751" y="261490"/>
                </a:lnTo>
                <a:lnTo>
                  <a:pt x="260644" y="260938"/>
                </a:lnTo>
                <a:lnTo>
                  <a:pt x="272972" y="259097"/>
                </a:lnTo>
                <a:lnTo>
                  <a:pt x="283649" y="255989"/>
                </a:lnTo>
                <a:lnTo>
                  <a:pt x="295939" y="250313"/>
                </a:lnTo>
                <a:lnTo>
                  <a:pt x="300811" y="247076"/>
                </a:lnTo>
                <a:lnTo>
                  <a:pt x="255291" y="247076"/>
                </a:lnTo>
                <a:lnTo>
                  <a:pt x="240073" y="246419"/>
                </a:lnTo>
                <a:lnTo>
                  <a:pt x="197219" y="220205"/>
                </a:lnTo>
                <a:lnTo>
                  <a:pt x="186410" y="173304"/>
                </a:lnTo>
                <a:lnTo>
                  <a:pt x="187934" y="165722"/>
                </a:lnTo>
                <a:lnTo>
                  <a:pt x="213818" y="130170"/>
                </a:lnTo>
                <a:lnTo>
                  <a:pt x="224854" y="124091"/>
                </a:lnTo>
                <a:lnTo>
                  <a:pt x="203885" y="124091"/>
                </a:lnTo>
                <a:lnTo>
                  <a:pt x="297103" y="1092"/>
                </a:lnTo>
                <a:lnTo>
                  <a:pt x="277672" y="1079"/>
                </a:lnTo>
                <a:close/>
              </a:path>
              <a:path w="517525" h="261620">
                <a:moveTo>
                  <a:pt x="303894" y="118252"/>
                </a:moveTo>
                <a:lnTo>
                  <a:pt x="249840" y="118252"/>
                </a:lnTo>
                <a:lnTo>
                  <a:pt x="264739" y="118928"/>
                </a:lnTo>
                <a:lnTo>
                  <a:pt x="276065" y="121205"/>
                </a:lnTo>
                <a:lnTo>
                  <a:pt x="307356" y="143999"/>
                </a:lnTo>
                <a:lnTo>
                  <a:pt x="317996" y="179612"/>
                </a:lnTo>
                <a:lnTo>
                  <a:pt x="317116" y="193657"/>
                </a:lnTo>
                <a:lnTo>
                  <a:pt x="290950" y="235741"/>
                </a:lnTo>
                <a:lnTo>
                  <a:pt x="255291" y="247076"/>
                </a:lnTo>
                <a:lnTo>
                  <a:pt x="300811" y="247076"/>
                </a:lnTo>
                <a:lnTo>
                  <a:pt x="330523" y="207692"/>
                </a:lnTo>
                <a:lnTo>
                  <a:pt x="335240" y="185122"/>
                </a:lnTo>
                <a:lnTo>
                  <a:pt x="334593" y="170322"/>
                </a:lnTo>
                <a:lnTo>
                  <a:pt x="332477" y="158281"/>
                </a:lnTo>
                <a:lnTo>
                  <a:pt x="326078" y="143077"/>
                </a:lnTo>
                <a:lnTo>
                  <a:pt x="319992" y="132757"/>
                </a:lnTo>
                <a:lnTo>
                  <a:pt x="308368" y="121485"/>
                </a:lnTo>
                <a:lnTo>
                  <a:pt x="303894" y="118252"/>
                </a:lnTo>
                <a:close/>
              </a:path>
              <a:path w="517525" h="261620">
                <a:moveTo>
                  <a:pt x="259041" y="104673"/>
                </a:moveTo>
                <a:lnTo>
                  <a:pt x="245926" y="105614"/>
                </a:lnTo>
                <a:lnTo>
                  <a:pt x="233629" y="108434"/>
                </a:lnTo>
                <a:lnTo>
                  <a:pt x="219404" y="114955"/>
                </a:lnTo>
                <a:lnTo>
                  <a:pt x="209013" y="121485"/>
                </a:lnTo>
                <a:lnTo>
                  <a:pt x="203885" y="124091"/>
                </a:lnTo>
                <a:lnTo>
                  <a:pt x="224854" y="124091"/>
                </a:lnTo>
                <a:lnTo>
                  <a:pt x="225278" y="123857"/>
                </a:lnTo>
                <a:lnTo>
                  <a:pt x="237057" y="119987"/>
                </a:lnTo>
                <a:lnTo>
                  <a:pt x="249840" y="118252"/>
                </a:lnTo>
                <a:lnTo>
                  <a:pt x="303894" y="118252"/>
                </a:lnTo>
                <a:lnTo>
                  <a:pt x="298661" y="114470"/>
                </a:lnTo>
                <a:lnTo>
                  <a:pt x="283612" y="108679"/>
                </a:lnTo>
                <a:lnTo>
                  <a:pt x="271681" y="105684"/>
                </a:lnTo>
                <a:lnTo>
                  <a:pt x="261236" y="104698"/>
                </a:lnTo>
                <a:lnTo>
                  <a:pt x="259041" y="104673"/>
                </a:lnTo>
                <a:close/>
              </a:path>
              <a:path w="517525" h="261620">
                <a:moveTo>
                  <a:pt x="373862" y="228828"/>
                </a:moveTo>
                <a:lnTo>
                  <a:pt x="369976" y="228828"/>
                </a:lnTo>
                <a:lnTo>
                  <a:pt x="368211" y="229730"/>
                </a:lnTo>
                <a:lnTo>
                  <a:pt x="366991" y="231559"/>
                </a:lnTo>
                <a:lnTo>
                  <a:pt x="361899" y="238658"/>
                </a:lnTo>
                <a:lnTo>
                  <a:pt x="395820" y="256717"/>
                </a:lnTo>
                <a:lnTo>
                  <a:pt x="421551" y="261594"/>
                </a:lnTo>
                <a:lnTo>
                  <a:pt x="428713" y="261594"/>
                </a:lnTo>
                <a:lnTo>
                  <a:pt x="469423" y="252463"/>
                </a:lnTo>
                <a:lnTo>
                  <a:pt x="481483" y="245956"/>
                </a:lnTo>
                <a:lnTo>
                  <a:pt x="436962" y="245956"/>
                </a:lnTo>
                <a:lnTo>
                  <a:pt x="420656" y="245746"/>
                </a:lnTo>
                <a:lnTo>
                  <a:pt x="382079" y="233375"/>
                </a:lnTo>
                <a:lnTo>
                  <a:pt x="376135" y="229730"/>
                </a:lnTo>
                <a:lnTo>
                  <a:pt x="373862" y="228828"/>
                </a:lnTo>
                <a:close/>
              </a:path>
              <a:path w="517525" h="261620">
                <a:moveTo>
                  <a:pt x="487728" y="111772"/>
                </a:moveTo>
                <a:lnTo>
                  <a:pt x="432904" y="111772"/>
                </a:lnTo>
                <a:lnTo>
                  <a:pt x="446540" y="112598"/>
                </a:lnTo>
                <a:lnTo>
                  <a:pt x="458590" y="115071"/>
                </a:lnTo>
                <a:lnTo>
                  <a:pt x="490375" y="137912"/>
                </a:lnTo>
                <a:lnTo>
                  <a:pt x="500067" y="173594"/>
                </a:lnTo>
                <a:lnTo>
                  <a:pt x="499223" y="187410"/>
                </a:lnTo>
                <a:lnTo>
                  <a:pt x="483895" y="223164"/>
                </a:lnTo>
                <a:lnTo>
                  <a:pt x="448695" y="243841"/>
                </a:lnTo>
                <a:lnTo>
                  <a:pt x="436962" y="245956"/>
                </a:lnTo>
                <a:lnTo>
                  <a:pt x="481483" y="245956"/>
                </a:lnTo>
                <a:lnTo>
                  <a:pt x="511975" y="205750"/>
                </a:lnTo>
                <a:lnTo>
                  <a:pt x="517407" y="182429"/>
                </a:lnTo>
                <a:lnTo>
                  <a:pt x="517081" y="166360"/>
                </a:lnTo>
                <a:lnTo>
                  <a:pt x="499916" y="122200"/>
                </a:lnTo>
                <a:lnTo>
                  <a:pt x="489396" y="112819"/>
                </a:lnTo>
                <a:lnTo>
                  <a:pt x="487728" y="111772"/>
                </a:lnTo>
                <a:close/>
              </a:path>
              <a:path w="517525" h="261620">
                <a:moveTo>
                  <a:pt x="510819" y="1092"/>
                </a:moveTo>
                <a:lnTo>
                  <a:pt x="395033" y="1092"/>
                </a:lnTo>
                <a:lnTo>
                  <a:pt x="374827" y="115227"/>
                </a:lnTo>
                <a:lnTo>
                  <a:pt x="386118" y="118694"/>
                </a:lnTo>
                <a:lnTo>
                  <a:pt x="394855" y="116268"/>
                </a:lnTo>
                <a:lnTo>
                  <a:pt x="403110" y="114503"/>
                </a:lnTo>
                <a:lnTo>
                  <a:pt x="418642" y="112318"/>
                </a:lnTo>
                <a:lnTo>
                  <a:pt x="425983" y="111772"/>
                </a:lnTo>
                <a:lnTo>
                  <a:pt x="487728" y="111772"/>
                </a:lnTo>
                <a:lnTo>
                  <a:pt x="479074" y="106340"/>
                </a:lnTo>
                <a:lnTo>
                  <a:pt x="469708" y="103035"/>
                </a:lnTo>
                <a:lnTo>
                  <a:pt x="391934" y="103035"/>
                </a:lnTo>
                <a:lnTo>
                  <a:pt x="407416" y="17106"/>
                </a:lnTo>
                <a:lnTo>
                  <a:pt x="504139" y="17106"/>
                </a:lnTo>
                <a:lnTo>
                  <a:pt x="506717" y="16281"/>
                </a:lnTo>
                <a:lnTo>
                  <a:pt x="509993" y="13004"/>
                </a:lnTo>
                <a:lnTo>
                  <a:pt x="510819" y="10972"/>
                </a:lnTo>
                <a:lnTo>
                  <a:pt x="510819" y="1092"/>
                </a:lnTo>
                <a:close/>
              </a:path>
              <a:path w="517525" h="261620">
                <a:moveTo>
                  <a:pt x="441330" y="97318"/>
                </a:moveTo>
                <a:lnTo>
                  <a:pt x="400075" y="100977"/>
                </a:lnTo>
                <a:lnTo>
                  <a:pt x="391934" y="103035"/>
                </a:lnTo>
                <a:lnTo>
                  <a:pt x="469708" y="103035"/>
                </a:lnTo>
                <a:lnTo>
                  <a:pt x="464900" y="101338"/>
                </a:lnTo>
                <a:lnTo>
                  <a:pt x="452605" y="98484"/>
                </a:lnTo>
                <a:lnTo>
                  <a:pt x="441330" y="97318"/>
                </a:lnTo>
                <a:close/>
              </a:path>
            </a:pathLst>
          </a:custGeom>
          <a:solidFill>
            <a:srgbClr val="F1645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6" name="object 104"/>
          <p:cNvSpPr/>
          <p:nvPr/>
        </p:nvSpPr>
        <p:spPr>
          <a:xfrm>
            <a:off x="4738347" y="3897585"/>
            <a:ext cx="515843" cy="65702"/>
          </a:xfrm>
          <a:custGeom>
            <a:avLst/>
            <a:gdLst/>
            <a:ahLst/>
            <a:cxnLst/>
            <a:rect l="l" t="t" r="r" b="b"/>
            <a:pathLst>
              <a:path w="603250" h="76835">
                <a:moveTo>
                  <a:pt x="10388" y="1257"/>
                </a:moveTo>
                <a:lnTo>
                  <a:pt x="0" y="1257"/>
                </a:lnTo>
                <a:lnTo>
                  <a:pt x="0" y="75438"/>
                </a:lnTo>
                <a:lnTo>
                  <a:pt x="43599" y="75438"/>
                </a:lnTo>
                <a:lnTo>
                  <a:pt x="43599" y="66421"/>
                </a:lnTo>
                <a:lnTo>
                  <a:pt x="10388" y="66421"/>
                </a:lnTo>
                <a:lnTo>
                  <a:pt x="10388" y="1257"/>
                </a:lnTo>
                <a:close/>
              </a:path>
              <a:path w="603250" h="76835">
                <a:moveTo>
                  <a:pt x="65976" y="1257"/>
                </a:moveTo>
                <a:lnTo>
                  <a:pt x="55587" y="1257"/>
                </a:lnTo>
                <a:lnTo>
                  <a:pt x="55587" y="75438"/>
                </a:lnTo>
                <a:lnTo>
                  <a:pt x="65976" y="75438"/>
                </a:lnTo>
                <a:lnTo>
                  <a:pt x="65976" y="1257"/>
                </a:lnTo>
                <a:close/>
              </a:path>
              <a:path w="603250" h="76835">
                <a:moveTo>
                  <a:pt x="96456" y="1257"/>
                </a:moveTo>
                <a:lnTo>
                  <a:pt x="86169" y="1257"/>
                </a:lnTo>
                <a:lnTo>
                  <a:pt x="86169" y="75438"/>
                </a:lnTo>
                <a:lnTo>
                  <a:pt x="96558" y="75438"/>
                </a:lnTo>
                <a:lnTo>
                  <a:pt x="96558" y="23114"/>
                </a:lnTo>
                <a:lnTo>
                  <a:pt x="95834" y="16497"/>
                </a:lnTo>
                <a:lnTo>
                  <a:pt x="106885" y="16497"/>
                </a:lnTo>
                <a:lnTo>
                  <a:pt x="96456" y="1257"/>
                </a:lnTo>
                <a:close/>
              </a:path>
              <a:path w="603250" h="76835">
                <a:moveTo>
                  <a:pt x="106885" y="16497"/>
                </a:moveTo>
                <a:lnTo>
                  <a:pt x="96037" y="16497"/>
                </a:lnTo>
                <a:lnTo>
                  <a:pt x="99504" y="23215"/>
                </a:lnTo>
                <a:lnTo>
                  <a:pt x="102235" y="27317"/>
                </a:lnTo>
                <a:lnTo>
                  <a:pt x="135356" y="75438"/>
                </a:lnTo>
                <a:lnTo>
                  <a:pt x="145529" y="75438"/>
                </a:lnTo>
                <a:lnTo>
                  <a:pt x="145529" y="60210"/>
                </a:lnTo>
                <a:lnTo>
                  <a:pt x="135674" y="60210"/>
                </a:lnTo>
                <a:lnTo>
                  <a:pt x="132194" y="53479"/>
                </a:lnTo>
                <a:lnTo>
                  <a:pt x="106885" y="16497"/>
                </a:lnTo>
                <a:close/>
              </a:path>
              <a:path w="603250" h="76835">
                <a:moveTo>
                  <a:pt x="145529" y="1257"/>
                </a:moveTo>
                <a:lnTo>
                  <a:pt x="135140" y="1257"/>
                </a:lnTo>
                <a:lnTo>
                  <a:pt x="135140" y="53581"/>
                </a:lnTo>
                <a:lnTo>
                  <a:pt x="135877" y="60210"/>
                </a:lnTo>
                <a:lnTo>
                  <a:pt x="145529" y="60210"/>
                </a:lnTo>
                <a:lnTo>
                  <a:pt x="145529" y="1257"/>
                </a:lnTo>
                <a:close/>
              </a:path>
              <a:path w="603250" h="76835">
                <a:moveTo>
                  <a:pt x="176110" y="1257"/>
                </a:moveTo>
                <a:lnTo>
                  <a:pt x="165722" y="1257"/>
                </a:lnTo>
                <a:lnTo>
                  <a:pt x="165722" y="75438"/>
                </a:lnTo>
                <a:lnTo>
                  <a:pt x="176110" y="75438"/>
                </a:lnTo>
                <a:lnTo>
                  <a:pt x="176110" y="41389"/>
                </a:lnTo>
                <a:lnTo>
                  <a:pt x="198560" y="41389"/>
                </a:lnTo>
                <a:lnTo>
                  <a:pt x="195770" y="36664"/>
                </a:lnTo>
                <a:lnTo>
                  <a:pt x="195770" y="36461"/>
                </a:lnTo>
                <a:lnTo>
                  <a:pt x="198210" y="32473"/>
                </a:lnTo>
                <a:lnTo>
                  <a:pt x="176110" y="32473"/>
                </a:lnTo>
                <a:lnTo>
                  <a:pt x="176110" y="1257"/>
                </a:lnTo>
                <a:close/>
              </a:path>
              <a:path w="603250" h="76835">
                <a:moveTo>
                  <a:pt x="198560" y="41389"/>
                </a:moveTo>
                <a:lnTo>
                  <a:pt x="187147" y="41389"/>
                </a:lnTo>
                <a:lnTo>
                  <a:pt x="206895" y="75438"/>
                </a:lnTo>
                <a:lnTo>
                  <a:pt x="218668" y="75438"/>
                </a:lnTo>
                <a:lnTo>
                  <a:pt x="198560" y="41389"/>
                </a:lnTo>
                <a:close/>
              </a:path>
              <a:path w="603250" h="76835">
                <a:moveTo>
                  <a:pt x="217309" y="1257"/>
                </a:moveTo>
                <a:lnTo>
                  <a:pt x="205854" y="1257"/>
                </a:lnTo>
                <a:lnTo>
                  <a:pt x="187147" y="32473"/>
                </a:lnTo>
                <a:lnTo>
                  <a:pt x="198210" y="32473"/>
                </a:lnTo>
                <a:lnTo>
                  <a:pt x="217309" y="1257"/>
                </a:lnTo>
                <a:close/>
              </a:path>
              <a:path w="603250" h="76835">
                <a:moveTo>
                  <a:pt x="296386" y="15"/>
                </a:moveTo>
                <a:lnTo>
                  <a:pt x="258478" y="18299"/>
                </a:lnTo>
                <a:lnTo>
                  <a:pt x="253149" y="37934"/>
                </a:lnTo>
                <a:lnTo>
                  <a:pt x="255607" y="52281"/>
                </a:lnTo>
                <a:lnTo>
                  <a:pt x="262521" y="64119"/>
                </a:lnTo>
                <a:lnTo>
                  <a:pt x="273193" y="72505"/>
                </a:lnTo>
                <a:lnTo>
                  <a:pt x="286930" y="76494"/>
                </a:lnTo>
                <a:lnTo>
                  <a:pt x="306828" y="73132"/>
                </a:lnTo>
                <a:lnTo>
                  <a:pt x="317447" y="67157"/>
                </a:lnTo>
                <a:lnTo>
                  <a:pt x="291388" y="67157"/>
                </a:lnTo>
                <a:lnTo>
                  <a:pt x="277574" y="63481"/>
                </a:lnTo>
                <a:lnTo>
                  <a:pt x="268076" y="53841"/>
                </a:lnTo>
                <a:lnTo>
                  <a:pt x="263947" y="40324"/>
                </a:lnTo>
                <a:lnTo>
                  <a:pt x="266799" y="25301"/>
                </a:lnTo>
                <a:lnTo>
                  <a:pt x="274931" y="14678"/>
                </a:lnTo>
                <a:lnTo>
                  <a:pt x="287456" y="9669"/>
                </a:lnTo>
                <a:lnTo>
                  <a:pt x="317786" y="9669"/>
                </a:lnTo>
                <a:lnTo>
                  <a:pt x="308769" y="1692"/>
                </a:lnTo>
                <a:lnTo>
                  <a:pt x="296386" y="15"/>
                </a:lnTo>
                <a:close/>
              </a:path>
              <a:path w="603250" h="76835">
                <a:moveTo>
                  <a:pt x="314299" y="57480"/>
                </a:moveTo>
                <a:lnTo>
                  <a:pt x="305371" y="67157"/>
                </a:lnTo>
                <a:lnTo>
                  <a:pt x="317447" y="67157"/>
                </a:lnTo>
                <a:lnTo>
                  <a:pt x="314299" y="57480"/>
                </a:lnTo>
                <a:close/>
              </a:path>
              <a:path w="603250" h="76835">
                <a:moveTo>
                  <a:pt x="317786" y="9669"/>
                </a:moveTo>
                <a:lnTo>
                  <a:pt x="287456" y="9669"/>
                </a:lnTo>
                <a:lnTo>
                  <a:pt x="305747" y="13245"/>
                </a:lnTo>
                <a:lnTo>
                  <a:pt x="312671" y="17490"/>
                </a:lnTo>
                <a:lnTo>
                  <a:pt x="317881" y="9753"/>
                </a:lnTo>
                <a:close/>
              </a:path>
              <a:path w="603250" h="76835">
                <a:moveTo>
                  <a:pt x="344449" y="1257"/>
                </a:moveTo>
                <a:lnTo>
                  <a:pt x="334073" y="1257"/>
                </a:lnTo>
                <a:lnTo>
                  <a:pt x="334073" y="75438"/>
                </a:lnTo>
                <a:lnTo>
                  <a:pt x="377672" y="75438"/>
                </a:lnTo>
                <a:lnTo>
                  <a:pt x="377672" y="66421"/>
                </a:lnTo>
                <a:lnTo>
                  <a:pt x="344449" y="66421"/>
                </a:lnTo>
                <a:lnTo>
                  <a:pt x="344449" y="1257"/>
                </a:lnTo>
                <a:close/>
              </a:path>
              <a:path w="603250" h="76835">
                <a:moveTo>
                  <a:pt x="400050" y="1257"/>
                </a:moveTo>
                <a:lnTo>
                  <a:pt x="389661" y="1257"/>
                </a:lnTo>
                <a:lnTo>
                  <a:pt x="389661" y="75438"/>
                </a:lnTo>
                <a:lnTo>
                  <a:pt x="400050" y="75438"/>
                </a:lnTo>
                <a:lnTo>
                  <a:pt x="400050" y="1257"/>
                </a:lnTo>
                <a:close/>
              </a:path>
              <a:path w="603250" h="76835">
                <a:moveTo>
                  <a:pt x="458429" y="15"/>
                </a:moveTo>
                <a:lnTo>
                  <a:pt x="420521" y="18298"/>
                </a:lnTo>
                <a:lnTo>
                  <a:pt x="415188" y="37934"/>
                </a:lnTo>
                <a:lnTo>
                  <a:pt x="417646" y="52279"/>
                </a:lnTo>
                <a:lnTo>
                  <a:pt x="424558" y="64116"/>
                </a:lnTo>
                <a:lnTo>
                  <a:pt x="435231" y="72502"/>
                </a:lnTo>
                <a:lnTo>
                  <a:pt x="448970" y="76493"/>
                </a:lnTo>
                <a:lnTo>
                  <a:pt x="468867" y="73132"/>
                </a:lnTo>
                <a:lnTo>
                  <a:pt x="479486" y="67157"/>
                </a:lnTo>
                <a:lnTo>
                  <a:pt x="453428" y="67157"/>
                </a:lnTo>
                <a:lnTo>
                  <a:pt x="439613" y="63481"/>
                </a:lnTo>
                <a:lnTo>
                  <a:pt x="430115" y="53841"/>
                </a:lnTo>
                <a:lnTo>
                  <a:pt x="425986" y="40324"/>
                </a:lnTo>
                <a:lnTo>
                  <a:pt x="428841" y="25301"/>
                </a:lnTo>
                <a:lnTo>
                  <a:pt x="436976" y="14678"/>
                </a:lnTo>
                <a:lnTo>
                  <a:pt x="449498" y="9669"/>
                </a:lnTo>
                <a:lnTo>
                  <a:pt x="479825" y="9669"/>
                </a:lnTo>
                <a:lnTo>
                  <a:pt x="470818" y="1692"/>
                </a:lnTo>
                <a:lnTo>
                  <a:pt x="458429" y="15"/>
                </a:lnTo>
                <a:close/>
              </a:path>
              <a:path w="603250" h="76835">
                <a:moveTo>
                  <a:pt x="476338" y="57480"/>
                </a:moveTo>
                <a:lnTo>
                  <a:pt x="467410" y="67157"/>
                </a:lnTo>
                <a:lnTo>
                  <a:pt x="479486" y="67157"/>
                </a:lnTo>
                <a:lnTo>
                  <a:pt x="476338" y="57480"/>
                </a:lnTo>
                <a:close/>
              </a:path>
              <a:path w="603250" h="76835">
                <a:moveTo>
                  <a:pt x="479825" y="9669"/>
                </a:moveTo>
                <a:lnTo>
                  <a:pt x="449498" y="9669"/>
                </a:lnTo>
                <a:lnTo>
                  <a:pt x="467783" y="13245"/>
                </a:lnTo>
                <a:lnTo>
                  <a:pt x="474711" y="17490"/>
                </a:lnTo>
                <a:lnTo>
                  <a:pt x="479920" y="9753"/>
                </a:lnTo>
                <a:close/>
              </a:path>
              <a:path w="603250" h="76835">
                <a:moveTo>
                  <a:pt x="506501" y="1257"/>
                </a:moveTo>
                <a:lnTo>
                  <a:pt x="496112" y="1257"/>
                </a:lnTo>
                <a:lnTo>
                  <a:pt x="496112" y="75438"/>
                </a:lnTo>
                <a:lnTo>
                  <a:pt x="506501" y="75438"/>
                </a:lnTo>
                <a:lnTo>
                  <a:pt x="506501" y="41389"/>
                </a:lnTo>
                <a:lnTo>
                  <a:pt x="528939" y="41389"/>
                </a:lnTo>
                <a:lnTo>
                  <a:pt x="526148" y="36664"/>
                </a:lnTo>
                <a:lnTo>
                  <a:pt x="526148" y="36461"/>
                </a:lnTo>
                <a:lnTo>
                  <a:pt x="528589" y="32473"/>
                </a:lnTo>
                <a:lnTo>
                  <a:pt x="506501" y="32473"/>
                </a:lnTo>
                <a:lnTo>
                  <a:pt x="506501" y="1257"/>
                </a:lnTo>
                <a:close/>
              </a:path>
              <a:path w="603250" h="76835">
                <a:moveTo>
                  <a:pt x="528939" y="41389"/>
                </a:moveTo>
                <a:lnTo>
                  <a:pt x="517537" y="41389"/>
                </a:lnTo>
                <a:lnTo>
                  <a:pt x="537286" y="75438"/>
                </a:lnTo>
                <a:lnTo>
                  <a:pt x="549059" y="75438"/>
                </a:lnTo>
                <a:lnTo>
                  <a:pt x="528939" y="41389"/>
                </a:lnTo>
                <a:close/>
              </a:path>
              <a:path w="603250" h="76835">
                <a:moveTo>
                  <a:pt x="547700" y="1257"/>
                </a:moveTo>
                <a:lnTo>
                  <a:pt x="536244" y="1257"/>
                </a:lnTo>
                <a:lnTo>
                  <a:pt x="517537" y="32473"/>
                </a:lnTo>
                <a:lnTo>
                  <a:pt x="528589" y="32473"/>
                </a:lnTo>
                <a:lnTo>
                  <a:pt x="547700" y="1257"/>
                </a:lnTo>
                <a:close/>
              </a:path>
              <a:path w="603250" h="76835">
                <a:moveTo>
                  <a:pt x="561784" y="59055"/>
                </a:moveTo>
                <a:lnTo>
                  <a:pt x="555904" y="66941"/>
                </a:lnTo>
                <a:lnTo>
                  <a:pt x="565235" y="75324"/>
                </a:lnTo>
                <a:lnTo>
                  <a:pt x="578685" y="76694"/>
                </a:lnTo>
                <a:lnTo>
                  <a:pt x="594328" y="72890"/>
                </a:lnTo>
                <a:lnTo>
                  <a:pt x="599363" y="67043"/>
                </a:lnTo>
                <a:lnTo>
                  <a:pt x="569658" y="67043"/>
                </a:lnTo>
                <a:lnTo>
                  <a:pt x="561784" y="59055"/>
                </a:lnTo>
                <a:close/>
              </a:path>
              <a:path w="603250" h="76835">
                <a:moveTo>
                  <a:pt x="595312" y="0"/>
                </a:moveTo>
                <a:lnTo>
                  <a:pt x="581545" y="0"/>
                </a:lnTo>
                <a:lnTo>
                  <a:pt x="567030" y="3975"/>
                </a:lnTo>
                <a:lnTo>
                  <a:pt x="558703" y="14169"/>
                </a:lnTo>
                <a:lnTo>
                  <a:pt x="562125" y="28632"/>
                </a:lnTo>
                <a:lnTo>
                  <a:pt x="571193" y="37447"/>
                </a:lnTo>
                <a:lnTo>
                  <a:pt x="582020" y="43402"/>
                </a:lnTo>
                <a:lnTo>
                  <a:pt x="590718" y="49283"/>
                </a:lnTo>
                <a:lnTo>
                  <a:pt x="593534" y="63157"/>
                </a:lnTo>
                <a:lnTo>
                  <a:pt x="587641" y="67043"/>
                </a:lnTo>
                <a:lnTo>
                  <a:pt x="599363" y="67043"/>
                </a:lnTo>
                <a:lnTo>
                  <a:pt x="602678" y="63193"/>
                </a:lnTo>
                <a:lnTo>
                  <a:pt x="599557" y="48067"/>
                </a:lnTo>
                <a:lnTo>
                  <a:pt x="590957" y="38895"/>
                </a:lnTo>
                <a:lnTo>
                  <a:pt x="580457" y="32986"/>
                </a:lnTo>
                <a:lnTo>
                  <a:pt x="571640" y="27650"/>
                </a:lnTo>
                <a:lnTo>
                  <a:pt x="568083" y="14592"/>
                </a:lnTo>
                <a:lnTo>
                  <a:pt x="573659" y="9652"/>
                </a:lnTo>
                <a:lnTo>
                  <a:pt x="601346" y="9652"/>
                </a:lnTo>
                <a:lnTo>
                  <a:pt x="602551" y="7454"/>
                </a:lnTo>
                <a:lnTo>
                  <a:pt x="595312" y="0"/>
                </a:lnTo>
                <a:close/>
              </a:path>
              <a:path w="603250" h="76835">
                <a:moveTo>
                  <a:pt x="601346" y="9652"/>
                </a:moveTo>
                <a:lnTo>
                  <a:pt x="591007" y="9652"/>
                </a:lnTo>
                <a:lnTo>
                  <a:pt x="597827" y="16065"/>
                </a:lnTo>
                <a:lnTo>
                  <a:pt x="601346" y="9652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7" name="object 105"/>
          <p:cNvSpPr/>
          <p:nvPr/>
        </p:nvSpPr>
        <p:spPr>
          <a:xfrm>
            <a:off x="4738352" y="3444988"/>
            <a:ext cx="516929" cy="377922"/>
          </a:xfrm>
          <a:custGeom>
            <a:avLst/>
            <a:gdLst/>
            <a:ahLst/>
            <a:cxnLst/>
            <a:rect l="l" t="t" r="r" b="b"/>
            <a:pathLst>
              <a:path w="604520" h="441960">
                <a:moveTo>
                  <a:pt x="213954" y="4782"/>
                </a:moveTo>
                <a:lnTo>
                  <a:pt x="181392" y="4782"/>
                </a:lnTo>
                <a:lnTo>
                  <a:pt x="176210" y="7119"/>
                </a:lnTo>
                <a:lnTo>
                  <a:pt x="54925" y="170517"/>
                </a:lnTo>
                <a:lnTo>
                  <a:pt x="31422" y="205456"/>
                </a:lnTo>
                <a:lnTo>
                  <a:pt x="9400" y="251687"/>
                </a:lnTo>
                <a:lnTo>
                  <a:pt x="0" y="298673"/>
                </a:lnTo>
                <a:lnTo>
                  <a:pt x="420" y="312534"/>
                </a:lnTo>
                <a:lnTo>
                  <a:pt x="12585" y="364910"/>
                </a:lnTo>
                <a:lnTo>
                  <a:pt x="42192" y="407659"/>
                </a:lnTo>
                <a:lnTo>
                  <a:pt x="86375" y="433566"/>
                </a:lnTo>
                <a:lnTo>
                  <a:pt x="134771" y="441559"/>
                </a:lnTo>
                <a:lnTo>
                  <a:pt x="148382" y="441097"/>
                </a:lnTo>
                <a:lnTo>
                  <a:pt x="200018" y="428276"/>
                </a:lnTo>
                <a:lnTo>
                  <a:pt x="220884" y="417028"/>
                </a:lnTo>
                <a:lnTo>
                  <a:pt x="146689" y="417028"/>
                </a:lnTo>
                <a:lnTo>
                  <a:pt x="129740" y="416836"/>
                </a:lnTo>
                <a:lnTo>
                  <a:pt x="81516" y="404649"/>
                </a:lnTo>
                <a:lnTo>
                  <a:pt x="51876" y="379540"/>
                </a:lnTo>
                <a:lnTo>
                  <a:pt x="34126" y="344399"/>
                </a:lnTo>
                <a:lnTo>
                  <a:pt x="28400" y="308673"/>
                </a:lnTo>
                <a:lnTo>
                  <a:pt x="28479" y="304845"/>
                </a:lnTo>
                <a:lnTo>
                  <a:pt x="41270" y="257187"/>
                </a:lnTo>
                <a:lnTo>
                  <a:pt x="65978" y="227632"/>
                </a:lnTo>
                <a:lnTo>
                  <a:pt x="85050" y="214873"/>
                </a:lnTo>
                <a:lnTo>
                  <a:pt x="56678" y="214873"/>
                </a:lnTo>
                <a:lnTo>
                  <a:pt x="82693" y="176222"/>
                </a:lnTo>
                <a:lnTo>
                  <a:pt x="213954" y="4782"/>
                </a:lnTo>
                <a:close/>
              </a:path>
              <a:path w="604520" h="441960">
                <a:moveTo>
                  <a:pt x="226257" y="201158"/>
                </a:moveTo>
                <a:lnTo>
                  <a:pt x="136554" y="201158"/>
                </a:lnTo>
                <a:lnTo>
                  <a:pt x="151803" y="201583"/>
                </a:lnTo>
                <a:lnTo>
                  <a:pt x="164830" y="203019"/>
                </a:lnTo>
                <a:lnTo>
                  <a:pt x="203116" y="217525"/>
                </a:lnTo>
                <a:lnTo>
                  <a:pt x="231414" y="245103"/>
                </a:lnTo>
                <a:lnTo>
                  <a:pt x="246196" y="281920"/>
                </a:lnTo>
                <a:lnTo>
                  <a:pt x="249013" y="304845"/>
                </a:lnTo>
                <a:lnTo>
                  <a:pt x="248480" y="319283"/>
                </a:lnTo>
                <a:lnTo>
                  <a:pt x="237831" y="358366"/>
                </a:lnTo>
                <a:lnTo>
                  <a:pt x="213649" y="390036"/>
                </a:lnTo>
                <a:lnTo>
                  <a:pt x="171668" y="412757"/>
                </a:lnTo>
                <a:lnTo>
                  <a:pt x="146689" y="417028"/>
                </a:lnTo>
                <a:lnTo>
                  <a:pt x="220884" y="417028"/>
                </a:lnTo>
                <a:lnTo>
                  <a:pt x="251304" y="388174"/>
                </a:lnTo>
                <a:lnTo>
                  <a:pt x="269506" y="354475"/>
                </a:lnTo>
                <a:lnTo>
                  <a:pt x="277464" y="319283"/>
                </a:lnTo>
                <a:lnTo>
                  <a:pt x="277458" y="301410"/>
                </a:lnTo>
                <a:lnTo>
                  <a:pt x="268919" y="254896"/>
                </a:lnTo>
                <a:lnTo>
                  <a:pt x="249317" y="221474"/>
                </a:lnTo>
                <a:lnTo>
                  <a:pt x="227332" y="201871"/>
                </a:lnTo>
                <a:lnTo>
                  <a:pt x="226257" y="201158"/>
                </a:lnTo>
                <a:close/>
              </a:path>
              <a:path w="604520" h="441960">
                <a:moveTo>
                  <a:pt x="150162" y="178455"/>
                </a:moveTo>
                <a:lnTo>
                  <a:pt x="111792" y="183503"/>
                </a:lnTo>
                <a:lnTo>
                  <a:pt x="75628" y="200002"/>
                </a:lnTo>
                <a:lnTo>
                  <a:pt x="56678" y="214873"/>
                </a:lnTo>
                <a:lnTo>
                  <a:pt x="85050" y="214873"/>
                </a:lnTo>
                <a:lnTo>
                  <a:pt x="86821" y="213838"/>
                </a:lnTo>
                <a:lnTo>
                  <a:pt x="100474" y="208292"/>
                </a:lnTo>
                <a:lnTo>
                  <a:pt x="112987" y="204486"/>
                </a:lnTo>
                <a:lnTo>
                  <a:pt x="124851" y="202186"/>
                </a:lnTo>
                <a:lnTo>
                  <a:pt x="136554" y="201158"/>
                </a:lnTo>
                <a:lnTo>
                  <a:pt x="226257" y="201158"/>
                </a:lnTo>
                <a:lnTo>
                  <a:pt x="217419" y="195296"/>
                </a:lnTo>
                <a:lnTo>
                  <a:pt x="181410" y="181871"/>
                </a:lnTo>
                <a:lnTo>
                  <a:pt x="157538" y="178625"/>
                </a:lnTo>
                <a:lnTo>
                  <a:pt x="150162" y="178455"/>
                </a:lnTo>
                <a:close/>
              </a:path>
              <a:path w="604520" h="441960">
                <a:moveTo>
                  <a:pt x="550817" y="24647"/>
                </a:moveTo>
                <a:lnTo>
                  <a:pt x="466275" y="24647"/>
                </a:lnTo>
                <a:lnTo>
                  <a:pt x="479932" y="25235"/>
                </a:lnTo>
                <a:lnTo>
                  <a:pt x="492375" y="27028"/>
                </a:lnTo>
                <a:lnTo>
                  <a:pt x="539111" y="51635"/>
                </a:lnTo>
                <a:lnTo>
                  <a:pt x="562008" y="95588"/>
                </a:lnTo>
                <a:lnTo>
                  <a:pt x="563676" y="107601"/>
                </a:lnTo>
                <a:lnTo>
                  <a:pt x="563455" y="123803"/>
                </a:lnTo>
                <a:lnTo>
                  <a:pt x="554907" y="162559"/>
                </a:lnTo>
                <a:lnTo>
                  <a:pt x="536155" y="197615"/>
                </a:lnTo>
                <a:lnTo>
                  <a:pt x="505529" y="235833"/>
                </a:lnTo>
                <a:lnTo>
                  <a:pt x="331150" y="413481"/>
                </a:lnTo>
                <a:lnTo>
                  <a:pt x="329524" y="415107"/>
                </a:lnTo>
                <a:lnTo>
                  <a:pt x="328153" y="417088"/>
                </a:lnTo>
                <a:lnTo>
                  <a:pt x="325918" y="421774"/>
                </a:lnTo>
                <a:lnTo>
                  <a:pt x="325359" y="424060"/>
                </a:lnTo>
                <a:lnTo>
                  <a:pt x="325359" y="436671"/>
                </a:lnTo>
                <a:lnTo>
                  <a:pt x="604022" y="436671"/>
                </a:lnTo>
                <a:lnTo>
                  <a:pt x="604022" y="414078"/>
                </a:lnTo>
                <a:lnTo>
                  <a:pt x="365351" y="414078"/>
                </a:lnTo>
                <a:lnTo>
                  <a:pt x="509691" y="266783"/>
                </a:lnTo>
                <a:lnTo>
                  <a:pt x="544573" y="229594"/>
                </a:lnTo>
                <a:lnTo>
                  <a:pt x="568980" y="196317"/>
                </a:lnTo>
                <a:lnTo>
                  <a:pt x="589083" y="151702"/>
                </a:lnTo>
                <a:lnTo>
                  <a:pt x="593258" y="126999"/>
                </a:lnTo>
                <a:lnTo>
                  <a:pt x="593038" y="110133"/>
                </a:lnTo>
                <a:lnTo>
                  <a:pt x="580063" y="59209"/>
                </a:lnTo>
                <a:lnTo>
                  <a:pt x="558673" y="30729"/>
                </a:lnTo>
                <a:lnTo>
                  <a:pt x="550817" y="24647"/>
                </a:lnTo>
                <a:close/>
              </a:path>
              <a:path w="604520" h="441960">
                <a:moveTo>
                  <a:pt x="589189" y="354566"/>
                </a:moveTo>
                <a:lnTo>
                  <a:pt x="580897" y="354579"/>
                </a:lnTo>
                <a:lnTo>
                  <a:pt x="576527" y="359493"/>
                </a:lnTo>
                <a:lnTo>
                  <a:pt x="575993" y="370187"/>
                </a:lnTo>
                <a:lnTo>
                  <a:pt x="575803" y="371876"/>
                </a:lnTo>
                <a:lnTo>
                  <a:pt x="572704" y="409201"/>
                </a:lnTo>
                <a:lnTo>
                  <a:pt x="399781" y="409201"/>
                </a:lnTo>
                <a:lnTo>
                  <a:pt x="392707" y="409608"/>
                </a:lnTo>
                <a:lnTo>
                  <a:pt x="378584" y="411233"/>
                </a:lnTo>
                <a:lnTo>
                  <a:pt x="371815" y="412465"/>
                </a:lnTo>
                <a:lnTo>
                  <a:pt x="365351" y="414078"/>
                </a:lnTo>
                <a:lnTo>
                  <a:pt x="604022" y="414078"/>
                </a:lnTo>
                <a:lnTo>
                  <a:pt x="604022" y="354579"/>
                </a:lnTo>
                <a:lnTo>
                  <a:pt x="589189" y="354566"/>
                </a:lnTo>
                <a:close/>
              </a:path>
              <a:path w="604520" h="441960">
                <a:moveTo>
                  <a:pt x="475220" y="0"/>
                </a:moveTo>
                <a:lnTo>
                  <a:pt x="435167" y="3575"/>
                </a:lnTo>
                <a:lnTo>
                  <a:pt x="399035" y="17234"/>
                </a:lnTo>
                <a:lnTo>
                  <a:pt x="367323" y="43762"/>
                </a:lnTo>
                <a:lnTo>
                  <a:pt x="343010" y="86615"/>
                </a:lnTo>
                <a:lnTo>
                  <a:pt x="336975" y="110285"/>
                </a:lnTo>
                <a:lnTo>
                  <a:pt x="350695" y="118943"/>
                </a:lnTo>
                <a:lnTo>
                  <a:pt x="352219" y="119095"/>
                </a:lnTo>
                <a:lnTo>
                  <a:pt x="353311" y="119248"/>
                </a:lnTo>
                <a:lnTo>
                  <a:pt x="359839" y="119248"/>
                </a:lnTo>
                <a:lnTo>
                  <a:pt x="363916" y="115692"/>
                </a:lnTo>
                <a:lnTo>
                  <a:pt x="365948" y="108567"/>
                </a:lnTo>
                <a:lnTo>
                  <a:pt x="369000" y="95949"/>
                </a:lnTo>
                <a:lnTo>
                  <a:pt x="373399" y="84049"/>
                </a:lnTo>
                <a:lnTo>
                  <a:pt x="396263" y="51593"/>
                </a:lnTo>
                <a:lnTo>
                  <a:pt x="428810" y="31523"/>
                </a:lnTo>
                <a:lnTo>
                  <a:pt x="466275" y="24647"/>
                </a:lnTo>
                <a:lnTo>
                  <a:pt x="550817" y="24647"/>
                </a:lnTo>
                <a:lnTo>
                  <a:pt x="547887" y="22378"/>
                </a:lnTo>
                <a:lnTo>
                  <a:pt x="511056" y="5798"/>
                </a:lnTo>
                <a:lnTo>
                  <a:pt x="486296" y="828"/>
                </a:lnTo>
                <a:lnTo>
                  <a:pt x="475220" y="0"/>
                </a:lnTo>
                <a:close/>
              </a:path>
            </a:pathLst>
          </a:custGeom>
          <a:solidFill>
            <a:srgbClr val="F1645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8" name="object 106"/>
          <p:cNvSpPr/>
          <p:nvPr/>
        </p:nvSpPr>
        <p:spPr>
          <a:xfrm>
            <a:off x="3839853" y="4298001"/>
            <a:ext cx="70589" cy="452856"/>
          </a:xfrm>
          <a:custGeom>
            <a:avLst/>
            <a:gdLst/>
            <a:ahLst/>
            <a:cxnLst/>
            <a:rect l="l" t="t" r="r" b="b"/>
            <a:pathLst>
              <a:path w="82550" h="529589">
                <a:moveTo>
                  <a:pt x="51277" y="0"/>
                </a:moveTo>
                <a:lnTo>
                  <a:pt x="8815" y="13895"/>
                </a:lnTo>
                <a:lnTo>
                  <a:pt x="0" y="68291"/>
                </a:lnTo>
                <a:lnTo>
                  <a:pt x="82537" y="68291"/>
                </a:lnTo>
                <a:lnTo>
                  <a:pt x="82537" y="56734"/>
                </a:lnTo>
                <a:lnTo>
                  <a:pt x="10045" y="56734"/>
                </a:lnTo>
                <a:lnTo>
                  <a:pt x="10045" y="41761"/>
                </a:lnTo>
                <a:lnTo>
                  <a:pt x="12756" y="27385"/>
                </a:lnTo>
                <a:lnTo>
                  <a:pt x="20744" y="17035"/>
                </a:lnTo>
                <a:lnTo>
                  <a:pt x="33787" y="11603"/>
                </a:lnTo>
                <a:lnTo>
                  <a:pt x="72031" y="11603"/>
                </a:lnTo>
                <a:lnTo>
                  <a:pt x="64574" y="4928"/>
                </a:lnTo>
                <a:lnTo>
                  <a:pt x="51277" y="0"/>
                </a:lnTo>
                <a:close/>
              </a:path>
              <a:path w="82550" h="529589">
                <a:moveTo>
                  <a:pt x="72031" y="11603"/>
                </a:moveTo>
                <a:lnTo>
                  <a:pt x="33787" y="11603"/>
                </a:lnTo>
                <a:lnTo>
                  <a:pt x="51818" y="13527"/>
                </a:lnTo>
                <a:lnTo>
                  <a:pt x="63901" y="19798"/>
                </a:lnTo>
                <a:lnTo>
                  <a:pt x="70602" y="29785"/>
                </a:lnTo>
                <a:lnTo>
                  <a:pt x="72504" y="56734"/>
                </a:lnTo>
                <a:lnTo>
                  <a:pt x="82537" y="56734"/>
                </a:lnTo>
                <a:lnTo>
                  <a:pt x="82537" y="40935"/>
                </a:lnTo>
                <a:lnTo>
                  <a:pt x="80457" y="25873"/>
                </a:lnTo>
                <a:lnTo>
                  <a:pt x="74385" y="13711"/>
                </a:lnTo>
                <a:lnTo>
                  <a:pt x="72031" y="11603"/>
                </a:lnTo>
                <a:close/>
              </a:path>
              <a:path w="82550" h="529589">
                <a:moveTo>
                  <a:pt x="10045" y="87367"/>
                </a:moveTo>
                <a:lnTo>
                  <a:pt x="0" y="87367"/>
                </a:lnTo>
                <a:lnTo>
                  <a:pt x="0" y="135296"/>
                </a:lnTo>
                <a:lnTo>
                  <a:pt x="82537" y="135296"/>
                </a:lnTo>
                <a:lnTo>
                  <a:pt x="82537" y="123739"/>
                </a:lnTo>
                <a:lnTo>
                  <a:pt x="10045" y="123739"/>
                </a:lnTo>
                <a:lnTo>
                  <a:pt x="10045" y="87367"/>
                </a:lnTo>
                <a:close/>
              </a:path>
              <a:path w="82550" h="529589">
                <a:moveTo>
                  <a:pt x="45948" y="94148"/>
                </a:moveTo>
                <a:lnTo>
                  <a:pt x="35902" y="94148"/>
                </a:lnTo>
                <a:lnTo>
                  <a:pt x="35902" y="123739"/>
                </a:lnTo>
                <a:lnTo>
                  <a:pt x="45948" y="123739"/>
                </a:lnTo>
                <a:lnTo>
                  <a:pt x="45948" y="94148"/>
                </a:lnTo>
                <a:close/>
              </a:path>
              <a:path w="82550" h="529589">
                <a:moveTo>
                  <a:pt x="82537" y="85373"/>
                </a:moveTo>
                <a:lnTo>
                  <a:pt x="72504" y="85373"/>
                </a:lnTo>
                <a:lnTo>
                  <a:pt x="72504" y="123739"/>
                </a:lnTo>
                <a:lnTo>
                  <a:pt x="82537" y="123739"/>
                </a:lnTo>
                <a:lnTo>
                  <a:pt x="82537" y="85373"/>
                </a:lnTo>
                <a:close/>
              </a:path>
              <a:path w="82550" h="529589">
                <a:moveTo>
                  <a:pt x="10045" y="147133"/>
                </a:moveTo>
                <a:lnTo>
                  <a:pt x="0" y="147133"/>
                </a:lnTo>
                <a:lnTo>
                  <a:pt x="0" y="215294"/>
                </a:lnTo>
                <a:lnTo>
                  <a:pt x="10045" y="215294"/>
                </a:lnTo>
                <a:lnTo>
                  <a:pt x="10045" y="186985"/>
                </a:lnTo>
                <a:lnTo>
                  <a:pt x="82537" y="186985"/>
                </a:lnTo>
                <a:lnTo>
                  <a:pt x="82537" y="175428"/>
                </a:lnTo>
                <a:lnTo>
                  <a:pt x="10045" y="175428"/>
                </a:lnTo>
                <a:lnTo>
                  <a:pt x="10045" y="147133"/>
                </a:lnTo>
                <a:close/>
              </a:path>
              <a:path w="82550" h="529589">
                <a:moveTo>
                  <a:pt x="10045" y="223714"/>
                </a:moveTo>
                <a:lnTo>
                  <a:pt x="0" y="223714"/>
                </a:lnTo>
                <a:lnTo>
                  <a:pt x="0" y="271656"/>
                </a:lnTo>
                <a:lnTo>
                  <a:pt x="82537" y="271656"/>
                </a:lnTo>
                <a:lnTo>
                  <a:pt x="82537" y="260087"/>
                </a:lnTo>
                <a:lnTo>
                  <a:pt x="10045" y="260087"/>
                </a:lnTo>
                <a:lnTo>
                  <a:pt x="10045" y="223714"/>
                </a:lnTo>
                <a:close/>
              </a:path>
              <a:path w="82550" h="529589">
                <a:moveTo>
                  <a:pt x="45948" y="230508"/>
                </a:moveTo>
                <a:lnTo>
                  <a:pt x="35902" y="230508"/>
                </a:lnTo>
                <a:lnTo>
                  <a:pt x="35902" y="260087"/>
                </a:lnTo>
                <a:lnTo>
                  <a:pt x="45948" y="260087"/>
                </a:lnTo>
                <a:lnTo>
                  <a:pt x="45948" y="230508"/>
                </a:lnTo>
                <a:close/>
              </a:path>
              <a:path w="82550" h="529589">
                <a:moveTo>
                  <a:pt x="82537" y="221733"/>
                </a:moveTo>
                <a:lnTo>
                  <a:pt x="72504" y="221733"/>
                </a:lnTo>
                <a:lnTo>
                  <a:pt x="72504" y="260087"/>
                </a:lnTo>
                <a:lnTo>
                  <a:pt x="82537" y="260087"/>
                </a:lnTo>
                <a:lnTo>
                  <a:pt x="82537" y="221733"/>
                </a:lnTo>
                <a:close/>
              </a:path>
              <a:path w="82550" h="529589">
                <a:moveTo>
                  <a:pt x="10045" y="290732"/>
                </a:moveTo>
                <a:lnTo>
                  <a:pt x="0" y="290732"/>
                </a:lnTo>
                <a:lnTo>
                  <a:pt x="0" y="338649"/>
                </a:lnTo>
                <a:lnTo>
                  <a:pt x="82537" y="338649"/>
                </a:lnTo>
                <a:lnTo>
                  <a:pt x="82537" y="327092"/>
                </a:lnTo>
                <a:lnTo>
                  <a:pt x="10045" y="327092"/>
                </a:lnTo>
                <a:lnTo>
                  <a:pt x="10045" y="290732"/>
                </a:lnTo>
                <a:close/>
              </a:path>
              <a:path w="82550" h="529589">
                <a:moveTo>
                  <a:pt x="45948" y="297514"/>
                </a:moveTo>
                <a:lnTo>
                  <a:pt x="35902" y="297514"/>
                </a:lnTo>
                <a:lnTo>
                  <a:pt x="35902" y="327092"/>
                </a:lnTo>
                <a:lnTo>
                  <a:pt x="45948" y="327092"/>
                </a:lnTo>
                <a:lnTo>
                  <a:pt x="45948" y="297514"/>
                </a:lnTo>
                <a:close/>
              </a:path>
              <a:path w="82550" h="529589">
                <a:moveTo>
                  <a:pt x="82537" y="288738"/>
                </a:moveTo>
                <a:lnTo>
                  <a:pt x="72504" y="288738"/>
                </a:lnTo>
                <a:lnTo>
                  <a:pt x="72504" y="327092"/>
                </a:lnTo>
                <a:lnTo>
                  <a:pt x="82537" y="327092"/>
                </a:lnTo>
                <a:lnTo>
                  <a:pt x="82537" y="288738"/>
                </a:lnTo>
                <a:close/>
              </a:path>
              <a:path w="82550" h="529589">
                <a:moveTo>
                  <a:pt x="0" y="353635"/>
                </a:moveTo>
                <a:lnTo>
                  <a:pt x="0" y="365560"/>
                </a:lnTo>
                <a:lnTo>
                  <a:pt x="60579" y="380762"/>
                </a:lnTo>
                <a:lnTo>
                  <a:pt x="65024" y="381930"/>
                </a:lnTo>
                <a:lnTo>
                  <a:pt x="69342" y="382273"/>
                </a:lnTo>
                <a:lnTo>
                  <a:pt x="69342" y="382515"/>
                </a:lnTo>
                <a:lnTo>
                  <a:pt x="65138" y="383099"/>
                </a:lnTo>
                <a:lnTo>
                  <a:pt x="60579" y="384267"/>
                </a:lnTo>
                <a:lnTo>
                  <a:pt x="0" y="400409"/>
                </a:lnTo>
                <a:lnTo>
                  <a:pt x="0" y="410696"/>
                </a:lnTo>
                <a:lnTo>
                  <a:pt x="65138" y="428006"/>
                </a:lnTo>
                <a:lnTo>
                  <a:pt x="69342" y="428578"/>
                </a:lnTo>
                <a:lnTo>
                  <a:pt x="69342" y="428819"/>
                </a:lnTo>
                <a:lnTo>
                  <a:pt x="65024" y="429276"/>
                </a:lnTo>
                <a:lnTo>
                  <a:pt x="0" y="444948"/>
                </a:lnTo>
                <a:lnTo>
                  <a:pt x="0" y="456873"/>
                </a:lnTo>
                <a:lnTo>
                  <a:pt x="82537" y="435829"/>
                </a:lnTo>
                <a:lnTo>
                  <a:pt x="82537" y="422380"/>
                </a:lnTo>
                <a:lnTo>
                  <a:pt x="23749" y="406721"/>
                </a:lnTo>
                <a:lnTo>
                  <a:pt x="17310" y="405654"/>
                </a:lnTo>
                <a:lnTo>
                  <a:pt x="17310" y="405438"/>
                </a:lnTo>
                <a:lnTo>
                  <a:pt x="23749" y="404384"/>
                </a:lnTo>
                <a:lnTo>
                  <a:pt x="82537" y="388712"/>
                </a:lnTo>
                <a:lnTo>
                  <a:pt x="82537" y="375263"/>
                </a:lnTo>
                <a:lnTo>
                  <a:pt x="0" y="353635"/>
                </a:lnTo>
                <a:close/>
              </a:path>
              <a:path w="82550" h="529589">
                <a:moveTo>
                  <a:pt x="10045" y="461331"/>
                </a:moveTo>
                <a:lnTo>
                  <a:pt x="0" y="461331"/>
                </a:lnTo>
                <a:lnTo>
                  <a:pt x="0" y="529492"/>
                </a:lnTo>
                <a:lnTo>
                  <a:pt x="10045" y="529492"/>
                </a:lnTo>
                <a:lnTo>
                  <a:pt x="10045" y="501196"/>
                </a:lnTo>
                <a:lnTo>
                  <a:pt x="82537" y="501196"/>
                </a:lnTo>
                <a:lnTo>
                  <a:pt x="82537" y="489626"/>
                </a:lnTo>
                <a:lnTo>
                  <a:pt x="10045" y="489626"/>
                </a:lnTo>
                <a:lnTo>
                  <a:pt x="10045" y="461331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09" name="object 107"/>
          <p:cNvSpPr/>
          <p:nvPr/>
        </p:nvSpPr>
        <p:spPr>
          <a:xfrm>
            <a:off x="3416549" y="4609031"/>
            <a:ext cx="368149" cy="141721"/>
          </a:xfrm>
          <a:custGeom>
            <a:avLst/>
            <a:gdLst/>
            <a:ahLst/>
            <a:cxnLst/>
            <a:rect l="l" t="t" r="r" b="b"/>
            <a:pathLst>
              <a:path w="430529" h="165735">
                <a:moveTo>
                  <a:pt x="342555" y="129643"/>
                </a:moveTo>
                <a:lnTo>
                  <a:pt x="327545" y="144643"/>
                </a:lnTo>
                <a:lnTo>
                  <a:pt x="338010" y="155816"/>
                </a:lnTo>
                <a:lnTo>
                  <a:pt x="346324" y="162132"/>
                </a:lnTo>
                <a:lnTo>
                  <a:pt x="355978" y="164976"/>
                </a:lnTo>
                <a:lnTo>
                  <a:pt x="370461" y="165733"/>
                </a:lnTo>
                <a:lnTo>
                  <a:pt x="389638" y="164112"/>
                </a:lnTo>
                <a:lnTo>
                  <a:pt x="405075" y="159519"/>
                </a:lnTo>
                <a:lnTo>
                  <a:pt x="416880" y="152404"/>
                </a:lnTo>
                <a:lnTo>
                  <a:pt x="423896" y="144626"/>
                </a:lnTo>
                <a:lnTo>
                  <a:pt x="385498" y="144626"/>
                </a:lnTo>
                <a:lnTo>
                  <a:pt x="365752" y="141842"/>
                </a:lnTo>
                <a:lnTo>
                  <a:pt x="351227" y="135599"/>
                </a:lnTo>
                <a:lnTo>
                  <a:pt x="342555" y="129643"/>
                </a:lnTo>
                <a:close/>
              </a:path>
              <a:path w="430529" h="165735">
                <a:moveTo>
                  <a:pt x="398240" y="0"/>
                </a:moveTo>
                <a:lnTo>
                  <a:pt x="349566" y="11558"/>
                </a:lnTo>
                <a:lnTo>
                  <a:pt x="331392" y="40483"/>
                </a:lnTo>
                <a:lnTo>
                  <a:pt x="333635" y="55159"/>
                </a:lnTo>
                <a:lnTo>
                  <a:pt x="371756" y="88647"/>
                </a:lnTo>
                <a:lnTo>
                  <a:pt x="383490" y="94087"/>
                </a:lnTo>
                <a:lnTo>
                  <a:pt x="394071" y="99701"/>
                </a:lnTo>
                <a:lnTo>
                  <a:pt x="402483" y="106166"/>
                </a:lnTo>
                <a:lnTo>
                  <a:pt x="407708" y="114155"/>
                </a:lnTo>
                <a:lnTo>
                  <a:pt x="405338" y="130663"/>
                </a:lnTo>
                <a:lnTo>
                  <a:pt x="397298" y="140521"/>
                </a:lnTo>
                <a:lnTo>
                  <a:pt x="385498" y="144626"/>
                </a:lnTo>
                <a:lnTo>
                  <a:pt x="423896" y="144626"/>
                </a:lnTo>
                <a:lnTo>
                  <a:pt x="425166" y="143218"/>
                </a:lnTo>
                <a:lnTo>
                  <a:pt x="430043" y="132412"/>
                </a:lnTo>
                <a:lnTo>
                  <a:pt x="428446" y="115920"/>
                </a:lnTo>
                <a:lnTo>
                  <a:pt x="405694" y="84481"/>
                </a:lnTo>
                <a:lnTo>
                  <a:pt x="373475" y="67318"/>
                </a:lnTo>
                <a:lnTo>
                  <a:pt x="364516" y="61930"/>
                </a:lnTo>
                <a:lnTo>
                  <a:pt x="357833" y="55694"/>
                </a:lnTo>
                <a:lnTo>
                  <a:pt x="354259" y="48002"/>
                </a:lnTo>
                <a:lnTo>
                  <a:pt x="357397" y="34195"/>
                </a:lnTo>
                <a:lnTo>
                  <a:pt x="366585" y="24834"/>
                </a:lnTo>
                <a:lnTo>
                  <a:pt x="380417" y="20826"/>
                </a:lnTo>
                <a:lnTo>
                  <a:pt x="425738" y="20826"/>
                </a:lnTo>
                <a:lnTo>
                  <a:pt x="428447" y="15979"/>
                </a:lnTo>
                <a:lnTo>
                  <a:pt x="418502" y="6297"/>
                </a:lnTo>
                <a:lnTo>
                  <a:pt x="410094" y="1560"/>
                </a:lnTo>
                <a:lnTo>
                  <a:pt x="398240" y="0"/>
                </a:lnTo>
                <a:close/>
              </a:path>
              <a:path w="430529" h="165735">
                <a:moveTo>
                  <a:pt x="425738" y="20826"/>
                </a:moveTo>
                <a:lnTo>
                  <a:pt x="380417" y="20826"/>
                </a:lnTo>
                <a:lnTo>
                  <a:pt x="399534" y="24035"/>
                </a:lnTo>
                <a:lnTo>
                  <a:pt x="412497" y="30337"/>
                </a:lnTo>
                <a:lnTo>
                  <a:pt x="418092" y="34503"/>
                </a:lnTo>
                <a:lnTo>
                  <a:pt x="425738" y="20826"/>
                </a:lnTo>
                <a:close/>
              </a:path>
              <a:path w="430529" h="165735">
                <a:moveTo>
                  <a:pt x="201853" y="2594"/>
                </a:moveTo>
                <a:lnTo>
                  <a:pt x="201853" y="163033"/>
                </a:lnTo>
                <a:lnTo>
                  <a:pt x="224320" y="163033"/>
                </a:lnTo>
                <a:lnTo>
                  <a:pt x="224320" y="103711"/>
                </a:lnTo>
                <a:lnTo>
                  <a:pt x="260489" y="103711"/>
                </a:lnTo>
                <a:lnTo>
                  <a:pt x="275235" y="101845"/>
                </a:lnTo>
                <a:lnTo>
                  <a:pt x="288003" y="96476"/>
                </a:lnTo>
                <a:lnTo>
                  <a:pt x="298362" y="87952"/>
                </a:lnTo>
                <a:lnTo>
                  <a:pt x="300857" y="84191"/>
                </a:lnTo>
                <a:lnTo>
                  <a:pt x="224320" y="84191"/>
                </a:lnTo>
                <a:lnTo>
                  <a:pt x="224320" y="22101"/>
                </a:lnTo>
                <a:lnTo>
                  <a:pt x="299659" y="22101"/>
                </a:lnTo>
                <a:lnTo>
                  <a:pt x="297558" y="18639"/>
                </a:lnTo>
                <a:lnTo>
                  <a:pt x="288173" y="10214"/>
                </a:lnTo>
                <a:lnTo>
                  <a:pt x="276759" y="4900"/>
                </a:lnTo>
                <a:lnTo>
                  <a:pt x="263658" y="2672"/>
                </a:lnTo>
                <a:lnTo>
                  <a:pt x="201853" y="2594"/>
                </a:lnTo>
                <a:close/>
              </a:path>
              <a:path w="430529" h="165735">
                <a:moveTo>
                  <a:pt x="299659" y="22101"/>
                </a:moveTo>
                <a:lnTo>
                  <a:pt x="257073" y="22101"/>
                </a:lnTo>
                <a:lnTo>
                  <a:pt x="271799" y="24913"/>
                </a:lnTo>
                <a:lnTo>
                  <a:pt x="282150" y="33012"/>
                </a:lnTo>
                <a:lnTo>
                  <a:pt x="287445" y="45896"/>
                </a:lnTo>
                <a:lnTo>
                  <a:pt x="285525" y="63265"/>
                </a:lnTo>
                <a:lnTo>
                  <a:pt x="279245" y="75291"/>
                </a:lnTo>
                <a:lnTo>
                  <a:pt x="269097" y="82190"/>
                </a:lnTo>
                <a:lnTo>
                  <a:pt x="224320" y="84191"/>
                </a:lnTo>
                <a:lnTo>
                  <a:pt x="300857" y="84191"/>
                </a:lnTo>
                <a:lnTo>
                  <a:pt x="305882" y="76617"/>
                </a:lnTo>
                <a:lnTo>
                  <a:pt x="310131" y="62819"/>
                </a:lnTo>
                <a:lnTo>
                  <a:pt x="308878" y="44917"/>
                </a:lnTo>
                <a:lnTo>
                  <a:pt x="304574" y="30198"/>
                </a:lnTo>
                <a:lnTo>
                  <a:pt x="299659" y="22101"/>
                </a:lnTo>
                <a:close/>
              </a:path>
              <a:path w="430529" h="165735">
                <a:moveTo>
                  <a:pt x="36601" y="2594"/>
                </a:moveTo>
                <a:lnTo>
                  <a:pt x="12953" y="2594"/>
                </a:lnTo>
                <a:lnTo>
                  <a:pt x="0" y="163033"/>
                </a:lnTo>
                <a:lnTo>
                  <a:pt x="22504" y="163033"/>
                </a:lnTo>
                <a:lnTo>
                  <a:pt x="30239" y="61721"/>
                </a:lnTo>
                <a:lnTo>
                  <a:pt x="30911" y="52136"/>
                </a:lnTo>
                <a:lnTo>
                  <a:pt x="30683" y="37823"/>
                </a:lnTo>
                <a:lnTo>
                  <a:pt x="51539" y="37823"/>
                </a:lnTo>
                <a:lnTo>
                  <a:pt x="36601" y="2594"/>
                </a:lnTo>
                <a:close/>
              </a:path>
              <a:path w="430529" h="165735">
                <a:moveTo>
                  <a:pt x="153109" y="38281"/>
                </a:moveTo>
                <a:lnTo>
                  <a:pt x="132727" y="38281"/>
                </a:lnTo>
                <a:lnTo>
                  <a:pt x="132283" y="52136"/>
                </a:lnTo>
                <a:lnTo>
                  <a:pt x="132956" y="61915"/>
                </a:lnTo>
                <a:lnTo>
                  <a:pt x="140919" y="163033"/>
                </a:lnTo>
                <a:lnTo>
                  <a:pt x="163182" y="163033"/>
                </a:lnTo>
                <a:lnTo>
                  <a:pt x="153109" y="38281"/>
                </a:lnTo>
                <a:close/>
              </a:path>
              <a:path w="430529" h="165735">
                <a:moveTo>
                  <a:pt x="51539" y="37823"/>
                </a:moveTo>
                <a:lnTo>
                  <a:pt x="31140" y="37823"/>
                </a:lnTo>
                <a:lnTo>
                  <a:pt x="35948" y="52359"/>
                </a:lnTo>
                <a:lnTo>
                  <a:pt x="39780" y="61915"/>
                </a:lnTo>
                <a:lnTo>
                  <a:pt x="71589" y="134166"/>
                </a:lnTo>
                <a:lnTo>
                  <a:pt x="91592" y="134166"/>
                </a:lnTo>
                <a:lnTo>
                  <a:pt x="101864" y="111014"/>
                </a:lnTo>
                <a:lnTo>
                  <a:pt x="81356" y="111014"/>
                </a:lnTo>
                <a:lnTo>
                  <a:pt x="77050" y="98288"/>
                </a:lnTo>
                <a:lnTo>
                  <a:pt x="73418" y="89424"/>
                </a:lnTo>
                <a:lnTo>
                  <a:pt x="51539" y="37823"/>
                </a:lnTo>
                <a:close/>
              </a:path>
              <a:path w="430529" h="165735">
                <a:moveTo>
                  <a:pt x="150228" y="2594"/>
                </a:moveTo>
                <a:lnTo>
                  <a:pt x="126593" y="2594"/>
                </a:lnTo>
                <a:lnTo>
                  <a:pt x="89776" y="89424"/>
                </a:lnTo>
                <a:lnTo>
                  <a:pt x="86144" y="98288"/>
                </a:lnTo>
                <a:lnTo>
                  <a:pt x="81826" y="111014"/>
                </a:lnTo>
                <a:lnTo>
                  <a:pt x="101864" y="111014"/>
                </a:lnTo>
                <a:lnTo>
                  <a:pt x="123731" y="61721"/>
                </a:lnTo>
                <a:lnTo>
                  <a:pt x="127495" y="53051"/>
                </a:lnTo>
                <a:lnTo>
                  <a:pt x="132283" y="38281"/>
                </a:lnTo>
                <a:lnTo>
                  <a:pt x="153109" y="38281"/>
                </a:lnTo>
                <a:lnTo>
                  <a:pt x="150228" y="2594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0" name="object 108"/>
          <p:cNvSpPr/>
          <p:nvPr/>
        </p:nvSpPr>
        <p:spPr>
          <a:xfrm>
            <a:off x="3408693" y="3544387"/>
            <a:ext cx="1106793" cy="3246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1" name="object 109"/>
          <p:cNvSpPr/>
          <p:nvPr/>
        </p:nvSpPr>
        <p:spPr>
          <a:xfrm>
            <a:off x="3408695" y="4297538"/>
            <a:ext cx="369235" cy="270953"/>
          </a:xfrm>
          <a:custGeom>
            <a:avLst/>
            <a:gdLst/>
            <a:ahLst/>
            <a:cxnLst/>
            <a:rect l="l" t="t" r="r" b="b"/>
            <a:pathLst>
              <a:path w="431800" h="316864">
                <a:moveTo>
                  <a:pt x="107580" y="29705"/>
                </a:moveTo>
                <a:lnTo>
                  <a:pt x="85788" y="29705"/>
                </a:lnTo>
                <a:lnTo>
                  <a:pt x="85356" y="35280"/>
                </a:lnTo>
                <a:lnTo>
                  <a:pt x="85140" y="40550"/>
                </a:lnTo>
                <a:lnTo>
                  <a:pt x="85051" y="297078"/>
                </a:lnTo>
                <a:lnTo>
                  <a:pt x="16205" y="300316"/>
                </a:lnTo>
                <a:lnTo>
                  <a:pt x="13817" y="302437"/>
                </a:lnTo>
                <a:lnTo>
                  <a:pt x="13817" y="313626"/>
                </a:lnTo>
                <a:lnTo>
                  <a:pt x="173786" y="313626"/>
                </a:lnTo>
                <a:lnTo>
                  <a:pt x="173786" y="302437"/>
                </a:lnTo>
                <a:lnTo>
                  <a:pt x="171399" y="300316"/>
                </a:lnTo>
                <a:lnTo>
                  <a:pt x="122953" y="297906"/>
                </a:lnTo>
                <a:lnTo>
                  <a:pt x="107580" y="29705"/>
                </a:lnTo>
                <a:close/>
              </a:path>
              <a:path w="431800" h="316864">
                <a:moveTo>
                  <a:pt x="105981" y="1815"/>
                </a:moveTo>
                <a:lnTo>
                  <a:pt x="89738" y="1815"/>
                </a:lnTo>
                <a:lnTo>
                  <a:pt x="0" y="81089"/>
                </a:lnTo>
                <a:lnTo>
                  <a:pt x="6362" y="89877"/>
                </a:lnTo>
                <a:lnTo>
                  <a:pt x="7683" y="91643"/>
                </a:lnTo>
                <a:lnTo>
                  <a:pt x="9575" y="92519"/>
                </a:lnTo>
                <a:lnTo>
                  <a:pt x="14109" y="92519"/>
                </a:lnTo>
                <a:lnTo>
                  <a:pt x="15862" y="91858"/>
                </a:lnTo>
                <a:lnTo>
                  <a:pt x="17322" y="90538"/>
                </a:lnTo>
                <a:lnTo>
                  <a:pt x="85788" y="29705"/>
                </a:lnTo>
                <a:lnTo>
                  <a:pt x="107580" y="29705"/>
                </a:lnTo>
                <a:lnTo>
                  <a:pt x="105981" y="1815"/>
                </a:lnTo>
                <a:close/>
              </a:path>
              <a:path w="431800" h="316864">
                <a:moveTo>
                  <a:pt x="329003" y="0"/>
                </a:moveTo>
                <a:lnTo>
                  <a:pt x="288702" y="4561"/>
                </a:lnTo>
                <a:lnTo>
                  <a:pt x="247826" y="30862"/>
                </a:lnTo>
                <a:lnTo>
                  <a:pt x="226320" y="64556"/>
                </a:lnTo>
                <a:lnTo>
                  <a:pt x="212786" y="109901"/>
                </a:lnTo>
                <a:lnTo>
                  <a:pt x="209223" y="148911"/>
                </a:lnTo>
                <a:lnTo>
                  <a:pt x="209392" y="165285"/>
                </a:lnTo>
                <a:lnTo>
                  <a:pt x="212567" y="204949"/>
                </a:lnTo>
                <a:lnTo>
                  <a:pt x="226432" y="252479"/>
                </a:lnTo>
                <a:lnTo>
                  <a:pt x="247789" y="285167"/>
                </a:lnTo>
                <a:lnTo>
                  <a:pt x="288180" y="311852"/>
                </a:lnTo>
                <a:lnTo>
                  <a:pt x="312996" y="316693"/>
                </a:lnTo>
                <a:lnTo>
                  <a:pt x="328305" y="316246"/>
                </a:lnTo>
                <a:lnTo>
                  <a:pt x="374024" y="301494"/>
                </a:lnTo>
                <a:lnTo>
                  <a:pt x="377241" y="299091"/>
                </a:lnTo>
                <a:lnTo>
                  <a:pt x="323473" y="299091"/>
                </a:lnTo>
                <a:lnTo>
                  <a:pt x="309418" y="298285"/>
                </a:lnTo>
                <a:lnTo>
                  <a:pt x="265999" y="276859"/>
                </a:lnTo>
                <a:lnTo>
                  <a:pt x="244430" y="242029"/>
                </a:lnTo>
                <a:lnTo>
                  <a:pt x="232608" y="193372"/>
                </a:lnTo>
                <a:lnTo>
                  <a:pt x="230769" y="168740"/>
                </a:lnTo>
                <a:lnTo>
                  <a:pt x="230929" y="151417"/>
                </a:lnTo>
                <a:lnTo>
                  <a:pt x="233915" y="112734"/>
                </a:lnTo>
                <a:lnTo>
                  <a:pt x="244992" y="73243"/>
                </a:lnTo>
                <a:lnTo>
                  <a:pt x="273434" y="33064"/>
                </a:lnTo>
                <a:lnTo>
                  <a:pt x="319704" y="17184"/>
                </a:lnTo>
                <a:lnTo>
                  <a:pt x="376823" y="17184"/>
                </a:lnTo>
                <a:lnTo>
                  <a:pt x="375323" y="15982"/>
                </a:lnTo>
                <a:lnTo>
                  <a:pt x="366154" y="10480"/>
                </a:lnTo>
                <a:lnTo>
                  <a:pt x="353423" y="5244"/>
                </a:lnTo>
                <a:lnTo>
                  <a:pt x="341144" y="1802"/>
                </a:lnTo>
                <a:lnTo>
                  <a:pt x="329003" y="0"/>
                </a:lnTo>
                <a:close/>
              </a:path>
              <a:path w="431800" h="316864">
                <a:moveTo>
                  <a:pt x="376823" y="17184"/>
                </a:moveTo>
                <a:lnTo>
                  <a:pt x="319704" y="17184"/>
                </a:lnTo>
                <a:lnTo>
                  <a:pt x="332633" y="18183"/>
                </a:lnTo>
                <a:lnTo>
                  <a:pt x="344927" y="21187"/>
                </a:lnTo>
                <a:lnTo>
                  <a:pt x="377839" y="43455"/>
                </a:lnTo>
                <a:lnTo>
                  <a:pt x="397132" y="77436"/>
                </a:lnTo>
                <a:lnTo>
                  <a:pt x="408044" y="125729"/>
                </a:lnTo>
                <a:lnTo>
                  <a:pt x="409676" y="158279"/>
                </a:lnTo>
                <a:lnTo>
                  <a:pt x="409400" y="172679"/>
                </a:lnTo>
                <a:lnTo>
                  <a:pt x="405257" y="210697"/>
                </a:lnTo>
                <a:lnTo>
                  <a:pt x="393652" y="247769"/>
                </a:lnTo>
                <a:lnTo>
                  <a:pt x="369177" y="281427"/>
                </a:lnTo>
                <a:lnTo>
                  <a:pt x="334488" y="297733"/>
                </a:lnTo>
                <a:lnTo>
                  <a:pt x="323473" y="299091"/>
                </a:lnTo>
                <a:lnTo>
                  <a:pt x="377241" y="299091"/>
                </a:lnTo>
                <a:lnTo>
                  <a:pt x="408850" y="262407"/>
                </a:lnTo>
                <a:lnTo>
                  <a:pt x="423033" y="226508"/>
                </a:lnTo>
                <a:lnTo>
                  <a:pt x="430067" y="188991"/>
                </a:lnTo>
                <a:lnTo>
                  <a:pt x="431534" y="165285"/>
                </a:lnTo>
                <a:lnTo>
                  <a:pt x="431425" y="148911"/>
                </a:lnTo>
                <a:lnTo>
                  <a:pt x="427149" y="105623"/>
                </a:lnTo>
                <a:lnTo>
                  <a:pt x="414883" y="66094"/>
                </a:lnTo>
                <a:lnTo>
                  <a:pt x="393874" y="32916"/>
                </a:lnTo>
                <a:lnTo>
                  <a:pt x="384433" y="23279"/>
                </a:lnTo>
                <a:lnTo>
                  <a:pt x="376823" y="17184"/>
                </a:lnTo>
                <a:close/>
              </a:path>
            </a:pathLst>
          </a:custGeom>
          <a:solidFill>
            <a:srgbClr val="F1645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2" name="object 110"/>
          <p:cNvSpPr/>
          <p:nvPr/>
        </p:nvSpPr>
        <p:spPr>
          <a:xfrm>
            <a:off x="5194569" y="4611412"/>
            <a:ext cx="649067" cy="2906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3" name="object 111"/>
          <p:cNvSpPr/>
          <p:nvPr/>
        </p:nvSpPr>
        <p:spPr>
          <a:xfrm>
            <a:off x="5194318" y="4484918"/>
            <a:ext cx="649419" cy="70046"/>
          </a:xfrm>
          <a:custGeom>
            <a:avLst/>
            <a:gdLst/>
            <a:ahLst/>
            <a:cxnLst/>
            <a:rect l="l" t="t" r="r" b="b"/>
            <a:pathLst>
              <a:path w="759459" h="81914">
                <a:moveTo>
                  <a:pt x="46215" y="1314"/>
                </a:moveTo>
                <a:lnTo>
                  <a:pt x="0" y="1314"/>
                </a:lnTo>
                <a:lnTo>
                  <a:pt x="0" y="80892"/>
                </a:lnTo>
                <a:lnTo>
                  <a:pt x="48120" y="80892"/>
                </a:lnTo>
                <a:lnTo>
                  <a:pt x="48120" y="71214"/>
                </a:lnTo>
                <a:lnTo>
                  <a:pt x="11150" y="71214"/>
                </a:lnTo>
                <a:lnTo>
                  <a:pt x="11150" y="45598"/>
                </a:lnTo>
                <a:lnTo>
                  <a:pt x="39674" y="45598"/>
                </a:lnTo>
                <a:lnTo>
                  <a:pt x="39674" y="35921"/>
                </a:lnTo>
                <a:lnTo>
                  <a:pt x="11150" y="35921"/>
                </a:lnTo>
                <a:lnTo>
                  <a:pt x="11150" y="10991"/>
                </a:lnTo>
                <a:lnTo>
                  <a:pt x="46215" y="10991"/>
                </a:lnTo>
                <a:lnTo>
                  <a:pt x="46215" y="1314"/>
                </a:lnTo>
                <a:close/>
              </a:path>
              <a:path w="759459" h="81914">
                <a:moveTo>
                  <a:pt x="75641" y="1314"/>
                </a:moveTo>
                <a:lnTo>
                  <a:pt x="64604" y="1314"/>
                </a:lnTo>
                <a:lnTo>
                  <a:pt x="64604" y="80892"/>
                </a:lnTo>
                <a:lnTo>
                  <a:pt x="75755" y="80892"/>
                </a:lnTo>
                <a:lnTo>
                  <a:pt x="75755" y="24758"/>
                </a:lnTo>
                <a:lnTo>
                  <a:pt x="74968" y="17658"/>
                </a:lnTo>
                <a:lnTo>
                  <a:pt x="86828" y="17658"/>
                </a:lnTo>
                <a:lnTo>
                  <a:pt x="75641" y="1314"/>
                </a:lnTo>
                <a:close/>
              </a:path>
              <a:path w="759459" h="81914">
                <a:moveTo>
                  <a:pt x="86828" y="17658"/>
                </a:moveTo>
                <a:lnTo>
                  <a:pt x="75184" y="17658"/>
                </a:lnTo>
                <a:lnTo>
                  <a:pt x="78905" y="24872"/>
                </a:lnTo>
                <a:lnTo>
                  <a:pt x="81838" y="29266"/>
                </a:lnTo>
                <a:lnTo>
                  <a:pt x="117373" y="80892"/>
                </a:lnTo>
                <a:lnTo>
                  <a:pt x="128295" y="80892"/>
                </a:lnTo>
                <a:lnTo>
                  <a:pt x="128295" y="64547"/>
                </a:lnTo>
                <a:lnTo>
                  <a:pt x="117703" y="64547"/>
                </a:lnTo>
                <a:lnTo>
                  <a:pt x="113982" y="57333"/>
                </a:lnTo>
                <a:lnTo>
                  <a:pt x="86828" y="17658"/>
                </a:lnTo>
                <a:close/>
              </a:path>
              <a:path w="759459" h="81914">
                <a:moveTo>
                  <a:pt x="128295" y="1314"/>
                </a:moveTo>
                <a:lnTo>
                  <a:pt x="117144" y="1314"/>
                </a:lnTo>
                <a:lnTo>
                  <a:pt x="117144" y="57448"/>
                </a:lnTo>
                <a:lnTo>
                  <a:pt x="117932" y="64547"/>
                </a:lnTo>
                <a:lnTo>
                  <a:pt x="128295" y="64547"/>
                </a:lnTo>
                <a:lnTo>
                  <a:pt x="128295" y="1314"/>
                </a:lnTo>
                <a:close/>
              </a:path>
              <a:path w="759459" h="81914">
                <a:moveTo>
                  <a:pt x="193348" y="0"/>
                </a:moveTo>
                <a:lnTo>
                  <a:pt x="152844" y="16512"/>
                </a:lnTo>
                <a:lnTo>
                  <a:pt x="144653" y="40988"/>
                </a:lnTo>
                <a:lnTo>
                  <a:pt x="147146" y="56091"/>
                </a:lnTo>
                <a:lnTo>
                  <a:pt x="154003" y="68326"/>
                </a:lnTo>
                <a:lnTo>
                  <a:pt x="164291" y="77065"/>
                </a:lnTo>
                <a:lnTo>
                  <a:pt x="177075" y="81676"/>
                </a:lnTo>
                <a:lnTo>
                  <a:pt x="197283" y="78880"/>
                </a:lnTo>
                <a:lnTo>
                  <a:pt x="206856" y="73811"/>
                </a:lnTo>
                <a:lnTo>
                  <a:pt x="208470" y="72561"/>
                </a:lnTo>
                <a:lnTo>
                  <a:pt x="218147" y="72561"/>
                </a:lnTo>
                <a:lnTo>
                  <a:pt x="218147" y="72002"/>
                </a:lnTo>
                <a:lnTo>
                  <a:pt x="185458" y="72002"/>
                </a:lnTo>
                <a:lnTo>
                  <a:pt x="171911" y="68823"/>
                </a:lnTo>
                <a:lnTo>
                  <a:pt x="161845" y="60016"/>
                </a:lnTo>
                <a:lnTo>
                  <a:pt x="156598" y="46677"/>
                </a:lnTo>
                <a:lnTo>
                  <a:pt x="158658" y="30385"/>
                </a:lnTo>
                <a:lnTo>
                  <a:pt x="165237" y="18555"/>
                </a:lnTo>
                <a:lnTo>
                  <a:pt x="175853" y="11686"/>
                </a:lnTo>
                <a:lnTo>
                  <a:pt x="211942" y="11686"/>
                </a:lnTo>
                <a:lnTo>
                  <a:pt x="214210" y="9518"/>
                </a:lnTo>
                <a:lnTo>
                  <a:pt x="204899" y="1856"/>
                </a:lnTo>
                <a:lnTo>
                  <a:pt x="193348" y="0"/>
                </a:lnTo>
                <a:close/>
              </a:path>
              <a:path w="759459" h="81914">
                <a:moveTo>
                  <a:pt x="218147" y="72561"/>
                </a:moveTo>
                <a:lnTo>
                  <a:pt x="208470" y="72561"/>
                </a:lnTo>
                <a:lnTo>
                  <a:pt x="208356" y="80892"/>
                </a:lnTo>
                <a:lnTo>
                  <a:pt x="218147" y="80892"/>
                </a:lnTo>
                <a:lnTo>
                  <a:pt x="218147" y="72561"/>
                </a:lnTo>
                <a:close/>
              </a:path>
              <a:path w="759459" h="81914">
                <a:moveTo>
                  <a:pt x="218147" y="40887"/>
                </a:moveTo>
                <a:lnTo>
                  <a:pt x="195046" y="40887"/>
                </a:lnTo>
                <a:lnTo>
                  <a:pt x="195046" y="50564"/>
                </a:lnTo>
                <a:lnTo>
                  <a:pt x="208026" y="50564"/>
                </a:lnTo>
                <a:lnTo>
                  <a:pt x="208026" y="62070"/>
                </a:lnTo>
                <a:lnTo>
                  <a:pt x="199224" y="72002"/>
                </a:lnTo>
                <a:lnTo>
                  <a:pt x="218147" y="72002"/>
                </a:lnTo>
                <a:lnTo>
                  <a:pt x="218147" y="40887"/>
                </a:lnTo>
                <a:close/>
              </a:path>
              <a:path w="759459" h="81914">
                <a:moveTo>
                  <a:pt x="211942" y="11686"/>
                </a:moveTo>
                <a:lnTo>
                  <a:pt x="175853" y="11686"/>
                </a:lnTo>
                <a:lnTo>
                  <a:pt x="196595" y="12921"/>
                </a:lnTo>
                <a:lnTo>
                  <a:pt x="206761" y="16639"/>
                </a:lnTo>
                <a:lnTo>
                  <a:pt x="211942" y="11686"/>
                </a:lnTo>
                <a:close/>
              </a:path>
              <a:path w="759459" h="81914">
                <a:moveTo>
                  <a:pt x="266077" y="1314"/>
                </a:moveTo>
                <a:lnTo>
                  <a:pt x="254355" y="1314"/>
                </a:lnTo>
                <a:lnTo>
                  <a:pt x="225717" y="80892"/>
                </a:lnTo>
                <a:lnTo>
                  <a:pt x="237223" y="80892"/>
                </a:lnTo>
                <a:lnTo>
                  <a:pt x="245110" y="58006"/>
                </a:lnTo>
                <a:lnTo>
                  <a:pt x="286471" y="58006"/>
                </a:lnTo>
                <a:lnTo>
                  <a:pt x="283149" y="48773"/>
                </a:lnTo>
                <a:lnTo>
                  <a:pt x="248043" y="48773"/>
                </a:lnTo>
                <a:lnTo>
                  <a:pt x="256946" y="23500"/>
                </a:lnTo>
                <a:lnTo>
                  <a:pt x="258292" y="19449"/>
                </a:lnTo>
                <a:lnTo>
                  <a:pt x="260108" y="12236"/>
                </a:lnTo>
                <a:lnTo>
                  <a:pt x="270006" y="12236"/>
                </a:lnTo>
                <a:lnTo>
                  <a:pt x="266077" y="1314"/>
                </a:lnTo>
                <a:close/>
              </a:path>
              <a:path w="759459" h="81914">
                <a:moveTo>
                  <a:pt x="286471" y="58006"/>
                </a:moveTo>
                <a:lnTo>
                  <a:pt x="275094" y="58006"/>
                </a:lnTo>
                <a:lnTo>
                  <a:pt x="283095" y="80892"/>
                </a:lnTo>
                <a:lnTo>
                  <a:pt x="294703" y="80892"/>
                </a:lnTo>
                <a:lnTo>
                  <a:pt x="286471" y="58006"/>
                </a:lnTo>
                <a:close/>
              </a:path>
              <a:path w="759459" h="81914">
                <a:moveTo>
                  <a:pt x="270006" y="12236"/>
                </a:moveTo>
                <a:lnTo>
                  <a:pt x="260324" y="12236"/>
                </a:lnTo>
                <a:lnTo>
                  <a:pt x="262013" y="19449"/>
                </a:lnTo>
                <a:lnTo>
                  <a:pt x="263372" y="23500"/>
                </a:lnTo>
                <a:lnTo>
                  <a:pt x="272161" y="48773"/>
                </a:lnTo>
                <a:lnTo>
                  <a:pt x="283149" y="48773"/>
                </a:lnTo>
                <a:lnTo>
                  <a:pt x="270006" y="12236"/>
                </a:lnTo>
                <a:close/>
              </a:path>
              <a:path w="759459" h="81914">
                <a:moveTo>
                  <a:pt x="349387" y="0"/>
                </a:moveTo>
                <a:lnTo>
                  <a:pt x="308887" y="16514"/>
                </a:lnTo>
                <a:lnTo>
                  <a:pt x="300697" y="40988"/>
                </a:lnTo>
                <a:lnTo>
                  <a:pt x="303191" y="56091"/>
                </a:lnTo>
                <a:lnTo>
                  <a:pt x="310048" y="68326"/>
                </a:lnTo>
                <a:lnTo>
                  <a:pt x="320336" y="77065"/>
                </a:lnTo>
                <a:lnTo>
                  <a:pt x="333120" y="81676"/>
                </a:lnTo>
                <a:lnTo>
                  <a:pt x="353322" y="78880"/>
                </a:lnTo>
                <a:lnTo>
                  <a:pt x="362900" y="73811"/>
                </a:lnTo>
                <a:lnTo>
                  <a:pt x="364515" y="72561"/>
                </a:lnTo>
                <a:lnTo>
                  <a:pt x="374192" y="72561"/>
                </a:lnTo>
                <a:lnTo>
                  <a:pt x="374192" y="72002"/>
                </a:lnTo>
                <a:lnTo>
                  <a:pt x="341503" y="72002"/>
                </a:lnTo>
                <a:lnTo>
                  <a:pt x="327955" y="68824"/>
                </a:lnTo>
                <a:lnTo>
                  <a:pt x="317885" y="60020"/>
                </a:lnTo>
                <a:lnTo>
                  <a:pt x="312632" y="46686"/>
                </a:lnTo>
                <a:lnTo>
                  <a:pt x="314693" y="30393"/>
                </a:lnTo>
                <a:lnTo>
                  <a:pt x="321276" y="18563"/>
                </a:lnTo>
                <a:lnTo>
                  <a:pt x="331889" y="11691"/>
                </a:lnTo>
                <a:lnTo>
                  <a:pt x="367981" y="11691"/>
                </a:lnTo>
                <a:lnTo>
                  <a:pt x="370255" y="9518"/>
                </a:lnTo>
                <a:lnTo>
                  <a:pt x="360935" y="1856"/>
                </a:lnTo>
                <a:lnTo>
                  <a:pt x="349387" y="0"/>
                </a:lnTo>
                <a:close/>
              </a:path>
              <a:path w="759459" h="81914">
                <a:moveTo>
                  <a:pt x="374192" y="72561"/>
                </a:moveTo>
                <a:lnTo>
                  <a:pt x="364515" y="72561"/>
                </a:lnTo>
                <a:lnTo>
                  <a:pt x="364401" y="80892"/>
                </a:lnTo>
                <a:lnTo>
                  <a:pt x="374192" y="80892"/>
                </a:lnTo>
                <a:lnTo>
                  <a:pt x="374192" y="72561"/>
                </a:lnTo>
                <a:close/>
              </a:path>
              <a:path w="759459" h="81914">
                <a:moveTo>
                  <a:pt x="374192" y="40887"/>
                </a:moveTo>
                <a:lnTo>
                  <a:pt x="351091" y="40887"/>
                </a:lnTo>
                <a:lnTo>
                  <a:pt x="351091" y="50564"/>
                </a:lnTo>
                <a:lnTo>
                  <a:pt x="364058" y="50564"/>
                </a:lnTo>
                <a:lnTo>
                  <a:pt x="364058" y="62070"/>
                </a:lnTo>
                <a:lnTo>
                  <a:pt x="355269" y="72002"/>
                </a:lnTo>
                <a:lnTo>
                  <a:pt x="374192" y="72002"/>
                </a:lnTo>
                <a:lnTo>
                  <a:pt x="374192" y="40887"/>
                </a:lnTo>
                <a:close/>
              </a:path>
              <a:path w="759459" h="81914">
                <a:moveTo>
                  <a:pt x="367981" y="11691"/>
                </a:moveTo>
                <a:lnTo>
                  <a:pt x="331889" y="11691"/>
                </a:lnTo>
                <a:lnTo>
                  <a:pt x="352634" y="12921"/>
                </a:lnTo>
                <a:lnTo>
                  <a:pt x="362803" y="16637"/>
                </a:lnTo>
                <a:lnTo>
                  <a:pt x="367981" y="11691"/>
                </a:lnTo>
                <a:close/>
              </a:path>
              <a:path w="759459" h="81914">
                <a:moveTo>
                  <a:pt x="437895" y="1314"/>
                </a:moveTo>
                <a:lnTo>
                  <a:pt x="391693" y="1314"/>
                </a:lnTo>
                <a:lnTo>
                  <a:pt x="391693" y="80892"/>
                </a:lnTo>
                <a:lnTo>
                  <a:pt x="439813" y="80892"/>
                </a:lnTo>
                <a:lnTo>
                  <a:pt x="439813" y="71214"/>
                </a:lnTo>
                <a:lnTo>
                  <a:pt x="402831" y="71214"/>
                </a:lnTo>
                <a:lnTo>
                  <a:pt x="402831" y="45598"/>
                </a:lnTo>
                <a:lnTo>
                  <a:pt x="431355" y="45598"/>
                </a:lnTo>
                <a:lnTo>
                  <a:pt x="431355" y="35921"/>
                </a:lnTo>
                <a:lnTo>
                  <a:pt x="402831" y="35921"/>
                </a:lnTo>
                <a:lnTo>
                  <a:pt x="402831" y="10991"/>
                </a:lnTo>
                <a:lnTo>
                  <a:pt x="437895" y="10991"/>
                </a:lnTo>
                <a:lnTo>
                  <a:pt x="437895" y="1314"/>
                </a:lnTo>
                <a:close/>
              </a:path>
              <a:path w="759459" h="81914">
                <a:moveTo>
                  <a:pt x="471957" y="1314"/>
                </a:moveTo>
                <a:lnTo>
                  <a:pt x="460235" y="1314"/>
                </a:lnTo>
                <a:lnTo>
                  <a:pt x="453809" y="80892"/>
                </a:lnTo>
                <a:lnTo>
                  <a:pt x="464972" y="80892"/>
                </a:lnTo>
                <a:lnTo>
                  <a:pt x="468795" y="30727"/>
                </a:lnTo>
                <a:lnTo>
                  <a:pt x="469098" y="26447"/>
                </a:lnTo>
                <a:lnTo>
                  <a:pt x="469023" y="18776"/>
                </a:lnTo>
                <a:lnTo>
                  <a:pt x="479362" y="18776"/>
                </a:lnTo>
                <a:lnTo>
                  <a:pt x="471957" y="1314"/>
                </a:lnTo>
                <a:close/>
              </a:path>
              <a:path w="759459" h="81914">
                <a:moveTo>
                  <a:pt x="529748" y="19005"/>
                </a:moveTo>
                <a:lnTo>
                  <a:pt x="519645" y="19005"/>
                </a:lnTo>
                <a:lnTo>
                  <a:pt x="519417" y="25888"/>
                </a:lnTo>
                <a:lnTo>
                  <a:pt x="519760" y="30727"/>
                </a:lnTo>
                <a:lnTo>
                  <a:pt x="523697" y="80892"/>
                </a:lnTo>
                <a:lnTo>
                  <a:pt x="534746" y="80892"/>
                </a:lnTo>
                <a:lnTo>
                  <a:pt x="529748" y="19005"/>
                </a:lnTo>
                <a:close/>
              </a:path>
              <a:path w="759459" h="81914">
                <a:moveTo>
                  <a:pt x="479362" y="18776"/>
                </a:moveTo>
                <a:lnTo>
                  <a:pt x="469252" y="18776"/>
                </a:lnTo>
                <a:lnTo>
                  <a:pt x="471728" y="26447"/>
                </a:lnTo>
                <a:lnTo>
                  <a:pt x="473532" y="30727"/>
                </a:lnTo>
                <a:lnTo>
                  <a:pt x="489318" y="66566"/>
                </a:lnTo>
                <a:lnTo>
                  <a:pt x="499237" y="66566"/>
                </a:lnTo>
                <a:lnTo>
                  <a:pt x="504326" y="55085"/>
                </a:lnTo>
                <a:lnTo>
                  <a:pt x="494169" y="55085"/>
                </a:lnTo>
                <a:lnTo>
                  <a:pt x="492023" y="48773"/>
                </a:lnTo>
                <a:lnTo>
                  <a:pt x="490220" y="44379"/>
                </a:lnTo>
                <a:lnTo>
                  <a:pt x="479362" y="18776"/>
                </a:lnTo>
                <a:close/>
              </a:path>
              <a:path w="759459" h="81914">
                <a:moveTo>
                  <a:pt x="528320" y="1314"/>
                </a:moveTo>
                <a:lnTo>
                  <a:pt x="516597" y="1314"/>
                </a:lnTo>
                <a:lnTo>
                  <a:pt x="498335" y="44379"/>
                </a:lnTo>
                <a:lnTo>
                  <a:pt x="496531" y="48773"/>
                </a:lnTo>
                <a:lnTo>
                  <a:pt x="494385" y="55085"/>
                </a:lnTo>
                <a:lnTo>
                  <a:pt x="504326" y="55085"/>
                </a:lnTo>
                <a:lnTo>
                  <a:pt x="515124" y="30727"/>
                </a:lnTo>
                <a:lnTo>
                  <a:pt x="517055" y="26333"/>
                </a:lnTo>
                <a:lnTo>
                  <a:pt x="519417" y="19005"/>
                </a:lnTo>
                <a:lnTo>
                  <a:pt x="529748" y="19005"/>
                </a:lnTo>
                <a:lnTo>
                  <a:pt x="528320" y="1314"/>
                </a:lnTo>
                <a:close/>
              </a:path>
              <a:path w="759459" h="81914">
                <a:moveTo>
                  <a:pt x="600138" y="1314"/>
                </a:moveTo>
                <a:lnTo>
                  <a:pt x="553935" y="1314"/>
                </a:lnTo>
                <a:lnTo>
                  <a:pt x="553935" y="80892"/>
                </a:lnTo>
                <a:lnTo>
                  <a:pt x="602056" y="80892"/>
                </a:lnTo>
                <a:lnTo>
                  <a:pt x="602056" y="71214"/>
                </a:lnTo>
                <a:lnTo>
                  <a:pt x="565073" y="71214"/>
                </a:lnTo>
                <a:lnTo>
                  <a:pt x="565073" y="45598"/>
                </a:lnTo>
                <a:lnTo>
                  <a:pt x="593598" y="45598"/>
                </a:lnTo>
                <a:lnTo>
                  <a:pt x="593598" y="35921"/>
                </a:lnTo>
                <a:lnTo>
                  <a:pt x="565073" y="35921"/>
                </a:lnTo>
                <a:lnTo>
                  <a:pt x="565073" y="10991"/>
                </a:lnTo>
                <a:lnTo>
                  <a:pt x="600138" y="10991"/>
                </a:lnTo>
                <a:lnTo>
                  <a:pt x="600138" y="1314"/>
                </a:lnTo>
                <a:close/>
              </a:path>
              <a:path w="759459" h="81914">
                <a:moveTo>
                  <a:pt x="629564" y="1314"/>
                </a:moveTo>
                <a:lnTo>
                  <a:pt x="618528" y="1314"/>
                </a:lnTo>
                <a:lnTo>
                  <a:pt x="618528" y="80892"/>
                </a:lnTo>
                <a:lnTo>
                  <a:pt x="629678" y="80892"/>
                </a:lnTo>
                <a:lnTo>
                  <a:pt x="629678" y="24758"/>
                </a:lnTo>
                <a:lnTo>
                  <a:pt x="628891" y="17658"/>
                </a:lnTo>
                <a:lnTo>
                  <a:pt x="640754" y="17658"/>
                </a:lnTo>
                <a:lnTo>
                  <a:pt x="629564" y="1314"/>
                </a:lnTo>
                <a:close/>
              </a:path>
              <a:path w="759459" h="81914">
                <a:moveTo>
                  <a:pt x="640754" y="17658"/>
                </a:moveTo>
                <a:lnTo>
                  <a:pt x="629119" y="17658"/>
                </a:lnTo>
                <a:lnTo>
                  <a:pt x="632841" y="24872"/>
                </a:lnTo>
                <a:lnTo>
                  <a:pt x="635774" y="29266"/>
                </a:lnTo>
                <a:lnTo>
                  <a:pt x="671296" y="80892"/>
                </a:lnTo>
                <a:lnTo>
                  <a:pt x="682218" y="80892"/>
                </a:lnTo>
                <a:lnTo>
                  <a:pt x="682218" y="64547"/>
                </a:lnTo>
                <a:lnTo>
                  <a:pt x="671639" y="64547"/>
                </a:lnTo>
                <a:lnTo>
                  <a:pt x="667918" y="57333"/>
                </a:lnTo>
                <a:lnTo>
                  <a:pt x="640754" y="17658"/>
                </a:lnTo>
                <a:close/>
              </a:path>
              <a:path w="759459" h="81914">
                <a:moveTo>
                  <a:pt x="682218" y="1314"/>
                </a:moveTo>
                <a:lnTo>
                  <a:pt x="671068" y="1314"/>
                </a:lnTo>
                <a:lnTo>
                  <a:pt x="671068" y="57448"/>
                </a:lnTo>
                <a:lnTo>
                  <a:pt x="671868" y="64547"/>
                </a:lnTo>
                <a:lnTo>
                  <a:pt x="682218" y="64547"/>
                </a:lnTo>
                <a:lnTo>
                  <a:pt x="682218" y="1314"/>
                </a:lnTo>
                <a:close/>
              </a:path>
              <a:path w="759459" h="81914">
                <a:moveTo>
                  <a:pt x="732053" y="10991"/>
                </a:moveTo>
                <a:lnTo>
                  <a:pt x="720915" y="10991"/>
                </a:lnTo>
                <a:lnTo>
                  <a:pt x="720915" y="80892"/>
                </a:lnTo>
                <a:lnTo>
                  <a:pt x="732053" y="80892"/>
                </a:lnTo>
                <a:lnTo>
                  <a:pt x="732053" y="10991"/>
                </a:lnTo>
                <a:close/>
              </a:path>
              <a:path w="759459" h="81914">
                <a:moveTo>
                  <a:pt x="759345" y="1314"/>
                </a:moveTo>
                <a:lnTo>
                  <a:pt x="693623" y="1314"/>
                </a:lnTo>
                <a:lnTo>
                  <a:pt x="693623" y="10991"/>
                </a:lnTo>
                <a:lnTo>
                  <a:pt x="759345" y="10991"/>
                </a:lnTo>
                <a:lnTo>
                  <a:pt x="759345" y="1314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4" name="object 112"/>
          <p:cNvSpPr/>
          <p:nvPr/>
        </p:nvSpPr>
        <p:spPr>
          <a:xfrm>
            <a:off x="5194318" y="4193003"/>
            <a:ext cx="649419" cy="112943"/>
          </a:xfrm>
          <a:custGeom>
            <a:avLst/>
            <a:gdLst/>
            <a:ahLst/>
            <a:cxnLst/>
            <a:rect l="l" t="t" r="r" b="b"/>
            <a:pathLst>
              <a:path w="759459" h="132079">
                <a:moveTo>
                  <a:pt x="0" y="2171"/>
                </a:moveTo>
                <a:lnTo>
                  <a:pt x="0" y="129552"/>
                </a:lnTo>
                <a:lnTo>
                  <a:pt x="17843" y="129552"/>
                </a:lnTo>
                <a:lnTo>
                  <a:pt x="17843" y="82448"/>
                </a:lnTo>
                <a:lnTo>
                  <a:pt x="46545" y="82448"/>
                </a:lnTo>
                <a:lnTo>
                  <a:pt x="61052" y="80116"/>
                </a:lnTo>
                <a:lnTo>
                  <a:pt x="72924" y="73486"/>
                </a:lnTo>
                <a:lnTo>
                  <a:pt x="78309" y="66954"/>
                </a:lnTo>
                <a:lnTo>
                  <a:pt x="17843" y="66954"/>
                </a:lnTo>
                <a:lnTo>
                  <a:pt x="17843" y="17665"/>
                </a:lnTo>
                <a:lnTo>
                  <a:pt x="77822" y="17665"/>
                </a:lnTo>
                <a:lnTo>
                  <a:pt x="70146" y="9320"/>
                </a:lnTo>
                <a:lnTo>
                  <a:pt x="58784" y="3797"/>
                </a:lnTo>
                <a:lnTo>
                  <a:pt x="0" y="2171"/>
                </a:lnTo>
                <a:close/>
              </a:path>
              <a:path w="759459" h="132079">
                <a:moveTo>
                  <a:pt x="77822" y="17665"/>
                </a:moveTo>
                <a:lnTo>
                  <a:pt x="43840" y="17665"/>
                </a:lnTo>
                <a:lnTo>
                  <a:pt x="58026" y="21182"/>
                </a:lnTo>
                <a:lnTo>
                  <a:pt x="66469" y="31194"/>
                </a:lnTo>
                <a:lnTo>
                  <a:pt x="65482" y="49686"/>
                </a:lnTo>
                <a:lnTo>
                  <a:pt x="59736" y="61070"/>
                </a:lnTo>
                <a:lnTo>
                  <a:pt x="49971" y="66323"/>
                </a:lnTo>
                <a:lnTo>
                  <a:pt x="17843" y="66954"/>
                </a:lnTo>
                <a:lnTo>
                  <a:pt x="78309" y="66954"/>
                </a:lnTo>
                <a:lnTo>
                  <a:pt x="81480" y="63108"/>
                </a:lnTo>
                <a:lnTo>
                  <a:pt x="86035" y="49532"/>
                </a:lnTo>
                <a:lnTo>
                  <a:pt x="84318" y="32170"/>
                </a:lnTo>
                <a:lnTo>
                  <a:pt x="78839" y="18771"/>
                </a:lnTo>
                <a:lnTo>
                  <a:pt x="77822" y="17665"/>
                </a:lnTo>
                <a:close/>
              </a:path>
              <a:path w="759459" h="132079">
                <a:moveTo>
                  <a:pt x="177888" y="961"/>
                </a:moveTo>
                <a:lnTo>
                  <a:pt x="132198" y="11173"/>
                </a:lnTo>
                <a:lnTo>
                  <a:pt x="106043" y="39524"/>
                </a:lnTo>
                <a:lnTo>
                  <a:pt x="100876" y="64960"/>
                </a:lnTo>
                <a:lnTo>
                  <a:pt x="102411" y="79741"/>
                </a:lnTo>
                <a:lnTo>
                  <a:pt x="122966" y="115421"/>
                </a:lnTo>
                <a:lnTo>
                  <a:pt x="160970" y="131512"/>
                </a:lnTo>
                <a:lnTo>
                  <a:pt x="176752" y="130140"/>
                </a:lnTo>
                <a:lnTo>
                  <a:pt x="190937" y="126047"/>
                </a:lnTo>
                <a:lnTo>
                  <a:pt x="203331" y="119512"/>
                </a:lnTo>
                <a:lnTo>
                  <a:pt x="210431" y="113579"/>
                </a:lnTo>
                <a:lnTo>
                  <a:pt x="178730" y="113579"/>
                </a:lnTo>
                <a:lnTo>
                  <a:pt x="161600" y="112673"/>
                </a:lnTo>
                <a:lnTo>
                  <a:pt x="127181" y="92288"/>
                </a:lnTo>
                <a:lnTo>
                  <a:pt x="119265" y="64960"/>
                </a:lnTo>
                <a:lnTo>
                  <a:pt x="121382" y="50149"/>
                </a:lnTo>
                <a:lnTo>
                  <a:pt x="127307" y="37338"/>
                </a:lnTo>
                <a:lnTo>
                  <a:pt x="136396" y="27083"/>
                </a:lnTo>
                <a:lnTo>
                  <a:pt x="148010" y="19940"/>
                </a:lnTo>
                <a:lnTo>
                  <a:pt x="161505" y="16465"/>
                </a:lnTo>
                <a:lnTo>
                  <a:pt x="208890" y="16465"/>
                </a:lnTo>
                <a:lnTo>
                  <a:pt x="202114" y="10654"/>
                </a:lnTo>
                <a:lnTo>
                  <a:pt x="190645" y="4544"/>
                </a:lnTo>
                <a:lnTo>
                  <a:pt x="177888" y="961"/>
                </a:lnTo>
                <a:close/>
              </a:path>
              <a:path w="759459" h="132079">
                <a:moveTo>
                  <a:pt x="208890" y="16465"/>
                </a:moveTo>
                <a:lnTo>
                  <a:pt x="161505" y="16465"/>
                </a:lnTo>
                <a:lnTo>
                  <a:pt x="176990" y="18268"/>
                </a:lnTo>
                <a:lnTo>
                  <a:pt x="190213" y="23620"/>
                </a:lnTo>
                <a:lnTo>
                  <a:pt x="200800" y="32033"/>
                </a:lnTo>
                <a:lnTo>
                  <a:pt x="208377" y="43023"/>
                </a:lnTo>
                <a:lnTo>
                  <a:pt x="212571" y="56102"/>
                </a:lnTo>
                <a:lnTo>
                  <a:pt x="211203" y="73567"/>
                </a:lnTo>
                <a:lnTo>
                  <a:pt x="206670" y="88209"/>
                </a:lnTo>
                <a:lnTo>
                  <a:pt x="199437" y="99865"/>
                </a:lnTo>
                <a:lnTo>
                  <a:pt x="189968" y="108375"/>
                </a:lnTo>
                <a:lnTo>
                  <a:pt x="178730" y="113579"/>
                </a:lnTo>
                <a:lnTo>
                  <a:pt x="210431" y="113579"/>
                </a:lnTo>
                <a:lnTo>
                  <a:pt x="213734" y="110818"/>
                </a:lnTo>
                <a:lnTo>
                  <a:pt x="221952" y="100244"/>
                </a:lnTo>
                <a:lnTo>
                  <a:pt x="227788" y="88072"/>
                </a:lnTo>
                <a:lnTo>
                  <a:pt x="231045" y="74583"/>
                </a:lnTo>
                <a:lnTo>
                  <a:pt x="229911" y="57777"/>
                </a:lnTo>
                <a:lnTo>
                  <a:pt x="226191" y="42852"/>
                </a:lnTo>
                <a:lnTo>
                  <a:pt x="220146" y="29937"/>
                </a:lnTo>
                <a:lnTo>
                  <a:pt x="212034" y="19161"/>
                </a:lnTo>
                <a:lnTo>
                  <a:pt x="208890" y="16465"/>
                </a:lnTo>
                <a:close/>
              </a:path>
              <a:path w="759459" h="132079">
                <a:moveTo>
                  <a:pt x="258915" y="102205"/>
                </a:moveTo>
                <a:lnTo>
                  <a:pt x="247954" y="114960"/>
                </a:lnTo>
                <a:lnTo>
                  <a:pt x="258025" y="125456"/>
                </a:lnTo>
                <a:lnTo>
                  <a:pt x="266531" y="130288"/>
                </a:lnTo>
                <a:lnTo>
                  <a:pt x="279009" y="131654"/>
                </a:lnTo>
                <a:lnTo>
                  <a:pt x="298530" y="129808"/>
                </a:lnTo>
                <a:lnTo>
                  <a:pt x="313142" y="124610"/>
                </a:lnTo>
                <a:lnTo>
                  <a:pt x="323151" y="116693"/>
                </a:lnTo>
                <a:lnTo>
                  <a:pt x="325012" y="113433"/>
                </a:lnTo>
                <a:lnTo>
                  <a:pt x="299897" y="113433"/>
                </a:lnTo>
                <a:lnTo>
                  <a:pt x="279267" y="111811"/>
                </a:lnTo>
                <a:lnTo>
                  <a:pt x="265667" y="106722"/>
                </a:lnTo>
                <a:lnTo>
                  <a:pt x="258915" y="102205"/>
                </a:lnTo>
                <a:close/>
              </a:path>
              <a:path w="759459" h="132079">
                <a:moveTo>
                  <a:pt x="292313" y="0"/>
                </a:moveTo>
                <a:lnTo>
                  <a:pt x="276620" y="2399"/>
                </a:lnTo>
                <a:lnTo>
                  <a:pt x="264021" y="9018"/>
                </a:lnTo>
                <a:lnTo>
                  <a:pt x="255261" y="18987"/>
                </a:lnTo>
                <a:lnTo>
                  <a:pt x="251085" y="31438"/>
                </a:lnTo>
                <a:lnTo>
                  <a:pt x="253803" y="45868"/>
                </a:lnTo>
                <a:lnTo>
                  <a:pt x="261095" y="56468"/>
                </a:lnTo>
                <a:lnTo>
                  <a:pt x="271380" y="64296"/>
                </a:lnTo>
                <a:lnTo>
                  <a:pt x="283079" y="70409"/>
                </a:lnTo>
                <a:lnTo>
                  <a:pt x="294610" y="75866"/>
                </a:lnTo>
                <a:lnTo>
                  <a:pt x="304394" y="81724"/>
                </a:lnTo>
                <a:lnTo>
                  <a:pt x="310850" y="89042"/>
                </a:lnTo>
                <a:lnTo>
                  <a:pt x="308568" y="105341"/>
                </a:lnTo>
                <a:lnTo>
                  <a:pt x="299897" y="113433"/>
                </a:lnTo>
                <a:lnTo>
                  <a:pt x="325012" y="113433"/>
                </a:lnTo>
                <a:lnTo>
                  <a:pt x="328861" y="106690"/>
                </a:lnTo>
                <a:lnTo>
                  <a:pt x="326983" y="90392"/>
                </a:lnTo>
                <a:lnTo>
                  <a:pt x="320968" y="78202"/>
                </a:lnTo>
                <a:lnTo>
                  <a:pt x="312088" y="69181"/>
                </a:lnTo>
                <a:lnTo>
                  <a:pt x="301615" y="62385"/>
                </a:lnTo>
                <a:lnTo>
                  <a:pt x="290822" y="56874"/>
                </a:lnTo>
                <a:lnTo>
                  <a:pt x="280981" y="51706"/>
                </a:lnTo>
                <a:lnTo>
                  <a:pt x="273364" y="45940"/>
                </a:lnTo>
                <a:lnTo>
                  <a:pt x="269243" y="38634"/>
                </a:lnTo>
                <a:lnTo>
                  <a:pt x="273063" y="25171"/>
                </a:lnTo>
                <a:lnTo>
                  <a:pt x="283963" y="17694"/>
                </a:lnTo>
                <a:lnTo>
                  <a:pt x="323170" y="17694"/>
                </a:lnTo>
                <a:lnTo>
                  <a:pt x="328053" y="12801"/>
                </a:lnTo>
                <a:lnTo>
                  <a:pt x="318467" y="3820"/>
                </a:lnTo>
                <a:lnTo>
                  <a:pt x="309188" y="487"/>
                </a:lnTo>
                <a:lnTo>
                  <a:pt x="292313" y="0"/>
                </a:lnTo>
                <a:close/>
              </a:path>
              <a:path w="759459" h="132079">
                <a:moveTo>
                  <a:pt x="323170" y="17694"/>
                </a:moveTo>
                <a:lnTo>
                  <a:pt x="283963" y="17694"/>
                </a:lnTo>
                <a:lnTo>
                  <a:pt x="304133" y="19785"/>
                </a:lnTo>
                <a:lnTo>
                  <a:pt x="316061" y="24818"/>
                </a:lnTo>
                <a:lnTo>
                  <a:pt x="323170" y="17694"/>
                </a:lnTo>
                <a:close/>
              </a:path>
              <a:path w="759459" h="132079">
                <a:moveTo>
                  <a:pt x="374065" y="2171"/>
                </a:moveTo>
                <a:lnTo>
                  <a:pt x="356222" y="2171"/>
                </a:lnTo>
                <a:lnTo>
                  <a:pt x="356222" y="129552"/>
                </a:lnTo>
                <a:lnTo>
                  <a:pt x="374065" y="129552"/>
                </a:lnTo>
                <a:lnTo>
                  <a:pt x="374065" y="2171"/>
                </a:lnTo>
                <a:close/>
              </a:path>
              <a:path w="759459" h="132079">
                <a:moveTo>
                  <a:pt x="453834" y="17665"/>
                </a:moveTo>
                <a:lnTo>
                  <a:pt x="435991" y="17665"/>
                </a:lnTo>
                <a:lnTo>
                  <a:pt x="435991" y="129552"/>
                </a:lnTo>
                <a:lnTo>
                  <a:pt x="453834" y="129552"/>
                </a:lnTo>
                <a:lnTo>
                  <a:pt x="453834" y="17665"/>
                </a:lnTo>
                <a:close/>
              </a:path>
              <a:path w="759459" h="132079">
                <a:moveTo>
                  <a:pt x="497497" y="2171"/>
                </a:moveTo>
                <a:lnTo>
                  <a:pt x="392315" y="2171"/>
                </a:lnTo>
                <a:lnTo>
                  <a:pt x="392315" y="17665"/>
                </a:lnTo>
                <a:lnTo>
                  <a:pt x="497497" y="17665"/>
                </a:lnTo>
                <a:lnTo>
                  <a:pt x="497497" y="2171"/>
                </a:lnTo>
                <a:close/>
              </a:path>
              <a:path w="759459" h="132079">
                <a:moveTo>
                  <a:pt x="533590" y="2171"/>
                </a:moveTo>
                <a:lnTo>
                  <a:pt x="515747" y="2171"/>
                </a:lnTo>
                <a:lnTo>
                  <a:pt x="515747" y="129552"/>
                </a:lnTo>
                <a:lnTo>
                  <a:pt x="533590" y="129552"/>
                </a:lnTo>
                <a:lnTo>
                  <a:pt x="533590" y="2171"/>
                </a:lnTo>
                <a:close/>
              </a:path>
              <a:path w="759459" h="132079">
                <a:moveTo>
                  <a:pt x="571322" y="2171"/>
                </a:moveTo>
                <a:lnTo>
                  <a:pt x="552018" y="2171"/>
                </a:lnTo>
                <a:lnTo>
                  <a:pt x="599109" y="129552"/>
                </a:lnTo>
                <a:lnTo>
                  <a:pt x="616966" y="129552"/>
                </a:lnTo>
                <a:lnTo>
                  <a:pt x="624267" y="109727"/>
                </a:lnTo>
                <a:lnTo>
                  <a:pt x="607771" y="109727"/>
                </a:lnTo>
                <a:lnTo>
                  <a:pt x="605243" y="99072"/>
                </a:lnTo>
                <a:lnTo>
                  <a:pt x="602894" y="92214"/>
                </a:lnTo>
                <a:lnTo>
                  <a:pt x="571322" y="2171"/>
                </a:lnTo>
                <a:close/>
              </a:path>
              <a:path w="759459" h="132079">
                <a:moveTo>
                  <a:pt x="663879" y="2171"/>
                </a:moveTo>
                <a:lnTo>
                  <a:pt x="644931" y="2171"/>
                </a:lnTo>
                <a:lnTo>
                  <a:pt x="613003" y="92214"/>
                </a:lnTo>
                <a:lnTo>
                  <a:pt x="610654" y="99072"/>
                </a:lnTo>
                <a:lnTo>
                  <a:pt x="608126" y="109727"/>
                </a:lnTo>
                <a:lnTo>
                  <a:pt x="624267" y="109727"/>
                </a:lnTo>
                <a:lnTo>
                  <a:pt x="663879" y="2171"/>
                </a:lnTo>
                <a:close/>
              </a:path>
              <a:path w="759459" h="132079">
                <a:moveTo>
                  <a:pt x="756272" y="2171"/>
                </a:moveTo>
                <a:lnTo>
                  <a:pt x="682307" y="2171"/>
                </a:lnTo>
                <a:lnTo>
                  <a:pt x="682307" y="129552"/>
                </a:lnTo>
                <a:lnTo>
                  <a:pt x="759345" y="129552"/>
                </a:lnTo>
                <a:lnTo>
                  <a:pt x="759345" y="114058"/>
                </a:lnTo>
                <a:lnTo>
                  <a:pt x="700151" y="114058"/>
                </a:lnTo>
                <a:lnTo>
                  <a:pt x="700151" y="73063"/>
                </a:lnTo>
                <a:lnTo>
                  <a:pt x="745807" y="73063"/>
                </a:lnTo>
                <a:lnTo>
                  <a:pt x="745807" y="57569"/>
                </a:lnTo>
                <a:lnTo>
                  <a:pt x="700151" y="57569"/>
                </a:lnTo>
                <a:lnTo>
                  <a:pt x="700151" y="17665"/>
                </a:lnTo>
                <a:lnTo>
                  <a:pt x="756272" y="17665"/>
                </a:lnTo>
                <a:lnTo>
                  <a:pt x="756272" y="2171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5" name="object 113"/>
          <p:cNvSpPr/>
          <p:nvPr/>
        </p:nvSpPr>
        <p:spPr>
          <a:xfrm>
            <a:off x="4736839" y="4193007"/>
            <a:ext cx="354574" cy="709149"/>
          </a:xfrm>
          <a:custGeom>
            <a:avLst/>
            <a:gdLst/>
            <a:ahLst/>
            <a:cxnLst/>
            <a:rect l="l" t="t" r="r" b="b"/>
            <a:pathLst>
              <a:path w="414654" h="829310">
                <a:moveTo>
                  <a:pt x="361861" y="0"/>
                </a:moveTo>
                <a:lnTo>
                  <a:pt x="52273" y="0"/>
                </a:lnTo>
                <a:lnTo>
                  <a:pt x="39028" y="1972"/>
                </a:lnTo>
                <a:lnTo>
                  <a:pt x="8486" y="27518"/>
                </a:lnTo>
                <a:lnTo>
                  <a:pt x="0" y="382892"/>
                </a:lnTo>
                <a:lnTo>
                  <a:pt x="0" y="768819"/>
                </a:lnTo>
                <a:lnTo>
                  <a:pt x="14060" y="809985"/>
                </a:lnTo>
                <a:lnTo>
                  <a:pt x="48349" y="829027"/>
                </a:lnTo>
                <a:lnTo>
                  <a:pt x="361861" y="829195"/>
                </a:lnTo>
                <a:lnTo>
                  <a:pt x="375127" y="827230"/>
                </a:lnTo>
                <a:lnTo>
                  <a:pt x="405711" y="801738"/>
                </a:lnTo>
                <a:lnTo>
                  <a:pt x="414185" y="466496"/>
                </a:lnTo>
                <a:lnTo>
                  <a:pt x="414185" y="60502"/>
                </a:lnTo>
                <a:lnTo>
                  <a:pt x="400152" y="19340"/>
                </a:lnTo>
                <a:lnTo>
                  <a:pt x="365919" y="180"/>
                </a:lnTo>
                <a:lnTo>
                  <a:pt x="361861" y="0"/>
                </a:lnTo>
                <a:close/>
              </a:path>
            </a:pathLst>
          </a:custGeom>
          <a:solidFill>
            <a:srgbClr val="D2D1C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6" name="object 114"/>
          <p:cNvSpPr/>
          <p:nvPr/>
        </p:nvSpPr>
        <p:spPr>
          <a:xfrm>
            <a:off x="4847018" y="4245694"/>
            <a:ext cx="17919" cy="18462"/>
          </a:xfrm>
          <a:custGeom>
            <a:avLst/>
            <a:gdLst/>
            <a:ahLst/>
            <a:cxnLst/>
            <a:rect l="l" t="t" r="r" b="b"/>
            <a:pathLst>
              <a:path w="20954" h="21589">
                <a:moveTo>
                  <a:pt x="15900" y="0"/>
                </a:moveTo>
                <a:lnTo>
                  <a:pt x="4584" y="0"/>
                </a:lnTo>
                <a:lnTo>
                  <a:pt x="0" y="4698"/>
                </a:lnTo>
                <a:lnTo>
                  <a:pt x="0" y="16459"/>
                </a:lnTo>
                <a:lnTo>
                  <a:pt x="4584" y="21120"/>
                </a:lnTo>
                <a:lnTo>
                  <a:pt x="15900" y="21120"/>
                </a:lnTo>
                <a:lnTo>
                  <a:pt x="20523" y="16459"/>
                </a:lnTo>
                <a:lnTo>
                  <a:pt x="20523" y="4698"/>
                </a:lnTo>
                <a:lnTo>
                  <a:pt x="15900" y="0"/>
                </a:lnTo>
                <a:close/>
              </a:path>
            </a:pathLst>
          </a:custGeom>
          <a:solidFill>
            <a:srgbClr val="F2F1E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7" name="object 115"/>
          <p:cNvSpPr/>
          <p:nvPr/>
        </p:nvSpPr>
        <p:spPr>
          <a:xfrm>
            <a:off x="4880876" y="4247993"/>
            <a:ext cx="66245" cy="13575"/>
          </a:xfrm>
          <a:custGeom>
            <a:avLst/>
            <a:gdLst/>
            <a:ahLst/>
            <a:cxnLst/>
            <a:rect l="l" t="t" r="r" b="b"/>
            <a:pathLst>
              <a:path w="77470" h="15875">
                <a:moveTo>
                  <a:pt x="73050" y="0"/>
                </a:moveTo>
                <a:lnTo>
                  <a:pt x="4241" y="0"/>
                </a:lnTo>
                <a:lnTo>
                  <a:pt x="0" y="3530"/>
                </a:lnTo>
                <a:lnTo>
                  <a:pt x="0" y="12217"/>
                </a:lnTo>
                <a:lnTo>
                  <a:pt x="4229" y="15722"/>
                </a:lnTo>
                <a:lnTo>
                  <a:pt x="73050" y="15722"/>
                </a:lnTo>
                <a:lnTo>
                  <a:pt x="77368" y="12217"/>
                </a:lnTo>
                <a:lnTo>
                  <a:pt x="77368" y="3530"/>
                </a:lnTo>
                <a:lnTo>
                  <a:pt x="73050" y="0"/>
                </a:lnTo>
                <a:close/>
              </a:path>
            </a:pathLst>
          </a:custGeom>
          <a:solidFill>
            <a:srgbClr val="F2F1E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8" name="object 116"/>
          <p:cNvSpPr/>
          <p:nvPr/>
        </p:nvSpPr>
        <p:spPr>
          <a:xfrm>
            <a:off x="4756096" y="4310928"/>
            <a:ext cx="316022" cy="481635"/>
          </a:xfrm>
          <a:custGeom>
            <a:avLst/>
            <a:gdLst/>
            <a:ahLst/>
            <a:cxnLst/>
            <a:rect l="l" t="t" r="r" b="b"/>
            <a:pathLst>
              <a:path w="369570" h="563245">
                <a:moveTo>
                  <a:pt x="369176" y="562965"/>
                </a:moveTo>
                <a:lnTo>
                  <a:pt x="0" y="562965"/>
                </a:lnTo>
                <a:lnTo>
                  <a:pt x="0" y="0"/>
                </a:lnTo>
                <a:lnTo>
                  <a:pt x="369176" y="0"/>
                </a:lnTo>
                <a:lnTo>
                  <a:pt x="369176" y="562965"/>
                </a:lnTo>
                <a:close/>
              </a:path>
            </a:pathLst>
          </a:custGeom>
          <a:solidFill>
            <a:srgbClr val="F1645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19" name="object 117"/>
          <p:cNvSpPr/>
          <p:nvPr/>
        </p:nvSpPr>
        <p:spPr>
          <a:xfrm>
            <a:off x="4885423" y="4819533"/>
            <a:ext cx="58100" cy="58643"/>
          </a:xfrm>
          <a:custGeom>
            <a:avLst/>
            <a:gdLst/>
            <a:ahLst/>
            <a:cxnLst/>
            <a:rect l="l" t="t" r="r" b="b"/>
            <a:pathLst>
              <a:path w="67945" h="68579">
                <a:moveTo>
                  <a:pt x="26582" y="0"/>
                </a:moveTo>
                <a:lnTo>
                  <a:pt x="15578" y="4776"/>
                </a:lnTo>
                <a:lnTo>
                  <a:pt x="6921" y="13925"/>
                </a:lnTo>
                <a:lnTo>
                  <a:pt x="1449" y="27259"/>
                </a:lnTo>
                <a:lnTo>
                  <a:pt x="0" y="44588"/>
                </a:lnTo>
                <a:lnTo>
                  <a:pt x="5269" y="54986"/>
                </a:lnTo>
                <a:lnTo>
                  <a:pt x="14667" y="62971"/>
                </a:lnTo>
                <a:lnTo>
                  <a:pt x="28241" y="67732"/>
                </a:lnTo>
                <a:lnTo>
                  <a:pt x="46039" y="68455"/>
                </a:lnTo>
                <a:lnTo>
                  <a:pt x="57421" y="60843"/>
                </a:lnTo>
                <a:lnTo>
                  <a:pt x="65122" y="49336"/>
                </a:lnTo>
                <a:lnTo>
                  <a:pt x="67953" y="35169"/>
                </a:lnTo>
                <a:lnTo>
                  <a:pt x="67658" y="30505"/>
                </a:lnTo>
                <a:lnTo>
                  <a:pt x="63633" y="18230"/>
                </a:lnTo>
                <a:lnTo>
                  <a:pt x="55191" y="8418"/>
                </a:lnTo>
                <a:lnTo>
                  <a:pt x="42713" y="2023"/>
                </a:lnTo>
                <a:lnTo>
                  <a:pt x="26582" y="0"/>
                </a:lnTo>
                <a:close/>
              </a:path>
            </a:pathLst>
          </a:custGeom>
          <a:solidFill>
            <a:srgbClr val="F2F1E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0" name="object 118"/>
          <p:cNvSpPr/>
          <p:nvPr/>
        </p:nvSpPr>
        <p:spPr>
          <a:xfrm>
            <a:off x="4900187" y="4465107"/>
            <a:ext cx="27692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131" y="0"/>
                </a:lnTo>
              </a:path>
            </a:pathLst>
          </a:custGeom>
          <a:ln w="50673">
            <a:solidFill>
              <a:srgbClr val="F2F1E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1" name="object 119"/>
          <p:cNvSpPr/>
          <p:nvPr/>
        </p:nvSpPr>
        <p:spPr>
          <a:xfrm>
            <a:off x="4858725" y="4430762"/>
            <a:ext cx="110770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120" y="0"/>
                </a:lnTo>
              </a:path>
            </a:pathLst>
          </a:custGeom>
          <a:ln w="29654">
            <a:solidFill>
              <a:srgbClr val="F2F1E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2" name="object 120"/>
          <p:cNvSpPr/>
          <p:nvPr/>
        </p:nvSpPr>
        <p:spPr>
          <a:xfrm>
            <a:off x="4913926" y="4374557"/>
            <a:ext cx="0" cy="43982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901"/>
                </a:lnTo>
              </a:path>
            </a:pathLst>
          </a:custGeom>
          <a:ln w="32131">
            <a:solidFill>
              <a:srgbClr val="F2F1ED"/>
            </a:solidFill>
          </a:ln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3" name="object 121"/>
          <p:cNvSpPr/>
          <p:nvPr/>
        </p:nvSpPr>
        <p:spPr>
          <a:xfrm>
            <a:off x="4804970" y="4538128"/>
            <a:ext cx="218283" cy="176473"/>
          </a:xfrm>
          <a:custGeom>
            <a:avLst/>
            <a:gdLst/>
            <a:ahLst/>
            <a:cxnLst/>
            <a:rect l="l" t="t" r="r" b="b"/>
            <a:pathLst>
              <a:path w="255270" h="206375">
                <a:moveTo>
                  <a:pt x="0" y="182928"/>
                </a:moveTo>
                <a:lnTo>
                  <a:pt x="46526" y="202576"/>
                </a:lnTo>
                <a:lnTo>
                  <a:pt x="72435" y="206212"/>
                </a:lnTo>
                <a:lnTo>
                  <a:pt x="90224" y="205438"/>
                </a:lnTo>
                <a:lnTo>
                  <a:pt x="137192" y="194279"/>
                </a:lnTo>
                <a:lnTo>
                  <a:pt x="157994" y="183652"/>
                </a:lnTo>
                <a:lnTo>
                  <a:pt x="8254" y="183652"/>
                </a:lnTo>
                <a:lnTo>
                  <a:pt x="4102" y="183410"/>
                </a:lnTo>
                <a:lnTo>
                  <a:pt x="0" y="182928"/>
                </a:lnTo>
                <a:close/>
              </a:path>
              <a:path w="255270" h="206375">
                <a:moveTo>
                  <a:pt x="28574" y="124965"/>
                </a:moveTo>
                <a:lnTo>
                  <a:pt x="34312" y="137152"/>
                </a:lnTo>
                <a:lnTo>
                  <a:pt x="42859" y="147365"/>
                </a:lnTo>
                <a:lnTo>
                  <a:pt x="53722" y="155114"/>
                </a:lnTo>
                <a:lnTo>
                  <a:pt x="66405" y="159905"/>
                </a:lnTo>
                <a:lnTo>
                  <a:pt x="59903" y="168868"/>
                </a:lnTo>
                <a:lnTo>
                  <a:pt x="49863" y="175787"/>
                </a:lnTo>
                <a:lnTo>
                  <a:pt x="37107" y="180583"/>
                </a:lnTo>
                <a:lnTo>
                  <a:pt x="22459" y="183180"/>
                </a:lnTo>
                <a:lnTo>
                  <a:pt x="8254" y="183652"/>
                </a:lnTo>
                <a:lnTo>
                  <a:pt x="157994" y="183652"/>
                </a:lnTo>
                <a:lnTo>
                  <a:pt x="194053" y="152851"/>
                </a:lnTo>
                <a:lnTo>
                  <a:pt x="211797" y="125905"/>
                </a:lnTo>
                <a:lnTo>
                  <a:pt x="35039" y="125905"/>
                </a:lnTo>
                <a:lnTo>
                  <a:pt x="31762" y="125575"/>
                </a:lnTo>
                <a:lnTo>
                  <a:pt x="28574" y="124965"/>
                </a:lnTo>
                <a:close/>
              </a:path>
              <a:path w="255270" h="206375">
                <a:moveTo>
                  <a:pt x="10248" y="72146"/>
                </a:moveTo>
                <a:lnTo>
                  <a:pt x="10248" y="72806"/>
                </a:lnTo>
                <a:lnTo>
                  <a:pt x="12151" y="86830"/>
                </a:lnTo>
                <a:lnTo>
                  <a:pt x="17515" y="99412"/>
                </a:lnTo>
                <a:lnTo>
                  <a:pt x="25828" y="110042"/>
                </a:lnTo>
                <a:lnTo>
                  <a:pt x="36578" y="118207"/>
                </a:lnTo>
                <a:lnTo>
                  <a:pt x="49252" y="123397"/>
                </a:lnTo>
                <a:lnTo>
                  <a:pt x="47802" y="125270"/>
                </a:lnTo>
                <a:lnTo>
                  <a:pt x="43179" y="125905"/>
                </a:lnTo>
                <a:lnTo>
                  <a:pt x="211797" y="125905"/>
                </a:lnTo>
                <a:lnTo>
                  <a:pt x="226703" y="82444"/>
                </a:lnTo>
                <a:lnTo>
                  <a:pt x="227237" y="78419"/>
                </a:lnTo>
                <a:lnTo>
                  <a:pt x="25361" y="78419"/>
                </a:lnTo>
                <a:lnTo>
                  <a:pt x="17297" y="76070"/>
                </a:lnTo>
                <a:lnTo>
                  <a:pt x="10248" y="72146"/>
                </a:lnTo>
                <a:close/>
              </a:path>
              <a:path w="255270" h="206375">
                <a:moveTo>
                  <a:pt x="22037" y="13912"/>
                </a:moveTo>
                <a:lnTo>
                  <a:pt x="13246" y="16609"/>
                </a:lnTo>
                <a:lnTo>
                  <a:pt x="10667" y="25600"/>
                </a:lnTo>
                <a:lnTo>
                  <a:pt x="10667" y="35176"/>
                </a:lnTo>
                <a:lnTo>
                  <a:pt x="12427" y="48679"/>
                </a:lnTo>
                <a:lnTo>
                  <a:pt x="17403" y="60875"/>
                </a:lnTo>
                <a:lnTo>
                  <a:pt x="25143" y="71302"/>
                </a:lnTo>
                <a:lnTo>
                  <a:pt x="25361" y="78419"/>
                </a:lnTo>
                <a:lnTo>
                  <a:pt x="227237" y="78419"/>
                </a:lnTo>
                <a:lnTo>
                  <a:pt x="228348" y="70058"/>
                </a:lnTo>
                <a:lnTo>
                  <a:pt x="228644" y="63522"/>
                </a:lnTo>
                <a:lnTo>
                  <a:pt x="125514" y="63522"/>
                </a:lnTo>
                <a:lnTo>
                  <a:pt x="111985" y="62225"/>
                </a:lnTo>
                <a:lnTo>
                  <a:pt x="73899" y="51466"/>
                </a:lnTo>
                <a:lnTo>
                  <a:pt x="40712" y="31550"/>
                </a:lnTo>
                <a:lnTo>
                  <a:pt x="30993" y="23131"/>
                </a:lnTo>
                <a:lnTo>
                  <a:pt x="22037" y="13912"/>
                </a:lnTo>
                <a:close/>
              </a:path>
              <a:path w="255270" h="206375">
                <a:moveTo>
                  <a:pt x="184974" y="0"/>
                </a:moveTo>
                <a:lnTo>
                  <a:pt x="142315" y="13206"/>
                </a:lnTo>
                <a:lnTo>
                  <a:pt x="124366" y="46883"/>
                </a:lnTo>
                <a:lnTo>
                  <a:pt x="124206" y="56142"/>
                </a:lnTo>
                <a:lnTo>
                  <a:pt x="124626" y="59747"/>
                </a:lnTo>
                <a:lnTo>
                  <a:pt x="125514" y="63522"/>
                </a:lnTo>
                <a:lnTo>
                  <a:pt x="228644" y="63522"/>
                </a:lnTo>
                <a:lnTo>
                  <a:pt x="228818" y="59687"/>
                </a:lnTo>
                <a:lnTo>
                  <a:pt x="228752" y="50899"/>
                </a:lnTo>
                <a:lnTo>
                  <a:pt x="238621" y="42823"/>
                </a:lnTo>
                <a:lnTo>
                  <a:pt x="247450" y="33616"/>
                </a:lnTo>
                <a:lnTo>
                  <a:pt x="249265" y="31213"/>
                </a:lnTo>
                <a:lnTo>
                  <a:pt x="230599" y="31213"/>
                </a:lnTo>
                <a:lnTo>
                  <a:pt x="237461" y="22739"/>
                </a:lnTo>
                <a:lnTo>
                  <a:pt x="242578" y="14371"/>
                </a:lnTo>
                <a:lnTo>
                  <a:pt x="221132" y="14371"/>
                </a:lnTo>
                <a:lnTo>
                  <a:pt x="208617" y="7934"/>
                </a:lnTo>
                <a:lnTo>
                  <a:pt x="196718" y="2988"/>
                </a:lnTo>
                <a:lnTo>
                  <a:pt x="184974" y="0"/>
                </a:lnTo>
                <a:close/>
              </a:path>
              <a:path w="255270" h="206375">
                <a:moveTo>
                  <a:pt x="254838" y="23835"/>
                </a:moveTo>
                <a:lnTo>
                  <a:pt x="243027" y="28236"/>
                </a:lnTo>
                <a:lnTo>
                  <a:pt x="230599" y="31213"/>
                </a:lnTo>
                <a:lnTo>
                  <a:pt x="249265" y="31213"/>
                </a:lnTo>
                <a:lnTo>
                  <a:pt x="254838" y="23835"/>
                </a:lnTo>
                <a:close/>
              </a:path>
              <a:path w="255270" h="206375">
                <a:moveTo>
                  <a:pt x="244534" y="11171"/>
                </a:moveTo>
                <a:lnTo>
                  <a:pt x="234261" y="11291"/>
                </a:lnTo>
                <a:lnTo>
                  <a:pt x="221132" y="14371"/>
                </a:lnTo>
                <a:lnTo>
                  <a:pt x="242578" y="14371"/>
                </a:lnTo>
                <a:lnTo>
                  <a:pt x="244534" y="11171"/>
                </a:lnTo>
                <a:close/>
              </a:path>
            </a:pathLst>
          </a:custGeom>
          <a:solidFill>
            <a:srgbClr val="F2F1E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4" name="object 122"/>
          <p:cNvSpPr/>
          <p:nvPr/>
        </p:nvSpPr>
        <p:spPr>
          <a:xfrm>
            <a:off x="5194315" y="4344732"/>
            <a:ext cx="649419" cy="109142"/>
          </a:xfrm>
          <a:custGeom>
            <a:avLst/>
            <a:gdLst/>
            <a:ahLst/>
            <a:cxnLst/>
            <a:rect l="l" t="t" r="r" b="b"/>
            <a:pathLst>
              <a:path w="759459" h="127635">
                <a:moveTo>
                  <a:pt x="61353" y="15455"/>
                </a:moveTo>
                <a:lnTo>
                  <a:pt x="43561" y="15455"/>
                </a:lnTo>
                <a:lnTo>
                  <a:pt x="43561" y="127050"/>
                </a:lnTo>
                <a:lnTo>
                  <a:pt x="61353" y="127050"/>
                </a:lnTo>
                <a:lnTo>
                  <a:pt x="61353" y="15455"/>
                </a:lnTo>
                <a:close/>
              </a:path>
              <a:path w="759459" h="127635">
                <a:moveTo>
                  <a:pt x="104914" y="0"/>
                </a:moveTo>
                <a:lnTo>
                  <a:pt x="0" y="0"/>
                </a:lnTo>
                <a:lnTo>
                  <a:pt x="0" y="15455"/>
                </a:lnTo>
                <a:lnTo>
                  <a:pt x="104914" y="15455"/>
                </a:lnTo>
                <a:lnTo>
                  <a:pt x="104914" y="0"/>
                </a:lnTo>
                <a:close/>
              </a:path>
              <a:path w="759459" h="127635">
                <a:moveTo>
                  <a:pt x="130124" y="0"/>
                </a:moveTo>
                <a:lnTo>
                  <a:pt x="111772" y="0"/>
                </a:lnTo>
                <a:lnTo>
                  <a:pt x="144170" y="127050"/>
                </a:lnTo>
                <a:lnTo>
                  <a:pt x="164858" y="127050"/>
                </a:lnTo>
                <a:lnTo>
                  <a:pt x="170272" y="106730"/>
                </a:lnTo>
                <a:lnTo>
                  <a:pt x="154965" y="106730"/>
                </a:lnTo>
                <a:lnTo>
                  <a:pt x="154241" y="100075"/>
                </a:lnTo>
                <a:lnTo>
                  <a:pt x="152628" y="93243"/>
                </a:lnTo>
                <a:lnTo>
                  <a:pt x="130124" y="0"/>
                </a:lnTo>
                <a:close/>
              </a:path>
              <a:path w="759459" h="127635">
                <a:moveTo>
                  <a:pt x="205799" y="26644"/>
                </a:moveTo>
                <a:lnTo>
                  <a:pt x="190957" y="26644"/>
                </a:lnTo>
                <a:lnTo>
                  <a:pt x="192582" y="36537"/>
                </a:lnTo>
                <a:lnTo>
                  <a:pt x="216700" y="127050"/>
                </a:lnTo>
                <a:lnTo>
                  <a:pt x="237388" y="127050"/>
                </a:lnTo>
                <a:lnTo>
                  <a:pt x="242714" y="106730"/>
                </a:lnTo>
                <a:lnTo>
                  <a:pt x="226225" y="106730"/>
                </a:lnTo>
                <a:lnTo>
                  <a:pt x="225336" y="100253"/>
                </a:lnTo>
                <a:lnTo>
                  <a:pt x="223532" y="93243"/>
                </a:lnTo>
                <a:lnTo>
                  <a:pt x="205799" y="26644"/>
                </a:lnTo>
                <a:close/>
              </a:path>
              <a:path w="759459" h="127635">
                <a:moveTo>
                  <a:pt x="198704" y="0"/>
                </a:moveTo>
                <a:lnTo>
                  <a:pt x="182854" y="0"/>
                </a:lnTo>
                <a:lnTo>
                  <a:pt x="158026" y="93243"/>
                </a:lnTo>
                <a:lnTo>
                  <a:pt x="156222" y="100253"/>
                </a:lnTo>
                <a:lnTo>
                  <a:pt x="155321" y="106730"/>
                </a:lnTo>
                <a:lnTo>
                  <a:pt x="170272" y="106730"/>
                </a:lnTo>
                <a:lnTo>
                  <a:pt x="188976" y="36537"/>
                </a:lnTo>
                <a:lnTo>
                  <a:pt x="190601" y="26644"/>
                </a:lnTo>
                <a:lnTo>
                  <a:pt x="205799" y="26644"/>
                </a:lnTo>
                <a:lnTo>
                  <a:pt x="198704" y="0"/>
                </a:lnTo>
                <a:close/>
              </a:path>
              <a:path w="759459" h="127635">
                <a:moveTo>
                  <a:pt x="270687" y="0"/>
                </a:moveTo>
                <a:lnTo>
                  <a:pt x="252323" y="0"/>
                </a:lnTo>
                <a:lnTo>
                  <a:pt x="228930" y="93243"/>
                </a:lnTo>
                <a:lnTo>
                  <a:pt x="227126" y="100075"/>
                </a:lnTo>
                <a:lnTo>
                  <a:pt x="226593" y="106730"/>
                </a:lnTo>
                <a:lnTo>
                  <a:pt x="242714" y="106730"/>
                </a:lnTo>
                <a:lnTo>
                  <a:pt x="270687" y="0"/>
                </a:lnTo>
                <a:close/>
              </a:path>
              <a:path w="759459" h="127635">
                <a:moveTo>
                  <a:pt x="311531" y="0"/>
                </a:moveTo>
                <a:lnTo>
                  <a:pt x="293738" y="0"/>
                </a:lnTo>
                <a:lnTo>
                  <a:pt x="293738" y="127050"/>
                </a:lnTo>
                <a:lnTo>
                  <a:pt x="311531" y="127050"/>
                </a:lnTo>
                <a:lnTo>
                  <a:pt x="311531" y="0"/>
                </a:lnTo>
                <a:close/>
              </a:path>
              <a:path w="759459" h="127635">
                <a:moveTo>
                  <a:pt x="391096" y="15455"/>
                </a:moveTo>
                <a:lnTo>
                  <a:pt x="373291" y="15455"/>
                </a:lnTo>
                <a:lnTo>
                  <a:pt x="373291" y="127050"/>
                </a:lnTo>
                <a:lnTo>
                  <a:pt x="391096" y="127050"/>
                </a:lnTo>
                <a:lnTo>
                  <a:pt x="391096" y="15455"/>
                </a:lnTo>
                <a:close/>
              </a:path>
              <a:path w="759459" h="127635">
                <a:moveTo>
                  <a:pt x="434657" y="0"/>
                </a:moveTo>
                <a:lnTo>
                  <a:pt x="329742" y="0"/>
                </a:lnTo>
                <a:lnTo>
                  <a:pt x="329742" y="15455"/>
                </a:lnTo>
                <a:lnTo>
                  <a:pt x="434657" y="15455"/>
                </a:lnTo>
                <a:lnTo>
                  <a:pt x="434657" y="0"/>
                </a:lnTo>
                <a:close/>
              </a:path>
              <a:path w="759459" h="127635">
                <a:moveTo>
                  <a:pt x="502500" y="15455"/>
                </a:moveTo>
                <a:lnTo>
                  <a:pt x="484708" y="15455"/>
                </a:lnTo>
                <a:lnTo>
                  <a:pt x="484708" y="127050"/>
                </a:lnTo>
                <a:lnTo>
                  <a:pt x="502500" y="127050"/>
                </a:lnTo>
                <a:lnTo>
                  <a:pt x="502500" y="15455"/>
                </a:lnTo>
                <a:close/>
              </a:path>
              <a:path w="759459" h="127635">
                <a:moveTo>
                  <a:pt x="546061" y="0"/>
                </a:moveTo>
                <a:lnTo>
                  <a:pt x="441147" y="0"/>
                </a:lnTo>
                <a:lnTo>
                  <a:pt x="441147" y="15455"/>
                </a:lnTo>
                <a:lnTo>
                  <a:pt x="546061" y="15455"/>
                </a:lnTo>
                <a:lnTo>
                  <a:pt x="546061" y="0"/>
                </a:lnTo>
                <a:close/>
              </a:path>
              <a:path w="759459" h="127635">
                <a:moveTo>
                  <a:pt x="638035" y="0"/>
                </a:moveTo>
                <a:lnTo>
                  <a:pt x="564261" y="0"/>
                </a:lnTo>
                <a:lnTo>
                  <a:pt x="564261" y="127050"/>
                </a:lnTo>
                <a:lnTo>
                  <a:pt x="641083" y="127050"/>
                </a:lnTo>
                <a:lnTo>
                  <a:pt x="641083" y="111594"/>
                </a:lnTo>
                <a:lnTo>
                  <a:pt x="582053" y="111594"/>
                </a:lnTo>
                <a:lnTo>
                  <a:pt x="582053" y="70713"/>
                </a:lnTo>
                <a:lnTo>
                  <a:pt x="627595" y="70713"/>
                </a:lnTo>
                <a:lnTo>
                  <a:pt x="627595" y="55257"/>
                </a:lnTo>
                <a:lnTo>
                  <a:pt x="582053" y="55257"/>
                </a:lnTo>
                <a:lnTo>
                  <a:pt x="582053" y="15455"/>
                </a:lnTo>
                <a:lnTo>
                  <a:pt x="638035" y="15455"/>
                </a:lnTo>
                <a:lnTo>
                  <a:pt x="638035" y="0"/>
                </a:lnTo>
                <a:close/>
              </a:path>
              <a:path w="759459" h="127635">
                <a:moveTo>
                  <a:pt x="667385" y="0"/>
                </a:moveTo>
                <a:lnTo>
                  <a:pt x="667385" y="127050"/>
                </a:lnTo>
                <a:lnTo>
                  <a:pt x="685190" y="127050"/>
                </a:lnTo>
                <a:lnTo>
                  <a:pt x="685190" y="76479"/>
                </a:lnTo>
                <a:lnTo>
                  <a:pt x="731661" y="76479"/>
                </a:lnTo>
                <a:lnTo>
                  <a:pt x="730034" y="73596"/>
                </a:lnTo>
                <a:lnTo>
                  <a:pt x="728586" y="71983"/>
                </a:lnTo>
                <a:lnTo>
                  <a:pt x="728586" y="71615"/>
                </a:lnTo>
                <a:lnTo>
                  <a:pt x="739874" y="65051"/>
                </a:lnTo>
                <a:lnTo>
                  <a:pt x="742833" y="61023"/>
                </a:lnTo>
                <a:lnTo>
                  <a:pt x="685190" y="61023"/>
                </a:lnTo>
                <a:lnTo>
                  <a:pt x="685190" y="15455"/>
                </a:lnTo>
                <a:lnTo>
                  <a:pt x="744740" y="15455"/>
                </a:lnTo>
                <a:lnTo>
                  <a:pt x="743631" y="13130"/>
                </a:lnTo>
                <a:lnTo>
                  <a:pt x="734792" y="5145"/>
                </a:lnTo>
                <a:lnTo>
                  <a:pt x="723480" y="1361"/>
                </a:lnTo>
                <a:lnTo>
                  <a:pt x="710878" y="53"/>
                </a:lnTo>
                <a:lnTo>
                  <a:pt x="667385" y="0"/>
                </a:lnTo>
                <a:close/>
              </a:path>
              <a:path w="759459" h="127635">
                <a:moveTo>
                  <a:pt x="731661" y="76479"/>
                </a:moveTo>
                <a:lnTo>
                  <a:pt x="712381" y="76479"/>
                </a:lnTo>
                <a:lnTo>
                  <a:pt x="739203" y="127050"/>
                </a:lnTo>
                <a:lnTo>
                  <a:pt x="759345" y="127050"/>
                </a:lnTo>
                <a:lnTo>
                  <a:pt x="732370" y="77736"/>
                </a:lnTo>
                <a:lnTo>
                  <a:pt x="731661" y="76479"/>
                </a:lnTo>
                <a:close/>
              </a:path>
              <a:path w="759459" h="127635">
                <a:moveTo>
                  <a:pt x="744740" y="15455"/>
                </a:moveTo>
                <a:lnTo>
                  <a:pt x="715619" y="15455"/>
                </a:lnTo>
                <a:lnTo>
                  <a:pt x="719759" y="16535"/>
                </a:lnTo>
                <a:lnTo>
                  <a:pt x="723176" y="18338"/>
                </a:lnTo>
                <a:lnTo>
                  <a:pt x="729665" y="21932"/>
                </a:lnTo>
                <a:lnTo>
                  <a:pt x="733272" y="28600"/>
                </a:lnTo>
                <a:lnTo>
                  <a:pt x="733272" y="37972"/>
                </a:lnTo>
                <a:lnTo>
                  <a:pt x="729450" y="52068"/>
                </a:lnTo>
                <a:lnTo>
                  <a:pt x="718829" y="59871"/>
                </a:lnTo>
                <a:lnTo>
                  <a:pt x="685190" y="61023"/>
                </a:lnTo>
                <a:lnTo>
                  <a:pt x="742833" y="61023"/>
                </a:lnTo>
                <a:lnTo>
                  <a:pt x="747673" y="54434"/>
                </a:lnTo>
                <a:lnTo>
                  <a:pt x="751264" y="40925"/>
                </a:lnTo>
                <a:lnTo>
                  <a:pt x="749323" y="25069"/>
                </a:lnTo>
                <a:lnTo>
                  <a:pt x="744740" y="15455"/>
                </a:lnTo>
                <a:close/>
              </a:path>
            </a:pathLst>
          </a:custGeom>
          <a:solidFill>
            <a:srgbClr val="7C7D7D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5" name="object 123"/>
          <p:cNvSpPr/>
          <p:nvPr/>
        </p:nvSpPr>
        <p:spPr>
          <a:xfrm>
            <a:off x="6938894" y="2060745"/>
            <a:ext cx="1530696" cy="918201"/>
          </a:xfrm>
          <a:custGeom>
            <a:avLst/>
            <a:gdLst/>
            <a:ahLst/>
            <a:cxnLst/>
            <a:rect l="l" t="t" r="r" b="b"/>
            <a:pathLst>
              <a:path w="1790065" h="1073785">
                <a:moveTo>
                  <a:pt x="0" y="1073772"/>
                </a:moveTo>
                <a:lnTo>
                  <a:pt x="1789620" y="1073772"/>
                </a:lnTo>
                <a:lnTo>
                  <a:pt x="1789620" y="0"/>
                </a:lnTo>
                <a:lnTo>
                  <a:pt x="0" y="0"/>
                </a:lnTo>
                <a:lnTo>
                  <a:pt x="0" y="1073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6" name="object 124"/>
          <p:cNvSpPr/>
          <p:nvPr/>
        </p:nvSpPr>
        <p:spPr>
          <a:xfrm>
            <a:off x="6938894" y="2062093"/>
            <a:ext cx="1530328" cy="9154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7" name="object 125"/>
          <p:cNvSpPr/>
          <p:nvPr/>
        </p:nvSpPr>
        <p:spPr>
          <a:xfrm>
            <a:off x="6938894" y="3040152"/>
            <a:ext cx="1530696" cy="918201"/>
          </a:xfrm>
          <a:custGeom>
            <a:avLst/>
            <a:gdLst/>
            <a:ahLst/>
            <a:cxnLst/>
            <a:rect l="l" t="t" r="r" b="b"/>
            <a:pathLst>
              <a:path w="1790065" h="1073785">
                <a:moveTo>
                  <a:pt x="0" y="1073772"/>
                </a:moveTo>
                <a:lnTo>
                  <a:pt x="1789620" y="1073772"/>
                </a:lnTo>
                <a:lnTo>
                  <a:pt x="1789620" y="0"/>
                </a:lnTo>
                <a:lnTo>
                  <a:pt x="0" y="0"/>
                </a:lnTo>
                <a:lnTo>
                  <a:pt x="0" y="1073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8" name="object 126"/>
          <p:cNvSpPr/>
          <p:nvPr/>
        </p:nvSpPr>
        <p:spPr>
          <a:xfrm>
            <a:off x="6938894" y="3040151"/>
            <a:ext cx="1530328" cy="9181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29" name="object 127"/>
          <p:cNvSpPr/>
          <p:nvPr/>
        </p:nvSpPr>
        <p:spPr>
          <a:xfrm>
            <a:off x="6938894" y="4019559"/>
            <a:ext cx="1530696" cy="918201"/>
          </a:xfrm>
          <a:custGeom>
            <a:avLst/>
            <a:gdLst/>
            <a:ahLst/>
            <a:cxnLst/>
            <a:rect l="l" t="t" r="r" b="b"/>
            <a:pathLst>
              <a:path w="1790065" h="1073785">
                <a:moveTo>
                  <a:pt x="0" y="1073772"/>
                </a:moveTo>
                <a:lnTo>
                  <a:pt x="1789620" y="1073772"/>
                </a:lnTo>
                <a:lnTo>
                  <a:pt x="1789620" y="0"/>
                </a:lnTo>
                <a:lnTo>
                  <a:pt x="0" y="0"/>
                </a:lnTo>
                <a:lnTo>
                  <a:pt x="0" y="1073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0" name="object 128"/>
          <p:cNvSpPr/>
          <p:nvPr/>
        </p:nvSpPr>
        <p:spPr>
          <a:xfrm>
            <a:off x="6938894" y="4019559"/>
            <a:ext cx="1530328" cy="9166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1" name="object 129"/>
          <p:cNvSpPr/>
          <p:nvPr/>
        </p:nvSpPr>
        <p:spPr>
          <a:xfrm>
            <a:off x="6938894" y="4998966"/>
            <a:ext cx="1530696" cy="918201"/>
          </a:xfrm>
          <a:custGeom>
            <a:avLst/>
            <a:gdLst/>
            <a:ahLst/>
            <a:cxnLst/>
            <a:rect l="l" t="t" r="r" b="b"/>
            <a:pathLst>
              <a:path w="1790065" h="1073784">
                <a:moveTo>
                  <a:pt x="0" y="1073772"/>
                </a:moveTo>
                <a:lnTo>
                  <a:pt x="1789620" y="1073772"/>
                </a:lnTo>
                <a:lnTo>
                  <a:pt x="1789620" y="0"/>
                </a:lnTo>
                <a:lnTo>
                  <a:pt x="0" y="0"/>
                </a:lnTo>
                <a:lnTo>
                  <a:pt x="0" y="1073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2" name="object 130"/>
          <p:cNvSpPr/>
          <p:nvPr/>
        </p:nvSpPr>
        <p:spPr>
          <a:xfrm>
            <a:off x="6938894" y="5002311"/>
            <a:ext cx="1530328" cy="9114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3" name="object 131"/>
          <p:cNvSpPr txBox="1">
            <a:spLocks noGrp="1"/>
          </p:cNvSpPr>
          <p:nvPr>
            <p:ph sz="half" idx="4294967295"/>
          </p:nvPr>
        </p:nvSpPr>
        <p:spPr>
          <a:xfrm>
            <a:off x="5351568" y="1863397"/>
            <a:ext cx="1950131" cy="11810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34"/>
            <a:r>
              <a:rPr spc="13" dirty="0"/>
              <a:t>P</a:t>
            </a:r>
            <a:r>
              <a:rPr spc="9" dirty="0"/>
              <a:t>ROGRAMME</a:t>
            </a:r>
          </a:p>
          <a:p>
            <a:pPr marL="24434">
              <a:spcBef>
                <a:spcPts val="47"/>
              </a:spcBef>
            </a:pPr>
            <a:r>
              <a:rPr sz="428" b="0" i="1" spc="-9" dirty="0">
                <a:solidFill>
                  <a:srgbClr val="7C7D7D"/>
                </a:solidFill>
                <a:latin typeface="Georgia"/>
                <a:cs typeface="Georgia"/>
              </a:rPr>
              <a:t>S</a:t>
            </a:r>
            <a:r>
              <a:rPr sz="428" b="0" i="1" spc="9" dirty="0">
                <a:solidFill>
                  <a:srgbClr val="7C7D7D"/>
                </a:solidFill>
                <a:latin typeface="Georgia"/>
                <a:cs typeface="Georgia"/>
              </a:rPr>
              <a:t>k</a:t>
            </a:r>
            <a:r>
              <a:rPr sz="428" b="0" i="1" spc="-4" dirty="0">
                <a:solidFill>
                  <a:srgbClr val="7C7D7D"/>
                </a:solidFill>
                <a:latin typeface="Georgia"/>
                <a:cs typeface="Georgia"/>
              </a:rPr>
              <a:t>y</a:t>
            </a:r>
            <a:r>
              <a:rPr sz="428" b="0" i="1" spc="-9" dirty="0">
                <a:solidFill>
                  <a:srgbClr val="7C7D7D"/>
                </a:solidFill>
                <a:latin typeface="Georgia"/>
                <a:cs typeface="Georgia"/>
              </a:rPr>
              <a:t> </a:t>
            </a:r>
            <a:r>
              <a:rPr sz="428" b="0" i="1" spc="-4" dirty="0">
                <a:solidFill>
                  <a:srgbClr val="7C7D7D"/>
                </a:solidFill>
                <a:latin typeface="Georgia"/>
                <a:cs typeface="Georgia"/>
              </a:rPr>
              <a:t>N</a:t>
            </a:r>
            <a:r>
              <a:rPr sz="428" b="0" i="1" dirty="0">
                <a:solidFill>
                  <a:srgbClr val="7C7D7D"/>
                </a:solidFill>
                <a:latin typeface="Georgia"/>
                <a:cs typeface="Georgia"/>
              </a:rPr>
              <a:t>ews</a:t>
            </a:r>
            <a:endParaRPr sz="428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spcBef>
                <a:spcPts val="44"/>
              </a:spcBef>
            </a:pPr>
            <a:endParaRPr sz="513" dirty="0">
              <a:latin typeface="Times New Roman"/>
              <a:cs typeface="Times New Roman"/>
            </a:endParaRPr>
          </a:p>
          <a:p>
            <a:pPr marL="24434"/>
            <a:r>
              <a:rPr spc="13" dirty="0"/>
              <a:t>P</a:t>
            </a:r>
            <a:r>
              <a:rPr spc="9" dirty="0"/>
              <a:t>ROGRAMME</a:t>
            </a:r>
          </a:p>
          <a:p>
            <a:pPr marL="24434">
              <a:spcBef>
                <a:spcPts val="47"/>
              </a:spcBef>
            </a:pPr>
            <a:r>
              <a:rPr sz="428" b="0" i="1" spc="-17" dirty="0">
                <a:solidFill>
                  <a:srgbClr val="7C7D7D"/>
                </a:solidFill>
                <a:latin typeface="Georgia"/>
                <a:cs typeface="Georgia"/>
              </a:rPr>
              <a:t>I</a:t>
            </a:r>
            <a:r>
              <a:rPr sz="428" b="0" i="1" spc="17" dirty="0">
                <a:solidFill>
                  <a:srgbClr val="7C7D7D"/>
                </a:solidFill>
                <a:latin typeface="Georgia"/>
                <a:cs typeface="Georgia"/>
              </a:rPr>
              <a:t>T</a:t>
            </a:r>
            <a:r>
              <a:rPr sz="428" b="0" i="1" spc="26" dirty="0">
                <a:solidFill>
                  <a:srgbClr val="7C7D7D"/>
                </a:solidFill>
                <a:latin typeface="Georgia"/>
                <a:cs typeface="Georgia"/>
              </a:rPr>
              <a:t>V</a:t>
            </a:r>
            <a:r>
              <a:rPr sz="428" b="0" i="1" spc="-9" dirty="0">
                <a:solidFill>
                  <a:srgbClr val="7C7D7D"/>
                </a:solidFill>
                <a:latin typeface="Georgia"/>
                <a:cs typeface="Georgia"/>
              </a:rPr>
              <a:t> </a:t>
            </a:r>
            <a:r>
              <a:rPr sz="428" b="0" i="1" spc="-4" dirty="0">
                <a:solidFill>
                  <a:srgbClr val="7C7D7D"/>
                </a:solidFill>
                <a:latin typeface="Georgia"/>
                <a:cs typeface="Georgia"/>
              </a:rPr>
              <a:t>N</a:t>
            </a:r>
            <a:r>
              <a:rPr sz="428" b="0" i="1" dirty="0">
                <a:solidFill>
                  <a:srgbClr val="7C7D7D"/>
                </a:solidFill>
                <a:latin typeface="Georgia"/>
                <a:cs typeface="Georgia"/>
              </a:rPr>
              <a:t>ews</a:t>
            </a:r>
            <a:endParaRPr sz="428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8" dirty="0">
              <a:latin typeface="Times New Roman"/>
              <a:cs typeface="Times New Roman"/>
            </a:endParaRPr>
          </a:p>
          <a:p>
            <a:pPr marL="24434">
              <a:spcBef>
                <a:spcPts val="295"/>
              </a:spcBef>
            </a:pPr>
            <a:r>
              <a:rPr spc="13" dirty="0"/>
              <a:t>P</a:t>
            </a:r>
            <a:r>
              <a:rPr spc="9" dirty="0"/>
              <a:t>ROGRAMME</a:t>
            </a:r>
          </a:p>
          <a:p>
            <a:pPr marL="24434">
              <a:spcBef>
                <a:spcPts val="47"/>
              </a:spcBef>
            </a:pPr>
            <a:r>
              <a:rPr sz="428" b="0" i="1" spc="-9" dirty="0">
                <a:solidFill>
                  <a:srgbClr val="7C7D7D"/>
                </a:solidFill>
                <a:latin typeface="Georgia"/>
                <a:cs typeface="Georgia"/>
              </a:rPr>
              <a:t>Ch</a:t>
            </a:r>
            <a:r>
              <a:rPr sz="428" b="0" i="1" spc="-4" dirty="0">
                <a:solidFill>
                  <a:srgbClr val="7C7D7D"/>
                </a:solidFill>
                <a:latin typeface="Georgia"/>
                <a:cs typeface="Georgia"/>
              </a:rPr>
              <a:t>a</a:t>
            </a:r>
            <a:r>
              <a:rPr sz="428" b="0" i="1" spc="-9" dirty="0">
                <a:solidFill>
                  <a:srgbClr val="7C7D7D"/>
                </a:solidFill>
                <a:latin typeface="Georgia"/>
                <a:cs typeface="Georgia"/>
              </a:rPr>
              <a:t>nnel 4 </a:t>
            </a:r>
            <a:r>
              <a:rPr sz="428" b="0" i="1" spc="-4" dirty="0">
                <a:solidFill>
                  <a:srgbClr val="7C7D7D"/>
                </a:solidFill>
                <a:latin typeface="Georgia"/>
                <a:cs typeface="Georgia"/>
              </a:rPr>
              <a:t>N</a:t>
            </a:r>
            <a:r>
              <a:rPr sz="428" b="0" i="1" dirty="0">
                <a:solidFill>
                  <a:srgbClr val="7C7D7D"/>
                </a:solidFill>
                <a:latin typeface="Georgia"/>
                <a:cs typeface="Georgia"/>
              </a:rPr>
              <a:t>ews</a:t>
            </a:r>
            <a:endParaRPr sz="428" dirty="0">
              <a:latin typeface="Georgia"/>
              <a:cs typeface="Georgia"/>
            </a:endParaRPr>
          </a:p>
        </p:txBody>
      </p:sp>
      <p:sp>
        <p:nvSpPr>
          <p:cNvPr id="134" name="object 132"/>
          <p:cNvSpPr/>
          <p:nvPr/>
        </p:nvSpPr>
        <p:spPr>
          <a:xfrm>
            <a:off x="6259926" y="4208629"/>
            <a:ext cx="566342" cy="145522"/>
          </a:xfrm>
          <a:custGeom>
            <a:avLst/>
            <a:gdLst/>
            <a:ahLst/>
            <a:cxnLst/>
            <a:rect l="l" t="t" r="r" b="b"/>
            <a:pathLst>
              <a:path w="662304" h="170179">
                <a:moveTo>
                  <a:pt x="0" y="169951"/>
                </a:moveTo>
                <a:lnTo>
                  <a:pt x="662165" y="169951"/>
                </a:lnTo>
                <a:lnTo>
                  <a:pt x="662165" y="0"/>
                </a:lnTo>
                <a:lnTo>
                  <a:pt x="0" y="0"/>
                </a:lnTo>
                <a:lnTo>
                  <a:pt x="0" y="1699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5" name="object 133"/>
          <p:cNvSpPr/>
          <p:nvPr/>
        </p:nvSpPr>
        <p:spPr>
          <a:xfrm>
            <a:off x="6261815" y="4210510"/>
            <a:ext cx="562431" cy="14155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6" name="object 134"/>
          <p:cNvSpPr/>
          <p:nvPr/>
        </p:nvSpPr>
        <p:spPr>
          <a:xfrm>
            <a:off x="6282880" y="5228509"/>
            <a:ext cx="300534" cy="42074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7" name="object 135"/>
          <p:cNvSpPr/>
          <p:nvPr/>
        </p:nvSpPr>
        <p:spPr>
          <a:xfrm>
            <a:off x="6282884" y="2282644"/>
            <a:ext cx="389326" cy="266610"/>
          </a:xfrm>
          <a:custGeom>
            <a:avLst/>
            <a:gdLst/>
            <a:ahLst/>
            <a:cxnLst/>
            <a:rect l="l" t="t" r="r" b="b"/>
            <a:pathLst>
              <a:path w="455295" h="311785">
                <a:moveTo>
                  <a:pt x="0" y="311442"/>
                </a:moveTo>
                <a:lnTo>
                  <a:pt x="455307" y="311442"/>
                </a:lnTo>
                <a:lnTo>
                  <a:pt x="455307" y="0"/>
                </a:lnTo>
                <a:lnTo>
                  <a:pt x="0" y="0"/>
                </a:lnTo>
                <a:lnTo>
                  <a:pt x="0" y="311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8" name="object 136"/>
          <p:cNvSpPr/>
          <p:nvPr/>
        </p:nvSpPr>
        <p:spPr>
          <a:xfrm>
            <a:off x="6284328" y="2284090"/>
            <a:ext cx="386438" cy="2634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139" name="object 137"/>
          <p:cNvSpPr txBox="1"/>
          <p:nvPr/>
        </p:nvSpPr>
        <p:spPr>
          <a:xfrm>
            <a:off x="700247" y="2019070"/>
            <a:ext cx="2952252" cy="197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283" b="1" dirty="0">
                <a:solidFill>
                  <a:srgbClr val="00A8B5"/>
                </a:solidFill>
                <a:latin typeface="Calibri"/>
                <a:cs typeface="Calibri"/>
              </a:rPr>
              <a:t>Flood </a:t>
            </a:r>
            <a:r>
              <a:rPr sz="1283" b="1" spc="-21" dirty="0">
                <a:solidFill>
                  <a:srgbClr val="00A8B5"/>
                </a:solidFill>
                <a:latin typeface="Calibri"/>
                <a:cs typeface="Calibri"/>
              </a:rPr>
              <a:t>R</a:t>
            </a:r>
            <a:r>
              <a:rPr sz="1283" b="1" dirty="0">
                <a:solidFill>
                  <a:srgbClr val="00A8B5"/>
                </a:solidFill>
                <a:latin typeface="Calibri"/>
                <a:cs typeface="Calibri"/>
              </a:rPr>
              <a:t>e</a:t>
            </a:r>
            <a:r>
              <a:rPr sz="1283" b="1" spc="-73" dirty="0">
                <a:solidFill>
                  <a:srgbClr val="00A8B5"/>
                </a:solidFill>
                <a:latin typeface="Calibri"/>
                <a:cs typeface="Calibri"/>
              </a:rPr>
              <a:t>’</a:t>
            </a:r>
            <a:r>
              <a:rPr sz="1283" b="1" dirty="0">
                <a:solidFill>
                  <a:srgbClr val="00A8B5"/>
                </a:solidFill>
                <a:latin typeface="Calibri"/>
                <a:cs typeface="Calibri"/>
              </a:rPr>
              <a:t>s launch in numbe</a:t>
            </a:r>
            <a:r>
              <a:rPr sz="1283" b="1" spc="-21" dirty="0">
                <a:solidFill>
                  <a:srgbClr val="00A8B5"/>
                </a:solidFill>
                <a:latin typeface="Calibri"/>
                <a:cs typeface="Calibri"/>
              </a:rPr>
              <a:t>r</a:t>
            </a:r>
            <a:r>
              <a:rPr sz="1283" b="1" dirty="0">
                <a:solidFill>
                  <a:srgbClr val="00A8B5"/>
                </a:solidFill>
                <a:latin typeface="Calibri"/>
                <a:cs typeface="Calibri"/>
              </a:rPr>
              <a:t>s </a:t>
            </a:r>
            <a:r>
              <a:rPr sz="1283" dirty="0">
                <a:solidFill>
                  <a:srgbClr val="00A8B5"/>
                </a:solidFill>
                <a:latin typeface="Calibri Light"/>
                <a:cs typeface="Calibri Light"/>
              </a:rPr>
              <a:t>1-4 April 2016</a:t>
            </a:r>
            <a:endParaRPr sz="1283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95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Powerpoint_Template_V2">
  <a:themeElements>
    <a:clrScheme name="Custom 19">
      <a:dk1>
        <a:srgbClr val="1F2A44"/>
      </a:dk1>
      <a:lt1>
        <a:sysClr val="window" lastClr="FFFFFF"/>
      </a:lt1>
      <a:dk2>
        <a:srgbClr val="EE2737"/>
      </a:dk2>
      <a:lt2>
        <a:srgbClr val="00B0AD"/>
      </a:lt2>
      <a:accent1>
        <a:srgbClr val="4C5569"/>
      </a:accent1>
      <a:accent2>
        <a:srgbClr val="33C0C7"/>
      </a:accent2>
      <a:accent3>
        <a:srgbClr val="797F8F"/>
      </a:accent3>
      <a:accent4>
        <a:srgbClr val="66D0D5"/>
      </a:accent4>
      <a:accent5>
        <a:srgbClr val="A5AAB4"/>
      </a:accent5>
      <a:accent6>
        <a:srgbClr val="99DFE3"/>
      </a:accent6>
      <a:hlink>
        <a:srgbClr val="4C5569"/>
      </a:hlink>
      <a:folHlink>
        <a:srgbClr val="33C0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FR_Powerpoint_Template_V2</Template>
  <TotalTime>2923</TotalTime>
  <Words>1180</Words>
  <Application>Microsoft Office PowerPoint</Application>
  <PresentationFormat>On-screen Show (4:3)</PresentationFormat>
  <Paragraphs>285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Century</vt:lpstr>
      <vt:lpstr>Georgia</vt:lpstr>
      <vt:lpstr>Gill Sans MT</vt:lpstr>
      <vt:lpstr>Lucida Grande</vt:lpstr>
      <vt:lpstr>Marlett</vt:lpstr>
      <vt:lpstr>Tahoma</vt:lpstr>
      <vt:lpstr>Times New Roman</vt:lpstr>
      <vt:lpstr>Wingdings</vt:lpstr>
      <vt:lpstr>FR_Powerpoint_Template_V2</vt:lpstr>
      <vt:lpstr>PowerPoint Presentation</vt:lpstr>
      <vt:lpstr>PowerPoint Presentation</vt:lpstr>
      <vt:lpstr>PowerPoint Presentation</vt:lpstr>
      <vt:lpstr>PowerPoint Presentation</vt:lpstr>
      <vt:lpstr>How Flood Re is funded </vt:lpstr>
      <vt:lpstr>What property does Flood Re cover</vt:lpstr>
      <vt:lpstr>PowerPoint Presentation</vt:lpstr>
      <vt:lpstr>PowerPoint Presentation</vt:lpstr>
      <vt:lpstr>PowerPoint Presentation</vt:lpstr>
      <vt:lpstr>Outward Reinsurance Programme</vt:lpstr>
      <vt:lpstr>Why does Flood Re have an end date of 2039? </vt:lpstr>
      <vt:lpstr>PowerPoint Presentation</vt:lpstr>
      <vt:lpstr>PowerPoint Presentation</vt:lpstr>
    </vt:vector>
  </TitlesOfParts>
  <Company>ABI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ANoble</dc:creator>
  <cp:lastModifiedBy>Frank McGaffney</cp:lastModifiedBy>
  <cp:revision>243</cp:revision>
  <cp:lastPrinted>2016-02-23T15:27:56Z</cp:lastPrinted>
  <dcterms:created xsi:type="dcterms:W3CDTF">2014-12-10T14:15:38Z</dcterms:created>
  <dcterms:modified xsi:type="dcterms:W3CDTF">2016-09-16T11:22:11Z</dcterms:modified>
</cp:coreProperties>
</file>