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511" r:id="rId2"/>
    <p:sldId id="555" r:id="rId3"/>
    <p:sldId id="487" r:id="rId4"/>
    <p:sldId id="631" r:id="rId5"/>
    <p:sldId id="630" r:id="rId6"/>
    <p:sldId id="645" r:id="rId7"/>
    <p:sldId id="629" r:id="rId8"/>
    <p:sldId id="628" r:id="rId9"/>
    <p:sldId id="627" r:id="rId10"/>
    <p:sldId id="590" r:id="rId11"/>
    <p:sldId id="591" r:id="rId12"/>
    <p:sldId id="593" r:id="rId13"/>
    <p:sldId id="594" r:id="rId14"/>
    <p:sldId id="595" r:id="rId15"/>
    <p:sldId id="596" r:id="rId16"/>
    <p:sldId id="580" r:id="rId17"/>
    <p:sldId id="597" r:id="rId18"/>
    <p:sldId id="582" r:id="rId19"/>
    <p:sldId id="634" r:id="rId20"/>
    <p:sldId id="612" r:id="rId21"/>
    <p:sldId id="615" r:id="rId22"/>
    <p:sldId id="610" r:id="rId23"/>
    <p:sldId id="611" r:id="rId24"/>
    <p:sldId id="588" r:id="rId25"/>
    <p:sldId id="618" r:id="rId26"/>
    <p:sldId id="619" r:id="rId27"/>
    <p:sldId id="620" r:id="rId28"/>
    <p:sldId id="613" r:id="rId29"/>
    <p:sldId id="614" r:id="rId30"/>
    <p:sldId id="617" r:id="rId31"/>
    <p:sldId id="621" r:id="rId32"/>
    <p:sldId id="633" r:id="rId33"/>
    <p:sldId id="636" r:id="rId34"/>
    <p:sldId id="635" r:id="rId35"/>
    <p:sldId id="637" r:id="rId36"/>
    <p:sldId id="639" r:id="rId37"/>
    <p:sldId id="640" r:id="rId38"/>
    <p:sldId id="641" r:id="rId39"/>
    <p:sldId id="642" r:id="rId40"/>
    <p:sldId id="643" r:id="rId41"/>
    <p:sldId id="644" r:id="rId42"/>
    <p:sldId id="583" r:id="rId43"/>
    <p:sldId id="598" r:id="rId44"/>
    <p:sldId id="601" r:id="rId45"/>
    <p:sldId id="606" r:id="rId46"/>
    <p:sldId id="608" r:id="rId47"/>
    <p:sldId id="607" r:id="rId48"/>
    <p:sldId id="632"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C1147-AC78-A3A7-E627-C5D3BE195036}" v="505" dt="2024-10-01T10:35:06.518"/>
    <p1510:client id="{24A80E7A-ACBC-0152-DD1D-367B1DBF349A}" v="928" dt="2024-09-29T20:18:41.067"/>
    <p1510:client id="{2A821229-FD79-8B34-6D98-8FCCE1CDFE87}" v="280" dt="2024-09-30T16:03:32.505"/>
    <p1510:client id="{2AF4F80C-B605-560F-CD5C-9D49799EAD21}" v="24" dt="2024-10-01T07:50:50.493"/>
    <p1510:client id="{71691A90-2D75-1C6B-B04B-E4A68029E461}" v="303" dt="2024-09-30T19:03:59.015"/>
    <p1510:client id="{E2FF88E5-2DAE-7F80-D960-2E1878E19A32}" v="65" dt="2024-09-29T18:02:07.233"/>
    <p1510:client id="{EF54C03C-5191-3EC2-DB9D-ECBD35A4CE36}" v="659" dt="2024-09-30T22:22:23.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D619CC9-CC53-B795-3717-FA498E79504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5123" name="Rectangle 3">
            <a:extLst>
              <a:ext uri="{FF2B5EF4-FFF2-40B4-BE49-F238E27FC236}">
                <a16:creationId xmlns:a16="http://schemas.microsoft.com/office/drawing/2014/main" id="{A88D40B5-95B2-302D-5DBA-4C3B630FA5AB}"/>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4340" name="Rectangle 4">
            <a:extLst>
              <a:ext uri="{FF2B5EF4-FFF2-40B4-BE49-F238E27FC236}">
                <a16:creationId xmlns:a16="http://schemas.microsoft.com/office/drawing/2014/main" id="{67CC1BBC-F881-BD51-801C-DB39886985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517448B1-E49D-F32B-1769-05C516CB1E52}"/>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99E802D6-4D23-3F6E-87F7-AEC00A59223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127" name="Rectangle 7">
            <a:extLst>
              <a:ext uri="{FF2B5EF4-FFF2-40B4-BE49-F238E27FC236}">
                <a16:creationId xmlns:a16="http://schemas.microsoft.com/office/drawing/2014/main" id="{A3D6E3B7-222A-63F4-C15A-ECE1D4F6AD53}"/>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9887450-5DBC-41C4-8A6D-7C80350E3D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F0E73F5-EEE9-549C-85B4-BA9E5BFB0829}"/>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722618E0-BF9A-A659-B9F8-21931CD05D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This is one of three sessions on marine cargo insurance</a:t>
            </a:r>
          </a:p>
        </p:txBody>
      </p:sp>
      <p:sp>
        <p:nvSpPr>
          <p:cNvPr id="17412" name="Slide Number Placeholder 3">
            <a:extLst>
              <a:ext uri="{FF2B5EF4-FFF2-40B4-BE49-F238E27FC236}">
                <a16:creationId xmlns:a16="http://schemas.microsoft.com/office/drawing/2014/main" id="{CF3F11D9-1825-17FA-5F52-CDC4A0CD29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17D297-2D1E-4305-A966-713EB82621BE}" type="slidenum">
              <a:rPr lang="en-US" altLang="en-US" smtClean="0"/>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en-US"/>
              <a:t>You are a shipper – wanting to move goods</a:t>
            </a:r>
          </a:p>
          <a:p>
            <a:pPr>
              <a:lnSpc>
                <a:spcPct val="90000"/>
              </a:lnSpc>
              <a:spcBef>
                <a:spcPts val="750"/>
              </a:spcBef>
            </a:pPr>
            <a:r>
              <a:rPr lang="en-US"/>
              <a:t>I am a ship owner </a:t>
            </a:r>
          </a:p>
          <a:p>
            <a:pPr>
              <a:lnSpc>
                <a:spcPct val="90000"/>
              </a:lnSpc>
              <a:spcBef>
                <a:spcPts val="750"/>
              </a:spcBef>
            </a:pPr>
            <a:r>
              <a:rPr lang="en-US"/>
              <a:t>We agree a contract – I will carry a cargo of wheat from USA to France</a:t>
            </a:r>
          </a:p>
          <a:p>
            <a:pPr>
              <a:lnSpc>
                <a:spcPct val="90000"/>
              </a:lnSpc>
              <a:spcBef>
                <a:spcPts val="750"/>
              </a:spcBef>
            </a:pPr>
            <a:r>
              <a:rPr lang="en-US"/>
              <a:t>My ship is registered in Panama</a:t>
            </a:r>
          </a:p>
          <a:p>
            <a:pPr>
              <a:lnSpc>
                <a:spcPct val="90000"/>
              </a:lnSpc>
              <a:spcBef>
                <a:spcPts val="750"/>
              </a:spcBef>
            </a:pPr>
            <a:r>
              <a:rPr lang="en-US"/>
              <a:t>You are a British company – a subsidiary of a company whose Head Office in Rotterdam</a:t>
            </a:r>
          </a:p>
          <a:p>
            <a:pPr>
              <a:lnSpc>
                <a:spcPct val="90000"/>
              </a:lnSpc>
              <a:spcBef>
                <a:spcPts val="750"/>
              </a:spcBef>
            </a:pPr>
            <a:r>
              <a:rPr lang="en-US"/>
              <a:t>On arrival in France, the cargo of wheat is found to be damaged – a mistake by the ship's crew who forgot to close the hatches properly</a:t>
            </a:r>
          </a:p>
          <a:p>
            <a:pPr>
              <a:lnSpc>
                <a:spcPct val="90000"/>
              </a:lnSpc>
              <a:spcBef>
                <a:spcPts val="750"/>
              </a:spcBef>
            </a:pPr>
            <a:endParaRPr lang="en-US"/>
          </a:p>
          <a:p>
            <a:pPr>
              <a:lnSpc>
                <a:spcPct val="90000"/>
              </a:lnSpc>
              <a:spcBef>
                <a:spcPts val="750"/>
              </a:spcBef>
            </a:pPr>
            <a:r>
              <a:rPr lang="en-US"/>
              <a:t>As the shipper who wants to sue, what do you do ?</a:t>
            </a:r>
          </a:p>
          <a:p>
            <a:pPr>
              <a:lnSpc>
                <a:spcPct val="90000"/>
              </a:lnSpc>
              <a:spcBef>
                <a:spcPts val="750"/>
              </a:spcBef>
            </a:pPr>
            <a:endParaRPr lang="en-US"/>
          </a:p>
          <a:p>
            <a:pPr>
              <a:lnSpc>
                <a:spcPct val="90000"/>
              </a:lnSpc>
              <a:spcBef>
                <a:spcPts val="750"/>
              </a:spcBef>
            </a:pPr>
            <a:r>
              <a:rPr lang="en-US"/>
              <a:t>Which court – USA, France, Panama, Britain, Netherlands ?</a:t>
            </a:r>
          </a:p>
          <a:p>
            <a:pPr>
              <a:lnSpc>
                <a:spcPct val="90000"/>
              </a:lnSpc>
              <a:spcBef>
                <a:spcPts val="750"/>
              </a:spcBef>
            </a:pPr>
            <a:r>
              <a:rPr lang="en-US"/>
              <a:t>Did I promise to take care of your wheat ?</a:t>
            </a:r>
          </a:p>
          <a:p>
            <a:pPr>
              <a:lnSpc>
                <a:spcPct val="90000"/>
              </a:lnSpc>
              <a:spcBef>
                <a:spcPts val="750"/>
              </a:spcBef>
            </a:pPr>
            <a:r>
              <a:rPr lang="en-US"/>
              <a:t>If I accept responsibility, I might not agree with the money you demand</a:t>
            </a:r>
          </a:p>
        </p:txBody>
      </p:sp>
      <p:sp>
        <p:nvSpPr>
          <p:cNvPr id="4" name="Slide Number Placeholder 3"/>
          <p:cNvSpPr>
            <a:spLocks noGrp="1"/>
          </p:cNvSpPr>
          <p:nvPr>
            <p:ph type="sldNum" sz="quarter" idx="5"/>
          </p:nvPr>
        </p:nvSpPr>
        <p:spPr/>
        <p:txBody>
          <a:bodyPr/>
          <a:lstStyle/>
          <a:p>
            <a:pPr>
              <a:defRPr/>
            </a:pPr>
            <a:fld id="{C9887450-5DBC-41C4-8A6D-7C80350E3D26}" type="slidenum">
              <a:rPr lang="en-US" altLang="en-US"/>
              <a:pPr>
                <a:defRPr/>
              </a:pPr>
              <a:t>22</a:t>
            </a:fld>
            <a:endParaRPr lang="en-US" altLang="en-US"/>
          </a:p>
        </p:txBody>
      </p:sp>
    </p:spTree>
    <p:extLst>
      <p:ext uri="{BB962C8B-B14F-4D97-AF65-F5344CB8AC3E}">
        <p14:creationId xmlns:p14="http://schemas.microsoft.com/office/powerpoint/2010/main" val="1707786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43000"/>
            <a:ext cx="5029200" cy="2387600"/>
          </a:xfrm>
        </p:spPr>
        <p:txBody>
          <a:bodyPr>
            <a:noAutofit/>
          </a:bodyPr>
          <a:lstStyle>
            <a:lvl1pPr algn="l">
              <a:defRPr sz="4500" b="1" i="0">
                <a:solidFill>
                  <a:srgbClr val="131513"/>
                </a:solidFill>
                <a:latin typeface="DINPro" panose="02000503030000020004" pitchFamily="2" charset="0"/>
              </a:defRPr>
            </a:lvl1pPr>
          </a:lstStyle>
          <a:p>
            <a:r>
              <a:rPr lang="en-GB"/>
              <a:t>Click to edit Master title style</a:t>
            </a:r>
            <a:endParaRPr lang="en-US"/>
          </a:p>
        </p:txBody>
      </p:sp>
      <p:sp>
        <p:nvSpPr>
          <p:cNvPr id="3" name="Subtitle 2"/>
          <p:cNvSpPr>
            <a:spLocks noGrp="1"/>
          </p:cNvSpPr>
          <p:nvPr>
            <p:ph type="subTitle" idx="1"/>
          </p:nvPr>
        </p:nvSpPr>
        <p:spPr>
          <a:xfrm>
            <a:off x="2057400" y="3622675"/>
            <a:ext cx="5029199" cy="1655762"/>
          </a:xfrm>
        </p:spPr>
        <p:txBody>
          <a:bodyPr anchor="ctr"/>
          <a:lstStyle>
            <a:lvl1pPr marL="0" indent="0" algn="l">
              <a:buNone/>
              <a:defRPr sz="1800" b="0" i="0">
                <a:solidFill>
                  <a:schemeClr val="bg1"/>
                </a:solidFill>
                <a:latin typeface="DINPro Light" panose="0200050404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71AA0D6-00EE-93A0-1308-A61D8CB058C8}"/>
              </a:ext>
            </a:extLst>
          </p:cNvPr>
          <p:cNvSpPr>
            <a:spLocks noGrp="1"/>
          </p:cNvSpPr>
          <p:nvPr>
            <p:ph type="dt" sz="half" idx="10"/>
          </p:nvPr>
        </p:nvSpPr>
        <p:spPr/>
        <p:txBody>
          <a:bodyPr/>
          <a:lstStyle>
            <a:lvl1pPr>
              <a:defRPr/>
            </a:lvl1pPr>
          </a:lstStyle>
          <a:p>
            <a:pPr>
              <a:defRPr/>
            </a:pPr>
            <a:fld id="{69C5BF37-6A98-476F-8D9D-7C636FEC41F8}" type="datetimeFigureOut">
              <a:rPr lang="en-US"/>
              <a:pPr>
                <a:defRPr/>
              </a:pPr>
              <a:t>10/1/2024</a:t>
            </a:fld>
            <a:endParaRPr lang="en-US"/>
          </a:p>
        </p:txBody>
      </p:sp>
      <p:sp>
        <p:nvSpPr>
          <p:cNvPr id="5" name="Footer Placeholder 4">
            <a:extLst>
              <a:ext uri="{FF2B5EF4-FFF2-40B4-BE49-F238E27FC236}">
                <a16:creationId xmlns:a16="http://schemas.microsoft.com/office/drawing/2014/main" id="{F8CCE768-7C51-20E8-ED0A-EE4BC7F949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E3C97D-35FA-A8C7-BD5C-6CBA1B1B244A}"/>
              </a:ext>
            </a:extLst>
          </p:cNvPr>
          <p:cNvSpPr>
            <a:spLocks noGrp="1"/>
          </p:cNvSpPr>
          <p:nvPr>
            <p:ph type="sldNum" sz="quarter" idx="12"/>
          </p:nvPr>
        </p:nvSpPr>
        <p:spPr/>
        <p:txBody>
          <a:bodyPr/>
          <a:lstStyle>
            <a:lvl1pPr>
              <a:defRPr/>
            </a:lvl1pPr>
          </a:lstStyle>
          <a:p>
            <a:pPr>
              <a:defRPr/>
            </a:pPr>
            <a:fld id="{D35B5974-F8F6-49D8-8022-751C135FAB34}" type="slidenum">
              <a:rPr lang="en-US"/>
              <a:pPr>
                <a:defRPr/>
              </a:pPr>
              <a:t>‹#›</a:t>
            </a:fld>
            <a:endParaRPr lang="en-US"/>
          </a:p>
        </p:txBody>
      </p:sp>
    </p:spTree>
    <p:extLst>
      <p:ext uri="{BB962C8B-B14F-4D97-AF65-F5344CB8AC3E}">
        <p14:creationId xmlns:p14="http://schemas.microsoft.com/office/powerpoint/2010/main" val="4360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lementary Skills Body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AD6C"/>
                </a:solidFill>
              </a:defRPr>
            </a:lvl1pPr>
          </a:lstStyle>
          <a:p>
            <a:r>
              <a:rPr lang="en-GB"/>
              <a:t>Click to edit Master title style</a:t>
            </a:r>
            <a:endParaRPr lang="en-US"/>
          </a:p>
        </p:txBody>
      </p:sp>
      <p:sp>
        <p:nvSpPr>
          <p:cNvPr id="7" name="Content Placeholder 2"/>
          <p:cNvSpPr>
            <a:spLocks noGrp="1"/>
          </p:cNvSpPr>
          <p:nvPr>
            <p:ph idx="1"/>
          </p:nvPr>
        </p:nvSpPr>
        <p:spPr>
          <a:xfrm>
            <a:off x="628650" y="1825625"/>
            <a:ext cx="7886700" cy="4351338"/>
          </a:xfrm>
        </p:spPr>
        <p:txBody>
          <a:bodyPr/>
          <a:lstStyle>
            <a:lvl1pPr>
              <a:buClr>
                <a:srgbClr val="2CAD6C"/>
              </a:buClr>
              <a:defRPr/>
            </a:lvl1pPr>
            <a:lvl2pPr>
              <a:buClr>
                <a:srgbClr val="2CAD6C"/>
              </a:buClr>
              <a:defRPr/>
            </a:lvl2pPr>
            <a:lvl3pPr>
              <a:buClr>
                <a:srgbClr val="2CAD6C"/>
              </a:buClr>
              <a:defRPr/>
            </a:lvl3pPr>
            <a:lvl4pPr>
              <a:buClr>
                <a:srgbClr val="2CAD6C"/>
              </a:buClr>
              <a:defRPr/>
            </a:lvl4pPr>
            <a:lvl5pPr>
              <a:buClr>
                <a:srgbClr val="2CAD6C"/>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Date Placeholder 2">
            <a:extLst>
              <a:ext uri="{FF2B5EF4-FFF2-40B4-BE49-F238E27FC236}">
                <a16:creationId xmlns:a16="http://schemas.microsoft.com/office/drawing/2014/main" id="{9A12B1D0-3ADB-9985-3882-167F690200C4}"/>
              </a:ext>
            </a:extLst>
          </p:cNvPr>
          <p:cNvSpPr>
            <a:spLocks noGrp="1"/>
          </p:cNvSpPr>
          <p:nvPr>
            <p:ph type="dt" sz="half" idx="10"/>
          </p:nvPr>
        </p:nvSpPr>
        <p:spPr/>
        <p:txBody>
          <a:bodyPr/>
          <a:lstStyle>
            <a:lvl1pPr>
              <a:defRPr/>
            </a:lvl1pPr>
          </a:lstStyle>
          <a:p>
            <a:pPr>
              <a:defRPr/>
            </a:pPr>
            <a:fld id="{4DF366AF-3AE8-4C9E-87C9-FA36323D879C}" type="datetimeFigureOut">
              <a:rPr lang="en-US"/>
              <a:pPr>
                <a:defRPr/>
              </a:pPr>
              <a:t>10/1/2024</a:t>
            </a:fld>
            <a:endParaRPr lang="en-US"/>
          </a:p>
        </p:txBody>
      </p:sp>
      <p:sp>
        <p:nvSpPr>
          <p:cNvPr id="4" name="Footer Placeholder 3">
            <a:extLst>
              <a:ext uri="{FF2B5EF4-FFF2-40B4-BE49-F238E27FC236}">
                <a16:creationId xmlns:a16="http://schemas.microsoft.com/office/drawing/2014/main" id="{0B0EED68-1AD5-55B4-70C3-3C67673094B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FDABA90F-2300-5CD4-7ADA-FADBD0E8B9D1}"/>
              </a:ext>
            </a:extLst>
          </p:cNvPr>
          <p:cNvSpPr>
            <a:spLocks noGrp="1"/>
          </p:cNvSpPr>
          <p:nvPr>
            <p:ph type="sldNum" sz="quarter" idx="12"/>
          </p:nvPr>
        </p:nvSpPr>
        <p:spPr/>
        <p:txBody>
          <a:bodyPr/>
          <a:lstStyle>
            <a:lvl1pPr>
              <a:defRPr/>
            </a:lvl1pPr>
          </a:lstStyle>
          <a:p>
            <a:pPr>
              <a:defRPr/>
            </a:pPr>
            <a:fld id="{72044891-73E1-4276-93E3-9211DF43E2C8}" type="slidenum">
              <a:rPr lang="en-US"/>
              <a:pPr>
                <a:defRPr/>
              </a:pPr>
              <a:t>‹#›</a:t>
            </a:fld>
            <a:endParaRPr lang="en-US"/>
          </a:p>
        </p:txBody>
      </p:sp>
    </p:spTree>
    <p:extLst>
      <p:ext uri="{BB962C8B-B14F-4D97-AF65-F5344CB8AC3E}">
        <p14:creationId xmlns:p14="http://schemas.microsoft.com/office/powerpoint/2010/main" val="190395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Hero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12477" cy="1325563"/>
          </a:xfrm>
        </p:spPr>
        <p:txBody>
          <a:bodyPr/>
          <a:lstStyle>
            <a:lvl1pPr>
              <a:defRPr>
                <a:solidFill>
                  <a:srgbClr val="0670BA"/>
                </a:solidFill>
              </a:defRPr>
            </a:lvl1pPr>
          </a:lstStyle>
          <a:p>
            <a:r>
              <a:rPr lang="en-GB"/>
              <a:t>Click to edit Master title style</a:t>
            </a:r>
            <a:endParaRPr lang="en-US"/>
          </a:p>
        </p:txBody>
      </p:sp>
      <p:sp>
        <p:nvSpPr>
          <p:cNvPr id="7" name="Content Placeholder 2"/>
          <p:cNvSpPr>
            <a:spLocks noGrp="1"/>
          </p:cNvSpPr>
          <p:nvPr>
            <p:ph idx="1"/>
          </p:nvPr>
        </p:nvSpPr>
        <p:spPr>
          <a:xfrm>
            <a:off x="628650" y="1825625"/>
            <a:ext cx="6312477" cy="4351338"/>
          </a:xfrm>
        </p:spPr>
        <p:txBody>
          <a:bodyPr/>
          <a:lstStyle>
            <a:lvl1pPr>
              <a:buClr>
                <a:srgbClr val="0670BA"/>
              </a:buClr>
              <a:defRPr/>
            </a:lvl1pPr>
            <a:lvl2pPr>
              <a:buClr>
                <a:srgbClr val="0670BA"/>
              </a:buClr>
              <a:defRPr/>
            </a:lvl2pPr>
            <a:lvl3pPr>
              <a:buClr>
                <a:srgbClr val="0670BA"/>
              </a:buClr>
              <a:defRPr/>
            </a:lvl3pPr>
            <a:lvl4pPr>
              <a:buClr>
                <a:srgbClr val="0670BA"/>
              </a:buClr>
              <a:defRPr/>
            </a:lvl4pPr>
            <a:lvl5pPr>
              <a:buClr>
                <a:srgbClr val="0670B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Date Placeholder 2">
            <a:extLst>
              <a:ext uri="{FF2B5EF4-FFF2-40B4-BE49-F238E27FC236}">
                <a16:creationId xmlns:a16="http://schemas.microsoft.com/office/drawing/2014/main" id="{E75A6733-45A0-E3D9-751B-B636313F9CF5}"/>
              </a:ext>
            </a:extLst>
          </p:cNvPr>
          <p:cNvSpPr>
            <a:spLocks noGrp="1"/>
          </p:cNvSpPr>
          <p:nvPr>
            <p:ph type="dt" sz="half" idx="10"/>
          </p:nvPr>
        </p:nvSpPr>
        <p:spPr/>
        <p:txBody>
          <a:bodyPr/>
          <a:lstStyle>
            <a:lvl1pPr>
              <a:defRPr/>
            </a:lvl1pPr>
          </a:lstStyle>
          <a:p>
            <a:pPr>
              <a:defRPr/>
            </a:pPr>
            <a:fld id="{9FAAF25B-0AA2-415F-AF23-0EF14E2DF6D1}" type="datetimeFigureOut">
              <a:rPr lang="en-US"/>
              <a:pPr>
                <a:defRPr/>
              </a:pPr>
              <a:t>10/1/2024</a:t>
            </a:fld>
            <a:endParaRPr lang="en-US"/>
          </a:p>
        </p:txBody>
      </p:sp>
      <p:sp>
        <p:nvSpPr>
          <p:cNvPr id="4" name="Footer Placeholder 3">
            <a:extLst>
              <a:ext uri="{FF2B5EF4-FFF2-40B4-BE49-F238E27FC236}">
                <a16:creationId xmlns:a16="http://schemas.microsoft.com/office/drawing/2014/main" id="{0C0F934F-740C-8F83-7B5C-EC2341EC2E8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E62935A-B38D-7AE8-02F2-C2ED38E4F7C6}"/>
              </a:ext>
            </a:extLst>
          </p:cNvPr>
          <p:cNvSpPr>
            <a:spLocks noGrp="1"/>
          </p:cNvSpPr>
          <p:nvPr>
            <p:ph type="sldNum" sz="quarter" idx="12"/>
          </p:nvPr>
        </p:nvSpPr>
        <p:spPr/>
        <p:txBody>
          <a:bodyPr/>
          <a:lstStyle>
            <a:lvl1pPr>
              <a:defRPr/>
            </a:lvl1pPr>
          </a:lstStyle>
          <a:p>
            <a:pPr>
              <a:defRPr/>
            </a:pPr>
            <a:fld id="{35195EB8-0BB4-4B56-A310-C29F582A1F2A}" type="slidenum">
              <a:rPr lang="en-US"/>
              <a:pPr>
                <a:defRPr/>
              </a:pPr>
              <a:t>‹#›</a:t>
            </a:fld>
            <a:endParaRPr lang="en-US"/>
          </a:p>
        </p:txBody>
      </p:sp>
    </p:spTree>
    <p:extLst>
      <p:ext uri="{BB962C8B-B14F-4D97-AF65-F5344CB8AC3E}">
        <p14:creationId xmlns:p14="http://schemas.microsoft.com/office/powerpoint/2010/main" val="3865637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surance Skills Hero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12477" cy="1325563"/>
          </a:xfrm>
        </p:spPr>
        <p:txBody>
          <a:bodyPr/>
          <a:lstStyle>
            <a:lvl1pPr>
              <a:defRPr>
                <a:solidFill>
                  <a:srgbClr val="E03727"/>
                </a:solidFill>
              </a:defRPr>
            </a:lvl1pPr>
          </a:lstStyle>
          <a:p>
            <a:r>
              <a:rPr lang="en-GB"/>
              <a:t>Click to edit Master title style</a:t>
            </a:r>
            <a:endParaRPr lang="en-US"/>
          </a:p>
        </p:txBody>
      </p:sp>
      <p:sp>
        <p:nvSpPr>
          <p:cNvPr id="7" name="Content Placeholder 2"/>
          <p:cNvSpPr>
            <a:spLocks noGrp="1"/>
          </p:cNvSpPr>
          <p:nvPr>
            <p:ph idx="1"/>
          </p:nvPr>
        </p:nvSpPr>
        <p:spPr>
          <a:xfrm>
            <a:off x="628650" y="1825625"/>
            <a:ext cx="6312477" cy="4351338"/>
          </a:xfrm>
        </p:spPr>
        <p:txBody>
          <a:bodyPr/>
          <a:lstStyle>
            <a:lvl1pPr>
              <a:buClr>
                <a:srgbClr val="E03727"/>
              </a:buClr>
              <a:defRPr/>
            </a:lvl1pPr>
            <a:lvl2pPr>
              <a:buClr>
                <a:srgbClr val="E03727"/>
              </a:buClr>
              <a:defRPr/>
            </a:lvl2pPr>
            <a:lvl3pPr>
              <a:buClr>
                <a:srgbClr val="E03727"/>
              </a:buClr>
              <a:defRPr/>
            </a:lvl3pPr>
            <a:lvl4pPr>
              <a:buClr>
                <a:srgbClr val="E03727"/>
              </a:buClr>
              <a:defRPr/>
            </a:lvl4pPr>
            <a:lvl5pPr>
              <a:buClr>
                <a:srgbClr val="E03727"/>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Date Placeholder 2">
            <a:extLst>
              <a:ext uri="{FF2B5EF4-FFF2-40B4-BE49-F238E27FC236}">
                <a16:creationId xmlns:a16="http://schemas.microsoft.com/office/drawing/2014/main" id="{635EF2A8-5D87-0B4A-8C73-9DF8428D3E32}"/>
              </a:ext>
            </a:extLst>
          </p:cNvPr>
          <p:cNvSpPr>
            <a:spLocks noGrp="1"/>
          </p:cNvSpPr>
          <p:nvPr>
            <p:ph type="dt" sz="half" idx="10"/>
          </p:nvPr>
        </p:nvSpPr>
        <p:spPr/>
        <p:txBody>
          <a:bodyPr/>
          <a:lstStyle>
            <a:lvl1pPr>
              <a:defRPr/>
            </a:lvl1pPr>
          </a:lstStyle>
          <a:p>
            <a:pPr>
              <a:defRPr/>
            </a:pPr>
            <a:fld id="{E527C827-05DA-4259-A231-13C68EB390E5}" type="datetimeFigureOut">
              <a:rPr lang="en-US"/>
              <a:pPr>
                <a:defRPr/>
              </a:pPr>
              <a:t>10/1/2024</a:t>
            </a:fld>
            <a:endParaRPr lang="en-US"/>
          </a:p>
        </p:txBody>
      </p:sp>
      <p:sp>
        <p:nvSpPr>
          <p:cNvPr id="4" name="Footer Placeholder 3">
            <a:extLst>
              <a:ext uri="{FF2B5EF4-FFF2-40B4-BE49-F238E27FC236}">
                <a16:creationId xmlns:a16="http://schemas.microsoft.com/office/drawing/2014/main" id="{726A7302-D1A8-BE42-9EE9-B3D4E678621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BB92A7F-C910-66E6-1403-8408435C706D}"/>
              </a:ext>
            </a:extLst>
          </p:cNvPr>
          <p:cNvSpPr>
            <a:spLocks noGrp="1"/>
          </p:cNvSpPr>
          <p:nvPr>
            <p:ph type="sldNum" sz="quarter" idx="12"/>
          </p:nvPr>
        </p:nvSpPr>
        <p:spPr/>
        <p:txBody>
          <a:bodyPr/>
          <a:lstStyle>
            <a:lvl1pPr>
              <a:defRPr/>
            </a:lvl1pPr>
          </a:lstStyle>
          <a:p>
            <a:pPr>
              <a:defRPr/>
            </a:pPr>
            <a:fld id="{C7CBED80-8D35-4C88-AFDF-20976EDFC721}" type="slidenum">
              <a:rPr lang="en-US"/>
              <a:pPr>
                <a:defRPr/>
              </a:pPr>
              <a:t>‹#›</a:t>
            </a:fld>
            <a:endParaRPr lang="en-US"/>
          </a:p>
        </p:txBody>
      </p:sp>
    </p:spTree>
    <p:extLst>
      <p:ext uri="{BB962C8B-B14F-4D97-AF65-F5344CB8AC3E}">
        <p14:creationId xmlns:p14="http://schemas.microsoft.com/office/powerpoint/2010/main" val="1926774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ft Skills Hero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12477" cy="1325563"/>
          </a:xfrm>
        </p:spPr>
        <p:txBody>
          <a:bodyPr/>
          <a:lstStyle>
            <a:lvl1pPr>
              <a:defRPr>
                <a:solidFill>
                  <a:srgbClr val="F7AC4E"/>
                </a:solidFill>
              </a:defRPr>
            </a:lvl1pPr>
          </a:lstStyle>
          <a:p>
            <a:r>
              <a:rPr lang="en-GB"/>
              <a:t>Click to edit Master title style</a:t>
            </a:r>
            <a:endParaRPr lang="en-US"/>
          </a:p>
        </p:txBody>
      </p:sp>
      <p:sp>
        <p:nvSpPr>
          <p:cNvPr id="7" name="Content Placeholder 2"/>
          <p:cNvSpPr>
            <a:spLocks noGrp="1"/>
          </p:cNvSpPr>
          <p:nvPr>
            <p:ph idx="1"/>
          </p:nvPr>
        </p:nvSpPr>
        <p:spPr>
          <a:xfrm>
            <a:off x="628650" y="1825625"/>
            <a:ext cx="6312477" cy="4351338"/>
          </a:xfrm>
        </p:spPr>
        <p:txBody>
          <a:bodyPr/>
          <a:lstStyle>
            <a:lvl1pPr>
              <a:buClr>
                <a:srgbClr val="F7AC4E"/>
              </a:buClr>
              <a:defRPr/>
            </a:lvl1pPr>
            <a:lvl2pPr>
              <a:buClr>
                <a:srgbClr val="F7AC4E"/>
              </a:buClr>
              <a:defRPr/>
            </a:lvl2pPr>
            <a:lvl3pPr>
              <a:buClr>
                <a:srgbClr val="F7AC4E"/>
              </a:buClr>
              <a:defRPr/>
            </a:lvl3pPr>
            <a:lvl4pPr>
              <a:buClr>
                <a:srgbClr val="F7AC4E"/>
              </a:buClr>
              <a:defRPr/>
            </a:lvl4pPr>
            <a:lvl5pPr>
              <a:buClr>
                <a:srgbClr val="F7AC4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Date Placeholder 2">
            <a:extLst>
              <a:ext uri="{FF2B5EF4-FFF2-40B4-BE49-F238E27FC236}">
                <a16:creationId xmlns:a16="http://schemas.microsoft.com/office/drawing/2014/main" id="{9F192A5C-85E6-085E-D5D5-817FEFFAE0F3}"/>
              </a:ext>
            </a:extLst>
          </p:cNvPr>
          <p:cNvSpPr>
            <a:spLocks noGrp="1"/>
          </p:cNvSpPr>
          <p:nvPr>
            <p:ph type="dt" sz="half" idx="10"/>
          </p:nvPr>
        </p:nvSpPr>
        <p:spPr/>
        <p:txBody>
          <a:bodyPr/>
          <a:lstStyle>
            <a:lvl1pPr>
              <a:defRPr/>
            </a:lvl1pPr>
          </a:lstStyle>
          <a:p>
            <a:pPr>
              <a:defRPr/>
            </a:pPr>
            <a:fld id="{49920BA8-ECFE-4702-AA4B-5923914D0AFF}" type="datetimeFigureOut">
              <a:rPr lang="en-US"/>
              <a:pPr>
                <a:defRPr/>
              </a:pPr>
              <a:t>10/1/2024</a:t>
            </a:fld>
            <a:endParaRPr lang="en-US"/>
          </a:p>
        </p:txBody>
      </p:sp>
      <p:sp>
        <p:nvSpPr>
          <p:cNvPr id="4" name="Footer Placeholder 3">
            <a:extLst>
              <a:ext uri="{FF2B5EF4-FFF2-40B4-BE49-F238E27FC236}">
                <a16:creationId xmlns:a16="http://schemas.microsoft.com/office/drawing/2014/main" id="{5E73FF47-A889-2A54-3526-B476828091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D091E485-4670-0D4C-9644-B1FCEB60B489}"/>
              </a:ext>
            </a:extLst>
          </p:cNvPr>
          <p:cNvSpPr>
            <a:spLocks noGrp="1"/>
          </p:cNvSpPr>
          <p:nvPr>
            <p:ph type="sldNum" sz="quarter" idx="12"/>
          </p:nvPr>
        </p:nvSpPr>
        <p:spPr/>
        <p:txBody>
          <a:bodyPr/>
          <a:lstStyle>
            <a:lvl1pPr>
              <a:defRPr/>
            </a:lvl1pPr>
          </a:lstStyle>
          <a:p>
            <a:pPr>
              <a:defRPr/>
            </a:pPr>
            <a:fld id="{81435358-2BEE-463C-AC10-E880BED16E2A}" type="slidenum">
              <a:rPr lang="en-US"/>
              <a:pPr>
                <a:defRPr/>
              </a:pPr>
              <a:t>‹#›</a:t>
            </a:fld>
            <a:endParaRPr lang="en-US"/>
          </a:p>
        </p:txBody>
      </p:sp>
    </p:spTree>
    <p:extLst>
      <p:ext uri="{BB962C8B-B14F-4D97-AF65-F5344CB8AC3E}">
        <p14:creationId xmlns:p14="http://schemas.microsoft.com/office/powerpoint/2010/main" val="2721262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lementary Skills Hero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312477" cy="1325563"/>
          </a:xfrm>
        </p:spPr>
        <p:txBody>
          <a:bodyPr/>
          <a:lstStyle>
            <a:lvl1pPr>
              <a:defRPr>
                <a:solidFill>
                  <a:srgbClr val="2CAD6C"/>
                </a:solidFill>
              </a:defRPr>
            </a:lvl1pPr>
          </a:lstStyle>
          <a:p>
            <a:r>
              <a:rPr lang="en-GB"/>
              <a:t>Click to edit Master title style</a:t>
            </a:r>
            <a:endParaRPr lang="en-US"/>
          </a:p>
        </p:txBody>
      </p:sp>
      <p:sp>
        <p:nvSpPr>
          <p:cNvPr id="7" name="Content Placeholder 2"/>
          <p:cNvSpPr>
            <a:spLocks noGrp="1"/>
          </p:cNvSpPr>
          <p:nvPr>
            <p:ph idx="1"/>
          </p:nvPr>
        </p:nvSpPr>
        <p:spPr>
          <a:xfrm>
            <a:off x="628650" y="1825625"/>
            <a:ext cx="6312477" cy="4351338"/>
          </a:xfrm>
        </p:spPr>
        <p:txBody>
          <a:bodyPr/>
          <a:lstStyle>
            <a:lvl1pPr>
              <a:buClr>
                <a:srgbClr val="2CAD6C"/>
              </a:buClr>
              <a:defRPr/>
            </a:lvl1pPr>
            <a:lvl2pPr>
              <a:buClr>
                <a:srgbClr val="2CAD6C"/>
              </a:buClr>
              <a:defRPr/>
            </a:lvl2pPr>
            <a:lvl3pPr>
              <a:buClr>
                <a:srgbClr val="2CAD6C"/>
              </a:buClr>
              <a:defRPr/>
            </a:lvl3pPr>
            <a:lvl4pPr>
              <a:buClr>
                <a:srgbClr val="2CAD6C"/>
              </a:buClr>
              <a:defRPr/>
            </a:lvl4pPr>
            <a:lvl5pPr>
              <a:buClr>
                <a:srgbClr val="2CAD6C"/>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Date Placeholder 2">
            <a:extLst>
              <a:ext uri="{FF2B5EF4-FFF2-40B4-BE49-F238E27FC236}">
                <a16:creationId xmlns:a16="http://schemas.microsoft.com/office/drawing/2014/main" id="{6E8CA7F3-1F7C-87F5-AA6C-191D19A00B4A}"/>
              </a:ext>
            </a:extLst>
          </p:cNvPr>
          <p:cNvSpPr>
            <a:spLocks noGrp="1"/>
          </p:cNvSpPr>
          <p:nvPr>
            <p:ph type="dt" sz="half" idx="10"/>
          </p:nvPr>
        </p:nvSpPr>
        <p:spPr/>
        <p:txBody>
          <a:bodyPr/>
          <a:lstStyle>
            <a:lvl1pPr>
              <a:defRPr/>
            </a:lvl1pPr>
          </a:lstStyle>
          <a:p>
            <a:pPr>
              <a:defRPr/>
            </a:pPr>
            <a:fld id="{78CA1830-C251-4BFB-A3C0-CA21F383E33B}" type="datetimeFigureOut">
              <a:rPr lang="en-US"/>
              <a:pPr>
                <a:defRPr/>
              </a:pPr>
              <a:t>10/1/2024</a:t>
            </a:fld>
            <a:endParaRPr lang="en-US"/>
          </a:p>
        </p:txBody>
      </p:sp>
      <p:sp>
        <p:nvSpPr>
          <p:cNvPr id="4" name="Footer Placeholder 3">
            <a:extLst>
              <a:ext uri="{FF2B5EF4-FFF2-40B4-BE49-F238E27FC236}">
                <a16:creationId xmlns:a16="http://schemas.microsoft.com/office/drawing/2014/main" id="{E1925A2D-3D88-BB32-F842-59C574CABC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DE603E7E-AD30-11E6-FB2C-CC0B7DF7D9D6}"/>
              </a:ext>
            </a:extLst>
          </p:cNvPr>
          <p:cNvSpPr>
            <a:spLocks noGrp="1"/>
          </p:cNvSpPr>
          <p:nvPr>
            <p:ph type="sldNum" sz="quarter" idx="12"/>
          </p:nvPr>
        </p:nvSpPr>
        <p:spPr/>
        <p:txBody>
          <a:bodyPr/>
          <a:lstStyle>
            <a:lvl1pPr>
              <a:defRPr/>
            </a:lvl1pPr>
          </a:lstStyle>
          <a:p>
            <a:pPr>
              <a:defRPr/>
            </a:pPr>
            <a:fld id="{5E2EED3E-CF03-4B3D-A94C-6B37E697BB60}" type="slidenum">
              <a:rPr lang="en-US"/>
              <a:pPr>
                <a:defRPr/>
              </a:pPr>
              <a:t>‹#›</a:t>
            </a:fld>
            <a:endParaRPr lang="en-US"/>
          </a:p>
        </p:txBody>
      </p:sp>
    </p:spTree>
    <p:extLst>
      <p:ext uri="{BB962C8B-B14F-4D97-AF65-F5344CB8AC3E}">
        <p14:creationId xmlns:p14="http://schemas.microsoft.com/office/powerpoint/2010/main" val="1393111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urance Skills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28650" y="1774393"/>
            <a:ext cx="6601258" cy="1910917"/>
          </a:xfrm>
        </p:spPr>
        <p:txBody>
          <a:bodyPr>
            <a:normAutofit/>
          </a:bodyPr>
          <a:lstStyle>
            <a:lvl1pPr>
              <a:defRPr sz="3600">
                <a:solidFill>
                  <a:srgbClr val="131513"/>
                </a:solidFill>
              </a:defRPr>
            </a:lvl1pPr>
          </a:lstStyle>
          <a:p>
            <a:r>
              <a:rPr lang="en-GB"/>
              <a:t>Click to edit Master title style</a:t>
            </a:r>
            <a:endParaRPr lang="en-US"/>
          </a:p>
        </p:txBody>
      </p:sp>
      <p:sp>
        <p:nvSpPr>
          <p:cNvPr id="8" name="Text Placeholder 2"/>
          <p:cNvSpPr>
            <a:spLocks noGrp="1"/>
          </p:cNvSpPr>
          <p:nvPr>
            <p:ph type="body" idx="1"/>
          </p:nvPr>
        </p:nvSpPr>
        <p:spPr>
          <a:xfrm>
            <a:off x="607869" y="3974524"/>
            <a:ext cx="6601258" cy="1044719"/>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2" name="Date Placeholder 3">
            <a:extLst>
              <a:ext uri="{FF2B5EF4-FFF2-40B4-BE49-F238E27FC236}">
                <a16:creationId xmlns:a16="http://schemas.microsoft.com/office/drawing/2014/main" id="{18A2CFD2-6365-58D7-FE81-AB330B6BABB5}"/>
              </a:ext>
            </a:extLst>
          </p:cNvPr>
          <p:cNvSpPr>
            <a:spLocks noGrp="1"/>
          </p:cNvSpPr>
          <p:nvPr>
            <p:ph type="dt" sz="half" idx="10"/>
          </p:nvPr>
        </p:nvSpPr>
        <p:spPr/>
        <p:txBody>
          <a:bodyPr/>
          <a:lstStyle>
            <a:lvl1pPr>
              <a:defRPr/>
            </a:lvl1pPr>
          </a:lstStyle>
          <a:p>
            <a:pPr>
              <a:defRPr/>
            </a:pPr>
            <a:fld id="{87C31701-87D1-4FDC-81AE-9F3E70CC68E1}" type="datetimeFigureOut">
              <a:rPr lang="en-US"/>
              <a:pPr>
                <a:defRPr/>
              </a:pPr>
              <a:t>10/1/2024</a:t>
            </a:fld>
            <a:endParaRPr lang="en-US"/>
          </a:p>
        </p:txBody>
      </p:sp>
      <p:sp>
        <p:nvSpPr>
          <p:cNvPr id="3" name="Footer Placeholder 4">
            <a:extLst>
              <a:ext uri="{FF2B5EF4-FFF2-40B4-BE49-F238E27FC236}">
                <a16:creationId xmlns:a16="http://schemas.microsoft.com/office/drawing/2014/main" id="{64918FA1-1F4C-4C97-B9BE-5E8E9E80EFA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0D03E37-5803-29E7-FD82-7042C74AA5D5}"/>
              </a:ext>
            </a:extLst>
          </p:cNvPr>
          <p:cNvSpPr>
            <a:spLocks noGrp="1"/>
          </p:cNvSpPr>
          <p:nvPr>
            <p:ph type="sldNum" sz="quarter" idx="12"/>
          </p:nvPr>
        </p:nvSpPr>
        <p:spPr/>
        <p:txBody>
          <a:bodyPr/>
          <a:lstStyle>
            <a:lvl1pPr>
              <a:defRPr/>
            </a:lvl1pPr>
          </a:lstStyle>
          <a:p>
            <a:pPr>
              <a:defRPr/>
            </a:pPr>
            <a:fld id="{03552EF4-1A4D-4678-A48C-A6388EAB1DD3}" type="slidenum">
              <a:rPr lang="en-US"/>
              <a:pPr>
                <a:defRPr/>
              </a:pPr>
              <a:t>‹#›</a:t>
            </a:fld>
            <a:endParaRPr lang="en-US"/>
          </a:p>
        </p:txBody>
      </p:sp>
    </p:spTree>
    <p:extLst>
      <p:ext uri="{BB962C8B-B14F-4D97-AF65-F5344CB8AC3E}">
        <p14:creationId xmlns:p14="http://schemas.microsoft.com/office/powerpoint/2010/main" val="1381820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ft Skills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28650" y="1774393"/>
            <a:ext cx="6601258" cy="1910917"/>
          </a:xfrm>
        </p:spPr>
        <p:txBody>
          <a:bodyPr>
            <a:normAutofit/>
          </a:bodyPr>
          <a:lstStyle>
            <a:lvl1pPr>
              <a:defRPr sz="3600">
                <a:solidFill>
                  <a:srgbClr val="131513"/>
                </a:solidFill>
              </a:defRPr>
            </a:lvl1pPr>
          </a:lstStyle>
          <a:p>
            <a:r>
              <a:rPr lang="en-GB"/>
              <a:t>Click to edit Master title style</a:t>
            </a:r>
            <a:endParaRPr lang="en-US"/>
          </a:p>
        </p:txBody>
      </p:sp>
      <p:sp>
        <p:nvSpPr>
          <p:cNvPr id="8" name="Text Placeholder 2"/>
          <p:cNvSpPr>
            <a:spLocks noGrp="1"/>
          </p:cNvSpPr>
          <p:nvPr>
            <p:ph type="body" idx="1"/>
          </p:nvPr>
        </p:nvSpPr>
        <p:spPr>
          <a:xfrm>
            <a:off x="607869" y="3974524"/>
            <a:ext cx="6601258" cy="1044719"/>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2" name="Date Placeholder 3">
            <a:extLst>
              <a:ext uri="{FF2B5EF4-FFF2-40B4-BE49-F238E27FC236}">
                <a16:creationId xmlns:a16="http://schemas.microsoft.com/office/drawing/2014/main" id="{B0FCF4D7-DBA5-EACA-8D6E-769362E756D0}"/>
              </a:ext>
            </a:extLst>
          </p:cNvPr>
          <p:cNvSpPr>
            <a:spLocks noGrp="1"/>
          </p:cNvSpPr>
          <p:nvPr>
            <p:ph type="dt" sz="half" idx="10"/>
          </p:nvPr>
        </p:nvSpPr>
        <p:spPr/>
        <p:txBody>
          <a:bodyPr/>
          <a:lstStyle>
            <a:lvl1pPr>
              <a:defRPr/>
            </a:lvl1pPr>
          </a:lstStyle>
          <a:p>
            <a:pPr>
              <a:defRPr/>
            </a:pPr>
            <a:fld id="{EF94C1D3-8311-40DD-BB6D-218183919D83}" type="datetimeFigureOut">
              <a:rPr lang="en-US"/>
              <a:pPr>
                <a:defRPr/>
              </a:pPr>
              <a:t>10/1/2024</a:t>
            </a:fld>
            <a:endParaRPr lang="en-US"/>
          </a:p>
        </p:txBody>
      </p:sp>
      <p:sp>
        <p:nvSpPr>
          <p:cNvPr id="3" name="Footer Placeholder 4">
            <a:extLst>
              <a:ext uri="{FF2B5EF4-FFF2-40B4-BE49-F238E27FC236}">
                <a16:creationId xmlns:a16="http://schemas.microsoft.com/office/drawing/2014/main" id="{55816E6C-D613-D4E9-7C5E-2471E3D7D46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2719C-0618-84BD-FA9A-112634BCAE22}"/>
              </a:ext>
            </a:extLst>
          </p:cNvPr>
          <p:cNvSpPr>
            <a:spLocks noGrp="1"/>
          </p:cNvSpPr>
          <p:nvPr>
            <p:ph type="sldNum" sz="quarter" idx="12"/>
          </p:nvPr>
        </p:nvSpPr>
        <p:spPr/>
        <p:txBody>
          <a:bodyPr/>
          <a:lstStyle>
            <a:lvl1pPr>
              <a:defRPr/>
            </a:lvl1pPr>
          </a:lstStyle>
          <a:p>
            <a:pPr>
              <a:defRPr/>
            </a:pPr>
            <a:fld id="{09885E44-9B70-4E66-8479-AB276E3FF314}" type="slidenum">
              <a:rPr lang="en-US"/>
              <a:pPr>
                <a:defRPr/>
              </a:pPr>
              <a:t>‹#›</a:t>
            </a:fld>
            <a:endParaRPr lang="en-US"/>
          </a:p>
        </p:txBody>
      </p:sp>
    </p:spTree>
    <p:extLst>
      <p:ext uri="{BB962C8B-B14F-4D97-AF65-F5344CB8AC3E}">
        <p14:creationId xmlns:p14="http://schemas.microsoft.com/office/powerpoint/2010/main" val="251125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lementary Skills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28650" y="1774393"/>
            <a:ext cx="6601258" cy="1910917"/>
          </a:xfrm>
        </p:spPr>
        <p:txBody>
          <a:bodyPr>
            <a:normAutofit/>
          </a:bodyPr>
          <a:lstStyle>
            <a:lvl1pPr>
              <a:defRPr sz="3600">
                <a:solidFill>
                  <a:srgbClr val="131513"/>
                </a:solidFill>
              </a:defRPr>
            </a:lvl1pPr>
          </a:lstStyle>
          <a:p>
            <a:r>
              <a:rPr lang="en-GB"/>
              <a:t>Click to edit Master title style</a:t>
            </a:r>
            <a:endParaRPr lang="en-US"/>
          </a:p>
        </p:txBody>
      </p:sp>
      <p:sp>
        <p:nvSpPr>
          <p:cNvPr id="8" name="Text Placeholder 2"/>
          <p:cNvSpPr>
            <a:spLocks noGrp="1"/>
          </p:cNvSpPr>
          <p:nvPr>
            <p:ph type="body" idx="1"/>
          </p:nvPr>
        </p:nvSpPr>
        <p:spPr>
          <a:xfrm>
            <a:off x="607869" y="3974524"/>
            <a:ext cx="6601258" cy="1044719"/>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2" name="Date Placeholder 3">
            <a:extLst>
              <a:ext uri="{FF2B5EF4-FFF2-40B4-BE49-F238E27FC236}">
                <a16:creationId xmlns:a16="http://schemas.microsoft.com/office/drawing/2014/main" id="{E8144F61-5B8B-7A71-7CF9-0825728EA9DF}"/>
              </a:ext>
            </a:extLst>
          </p:cNvPr>
          <p:cNvSpPr>
            <a:spLocks noGrp="1"/>
          </p:cNvSpPr>
          <p:nvPr>
            <p:ph type="dt" sz="half" idx="10"/>
          </p:nvPr>
        </p:nvSpPr>
        <p:spPr/>
        <p:txBody>
          <a:bodyPr/>
          <a:lstStyle>
            <a:lvl1pPr>
              <a:defRPr/>
            </a:lvl1pPr>
          </a:lstStyle>
          <a:p>
            <a:pPr>
              <a:defRPr/>
            </a:pPr>
            <a:fld id="{FA9CFB56-469C-4184-9B89-4BDCAFF0B181}" type="datetimeFigureOut">
              <a:rPr lang="en-US"/>
              <a:pPr>
                <a:defRPr/>
              </a:pPr>
              <a:t>10/1/2024</a:t>
            </a:fld>
            <a:endParaRPr lang="en-US"/>
          </a:p>
        </p:txBody>
      </p:sp>
      <p:sp>
        <p:nvSpPr>
          <p:cNvPr id="3" name="Footer Placeholder 4">
            <a:extLst>
              <a:ext uri="{FF2B5EF4-FFF2-40B4-BE49-F238E27FC236}">
                <a16:creationId xmlns:a16="http://schemas.microsoft.com/office/drawing/2014/main" id="{4342EAF6-A63C-526C-D1CA-D462A9ED8AF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6BC888D-4BC2-F05A-428E-C755A58C838B}"/>
              </a:ext>
            </a:extLst>
          </p:cNvPr>
          <p:cNvSpPr>
            <a:spLocks noGrp="1"/>
          </p:cNvSpPr>
          <p:nvPr>
            <p:ph type="sldNum" sz="quarter" idx="12"/>
          </p:nvPr>
        </p:nvSpPr>
        <p:spPr/>
        <p:txBody>
          <a:bodyPr/>
          <a:lstStyle>
            <a:lvl1pPr>
              <a:defRPr/>
            </a:lvl1pPr>
          </a:lstStyle>
          <a:p>
            <a:pPr>
              <a:defRPr/>
            </a:pPr>
            <a:fld id="{6A6DEF7F-1EA5-4ED5-98DD-9AF3A07B7A5B}" type="slidenum">
              <a:rPr lang="en-US"/>
              <a:pPr>
                <a:defRPr/>
              </a:pPr>
              <a:t>‹#›</a:t>
            </a:fld>
            <a:endParaRPr lang="en-US"/>
          </a:p>
        </p:txBody>
      </p:sp>
    </p:spTree>
    <p:extLst>
      <p:ext uri="{BB962C8B-B14F-4D97-AF65-F5344CB8AC3E}">
        <p14:creationId xmlns:p14="http://schemas.microsoft.com/office/powerpoint/2010/main" val="3874093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110767" y="6540193"/>
            <a:ext cx="890974" cy="137628"/>
          </a:xfrm>
          <a:prstGeom prst="rect">
            <a:avLst/>
          </a:prstGeom>
          <a:noFill/>
          <a:ln w="0" cmpd="sng">
            <a:noFill/>
            <a:prstDash val="solid"/>
          </a:ln>
        </p:spPr>
        <p:txBody>
          <a:bodyPr vert="horz" lIns="0" tIns="36830" rIns="0" bIns="0" anchor="t"/>
          <a:lstStyle/>
          <a:p>
            <a:pPr marL="0" marR="0" indent="0" algn="ctr">
              <a:lnSpc>
                <a:spcPts val="769"/>
              </a:lnSpc>
              <a:spcAft>
                <a:spcPts val="77"/>
              </a:spcAft>
            </a:pPr>
            <a:r>
              <a:rPr lang="en-US" sz="577" spc="250">
                <a:solidFill>
                  <a:srgbClr val="000000"/>
                </a:solidFill>
                <a:latin typeface="Lucida Console" panose="02020603050405020304"/>
              </a:rPr>
              <a:t>第</a:t>
            </a:r>
            <a:r>
              <a:rPr lang="en-US" sz="737" spc="250">
                <a:solidFill>
                  <a:srgbClr val="000000"/>
                </a:solidFill>
                <a:latin typeface="Calibri" panose="02020603050405020304" pitchFamily="2"/>
              </a:rPr>
              <a:t>1</a:t>
            </a:r>
            <a:r>
              <a:rPr lang="en-US" sz="577" spc="250">
                <a:solidFill>
                  <a:srgbClr val="000000"/>
                </a:solidFill>
                <a:latin typeface="Lucida Console" panose="02020603050405020304"/>
              </a:rPr>
              <a:t>页</a:t>
            </a:r>
            <a:r>
              <a:rPr lang="en-US" sz="737" spc="250">
                <a:solidFill>
                  <a:srgbClr val="000000"/>
                </a:solidFill>
                <a:latin typeface="Calibri" panose="02020603050405020304" pitchFamily="2"/>
              </a:rPr>
              <a:t>, </a:t>
            </a:r>
            <a:r>
              <a:rPr lang="en-US" sz="577" spc="250">
                <a:solidFill>
                  <a:srgbClr val="000000"/>
                </a:solidFill>
                <a:latin typeface="Lucida Console" panose="02020603050405020304"/>
              </a:rPr>
              <a:t>共</a:t>
            </a:r>
            <a:r>
              <a:rPr lang="en-US" sz="737" spc="250">
                <a:solidFill>
                  <a:srgbClr val="000000"/>
                </a:solidFill>
                <a:latin typeface="Calibri" panose="02020603050405020304" pitchFamily="2"/>
              </a:rPr>
              <a:t>1</a:t>
            </a:r>
            <a:r>
              <a:rPr lang="en-US" sz="577" spc="250">
                <a:solidFill>
                  <a:srgbClr val="000000"/>
                </a:solidFill>
                <a:latin typeface="Lucida Console" panose="02020603050405020304"/>
              </a:rPr>
              <a:t>页 </a:t>
            </a:r>
          </a:p>
        </p:txBody>
      </p:sp>
    </p:spTree>
    <p:extLst>
      <p:ext uri="{BB962C8B-B14F-4D97-AF65-F5344CB8AC3E}">
        <p14:creationId xmlns:p14="http://schemas.microsoft.com/office/powerpoint/2010/main" val="326664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rgbClr val="0670BA"/>
              </a:buClr>
              <a:defRPr/>
            </a:lvl1pPr>
            <a:lvl2pPr>
              <a:buClr>
                <a:srgbClr val="0670BA"/>
              </a:buClr>
              <a:defRPr/>
            </a:lvl2pPr>
            <a:lvl3pPr>
              <a:buClr>
                <a:srgbClr val="0670BA"/>
              </a:buClr>
              <a:defRPr/>
            </a:lvl3pPr>
            <a:lvl4pPr>
              <a:buClr>
                <a:srgbClr val="0670BA"/>
              </a:buClr>
              <a:defRPr/>
            </a:lvl4pPr>
            <a:lvl5pPr>
              <a:buClr>
                <a:srgbClr val="0670B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BAF34B-E1C1-E1F8-E17F-36C9F5337F4D}"/>
              </a:ext>
            </a:extLst>
          </p:cNvPr>
          <p:cNvSpPr>
            <a:spLocks noGrp="1"/>
          </p:cNvSpPr>
          <p:nvPr>
            <p:ph type="dt" sz="half" idx="10"/>
          </p:nvPr>
        </p:nvSpPr>
        <p:spPr/>
        <p:txBody>
          <a:bodyPr/>
          <a:lstStyle>
            <a:lvl1pPr>
              <a:defRPr/>
            </a:lvl1pPr>
          </a:lstStyle>
          <a:p>
            <a:pPr>
              <a:defRPr/>
            </a:pPr>
            <a:fld id="{09A674F5-CD78-46A7-9B76-CC564EAE8902}" type="datetimeFigureOut">
              <a:rPr lang="en-US"/>
              <a:pPr>
                <a:defRPr/>
              </a:pPr>
              <a:t>10/1/2024</a:t>
            </a:fld>
            <a:endParaRPr lang="en-US"/>
          </a:p>
        </p:txBody>
      </p:sp>
      <p:sp>
        <p:nvSpPr>
          <p:cNvPr id="5" name="Footer Placeholder 4">
            <a:extLst>
              <a:ext uri="{FF2B5EF4-FFF2-40B4-BE49-F238E27FC236}">
                <a16:creationId xmlns:a16="http://schemas.microsoft.com/office/drawing/2014/main" id="{B4C37879-DFA0-028D-9122-435FB0D4DA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B352F6-064E-7CC7-E3C5-24DB8AC59B2A}"/>
              </a:ext>
            </a:extLst>
          </p:cNvPr>
          <p:cNvSpPr>
            <a:spLocks noGrp="1"/>
          </p:cNvSpPr>
          <p:nvPr>
            <p:ph type="sldNum" sz="quarter" idx="12"/>
          </p:nvPr>
        </p:nvSpPr>
        <p:spPr/>
        <p:txBody>
          <a:bodyPr/>
          <a:lstStyle>
            <a:lvl1pPr>
              <a:defRPr/>
            </a:lvl1pPr>
          </a:lstStyle>
          <a:p>
            <a:pPr>
              <a:defRPr/>
            </a:pPr>
            <a:fld id="{24D3E9DA-9224-492B-B46A-A9766C3D4136}" type="slidenum">
              <a:rPr lang="en-US"/>
              <a:pPr>
                <a:defRPr/>
              </a:pPr>
              <a:t>‹#›</a:t>
            </a:fld>
            <a:endParaRPr lang="en-US"/>
          </a:p>
        </p:txBody>
      </p:sp>
    </p:spTree>
    <p:extLst>
      <p:ext uri="{BB962C8B-B14F-4D97-AF65-F5344CB8AC3E}">
        <p14:creationId xmlns:p14="http://schemas.microsoft.com/office/powerpoint/2010/main" val="394509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74393"/>
            <a:ext cx="6601258" cy="1910917"/>
          </a:xfrm>
        </p:spPr>
        <p:txBody>
          <a:bodyPr>
            <a:normAutofit/>
          </a:bodyPr>
          <a:lstStyle>
            <a:lvl1pPr>
              <a:defRPr sz="3600">
                <a:solidFill>
                  <a:srgbClr val="131513"/>
                </a:solidFill>
              </a:defRPr>
            </a:lvl1pPr>
          </a:lstStyle>
          <a:p>
            <a:r>
              <a:rPr lang="en-GB"/>
              <a:t>Click to edit Master title style</a:t>
            </a:r>
            <a:endParaRPr lang="en-US"/>
          </a:p>
        </p:txBody>
      </p:sp>
      <p:sp>
        <p:nvSpPr>
          <p:cNvPr id="3" name="Text Placeholder 2"/>
          <p:cNvSpPr>
            <a:spLocks noGrp="1"/>
          </p:cNvSpPr>
          <p:nvPr>
            <p:ph type="body" idx="1"/>
          </p:nvPr>
        </p:nvSpPr>
        <p:spPr>
          <a:xfrm>
            <a:off x="607869" y="3974524"/>
            <a:ext cx="6601258" cy="1044719"/>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847BB27-E59A-DFB5-732C-FD7ADA592269}"/>
              </a:ext>
            </a:extLst>
          </p:cNvPr>
          <p:cNvSpPr>
            <a:spLocks noGrp="1"/>
          </p:cNvSpPr>
          <p:nvPr>
            <p:ph type="dt" sz="half" idx="10"/>
          </p:nvPr>
        </p:nvSpPr>
        <p:spPr/>
        <p:txBody>
          <a:bodyPr/>
          <a:lstStyle>
            <a:lvl1pPr>
              <a:defRPr/>
            </a:lvl1pPr>
          </a:lstStyle>
          <a:p>
            <a:pPr>
              <a:defRPr/>
            </a:pPr>
            <a:fld id="{08FF8B3E-4543-4851-8F2A-2AAC1920DA08}" type="datetimeFigureOut">
              <a:rPr lang="en-US"/>
              <a:pPr>
                <a:defRPr/>
              </a:pPr>
              <a:t>10/1/2024</a:t>
            </a:fld>
            <a:endParaRPr lang="en-US"/>
          </a:p>
        </p:txBody>
      </p:sp>
      <p:sp>
        <p:nvSpPr>
          <p:cNvPr id="5" name="Footer Placeholder 4">
            <a:extLst>
              <a:ext uri="{FF2B5EF4-FFF2-40B4-BE49-F238E27FC236}">
                <a16:creationId xmlns:a16="http://schemas.microsoft.com/office/drawing/2014/main" id="{B8D684F4-3047-70CB-9A9D-6C14190C3D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B5D300-2B0A-16C5-6209-D52922F29DCF}"/>
              </a:ext>
            </a:extLst>
          </p:cNvPr>
          <p:cNvSpPr>
            <a:spLocks noGrp="1"/>
          </p:cNvSpPr>
          <p:nvPr>
            <p:ph type="sldNum" sz="quarter" idx="12"/>
          </p:nvPr>
        </p:nvSpPr>
        <p:spPr/>
        <p:txBody>
          <a:bodyPr/>
          <a:lstStyle>
            <a:lvl1pPr>
              <a:defRPr/>
            </a:lvl1pPr>
          </a:lstStyle>
          <a:p>
            <a:pPr>
              <a:defRPr/>
            </a:pPr>
            <a:fld id="{69ECA106-BC5D-4B77-8D43-901561073ADC}" type="slidenum">
              <a:rPr lang="en-US"/>
              <a:pPr>
                <a:defRPr/>
              </a:pPr>
              <a:t>‹#›</a:t>
            </a:fld>
            <a:endParaRPr lang="en-US"/>
          </a:p>
        </p:txBody>
      </p:sp>
    </p:spTree>
    <p:extLst>
      <p:ext uri="{BB962C8B-B14F-4D97-AF65-F5344CB8AC3E}">
        <p14:creationId xmlns:p14="http://schemas.microsoft.com/office/powerpoint/2010/main" val="291715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lvl1pPr>
              <a:buClr>
                <a:srgbClr val="0670BA"/>
              </a:buClr>
              <a:defRPr/>
            </a:lvl1pPr>
            <a:lvl2pPr>
              <a:buClr>
                <a:srgbClr val="0670BA"/>
              </a:buClr>
              <a:defRPr/>
            </a:lvl2pPr>
            <a:lvl3pPr>
              <a:buClr>
                <a:srgbClr val="0670BA"/>
              </a:buClr>
              <a:defRPr/>
            </a:lvl3pPr>
            <a:lvl4pPr>
              <a:buClr>
                <a:srgbClr val="0670BA"/>
              </a:buClr>
              <a:defRPr/>
            </a:lvl4pPr>
            <a:lvl5pPr>
              <a:buClr>
                <a:srgbClr val="0670B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lvl1pPr>
              <a:buClr>
                <a:srgbClr val="0670BA"/>
              </a:buClr>
              <a:defRPr/>
            </a:lvl1pPr>
            <a:lvl2pPr>
              <a:buClr>
                <a:srgbClr val="0670BA"/>
              </a:buClr>
              <a:defRPr/>
            </a:lvl2pPr>
            <a:lvl3pPr>
              <a:buClr>
                <a:srgbClr val="0670BA"/>
              </a:buClr>
              <a:defRPr/>
            </a:lvl3pPr>
            <a:lvl4pPr>
              <a:buClr>
                <a:srgbClr val="0670BA"/>
              </a:buClr>
              <a:defRPr/>
            </a:lvl4pPr>
            <a:lvl5pPr>
              <a:buClr>
                <a:srgbClr val="0670B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49B5B2AC-602A-E5D7-00B8-4AE7ACA826BA}"/>
              </a:ext>
            </a:extLst>
          </p:cNvPr>
          <p:cNvSpPr>
            <a:spLocks noGrp="1"/>
          </p:cNvSpPr>
          <p:nvPr>
            <p:ph type="dt" sz="half" idx="10"/>
          </p:nvPr>
        </p:nvSpPr>
        <p:spPr/>
        <p:txBody>
          <a:bodyPr/>
          <a:lstStyle>
            <a:lvl1pPr>
              <a:defRPr/>
            </a:lvl1pPr>
          </a:lstStyle>
          <a:p>
            <a:pPr>
              <a:defRPr/>
            </a:pPr>
            <a:fld id="{D38C9365-9251-40B4-8452-0E1E394D06F2}" type="datetimeFigureOut">
              <a:rPr lang="en-US"/>
              <a:pPr>
                <a:defRPr/>
              </a:pPr>
              <a:t>10/1/2024</a:t>
            </a:fld>
            <a:endParaRPr lang="en-US"/>
          </a:p>
        </p:txBody>
      </p:sp>
      <p:sp>
        <p:nvSpPr>
          <p:cNvPr id="6" name="Footer Placeholder 4">
            <a:extLst>
              <a:ext uri="{FF2B5EF4-FFF2-40B4-BE49-F238E27FC236}">
                <a16:creationId xmlns:a16="http://schemas.microsoft.com/office/drawing/2014/main" id="{1D241970-A5C7-3C47-6AB8-D9DDCF576F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A11946-9CA6-6511-C83D-1780B2F9130E}"/>
              </a:ext>
            </a:extLst>
          </p:cNvPr>
          <p:cNvSpPr>
            <a:spLocks noGrp="1"/>
          </p:cNvSpPr>
          <p:nvPr>
            <p:ph type="sldNum" sz="quarter" idx="12"/>
          </p:nvPr>
        </p:nvSpPr>
        <p:spPr/>
        <p:txBody>
          <a:bodyPr/>
          <a:lstStyle>
            <a:lvl1pPr>
              <a:defRPr/>
            </a:lvl1pPr>
          </a:lstStyle>
          <a:p>
            <a:pPr>
              <a:defRPr/>
            </a:pPr>
            <a:fld id="{0A8283FF-D61F-4AE4-8EAD-8C234348AEDB}" type="slidenum">
              <a:rPr lang="en-US"/>
              <a:pPr>
                <a:defRPr/>
              </a:pPr>
              <a:t>‹#›</a:t>
            </a:fld>
            <a:endParaRPr lang="en-US"/>
          </a:p>
        </p:txBody>
      </p:sp>
    </p:spTree>
    <p:extLst>
      <p:ext uri="{BB962C8B-B14F-4D97-AF65-F5344CB8AC3E}">
        <p14:creationId xmlns:p14="http://schemas.microsoft.com/office/powerpoint/2010/main" val="71725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ctr"/>
          <a:lstStyle>
            <a:lvl1pPr marL="0" indent="0">
              <a:buNone/>
              <a:defRPr sz="1650" b="1" i="0">
                <a:solidFill>
                  <a:srgbClr val="0670BA"/>
                </a:solidFill>
                <a:latin typeface="DINPro" panose="0200050303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buClr>
                <a:srgbClr val="0670BA"/>
              </a:buClr>
              <a:defRPr/>
            </a:lvl1pPr>
            <a:lvl2pPr>
              <a:buClr>
                <a:srgbClr val="0670BA"/>
              </a:buClr>
              <a:defRPr/>
            </a:lvl2pPr>
            <a:lvl3pPr>
              <a:buClr>
                <a:srgbClr val="0670BA"/>
              </a:buClr>
              <a:defRPr/>
            </a:lvl3pPr>
            <a:lvl4pPr>
              <a:buClr>
                <a:srgbClr val="0670BA"/>
              </a:buClr>
              <a:defRPr/>
            </a:lvl4pPr>
            <a:lvl5pPr>
              <a:buClr>
                <a:srgbClr val="0670B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ctr"/>
          <a:lstStyle>
            <a:lvl1pPr marL="0" indent="0">
              <a:buNone/>
              <a:defRPr sz="1650" b="1" i="0">
                <a:solidFill>
                  <a:srgbClr val="0670BA"/>
                </a:solidFill>
                <a:latin typeface="DINPro" panose="0200050303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buClr>
                <a:srgbClr val="0670BA"/>
              </a:buClr>
              <a:defRPr/>
            </a:lvl1pPr>
            <a:lvl2pPr>
              <a:buClr>
                <a:srgbClr val="0670BA"/>
              </a:buClr>
              <a:defRPr/>
            </a:lvl2pPr>
            <a:lvl3pPr>
              <a:buClr>
                <a:srgbClr val="0670BA"/>
              </a:buClr>
              <a:defRPr/>
            </a:lvl3pPr>
            <a:lvl4pPr>
              <a:buClr>
                <a:srgbClr val="0670BA"/>
              </a:buClr>
              <a:defRPr/>
            </a:lvl4pPr>
            <a:lvl5pPr>
              <a:buClr>
                <a:srgbClr val="0670B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89EE1E9-08FD-33DA-F61B-BC43F03AF153}"/>
              </a:ext>
            </a:extLst>
          </p:cNvPr>
          <p:cNvSpPr>
            <a:spLocks noGrp="1"/>
          </p:cNvSpPr>
          <p:nvPr>
            <p:ph type="dt" sz="half" idx="10"/>
          </p:nvPr>
        </p:nvSpPr>
        <p:spPr/>
        <p:txBody>
          <a:bodyPr/>
          <a:lstStyle>
            <a:lvl1pPr>
              <a:defRPr/>
            </a:lvl1pPr>
          </a:lstStyle>
          <a:p>
            <a:pPr>
              <a:defRPr/>
            </a:pPr>
            <a:fld id="{715FE313-7A30-40BD-B4B2-12487A1E2D25}" type="datetimeFigureOut">
              <a:rPr lang="en-US"/>
              <a:pPr>
                <a:defRPr/>
              </a:pPr>
              <a:t>10/1/2024</a:t>
            </a:fld>
            <a:endParaRPr lang="en-US"/>
          </a:p>
        </p:txBody>
      </p:sp>
      <p:sp>
        <p:nvSpPr>
          <p:cNvPr id="8" name="Footer Placeholder 4">
            <a:extLst>
              <a:ext uri="{FF2B5EF4-FFF2-40B4-BE49-F238E27FC236}">
                <a16:creationId xmlns:a16="http://schemas.microsoft.com/office/drawing/2014/main" id="{031664AF-F841-3D04-EB46-F05CE77373D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3B5248C-F3E7-F585-EB17-433698EA7ACE}"/>
              </a:ext>
            </a:extLst>
          </p:cNvPr>
          <p:cNvSpPr>
            <a:spLocks noGrp="1"/>
          </p:cNvSpPr>
          <p:nvPr>
            <p:ph type="sldNum" sz="quarter" idx="12"/>
          </p:nvPr>
        </p:nvSpPr>
        <p:spPr/>
        <p:txBody>
          <a:bodyPr/>
          <a:lstStyle>
            <a:lvl1pPr>
              <a:defRPr/>
            </a:lvl1pPr>
          </a:lstStyle>
          <a:p>
            <a:pPr>
              <a:defRPr/>
            </a:pPr>
            <a:fld id="{B7624A35-E581-4253-9EFB-ECB73706FCDD}" type="slidenum">
              <a:rPr lang="en-US"/>
              <a:pPr>
                <a:defRPr/>
              </a:pPr>
              <a:t>‹#›</a:t>
            </a:fld>
            <a:endParaRPr lang="en-US"/>
          </a:p>
        </p:txBody>
      </p:sp>
    </p:spTree>
    <p:extLst>
      <p:ext uri="{BB962C8B-B14F-4D97-AF65-F5344CB8AC3E}">
        <p14:creationId xmlns:p14="http://schemas.microsoft.com/office/powerpoint/2010/main" val="131002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D086D110-DE91-E5ED-A80E-5B6D7631725D}"/>
              </a:ext>
            </a:extLst>
          </p:cNvPr>
          <p:cNvSpPr>
            <a:spLocks noGrp="1"/>
          </p:cNvSpPr>
          <p:nvPr>
            <p:ph type="dt" sz="half" idx="10"/>
          </p:nvPr>
        </p:nvSpPr>
        <p:spPr/>
        <p:txBody>
          <a:bodyPr/>
          <a:lstStyle>
            <a:lvl1pPr>
              <a:defRPr/>
            </a:lvl1pPr>
          </a:lstStyle>
          <a:p>
            <a:pPr>
              <a:defRPr/>
            </a:pPr>
            <a:fld id="{4AC1E211-1209-4EC1-994C-FC93CDE37498}" type="datetimeFigureOut">
              <a:rPr lang="en-US"/>
              <a:pPr>
                <a:defRPr/>
              </a:pPr>
              <a:t>10/1/2024</a:t>
            </a:fld>
            <a:endParaRPr lang="en-US"/>
          </a:p>
        </p:txBody>
      </p:sp>
      <p:sp>
        <p:nvSpPr>
          <p:cNvPr id="4" name="Footer Placeholder 4">
            <a:extLst>
              <a:ext uri="{FF2B5EF4-FFF2-40B4-BE49-F238E27FC236}">
                <a16:creationId xmlns:a16="http://schemas.microsoft.com/office/drawing/2014/main" id="{6404FD0D-97E4-495F-984C-060592EF812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16977B1-9DED-7381-8641-3B3A5358A1F9}"/>
              </a:ext>
            </a:extLst>
          </p:cNvPr>
          <p:cNvSpPr>
            <a:spLocks noGrp="1"/>
          </p:cNvSpPr>
          <p:nvPr>
            <p:ph type="sldNum" sz="quarter" idx="12"/>
          </p:nvPr>
        </p:nvSpPr>
        <p:spPr/>
        <p:txBody>
          <a:bodyPr/>
          <a:lstStyle>
            <a:lvl1pPr>
              <a:defRPr/>
            </a:lvl1pPr>
          </a:lstStyle>
          <a:p>
            <a:pPr>
              <a:defRPr/>
            </a:pPr>
            <a:fld id="{0515A5E1-1030-4F6E-B077-0711B6A21FEF}" type="slidenum">
              <a:rPr lang="en-US"/>
              <a:pPr>
                <a:defRPr/>
              </a:pPr>
              <a:t>‹#›</a:t>
            </a:fld>
            <a:endParaRPr lang="en-US"/>
          </a:p>
        </p:txBody>
      </p:sp>
    </p:spTree>
    <p:extLst>
      <p:ext uri="{BB962C8B-B14F-4D97-AF65-F5344CB8AC3E}">
        <p14:creationId xmlns:p14="http://schemas.microsoft.com/office/powerpoint/2010/main" val="389342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BF6662D-5BFE-F8E6-6B22-EEC17473087D}"/>
              </a:ext>
            </a:extLst>
          </p:cNvPr>
          <p:cNvSpPr>
            <a:spLocks noGrp="1"/>
          </p:cNvSpPr>
          <p:nvPr>
            <p:ph type="dt" sz="half" idx="10"/>
          </p:nvPr>
        </p:nvSpPr>
        <p:spPr/>
        <p:txBody>
          <a:bodyPr/>
          <a:lstStyle>
            <a:lvl1pPr>
              <a:defRPr/>
            </a:lvl1pPr>
          </a:lstStyle>
          <a:p>
            <a:pPr>
              <a:defRPr/>
            </a:pPr>
            <a:fld id="{D7568A25-BBE3-4267-8C42-D6C0DE3809C8}" type="datetimeFigureOut">
              <a:rPr lang="en-US"/>
              <a:pPr>
                <a:defRPr/>
              </a:pPr>
              <a:t>10/1/2024</a:t>
            </a:fld>
            <a:endParaRPr lang="en-US"/>
          </a:p>
        </p:txBody>
      </p:sp>
      <p:sp>
        <p:nvSpPr>
          <p:cNvPr id="3" name="Footer Placeholder 4">
            <a:extLst>
              <a:ext uri="{FF2B5EF4-FFF2-40B4-BE49-F238E27FC236}">
                <a16:creationId xmlns:a16="http://schemas.microsoft.com/office/drawing/2014/main" id="{E4ADFC36-6793-E643-F47F-AE9CA7E84D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C481915-74AE-EC9F-5864-81737A1B2008}"/>
              </a:ext>
            </a:extLst>
          </p:cNvPr>
          <p:cNvSpPr>
            <a:spLocks noGrp="1"/>
          </p:cNvSpPr>
          <p:nvPr>
            <p:ph type="sldNum" sz="quarter" idx="12"/>
          </p:nvPr>
        </p:nvSpPr>
        <p:spPr/>
        <p:txBody>
          <a:bodyPr/>
          <a:lstStyle>
            <a:lvl1pPr>
              <a:defRPr/>
            </a:lvl1pPr>
          </a:lstStyle>
          <a:p>
            <a:pPr>
              <a:defRPr/>
            </a:pPr>
            <a:fld id="{8DE14683-E413-42E5-B632-FD9655A8480F}" type="slidenum">
              <a:rPr lang="en-US"/>
              <a:pPr>
                <a:defRPr/>
              </a:pPr>
              <a:t>‹#›</a:t>
            </a:fld>
            <a:endParaRPr lang="en-US"/>
          </a:p>
        </p:txBody>
      </p:sp>
    </p:spTree>
    <p:extLst>
      <p:ext uri="{BB962C8B-B14F-4D97-AF65-F5344CB8AC3E}">
        <p14:creationId xmlns:p14="http://schemas.microsoft.com/office/powerpoint/2010/main" val="108056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urance Skills Body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03727"/>
                </a:solidFill>
              </a:defRPr>
            </a:lvl1pPr>
          </a:lstStyle>
          <a:p>
            <a:r>
              <a:rPr lang="en-GB"/>
              <a:t>Click to edit Master title style</a:t>
            </a:r>
            <a:endParaRPr lang="en-US"/>
          </a:p>
        </p:txBody>
      </p:sp>
      <p:sp>
        <p:nvSpPr>
          <p:cNvPr id="7" name="Content Placeholder 2"/>
          <p:cNvSpPr>
            <a:spLocks noGrp="1"/>
          </p:cNvSpPr>
          <p:nvPr>
            <p:ph idx="1"/>
          </p:nvPr>
        </p:nvSpPr>
        <p:spPr>
          <a:xfrm>
            <a:off x="628650" y="1825625"/>
            <a:ext cx="7886700" cy="4351338"/>
          </a:xfrm>
        </p:spPr>
        <p:txBody>
          <a:bodyPr/>
          <a:lstStyle>
            <a:lvl1pPr>
              <a:buClr>
                <a:srgbClr val="E03727"/>
              </a:buClr>
              <a:defRPr/>
            </a:lvl1pPr>
            <a:lvl2pPr>
              <a:buClr>
                <a:srgbClr val="E03727"/>
              </a:buClr>
              <a:defRPr/>
            </a:lvl2pPr>
            <a:lvl3pPr>
              <a:buClr>
                <a:srgbClr val="E03727"/>
              </a:buClr>
              <a:defRPr/>
            </a:lvl3pPr>
            <a:lvl4pPr>
              <a:buClr>
                <a:srgbClr val="E03727"/>
              </a:buClr>
              <a:defRPr/>
            </a:lvl4pPr>
            <a:lvl5pPr>
              <a:buClr>
                <a:srgbClr val="E03727"/>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Date Placeholder 2">
            <a:extLst>
              <a:ext uri="{FF2B5EF4-FFF2-40B4-BE49-F238E27FC236}">
                <a16:creationId xmlns:a16="http://schemas.microsoft.com/office/drawing/2014/main" id="{10B725B1-94F2-A1FE-B347-3B382964427C}"/>
              </a:ext>
            </a:extLst>
          </p:cNvPr>
          <p:cNvSpPr>
            <a:spLocks noGrp="1"/>
          </p:cNvSpPr>
          <p:nvPr>
            <p:ph type="dt" sz="half" idx="10"/>
          </p:nvPr>
        </p:nvSpPr>
        <p:spPr/>
        <p:txBody>
          <a:bodyPr/>
          <a:lstStyle>
            <a:lvl1pPr>
              <a:defRPr/>
            </a:lvl1pPr>
          </a:lstStyle>
          <a:p>
            <a:pPr>
              <a:defRPr/>
            </a:pPr>
            <a:fld id="{CF276F9D-803F-4AC3-B450-CC2272902289}" type="datetimeFigureOut">
              <a:rPr lang="en-US"/>
              <a:pPr>
                <a:defRPr/>
              </a:pPr>
              <a:t>10/1/2024</a:t>
            </a:fld>
            <a:endParaRPr lang="en-US"/>
          </a:p>
        </p:txBody>
      </p:sp>
      <p:sp>
        <p:nvSpPr>
          <p:cNvPr id="4" name="Footer Placeholder 3">
            <a:extLst>
              <a:ext uri="{FF2B5EF4-FFF2-40B4-BE49-F238E27FC236}">
                <a16:creationId xmlns:a16="http://schemas.microsoft.com/office/drawing/2014/main" id="{FF9BF41D-6751-F6BE-5F06-E396107E8D9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4E7AC848-82BC-DFAF-7DF5-426FBB68E174}"/>
              </a:ext>
            </a:extLst>
          </p:cNvPr>
          <p:cNvSpPr>
            <a:spLocks noGrp="1"/>
          </p:cNvSpPr>
          <p:nvPr>
            <p:ph type="sldNum" sz="quarter" idx="12"/>
          </p:nvPr>
        </p:nvSpPr>
        <p:spPr/>
        <p:txBody>
          <a:bodyPr/>
          <a:lstStyle>
            <a:lvl1pPr>
              <a:defRPr/>
            </a:lvl1pPr>
          </a:lstStyle>
          <a:p>
            <a:pPr>
              <a:defRPr/>
            </a:pPr>
            <a:fld id="{CBC4593F-7850-44CE-AEBC-3249582EAC51}" type="slidenum">
              <a:rPr lang="en-US"/>
              <a:pPr>
                <a:defRPr/>
              </a:pPr>
              <a:t>‹#›</a:t>
            </a:fld>
            <a:endParaRPr lang="en-US"/>
          </a:p>
        </p:txBody>
      </p:sp>
    </p:spTree>
    <p:extLst>
      <p:ext uri="{BB962C8B-B14F-4D97-AF65-F5344CB8AC3E}">
        <p14:creationId xmlns:p14="http://schemas.microsoft.com/office/powerpoint/2010/main" val="190064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ft Skills Body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7AC4E"/>
                </a:solidFill>
              </a:defRPr>
            </a:lvl1pPr>
          </a:lstStyle>
          <a:p>
            <a:r>
              <a:rPr lang="en-GB"/>
              <a:t>Click to edit Master title style</a:t>
            </a:r>
            <a:endParaRPr lang="en-US"/>
          </a:p>
        </p:txBody>
      </p:sp>
      <p:sp>
        <p:nvSpPr>
          <p:cNvPr id="7" name="Content Placeholder 2"/>
          <p:cNvSpPr>
            <a:spLocks noGrp="1"/>
          </p:cNvSpPr>
          <p:nvPr>
            <p:ph idx="1"/>
          </p:nvPr>
        </p:nvSpPr>
        <p:spPr>
          <a:xfrm>
            <a:off x="628650" y="1825625"/>
            <a:ext cx="7886700" cy="4351338"/>
          </a:xfrm>
        </p:spPr>
        <p:txBody>
          <a:bodyPr/>
          <a:lstStyle>
            <a:lvl1pPr>
              <a:buClr>
                <a:srgbClr val="F7AC4E"/>
              </a:buClr>
              <a:defRPr/>
            </a:lvl1pPr>
            <a:lvl2pPr>
              <a:buClr>
                <a:srgbClr val="F7AC4E"/>
              </a:buClr>
              <a:defRPr/>
            </a:lvl2pPr>
            <a:lvl3pPr>
              <a:buClr>
                <a:srgbClr val="F7AC4E"/>
              </a:buClr>
              <a:defRPr/>
            </a:lvl3pPr>
            <a:lvl4pPr>
              <a:buClr>
                <a:srgbClr val="F7AC4E"/>
              </a:buClr>
              <a:defRPr/>
            </a:lvl4pPr>
            <a:lvl5pPr>
              <a:buClr>
                <a:srgbClr val="F7AC4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Date Placeholder 2">
            <a:extLst>
              <a:ext uri="{FF2B5EF4-FFF2-40B4-BE49-F238E27FC236}">
                <a16:creationId xmlns:a16="http://schemas.microsoft.com/office/drawing/2014/main" id="{C0CC0B61-F2D2-4FDA-1C9D-3F71362E1CAC}"/>
              </a:ext>
            </a:extLst>
          </p:cNvPr>
          <p:cNvSpPr>
            <a:spLocks noGrp="1"/>
          </p:cNvSpPr>
          <p:nvPr>
            <p:ph type="dt" sz="half" idx="10"/>
          </p:nvPr>
        </p:nvSpPr>
        <p:spPr/>
        <p:txBody>
          <a:bodyPr/>
          <a:lstStyle>
            <a:lvl1pPr>
              <a:defRPr/>
            </a:lvl1pPr>
          </a:lstStyle>
          <a:p>
            <a:pPr>
              <a:defRPr/>
            </a:pPr>
            <a:fld id="{D60C679E-BB73-44B6-8BAE-06044AE7B8E7}" type="datetimeFigureOut">
              <a:rPr lang="en-US"/>
              <a:pPr>
                <a:defRPr/>
              </a:pPr>
              <a:t>10/1/2024</a:t>
            </a:fld>
            <a:endParaRPr lang="en-US"/>
          </a:p>
        </p:txBody>
      </p:sp>
      <p:sp>
        <p:nvSpPr>
          <p:cNvPr id="4" name="Footer Placeholder 3">
            <a:extLst>
              <a:ext uri="{FF2B5EF4-FFF2-40B4-BE49-F238E27FC236}">
                <a16:creationId xmlns:a16="http://schemas.microsoft.com/office/drawing/2014/main" id="{4FFDD287-63F9-20B7-4945-D4984509270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81B71E37-EF70-72AB-A46C-D1F6F800D340}"/>
              </a:ext>
            </a:extLst>
          </p:cNvPr>
          <p:cNvSpPr>
            <a:spLocks noGrp="1"/>
          </p:cNvSpPr>
          <p:nvPr>
            <p:ph type="sldNum" sz="quarter" idx="12"/>
          </p:nvPr>
        </p:nvSpPr>
        <p:spPr/>
        <p:txBody>
          <a:bodyPr/>
          <a:lstStyle>
            <a:lvl1pPr>
              <a:defRPr/>
            </a:lvl1pPr>
          </a:lstStyle>
          <a:p>
            <a:pPr>
              <a:defRPr/>
            </a:pPr>
            <a:fld id="{A538EBDA-301B-49F1-BBA7-4DB3DD918BCF}" type="slidenum">
              <a:rPr lang="en-US"/>
              <a:pPr>
                <a:defRPr/>
              </a:pPr>
              <a:t>‹#›</a:t>
            </a:fld>
            <a:endParaRPr lang="en-US"/>
          </a:p>
        </p:txBody>
      </p:sp>
    </p:spTree>
    <p:extLst>
      <p:ext uri="{BB962C8B-B14F-4D97-AF65-F5344CB8AC3E}">
        <p14:creationId xmlns:p14="http://schemas.microsoft.com/office/powerpoint/2010/main" val="189838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1716FA1-A478-8708-5401-17E06B58049F}"/>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07F03AE9-AF5D-AA4A-A8C0-13CAC28192D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59672F7-B0B3-55CC-3F1C-F0A6D6E7A53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C07FD846-25AA-4C33-8DF9-95E52AB3AC15}" type="datetimeFigureOut">
              <a:rPr lang="en-US"/>
              <a:pPr>
                <a:defRPr/>
              </a:pPr>
              <a:t>10/1/2024</a:t>
            </a:fld>
            <a:endParaRPr lang="en-US"/>
          </a:p>
        </p:txBody>
      </p:sp>
      <p:sp>
        <p:nvSpPr>
          <p:cNvPr id="5" name="Footer Placeholder 4">
            <a:extLst>
              <a:ext uri="{FF2B5EF4-FFF2-40B4-BE49-F238E27FC236}">
                <a16:creationId xmlns:a16="http://schemas.microsoft.com/office/drawing/2014/main" id="{D745B746-92F5-9916-F255-42AEBA92FC2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C2D9B63-4229-D922-7624-0476EB2D23F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E0747CF6-D91F-4C4F-BE28-38F202E0B5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2" r:id="rId1"/>
    <p:sldLayoutId id="2147484067" r:id="rId2"/>
    <p:sldLayoutId id="2147484073" r:id="rId3"/>
    <p:sldLayoutId id="2147484068" r:id="rId4"/>
    <p:sldLayoutId id="2147484069" r:id="rId5"/>
    <p:sldLayoutId id="2147484070" r:id="rId6"/>
    <p:sldLayoutId id="2147484071"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Lst>
  <p:txStyles>
    <p:titleStyle>
      <a:lvl1pPr algn="l" defTabSz="685800" rtl="0" eaLnBrk="0" fontAlgn="base" hangingPunct="0">
        <a:lnSpc>
          <a:spcPct val="90000"/>
        </a:lnSpc>
        <a:spcBef>
          <a:spcPct val="0"/>
        </a:spcBef>
        <a:spcAft>
          <a:spcPct val="0"/>
        </a:spcAft>
        <a:defRPr sz="2700" b="1" kern="1200">
          <a:solidFill>
            <a:srgbClr val="131513"/>
          </a:solidFill>
          <a:latin typeface="DINPro" panose="02000503030000020004" pitchFamily="2" charset="0"/>
          <a:ea typeface="+mj-ea"/>
          <a:cs typeface="+mj-cs"/>
        </a:defRPr>
      </a:lvl1pPr>
      <a:lvl2pPr algn="l" defTabSz="685800" rtl="0" eaLnBrk="0" fontAlgn="base" hangingPunct="0">
        <a:lnSpc>
          <a:spcPct val="90000"/>
        </a:lnSpc>
        <a:spcBef>
          <a:spcPct val="0"/>
        </a:spcBef>
        <a:spcAft>
          <a:spcPct val="0"/>
        </a:spcAft>
        <a:defRPr sz="2700" b="1">
          <a:solidFill>
            <a:srgbClr val="131513"/>
          </a:solidFill>
          <a:latin typeface="DINPro"/>
        </a:defRPr>
      </a:lvl2pPr>
      <a:lvl3pPr algn="l" defTabSz="685800" rtl="0" eaLnBrk="0" fontAlgn="base" hangingPunct="0">
        <a:lnSpc>
          <a:spcPct val="90000"/>
        </a:lnSpc>
        <a:spcBef>
          <a:spcPct val="0"/>
        </a:spcBef>
        <a:spcAft>
          <a:spcPct val="0"/>
        </a:spcAft>
        <a:defRPr sz="2700" b="1">
          <a:solidFill>
            <a:srgbClr val="131513"/>
          </a:solidFill>
          <a:latin typeface="DINPro"/>
        </a:defRPr>
      </a:lvl3pPr>
      <a:lvl4pPr algn="l" defTabSz="685800" rtl="0" eaLnBrk="0" fontAlgn="base" hangingPunct="0">
        <a:lnSpc>
          <a:spcPct val="90000"/>
        </a:lnSpc>
        <a:spcBef>
          <a:spcPct val="0"/>
        </a:spcBef>
        <a:spcAft>
          <a:spcPct val="0"/>
        </a:spcAft>
        <a:defRPr sz="2700" b="1">
          <a:solidFill>
            <a:srgbClr val="131513"/>
          </a:solidFill>
          <a:latin typeface="DINPro"/>
        </a:defRPr>
      </a:lvl4pPr>
      <a:lvl5pPr algn="l" defTabSz="685800" rtl="0" eaLnBrk="0" fontAlgn="base" hangingPunct="0">
        <a:lnSpc>
          <a:spcPct val="90000"/>
        </a:lnSpc>
        <a:spcBef>
          <a:spcPct val="0"/>
        </a:spcBef>
        <a:spcAft>
          <a:spcPct val="0"/>
        </a:spcAft>
        <a:defRPr sz="2700" b="1">
          <a:solidFill>
            <a:srgbClr val="131513"/>
          </a:solidFill>
          <a:latin typeface="DINPro"/>
        </a:defRPr>
      </a:lvl5pPr>
      <a:lvl6pPr marL="457200" algn="l" defTabSz="685800" rtl="0" eaLnBrk="1" fontAlgn="base" hangingPunct="1">
        <a:lnSpc>
          <a:spcPct val="90000"/>
        </a:lnSpc>
        <a:spcBef>
          <a:spcPct val="0"/>
        </a:spcBef>
        <a:spcAft>
          <a:spcPct val="0"/>
        </a:spcAft>
        <a:defRPr sz="2700" b="1">
          <a:solidFill>
            <a:srgbClr val="131513"/>
          </a:solidFill>
          <a:latin typeface="DINPro"/>
        </a:defRPr>
      </a:lvl6pPr>
      <a:lvl7pPr marL="914400" algn="l" defTabSz="685800" rtl="0" eaLnBrk="1" fontAlgn="base" hangingPunct="1">
        <a:lnSpc>
          <a:spcPct val="90000"/>
        </a:lnSpc>
        <a:spcBef>
          <a:spcPct val="0"/>
        </a:spcBef>
        <a:spcAft>
          <a:spcPct val="0"/>
        </a:spcAft>
        <a:defRPr sz="2700" b="1">
          <a:solidFill>
            <a:srgbClr val="131513"/>
          </a:solidFill>
          <a:latin typeface="DINPro"/>
        </a:defRPr>
      </a:lvl7pPr>
      <a:lvl8pPr marL="1371600" algn="l" defTabSz="685800" rtl="0" eaLnBrk="1" fontAlgn="base" hangingPunct="1">
        <a:lnSpc>
          <a:spcPct val="90000"/>
        </a:lnSpc>
        <a:spcBef>
          <a:spcPct val="0"/>
        </a:spcBef>
        <a:spcAft>
          <a:spcPct val="0"/>
        </a:spcAft>
        <a:defRPr sz="2700" b="1">
          <a:solidFill>
            <a:srgbClr val="131513"/>
          </a:solidFill>
          <a:latin typeface="DINPro"/>
        </a:defRPr>
      </a:lvl8pPr>
      <a:lvl9pPr marL="1828800" algn="l" defTabSz="685800" rtl="0" eaLnBrk="1" fontAlgn="base" hangingPunct="1">
        <a:lnSpc>
          <a:spcPct val="90000"/>
        </a:lnSpc>
        <a:spcBef>
          <a:spcPct val="0"/>
        </a:spcBef>
        <a:spcAft>
          <a:spcPct val="0"/>
        </a:spcAft>
        <a:defRPr sz="2700" b="1">
          <a:solidFill>
            <a:srgbClr val="131513"/>
          </a:solidFill>
          <a:latin typeface="DINPro"/>
        </a:defRPr>
      </a:lvl9pPr>
    </p:titleStyle>
    <p:bodyStyle>
      <a:lvl1pPr marL="171450" indent="-171450" algn="l" defTabSz="685800" rtl="0" eaLnBrk="0" fontAlgn="base" hangingPunct="0">
        <a:lnSpc>
          <a:spcPct val="90000"/>
        </a:lnSpc>
        <a:spcBef>
          <a:spcPts val="750"/>
        </a:spcBef>
        <a:spcAft>
          <a:spcPct val="0"/>
        </a:spcAft>
        <a:buClr>
          <a:srgbClr val="0670BA"/>
        </a:buClr>
        <a:buFont typeface="Arial" panose="020B0604020202020204" pitchFamily="34" charset="0"/>
        <a:buChar char="•"/>
        <a:defRPr sz="1300" kern="1200">
          <a:solidFill>
            <a:srgbClr val="131513"/>
          </a:solidFill>
          <a:latin typeface="DINPro Light" panose="02000504040000020003" pitchFamily="2" charset="0"/>
          <a:ea typeface="+mn-ea"/>
          <a:cs typeface="+mn-cs"/>
        </a:defRPr>
      </a:lvl1pPr>
      <a:lvl2pPr marL="514350" indent="-171450" algn="l" defTabSz="685800" rtl="0" eaLnBrk="0" fontAlgn="base" hangingPunct="0">
        <a:lnSpc>
          <a:spcPct val="90000"/>
        </a:lnSpc>
        <a:spcBef>
          <a:spcPts val="375"/>
        </a:spcBef>
        <a:spcAft>
          <a:spcPct val="0"/>
        </a:spcAft>
        <a:buClr>
          <a:srgbClr val="0670BA"/>
        </a:buClr>
        <a:buFont typeface="Arial" panose="020B0604020202020204" pitchFamily="34" charset="0"/>
        <a:buChar char="•"/>
        <a:defRPr sz="1300" kern="1200">
          <a:solidFill>
            <a:srgbClr val="131513"/>
          </a:solidFill>
          <a:latin typeface="DINPro Light" panose="02000504040000020003" pitchFamily="2" charset="0"/>
          <a:ea typeface="+mn-ea"/>
          <a:cs typeface="+mn-cs"/>
        </a:defRPr>
      </a:lvl2pPr>
      <a:lvl3pPr marL="857250" indent="-171450" algn="l" defTabSz="685800" rtl="0" eaLnBrk="0" fontAlgn="base" hangingPunct="0">
        <a:lnSpc>
          <a:spcPct val="90000"/>
        </a:lnSpc>
        <a:spcBef>
          <a:spcPts val="375"/>
        </a:spcBef>
        <a:spcAft>
          <a:spcPct val="0"/>
        </a:spcAft>
        <a:buClr>
          <a:srgbClr val="0670BA"/>
        </a:buClr>
        <a:buFont typeface="Arial" panose="020B0604020202020204" pitchFamily="34" charset="0"/>
        <a:buChar char="•"/>
        <a:defRPr sz="1300" kern="1200">
          <a:solidFill>
            <a:srgbClr val="131513"/>
          </a:solidFill>
          <a:latin typeface="DINPro Light" panose="02000504040000020003" pitchFamily="2" charset="0"/>
          <a:ea typeface="+mn-ea"/>
          <a:cs typeface="+mn-cs"/>
        </a:defRPr>
      </a:lvl3pPr>
      <a:lvl4pPr marL="1200150" indent="-171450" algn="l" defTabSz="685800" rtl="0" eaLnBrk="0" fontAlgn="base" hangingPunct="0">
        <a:lnSpc>
          <a:spcPct val="90000"/>
        </a:lnSpc>
        <a:spcBef>
          <a:spcPts val="375"/>
        </a:spcBef>
        <a:spcAft>
          <a:spcPct val="0"/>
        </a:spcAft>
        <a:buClr>
          <a:srgbClr val="0670BA"/>
        </a:buClr>
        <a:buFont typeface="Arial" panose="020B0604020202020204" pitchFamily="34" charset="0"/>
        <a:buChar char="•"/>
        <a:defRPr sz="1300" kern="1200">
          <a:solidFill>
            <a:srgbClr val="131513"/>
          </a:solidFill>
          <a:latin typeface="DINPro Light" panose="02000504040000020003" pitchFamily="2" charset="0"/>
          <a:ea typeface="+mn-ea"/>
          <a:cs typeface="+mn-cs"/>
        </a:defRPr>
      </a:lvl4pPr>
      <a:lvl5pPr marL="1543050" indent="-171450" algn="l" defTabSz="685800" rtl="0" eaLnBrk="0" fontAlgn="base" hangingPunct="0">
        <a:lnSpc>
          <a:spcPct val="90000"/>
        </a:lnSpc>
        <a:spcBef>
          <a:spcPts val="375"/>
        </a:spcBef>
        <a:spcAft>
          <a:spcPct val="0"/>
        </a:spcAft>
        <a:buClr>
          <a:srgbClr val="0670BA"/>
        </a:buClr>
        <a:buFont typeface="Arial" panose="020B0604020202020204" pitchFamily="34" charset="0"/>
        <a:buChar char="•"/>
        <a:defRPr sz="1300" kern="1200">
          <a:solidFill>
            <a:srgbClr val="131513"/>
          </a:solidFill>
          <a:latin typeface="DINPro Light" panose="0200050404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22F27952-791C-BFC9-B2A8-B07267921014}"/>
              </a:ext>
            </a:extLst>
          </p:cNvPr>
          <p:cNvSpPr>
            <a:spLocks noGrp="1" noChangeArrowheads="1"/>
          </p:cNvSpPr>
          <p:nvPr>
            <p:ph type="ctrTitle"/>
          </p:nvPr>
        </p:nvSpPr>
        <p:spPr/>
        <p:txBody>
          <a:bodyPr/>
          <a:lstStyle/>
          <a:p>
            <a:pPr eaLnBrk="1" hangingPunct="1"/>
            <a:r>
              <a:rPr lang="en-GB" altLang="en-US">
                <a:latin typeface="DINPro"/>
              </a:rPr>
              <a:t>Marine Cargo Insurance – Part 3 </a:t>
            </a:r>
            <a:br>
              <a:rPr lang="en-GB" altLang="en-US">
                <a:latin typeface="DINPro"/>
              </a:rPr>
            </a:br>
            <a:endParaRPr lang="en-GB" altLang="en-US">
              <a:latin typeface="DINPro"/>
            </a:endParaRPr>
          </a:p>
        </p:txBody>
      </p:sp>
      <p:sp>
        <p:nvSpPr>
          <p:cNvPr id="15363" name="Subtitle 4">
            <a:extLst>
              <a:ext uri="{FF2B5EF4-FFF2-40B4-BE49-F238E27FC236}">
                <a16:creationId xmlns:a16="http://schemas.microsoft.com/office/drawing/2014/main" id="{CD5F8C34-F138-20F4-EE88-2A4AC34C8DF0}"/>
              </a:ext>
            </a:extLst>
          </p:cNvPr>
          <p:cNvSpPr>
            <a:spLocks noGrp="1" noChangeArrowheads="1"/>
          </p:cNvSpPr>
          <p:nvPr>
            <p:ph type="subTitle" idx="1"/>
          </p:nvPr>
        </p:nvSpPr>
        <p:spPr>
          <a:xfrm>
            <a:off x="2057400" y="3622675"/>
            <a:ext cx="5029200" cy="1655763"/>
          </a:xfrm>
        </p:spPr>
        <p:txBody>
          <a:bodyPr/>
          <a:lstStyle/>
          <a:p>
            <a:pPr eaLnBrk="1" hangingPunct="1"/>
            <a:r>
              <a:rPr lang="en-GB" altLang="en-US">
                <a:latin typeface="DINPro Light"/>
              </a:rPr>
              <a:t>Alan Hornby ACII</a:t>
            </a:r>
          </a:p>
          <a:p>
            <a:pPr eaLnBrk="1" hangingPunct="1"/>
            <a:r>
              <a:rPr lang="en-GB" altLang="en-US">
                <a:latin typeface="DINPro Light"/>
              </a:rPr>
              <a:t>October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1721-77EB-BEA5-285E-DA46D48D2C42}"/>
              </a:ext>
            </a:extLst>
          </p:cNvPr>
          <p:cNvSpPr>
            <a:spLocks noGrp="1"/>
          </p:cNvSpPr>
          <p:nvPr>
            <p:ph type="title"/>
          </p:nvPr>
        </p:nvSpPr>
        <p:spPr/>
        <p:txBody>
          <a:bodyPr/>
          <a:lstStyle/>
          <a:p>
            <a:r>
              <a:rPr lang="en-US">
                <a:latin typeface="DINPro"/>
              </a:rPr>
              <a:t>Bill of Lading</a:t>
            </a:r>
            <a:endParaRPr lang="en-US"/>
          </a:p>
        </p:txBody>
      </p:sp>
      <p:sp>
        <p:nvSpPr>
          <p:cNvPr id="3" name="Content Placeholder 2">
            <a:extLst>
              <a:ext uri="{FF2B5EF4-FFF2-40B4-BE49-F238E27FC236}">
                <a16:creationId xmlns:a16="http://schemas.microsoft.com/office/drawing/2014/main" id="{7FB18CAD-73D6-8BA1-D518-9101DA839A33}"/>
              </a:ext>
            </a:extLst>
          </p:cNvPr>
          <p:cNvSpPr>
            <a:spLocks noGrp="1"/>
          </p:cNvSpPr>
          <p:nvPr>
            <p:ph type="body" idx="1"/>
          </p:nvPr>
        </p:nvSpPr>
        <p:spPr/>
        <p:txBody>
          <a:bodyPr/>
          <a:lstStyle/>
          <a:p>
            <a:r>
              <a:rPr lang="en-US">
                <a:latin typeface="DINPro Light"/>
              </a:rPr>
              <a:t>A legal document issued by the carrier to a shipper</a:t>
            </a:r>
            <a:endParaRPr lang="en-US"/>
          </a:p>
        </p:txBody>
      </p:sp>
    </p:spTree>
    <p:extLst>
      <p:ext uri="{BB962C8B-B14F-4D97-AF65-F5344CB8AC3E}">
        <p14:creationId xmlns:p14="http://schemas.microsoft.com/office/powerpoint/2010/main" val="189501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5E07-40D8-BD99-0512-E916DAA1E7D7}"/>
              </a:ext>
            </a:extLst>
          </p:cNvPr>
          <p:cNvSpPr>
            <a:spLocks noGrp="1"/>
          </p:cNvSpPr>
          <p:nvPr>
            <p:ph type="title"/>
          </p:nvPr>
        </p:nvSpPr>
        <p:spPr/>
        <p:txBody>
          <a:bodyPr/>
          <a:lstStyle/>
          <a:p>
            <a:pPr algn="ctr"/>
            <a:r>
              <a:rPr lang="en-US">
                <a:latin typeface="DINPro"/>
              </a:rPr>
              <a:t>Shipper</a:t>
            </a:r>
            <a:endParaRPr lang="en-US"/>
          </a:p>
        </p:txBody>
      </p:sp>
      <p:sp>
        <p:nvSpPr>
          <p:cNvPr id="3" name="Text Placeholder 2">
            <a:extLst>
              <a:ext uri="{FF2B5EF4-FFF2-40B4-BE49-F238E27FC236}">
                <a16:creationId xmlns:a16="http://schemas.microsoft.com/office/drawing/2014/main" id="{C38E1281-702E-6696-1A32-7CC823802D77}"/>
              </a:ext>
            </a:extLst>
          </p:cNvPr>
          <p:cNvSpPr>
            <a:spLocks noGrp="1"/>
          </p:cNvSpPr>
          <p:nvPr>
            <p:ph sz="half" idx="1"/>
          </p:nvPr>
        </p:nvSpPr>
        <p:spPr/>
        <p:txBody>
          <a:bodyPr/>
          <a:lstStyle/>
          <a:p>
            <a:pPr marL="0" indent="0">
              <a:buNone/>
            </a:pPr>
            <a:endParaRPr lang="en-GB" sz="2000">
              <a:latin typeface="DINPro Light"/>
            </a:endParaRPr>
          </a:p>
          <a:p>
            <a:pPr marL="0" indent="0">
              <a:buNone/>
            </a:pPr>
            <a:endParaRPr lang="en-GB" sz="2000">
              <a:latin typeface="DINPro Light"/>
            </a:endParaRPr>
          </a:p>
          <a:p>
            <a:pPr marL="0" indent="0">
              <a:buNone/>
            </a:pPr>
            <a:endParaRPr lang="en-GB" sz="2000">
              <a:latin typeface="DINPro Light"/>
            </a:endParaRPr>
          </a:p>
          <a:p>
            <a:pPr marL="0" indent="0">
              <a:buNone/>
            </a:pPr>
            <a:r>
              <a:rPr lang="en-GB" sz="2000">
                <a:latin typeface="DINPro Light"/>
              </a:rPr>
              <a:t>The shipper is the party supplying the goods being transported</a:t>
            </a:r>
            <a:endParaRPr lang="en-US" sz="2000">
              <a:latin typeface="DINPro Light"/>
            </a:endParaRPr>
          </a:p>
          <a:p>
            <a:pPr marL="0" indent="0">
              <a:buNone/>
            </a:pPr>
            <a:endParaRPr lang="en-GB" sz="2000">
              <a:latin typeface="DINPro Light"/>
            </a:endParaRPr>
          </a:p>
          <a:p>
            <a:pPr marL="0" indent="0">
              <a:buNone/>
            </a:pPr>
            <a:endParaRPr lang="en-GB" sz="2000">
              <a:latin typeface="DINPro Light"/>
            </a:endParaRPr>
          </a:p>
          <a:p>
            <a:pPr marL="0" indent="0">
              <a:buNone/>
            </a:pPr>
            <a:r>
              <a:rPr lang="en-GB" sz="2000">
                <a:latin typeface="DINPro Light"/>
              </a:rPr>
              <a:t>They are responsible for packing and preparing the shipment for transportation</a:t>
            </a:r>
            <a:endParaRPr lang="en-US" sz="2000">
              <a:latin typeface="DINPro Light"/>
            </a:endParaRPr>
          </a:p>
          <a:p>
            <a:pPr marL="0" indent="0">
              <a:buNone/>
            </a:pPr>
            <a:endParaRPr lang="en-GB" sz="2000">
              <a:latin typeface="DINPro Light"/>
            </a:endParaRPr>
          </a:p>
          <a:p>
            <a:pPr marL="0" indent="0">
              <a:buNone/>
            </a:pPr>
            <a:endParaRPr lang="en-GB" sz="2000">
              <a:latin typeface="DINPro Light"/>
            </a:endParaRPr>
          </a:p>
        </p:txBody>
      </p:sp>
      <p:pic>
        <p:nvPicPr>
          <p:cNvPr id="6" name="Content Placeholder 5" descr="Shipper connects SMEs with reliable logistics services: Startup Stories ...">
            <a:extLst>
              <a:ext uri="{FF2B5EF4-FFF2-40B4-BE49-F238E27FC236}">
                <a16:creationId xmlns:a16="http://schemas.microsoft.com/office/drawing/2014/main" id="{02819262-6B23-EF96-9362-5E3614745880}"/>
              </a:ext>
            </a:extLst>
          </p:cNvPr>
          <p:cNvPicPr>
            <a:picLocks noGrp="1" noChangeAspect="1"/>
          </p:cNvPicPr>
          <p:nvPr>
            <p:ph sz="half" idx="2"/>
          </p:nvPr>
        </p:nvPicPr>
        <p:blipFill>
          <a:blip r:embed="rId2"/>
          <a:stretch>
            <a:fillRect/>
          </a:stretch>
        </p:blipFill>
        <p:spPr>
          <a:xfrm>
            <a:off x="4629150" y="3108007"/>
            <a:ext cx="3886200" cy="1786573"/>
          </a:xfrm>
        </p:spPr>
      </p:pic>
    </p:spTree>
    <p:extLst>
      <p:ext uri="{BB962C8B-B14F-4D97-AF65-F5344CB8AC3E}">
        <p14:creationId xmlns:p14="http://schemas.microsoft.com/office/powerpoint/2010/main" val="360671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6D03-CA3A-395A-E5AD-A41A64EE73CF}"/>
              </a:ext>
            </a:extLst>
          </p:cNvPr>
          <p:cNvSpPr>
            <a:spLocks noGrp="1"/>
          </p:cNvSpPr>
          <p:nvPr>
            <p:ph type="title"/>
          </p:nvPr>
        </p:nvSpPr>
        <p:spPr/>
        <p:txBody>
          <a:bodyPr/>
          <a:lstStyle/>
          <a:p>
            <a:pPr algn="ctr"/>
            <a:r>
              <a:rPr lang="en-US">
                <a:latin typeface="DINPro"/>
              </a:rPr>
              <a:t>Carrier</a:t>
            </a:r>
            <a:endParaRPr lang="en-US"/>
          </a:p>
        </p:txBody>
      </p:sp>
      <p:sp>
        <p:nvSpPr>
          <p:cNvPr id="3" name="Content Placeholder 2">
            <a:extLst>
              <a:ext uri="{FF2B5EF4-FFF2-40B4-BE49-F238E27FC236}">
                <a16:creationId xmlns:a16="http://schemas.microsoft.com/office/drawing/2014/main" id="{41139F6C-FB04-FD4E-5E00-B296EC8EAC8B}"/>
              </a:ext>
            </a:extLst>
          </p:cNvPr>
          <p:cNvSpPr>
            <a:spLocks noGrp="1"/>
          </p:cNvSpPr>
          <p:nvPr>
            <p:ph sz="half" idx="1"/>
          </p:nvPr>
        </p:nvSpPr>
        <p:spPr/>
        <p:txBody>
          <a:bodyPr/>
          <a:lstStyle/>
          <a:p>
            <a:pPr marL="0" indent="0">
              <a:buNone/>
            </a:pPr>
            <a:endParaRPr lang="en-GB" sz="2000">
              <a:latin typeface="DINPro Light"/>
            </a:endParaRPr>
          </a:p>
          <a:p>
            <a:pPr marL="0" indent="0">
              <a:buNone/>
            </a:pPr>
            <a:endParaRPr lang="en-GB" sz="2000">
              <a:latin typeface="DINPro Light"/>
            </a:endParaRPr>
          </a:p>
          <a:p>
            <a:pPr marL="0" indent="0">
              <a:buNone/>
            </a:pPr>
            <a:endParaRPr lang="en-GB" sz="2000">
              <a:latin typeface="DINPro Light"/>
            </a:endParaRPr>
          </a:p>
          <a:p>
            <a:pPr marL="0" indent="0">
              <a:buNone/>
            </a:pPr>
            <a:r>
              <a:rPr lang="en-GB" sz="2000">
                <a:latin typeface="DINPro Light"/>
              </a:rPr>
              <a:t>The carrier is the party that moves the cargo</a:t>
            </a:r>
            <a:endParaRPr lang="en-US" sz="2000">
              <a:latin typeface="DINPro Light"/>
            </a:endParaRPr>
          </a:p>
          <a:p>
            <a:pPr marL="0" indent="0">
              <a:buNone/>
            </a:pPr>
            <a:endParaRPr lang="en-GB" sz="2000">
              <a:latin typeface="DINPro Light"/>
            </a:endParaRPr>
          </a:p>
          <a:p>
            <a:pPr marL="0" indent="0">
              <a:buNone/>
            </a:pPr>
            <a:r>
              <a:rPr lang="en-GB" sz="2000">
                <a:latin typeface="DINPro Light"/>
              </a:rPr>
              <a:t>This could be the shipping line, haulage company or airline that carries the cargo</a:t>
            </a:r>
            <a:endParaRPr lang="en-US" sz="2000">
              <a:latin typeface="DINPro Light"/>
            </a:endParaRPr>
          </a:p>
        </p:txBody>
      </p:sp>
      <p:pic>
        <p:nvPicPr>
          <p:cNvPr id="5" name="Content Placeholder 4" descr="Image result for shipping line">
            <a:extLst>
              <a:ext uri="{FF2B5EF4-FFF2-40B4-BE49-F238E27FC236}">
                <a16:creationId xmlns:a16="http://schemas.microsoft.com/office/drawing/2014/main" id="{7E7255E5-E704-BBC7-8A95-1CACF508BB22}"/>
              </a:ext>
            </a:extLst>
          </p:cNvPr>
          <p:cNvPicPr>
            <a:picLocks noGrp="1" noChangeAspect="1"/>
          </p:cNvPicPr>
          <p:nvPr>
            <p:ph sz="half" idx="2"/>
          </p:nvPr>
        </p:nvPicPr>
        <p:blipFill>
          <a:blip r:embed="rId2"/>
          <a:stretch>
            <a:fillRect/>
          </a:stretch>
        </p:blipFill>
        <p:spPr>
          <a:xfrm>
            <a:off x="4822611" y="2299666"/>
            <a:ext cx="3694927" cy="2908986"/>
          </a:xfrm>
        </p:spPr>
      </p:pic>
    </p:spTree>
    <p:extLst>
      <p:ext uri="{BB962C8B-B14F-4D97-AF65-F5344CB8AC3E}">
        <p14:creationId xmlns:p14="http://schemas.microsoft.com/office/powerpoint/2010/main" val="309440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C8AF-631D-6CE9-D122-B1B070ED6B8C}"/>
              </a:ext>
            </a:extLst>
          </p:cNvPr>
          <p:cNvSpPr>
            <a:spLocks noGrp="1"/>
          </p:cNvSpPr>
          <p:nvPr>
            <p:ph type="title"/>
          </p:nvPr>
        </p:nvSpPr>
        <p:spPr/>
        <p:txBody>
          <a:bodyPr/>
          <a:lstStyle/>
          <a:p>
            <a:pPr algn="ctr"/>
            <a:r>
              <a:rPr lang="en-US">
                <a:latin typeface="DINPro"/>
              </a:rPr>
              <a:t>Consignee</a:t>
            </a:r>
            <a:endParaRPr lang="en-US"/>
          </a:p>
        </p:txBody>
      </p:sp>
      <p:sp>
        <p:nvSpPr>
          <p:cNvPr id="3" name="Content Placeholder 2">
            <a:extLst>
              <a:ext uri="{FF2B5EF4-FFF2-40B4-BE49-F238E27FC236}">
                <a16:creationId xmlns:a16="http://schemas.microsoft.com/office/drawing/2014/main" id="{1115B49C-E0C2-DF6B-F97B-E661CECDD5F8}"/>
              </a:ext>
            </a:extLst>
          </p:cNvPr>
          <p:cNvSpPr>
            <a:spLocks noGrp="1"/>
          </p:cNvSpPr>
          <p:nvPr>
            <p:ph sz="half" idx="1"/>
          </p:nvPr>
        </p:nvSpPr>
        <p:spPr/>
        <p:txBody>
          <a:bodyPr/>
          <a:lstStyle/>
          <a:p>
            <a:pPr marL="0" indent="0">
              <a:buNone/>
            </a:pPr>
            <a:endParaRPr lang="en-GB" sz="2000">
              <a:latin typeface="DINPro Light"/>
            </a:endParaRPr>
          </a:p>
          <a:p>
            <a:pPr marL="0" indent="0">
              <a:buNone/>
            </a:pPr>
            <a:endParaRPr lang="en-GB" sz="2000">
              <a:latin typeface="DINPro Light"/>
            </a:endParaRPr>
          </a:p>
          <a:p>
            <a:pPr marL="0" indent="0">
              <a:buNone/>
            </a:pPr>
            <a:endParaRPr lang="en-GB" sz="2000">
              <a:latin typeface="DINPro Light"/>
            </a:endParaRPr>
          </a:p>
          <a:p>
            <a:pPr marL="0" indent="0">
              <a:buNone/>
            </a:pPr>
            <a:endParaRPr lang="en-GB" sz="2000">
              <a:latin typeface="DINPro Light"/>
            </a:endParaRPr>
          </a:p>
          <a:p>
            <a:pPr marL="0" indent="0">
              <a:buNone/>
            </a:pPr>
            <a:r>
              <a:rPr lang="en-GB" sz="2000">
                <a:latin typeface="DINPro Light"/>
              </a:rPr>
              <a:t>The consignee is the party designated to receive the shipment</a:t>
            </a:r>
            <a:endParaRPr lang="en-US" sz="2000">
              <a:solidFill>
                <a:srgbClr val="000000"/>
              </a:solidFill>
              <a:latin typeface="DINPro Light"/>
            </a:endParaRPr>
          </a:p>
          <a:p>
            <a:pPr marL="0" indent="0">
              <a:buNone/>
            </a:pPr>
            <a:endParaRPr lang="en-GB" sz="2000">
              <a:latin typeface="DINPro Light"/>
            </a:endParaRPr>
          </a:p>
          <a:p>
            <a:endParaRPr lang="en-US"/>
          </a:p>
        </p:txBody>
      </p:sp>
      <p:pic>
        <p:nvPicPr>
          <p:cNvPr id="5" name="Content Placeholder 4">
            <a:extLst>
              <a:ext uri="{FF2B5EF4-FFF2-40B4-BE49-F238E27FC236}">
                <a16:creationId xmlns:a16="http://schemas.microsoft.com/office/drawing/2014/main" id="{FBC636C4-E2FE-3A83-5E85-EC4FFD4BCF0C}"/>
              </a:ext>
            </a:extLst>
          </p:cNvPr>
          <p:cNvPicPr>
            <a:picLocks noGrp="1" noChangeAspect="1"/>
          </p:cNvPicPr>
          <p:nvPr>
            <p:ph sz="half" idx="2"/>
          </p:nvPr>
        </p:nvPicPr>
        <p:blipFill>
          <a:blip r:embed="rId2"/>
          <a:stretch>
            <a:fillRect/>
          </a:stretch>
        </p:blipFill>
        <p:spPr>
          <a:xfrm>
            <a:off x="4629150" y="2212272"/>
            <a:ext cx="3886200" cy="3578043"/>
          </a:xfrm>
        </p:spPr>
      </p:pic>
    </p:spTree>
    <p:extLst>
      <p:ext uri="{BB962C8B-B14F-4D97-AF65-F5344CB8AC3E}">
        <p14:creationId xmlns:p14="http://schemas.microsoft.com/office/powerpoint/2010/main" val="61761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195CE-036A-CE9C-530E-F2CC1059DB53}"/>
              </a:ext>
            </a:extLst>
          </p:cNvPr>
          <p:cNvSpPr>
            <a:spLocks noGrp="1"/>
          </p:cNvSpPr>
          <p:nvPr>
            <p:ph type="title"/>
          </p:nvPr>
        </p:nvSpPr>
        <p:spPr/>
        <p:txBody>
          <a:bodyPr/>
          <a:lstStyle/>
          <a:p>
            <a:pPr algn="ctr"/>
            <a:r>
              <a:rPr lang="en-US">
                <a:latin typeface="DINPro"/>
              </a:rPr>
              <a:t>Bill of Lading</a:t>
            </a:r>
            <a:endParaRPr lang="en-US"/>
          </a:p>
        </p:txBody>
      </p:sp>
      <p:sp>
        <p:nvSpPr>
          <p:cNvPr id="3" name="Content Placeholder 2">
            <a:extLst>
              <a:ext uri="{FF2B5EF4-FFF2-40B4-BE49-F238E27FC236}">
                <a16:creationId xmlns:a16="http://schemas.microsoft.com/office/drawing/2014/main" id="{7241680F-380D-7035-5C12-E302AF017903}"/>
              </a:ext>
            </a:extLst>
          </p:cNvPr>
          <p:cNvSpPr>
            <a:spLocks noGrp="1"/>
          </p:cNvSpPr>
          <p:nvPr>
            <p:ph sz="half" idx="1"/>
          </p:nvPr>
        </p:nvSpPr>
        <p:spPr>
          <a:xfrm>
            <a:off x="422704" y="1691760"/>
            <a:ext cx="3886200" cy="4351338"/>
          </a:xfrm>
        </p:spPr>
        <p:txBody>
          <a:bodyPr/>
          <a:lstStyle/>
          <a:p>
            <a:pPr marL="0" indent="0">
              <a:buNone/>
            </a:pPr>
            <a:r>
              <a:rPr lang="en-GB" sz="2000">
                <a:latin typeface="Arial"/>
                <a:cs typeface="Arial"/>
              </a:rPr>
              <a:t>C</a:t>
            </a:r>
            <a:endParaRPr lang="en-US" sz="2000">
              <a:solidFill>
                <a:srgbClr val="000000"/>
              </a:solidFill>
              <a:latin typeface="Arial"/>
              <a:cs typeface="Arial"/>
            </a:endParaRPr>
          </a:p>
          <a:p>
            <a:pPr marL="0" indent="0">
              <a:buNone/>
            </a:pPr>
            <a:endParaRPr lang="en-GB" sz="2000">
              <a:latin typeface="Arial"/>
              <a:cs typeface="Arial"/>
            </a:endParaRPr>
          </a:p>
          <a:p>
            <a:pPr marL="0" indent="0">
              <a:buNone/>
            </a:pPr>
            <a:endParaRPr lang="en-GB" sz="2000">
              <a:latin typeface="Arial"/>
              <a:cs typeface="Arial"/>
            </a:endParaRPr>
          </a:p>
          <a:p>
            <a:pPr marL="0" indent="0">
              <a:buNone/>
            </a:pPr>
            <a:endParaRPr lang="en-GB" sz="2000">
              <a:latin typeface="Arial"/>
              <a:cs typeface="Arial"/>
            </a:endParaRPr>
          </a:p>
          <a:p>
            <a:pPr marL="0" indent="0">
              <a:buNone/>
            </a:pPr>
            <a:r>
              <a:rPr lang="en-GB" sz="2000">
                <a:latin typeface="Arial"/>
                <a:cs typeface="Arial"/>
              </a:rPr>
              <a:t>Contains details about which goods are being shipped, where the shipment is coming from and going to, as well as details of the shipper, carrier, and consignee.</a:t>
            </a:r>
            <a:endParaRPr lang="en-US" sz="2000">
              <a:solidFill>
                <a:srgbClr val="000000"/>
              </a:solidFill>
              <a:latin typeface="Arial"/>
              <a:cs typeface="Arial"/>
            </a:endParaRPr>
          </a:p>
          <a:p>
            <a:pPr marL="0" indent="0">
              <a:buNone/>
            </a:pPr>
            <a:endParaRPr lang="en-US"/>
          </a:p>
        </p:txBody>
      </p:sp>
      <p:pic>
        <p:nvPicPr>
          <p:cNvPr id="5" name="Content Placeholder 4" descr="A hand holding a piece of paper&#10;&#10;Description automatically generated">
            <a:extLst>
              <a:ext uri="{FF2B5EF4-FFF2-40B4-BE49-F238E27FC236}">
                <a16:creationId xmlns:a16="http://schemas.microsoft.com/office/drawing/2014/main" id="{EFCDDF0F-F6FA-3412-56E6-1D9F532AE895}"/>
              </a:ext>
            </a:extLst>
          </p:cNvPr>
          <p:cNvPicPr>
            <a:picLocks noGrp="1" noChangeAspect="1"/>
          </p:cNvPicPr>
          <p:nvPr>
            <p:ph sz="half" idx="2"/>
          </p:nvPr>
        </p:nvPicPr>
        <p:blipFill>
          <a:blip r:embed="rId2"/>
          <a:stretch>
            <a:fillRect/>
          </a:stretch>
        </p:blipFill>
        <p:spPr>
          <a:xfrm>
            <a:off x="4629150" y="2970796"/>
            <a:ext cx="3886200" cy="2060996"/>
          </a:xfrm>
        </p:spPr>
      </p:pic>
    </p:spTree>
    <p:extLst>
      <p:ext uri="{BB962C8B-B14F-4D97-AF65-F5344CB8AC3E}">
        <p14:creationId xmlns:p14="http://schemas.microsoft.com/office/powerpoint/2010/main" val="142470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1263-7B11-9310-ACDF-992181BCF688}"/>
              </a:ext>
            </a:extLst>
          </p:cNvPr>
          <p:cNvSpPr>
            <a:spLocks noGrp="1"/>
          </p:cNvSpPr>
          <p:nvPr>
            <p:ph type="title"/>
          </p:nvPr>
        </p:nvSpPr>
        <p:spPr/>
        <p:txBody>
          <a:bodyPr/>
          <a:lstStyle/>
          <a:p>
            <a:pPr algn="ctr"/>
            <a:r>
              <a:rPr lang="en-US">
                <a:latin typeface="DINPro"/>
              </a:rPr>
              <a:t>Bill of Lading – a legal document</a:t>
            </a:r>
            <a:endParaRPr lang="en-US"/>
          </a:p>
        </p:txBody>
      </p:sp>
      <p:sp>
        <p:nvSpPr>
          <p:cNvPr id="3" name="Content Placeholder 2">
            <a:extLst>
              <a:ext uri="{FF2B5EF4-FFF2-40B4-BE49-F238E27FC236}">
                <a16:creationId xmlns:a16="http://schemas.microsoft.com/office/drawing/2014/main" id="{81818B67-BF75-91DE-4912-A4B16FAC7D72}"/>
              </a:ext>
            </a:extLst>
          </p:cNvPr>
          <p:cNvSpPr>
            <a:spLocks noGrp="1"/>
          </p:cNvSpPr>
          <p:nvPr>
            <p:ph sz="half" idx="1"/>
          </p:nvPr>
        </p:nvSpPr>
        <p:spPr/>
        <p:txBody>
          <a:bodyPr/>
          <a:lstStyle/>
          <a:p>
            <a:pPr marL="0" indent="0">
              <a:buNone/>
            </a:pPr>
            <a:r>
              <a:rPr lang="en-GB" sz="2000">
                <a:latin typeface="Arial"/>
                <a:cs typeface="Arial"/>
              </a:rPr>
              <a:t>The bill of lading has three main functions:</a:t>
            </a:r>
            <a:endParaRPr lang="en-US" sz="2000">
              <a:solidFill>
                <a:srgbClr val="000000"/>
              </a:solidFill>
              <a:latin typeface="Arial"/>
              <a:cs typeface="Arial"/>
            </a:endParaRPr>
          </a:p>
          <a:p>
            <a:pPr marL="0" indent="0">
              <a:buNone/>
            </a:pPr>
            <a:endParaRPr lang="en-GB" sz="2000">
              <a:latin typeface="Arial"/>
              <a:cs typeface="Arial"/>
            </a:endParaRPr>
          </a:p>
          <a:p>
            <a:pPr>
              <a:buFont typeface="Arial"/>
              <a:buChar char="•"/>
            </a:pPr>
            <a:r>
              <a:rPr lang="en-GB" sz="2000">
                <a:latin typeface="Arial"/>
                <a:cs typeface="Arial"/>
              </a:rPr>
              <a:t>Evidence of a contract of carriage</a:t>
            </a:r>
            <a:endParaRPr lang="en-US" sz="2000">
              <a:solidFill>
                <a:srgbClr val="000000"/>
              </a:solidFill>
              <a:latin typeface="Arial"/>
              <a:cs typeface="Arial"/>
            </a:endParaRPr>
          </a:p>
          <a:p>
            <a:pPr>
              <a:buFont typeface="Arial"/>
              <a:buChar char="•"/>
            </a:pPr>
            <a:endParaRPr lang="en-GB" sz="2000">
              <a:latin typeface="Arial"/>
              <a:cs typeface="Arial"/>
            </a:endParaRPr>
          </a:p>
          <a:p>
            <a:pPr>
              <a:buFont typeface="Arial"/>
              <a:buChar char="•"/>
            </a:pPr>
            <a:r>
              <a:rPr lang="en-GB" sz="2000">
                <a:latin typeface="Arial"/>
                <a:cs typeface="Arial"/>
              </a:rPr>
              <a:t>Receipt of goods i.e. an acknowledgement that the carrier has received the freight</a:t>
            </a:r>
            <a:endParaRPr lang="en-US" sz="2000">
              <a:solidFill>
                <a:srgbClr val="000000"/>
              </a:solidFill>
              <a:latin typeface="Arial"/>
              <a:cs typeface="Arial"/>
            </a:endParaRPr>
          </a:p>
          <a:p>
            <a:pPr>
              <a:buFont typeface="Arial"/>
              <a:buChar char="•"/>
            </a:pPr>
            <a:endParaRPr lang="en-GB" sz="2000">
              <a:latin typeface="Arial"/>
              <a:cs typeface="Arial"/>
            </a:endParaRPr>
          </a:p>
          <a:p>
            <a:pPr>
              <a:buFont typeface="Arial"/>
              <a:buChar char="•"/>
            </a:pPr>
            <a:r>
              <a:rPr lang="en-GB" sz="2000">
                <a:latin typeface="Arial"/>
                <a:cs typeface="Arial"/>
              </a:rPr>
              <a:t>Document of legal title to goods</a:t>
            </a:r>
            <a:endParaRPr lang="en-US" sz="2000">
              <a:solidFill>
                <a:srgbClr val="000000"/>
              </a:solidFill>
              <a:latin typeface="Arial"/>
              <a:cs typeface="Arial"/>
            </a:endParaRPr>
          </a:p>
          <a:p>
            <a:pPr marL="0" indent="0">
              <a:buNone/>
            </a:pPr>
            <a:endParaRPr lang="en-US"/>
          </a:p>
        </p:txBody>
      </p:sp>
      <p:pic>
        <p:nvPicPr>
          <p:cNvPr id="5" name="Content Placeholder 4" descr="Blank Bill Of Lading Short Form Pdf - Form : Resume Examples #76YGeAp2oL">
            <a:extLst>
              <a:ext uri="{FF2B5EF4-FFF2-40B4-BE49-F238E27FC236}">
                <a16:creationId xmlns:a16="http://schemas.microsoft.com/office/drawing/2014/main" id="{C1165574-5C5D-C795-EFE5-D06DE6C23D7B}"/>
              </a:ext>
            </a:extLst>
          </p:cNvPr>
          <p:cNvPicPr>
            <a:picLocks noGrp="1" noChangeAspect="1"/>
          </p:cNvPicPr>
          <p:nvPr>
            <p:ph sz="half" idx="2"/>
          </p:nvPr>
        </p:nvPicPr>
        <p:blipFill>
          <a:blip r:embed="rId2"/>
          <a:stretch>
            <a:fillRect/>
          </a:stretch>
        </p:blipFill>
        <p:spPr>
          <a:xfrm>
            <a:off x="5270063" y="1691760"/>
            <a:ext cx="3242805" cy="4351338"/>
          </a:xfrm>
        </p:spPr>
      </p:pic>
    </p:spTree>
    <p:extLst>
      <p:ext uri="{BB962C8B-B14F-4D97-AF65-F5344CB8AC3E}">
        <p14:creationId xmlns:p14="http://schemas.microsoft.com/office/powerpoint/2010/main" val="165435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a:extLst>
              <a:ext uri="{FF2B5EF4-FFF2-40B4-BE49-F238E27FC236}">
                <a16:creationId xmlns:a16="http://schemas.microsoft.com/office/drawing/2014/main" id="{2EAD6224-A912-15CC-4540-86C6EE739555}"/>
              </a:ext>
            </a:extLst>
          </p:cNvPr>
          <p:cNvSpPr>
            <a:spLocks noGrp="1" noChangeArrowheads="1"/>
          </p:cNvSpPr>
          <p:nvPr>
            <p:ph type="title"/>
          </p:nvPr>
        </p:nvSpPr>
        <p:spPr/>
        <p:txBody>
          <a:bodyPr/>
          <a:lstStyle/>
          <a:p>
            <a:endParaRPr lang="en-GB" altLang="en-US">
              <a:latin typeface="DINPro"/>
            </a:endParaRPr>
          </a:p>
        </p:txBody>
      </p:sp>
      <p:sp>
        <p:nvSpPr>
          <p:cNvPr id="27651" name="Content Placeholder 5">
            <a:extLst>
              <a:ext uri="{FF2B5EF4-FFF2-40B4-BE49-F238E27FC236}">
                <a16:creationId xmlns:a16="http://schemas.microsoft.com/office/drawing/2014/main" id="{6A7710BC-575B-62EF-8A98-E9E28B088327}"/>
              </a:ext>
            </a:extLst>
          </p:cNvPr>
          <p:cNvSpPr>
            <a:spLocks noGrp="1" noChangeArrowheads="1"/>
          </p:cNvSpPr>
          <p:nvPr>
            <p:ph sz="half" idx="1"/>
          </p:nvPr>
        </p:nvSpPr>
        <p:spPr/>
        <p:txBody>
          <a:bodyPr/>
          <a:lstStyle/>
          <a:p>
            <a:pPr marL="0" indent="0">
              <a:buNone/>
            </a:pPr>
            <a:endParaRPr lang="en-GB" sz="2000">
              <a:solidFill>
                <a:srgbClr val="333333"/>
              </a:solidFill>
              <a:latin typeface="DINPro Light"/>
            </a:endParaRPr>
          </a:p>
          <a:p>
            <a:pPr marL="0" indent="0">
              <a:buNone/>
            </a:pPr>
            <a:endParaRPr lang="en-GB" sz="2000">
              <a:solidFill>
                <a:srgbClr val="333333"/>
              </a:solidFill>
              <a:latin typeface="DINPro Light"/>
            </a:endParaRPr>
          </a:p>
          <a:p>
            <a:pPr marL="0" indent="0">
              <a:buNone/>
            </a:pPr>
            <a:r>
              <a:rPr lang="en-GB" sz="2000">
                <a:solidFill>
                  <a:srgbClr val="333333"/>
                </a:solidFill>
                <a:latin typeface="DINPro Light"/>
              </a:rPr>
              <a:t>Bill – a statement of charges for either products or services that were rendered by the supplier or service provided to the buyer</a:t>
            </a:r>
            <a:endParaRPr lang="en-GB" sz="2000">
              <a:solidFill>
                <a:srgbClr val="333333"/>
              </a:solidFill>
            </a:endParaRPr>
          </a:p>
          <a:p>
            <a:pPr marL="0" indent="0">
              <a:buNone/>
            </a:pPr>
            <a:endParaRPr lang="en-GB" sz="2000">
              <a:solidFill>
                <a:srgbClr val="333333"/>
              </a:solidFill>
              <a:latin typeface="DINPro Light"/>
            </a:endParaRPr>
          </a:p>
          <a:p>
            <a:pPr marL="0" indent="0">
              <a:buNone/>
            </a:pPr>
            <a:r>
              <a:rPr lang="en-GB" altLang="en-US" sz="2000">
                <a:latin typeface="DINPro Light"/>
              </a:rPr>
              <a:t>Lading is the Old English word for ‘loading’ in the 16th century, which is when it was first issued</a:t>
            </a:r>
            <a:endParaRPr lang="en-US" sz="2000"/>
          </a:p>
          <a:p>
            <a:pPr marL="0" indent="0">
              <a:buNone/>
            </a:pPr>
            <a:endParaRPr lang="en-GB" sz="2000">
              <a:solidFill>
                <a:srgbClr val="333333"/>
              </a:solidFill>
            </a:endParaRPr>
          </a:p>
          <a:p>
            <a:endParaRPr lang="en-GB" altLang="en-US">
              <a:latin typeface="DINPro Light"/>
            </a:endParaRPr>
          </a:p>
          <a:p>
            <a:endParaRPr lang="en-GB" altLang="en-US">
              <a:latin typeface="DINPro Light"/>
            </a:endParaRPr>
          </a:p>
        </p:txBody>
      </p:sp>
      <p:pic>
        <p:nvPicPr>
          <p:cNvPr id="27652" name="Content Placeholder 7">
            <a:extLst>
              <a:ext uri="{FF2B5EF4-FFF2-40B4-BE49-F238E27FC236}">
                <a16:creationId xmlns:a16="http://schemas.microsoft.com/office/drawing/2014/main" id="{4B4E2002-7F23-E907-1710-D55D5672FB3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29150" y="2894013"/>
            <a:ext cx="3886200" cy="221456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9137-12A3-03DA-867A-10532D07A91F}"/>
              </a:ext>
            </a:extLst>
          </p:cNvPr>
          <p:cNvSpPr>
            <a:spLocks noGrp="1"/>
          </p:cNvSpPr>
          <p:nvPr>
            <p:ph type="title"/>
          </p:nvPr>
        </p:nvSpPr>
        <p:spPr/>
        <p:txBody>
          <a:bodyPr/>
          <a:lstStyle/>
          <a:p>
            <a:pPr algn="ctr"/>
            <a:r>
              <a:rPr lang="en-US">
                <a:latin typeface="DINPro"/>
              </a:rPr>
              <a:t>Information on a Bill of Lading</a:t>
            </a:r>
            <a:endParaRPr lang="en-US"/>
          </a:p>
        </p:txBody>
      </p:sp>
      <p:sp>
        <p:nvSpPr>
          <p:cNvPr id="3" name="Content Placeholder 2">
            <a:extLst>
              <a:ext uri="{FF2B5EF4-FFF2-40B4-BE49-F238E27FC236}">
                <a16:creationId xmlns:a16="http://schemas.microsoft.com/office/drawing/2014/main" id="{0C4B8EF8-F1B7-FB6F-89F3-B41DAE6911DD}"/>
              </a:ext>
            </a:extLst>
          </p:cNvPr>
          <p:cNvSpPr>
            <a:spLocks noGrp="1"/>
          </p:cNvSpPr>
          <p:nvPr>
            <p:ph sz="half" idx="1"/>
          </p:nvPr>
        </p:nvSpPr>
        <p:spPr/>
        <p:txBody>
          <a:bodyPr/>
          <a:lstStyle/>
          <a:p>
            <a:pPr>
              <a:buFont typeface="Arial"/>
              <a:buChar char="•"/>
            </a:pPr>
            <a:r>
              <a:rPr lang="en-US" sz="1200" b="1">
                <a:solidFill>
                  <a:srgbClr val="333333"/>
                </a:solidFill>
                <a:latin typeface="DINPro Light"/>
              </a:rPr>
              <a:t>Name and address of the shipper</a:t>
            </a:r>
            <a:endParaRPr lang="en-US" b="1">
              <a:latin typeface="DINPro Light"/>
            </a:endParaRPr>
          </a:p>
          <a:p>
            <a:pPr>
              <a:buFont typeface="Arial"/>
              <a:buChar char="•"/>
            </a:pPr>
            <a:r>
              <a:rPr lang="en-US" sz="1200" b="1">
                <a:solidFill>
                  <a:srgbClr val="333333"/>
                </a:solidFill>
                <a:latin typeface="DINPro Light"/>
              </a:rPr>
              <a:t>Name, address, and contact details of the receiver</a:t>
            </a:r>
            <a:endParaRPr lang="en-US" b="1"/>
          </a:p>
          <a:p>
            <a:pPr>
              <a:buFont typeface="Arial"/>
              <a:buChar char="•"/>
            </a:pPr>
            <a:r>
              <a:rPr lang="en-US" sz="1200" b="1">
                <a:solidFill>
                  <a:srgbClr val="333333"/>
                </a:solidFill>
                <a:latin typeface="DINPro Light"/>
              </a:rPr>
              <a:t>Name, address, and contact details of the paying party</a:t>
            </a:r>
            <a:endParaRPr lang="en-US" b="1"/>
          </a:p>
          <a:p>
            <a:pPr>
              <a:buFont typeface="Arial"/>
              <a:buChar char="•"/>
            </a:pPr>
            <a:r>
              <a:rPr lang="en-US" sz="1200" b="1">
                <a:solidFill>
                  <a:srgbClr val="333333"/>
                </a:solidFill>
                <a:latin typeface="DINPro Light"/>
              </a:rPr>
              <a:t>Date of Issue</a:t>
            </a:r>
            <a:endParaRPr lang="en-US">
              <a:latin typeface="DINPro Light"/>
            </a:endParaRPr>
          </a:p>
          <a:p>
            <a:pPr>
              <a:buFont typeface="Arial"/>
              <a:buChar char="•"/>
            </a:pPr>
            <a:r>
              <a:rPr lang="en-US" sz="1200" b="1">
                <a:solidFill>
                  <a:srgbClr val="333333"/>
                </a:solidFill>
                <a:latin typeface="DINPro Light"/>
              </a:rPr>
              <a:t>Bill of Lading Number</a:t>
            </a:r>
            <a:endParaRPr lang="en-US">
              <a:latin typeface="DINPro Light"/>
            </a:endParaRPr>
          </a:p>
          <a:p>
            <a:pPr>
              <a:buFont typeface="Arial"/>
              <a:buChar char="•"/>
            </a:pPr>
            <a:r>
              <a:rPr lang="en-US" sz="1200" b="1">
                <a:solidFill>
                  <a:srgbClr val="333333"/>
                </a:solidFill>
                <a:latin typeface="DINPro Light"/>
              </a:rPr>
              <a:t>Shipping Information</a:t>
            </a:r>
            <a:endParaRPr lang="en-US">
              <a:latin typeface="DINPro Light"/>
            </a:endParaRPr>
          </a:p>
          <a:p>
            <a:pPr marL="1143000" lvl="2" indent="-285750">
              <a:buFont typeface="Arial"/>
              <a:buChar char="•"/>
            </a:pPr>
            <a:r>
              <a:rPr lang="en-US" sz="1200">
                <a:solidFill>
                  <a:srgbClr val="333333"/>
                </a:solidFill>
                <a:latin typeface="DINPro Light"/>
              </a:rPr>
              <a:t>Port of Loading</a:t>
            </a:r>
            <a:endParaRPr lang="en-US">
              <a:latin typeface="DINPro Light"/>
            </a:endParaRPr>
          </a:p>
          <a:p>
            <a:pPr marL="1143000" lvl="2" indent="-285750">
              <a:buFont typeface="Arial"/>
              <a:buChar char="•"/>
            </a:pPr>
            <a:r>
              <a:rPr lang="en-US" sz="1200">
                <a:solidFill>
                  <a:srgbClr val="333333"/>
                </a:solidFill>
                <a:latin typeface="DINPro Light"/>
              </a:rPr>
              <a:t>Port of Discharge</a:t>
            </a:r>
            <a:endParaRPr lang="en-US">
              <a:latin typeface="DINPro Light"/>
            </a:endParaRPr>
          </a:p>
          <a:p>
            <a:pPr marL="1143000" lvl="2" indent="-285750">
              <a:buFont typeface="Arial"/>
              <a:buChar char="•"/>
            </a:pPr>
            <a:r>
              <a:rPr lang="en-US" sz="1200">
                <a:solidFill>
                  <a:srgbClr val="333333"/>
                </a:solidFill>
                <a:latin typeface="DINPro Light"/>
              </a:rPr>
              <a:t>Vessel Name and Voyage Number</a:t>
            </a:r>
            <a:endParaRPr lang="en-US">
              <a:latin typeface="DINPro Light"/>
            </a:endParaRPr>
          </a:p>
          <a:p>
            <a:pPr marL="1143000" lvl="2" indent="-285750">
              <a:buFont typeface="Arial"/>
              <a:buChar char="•"/>
            </a:pPr>
            <a:r>
              <a:rPr lang="en-US" sz="1200">
                <a:solidFill>
                  <a:srgbClr val="333333"/>
                </a:solidFill>
                <a:latin typeface="DINPro Light"/>
              </a:rPr>
              <a:t>Final Destination</a:t>
            </a:r>
            <a:endParaRPr lang="en-US">
              <a:latin typeface="DINPro Light"/>
            </a:endParaRPr>
          </a:p>
          <a:p>
            <a:pPr>
              <a:buFont typeface="Arial"/>
              <a:buChar char="•"/>
            </a:pPr>
            <a:r>
              <a:rPr lang="en-US" sz="1200" b="1">
                <a:solidFill>
                  <a:srgbClr val="333333"/>
                </a:solidFill>
                <a:latin typeface="DINPro Light"/>
              </a:rPr>
              <a:t>Cargo Details</a:t>
            </a:r>
            <a:endParaRPr lang="en-US">
              <a:latin typeface="DINPro Light"/>
            </a:endParaRPr>
          </a:p>
          <a:p>
            <a:pPr marL="1143000" lvl="2" indent="-285750">
              <a:buFont typeface="Arial"/>
              <a:buChar char="•"/>
            </a:pPr>
            <a:r>
              <a:rPr lang="en-US" sz="1200">
                <a:solidFill>
                  <a:srgbClr val="333333"/>
                </a:solidFill>
                <a:latin typeface="DINPro Light"/>
              </a:rPr>
              <a:t>Description of the cargo and the packaging used (ex: cartons, pallets, etc.)</a:t>
            </a:r>
            <a:endParaRPr lang="en-US">
              <a:latin typeface="DINPro Light"/>
            </a:endParaRPr>
          </a:p>
          <a:p>
            <a:pPr marL="1143000" lvl="2" indent="-285750">
              <a:buFont typeface="Arial"/>
              <a:buChar char="•"/>
            </a:pPr>
            <a:r>
              <a:rPr lang="en-US" sz="1200">
                <a:solidFill>
                  <a:srgbClr val="333333"/>
                </a:solidFill>
                <a:latin typeface="DINPro Light"/>
              </a:rPr>
              <a:t>Gross Weight</a:t>
            </a:r>
            <a:endParaRPr lang="en-US">
              <a:latin typeface="DINPro Light"/>
            </a:endParaRPr>
          </a:p>
          <a:p>
            <a:pPr marL="1143000" lvl="2" indent="-285750">
              <a:buFont typeface="Arial"/>
              <a:buChar char="•"/>
            </a:pPr>
            <a:r>
              <a:rPr lang="en-US" sz="1200">
                <a:solidFill>
                  <a:srgbClr val="333333"/>
                </a:solidFill>
                <a:latin typeface="DINPro Light"/>
              </a:rPr>
              <a:t>Total Volume </a:t>
            </a:r>
            <a:endParaRPr lang="en-US">
              <a:latin typeface="DINPro Light"/>
            </a:endParaRPr>
          </a:p>
          <a:p>
            <a:pPr marL="1143000" lvl="2" indent="-285750">
              <a:buFont typeface="Arial"/>
              <a:buChar char="•"/>
            </a:pPr>
            <a:r>
              <a:rPr lang="en-US" sz="1200">
                <a:solidFill>
                  <a:srgbClr val="333333"/>
                </a:solidFill>
                <a:latin typeface="DINPro Light"/>
              </a:rPr>
              <a:t>Total Number of Cartons</a:t>
            </a:r>
            <a:endParaRPr lang="en-US">
              <a:latin typeface="DINPro Light"/>
            </a:endParaRPr>
          </a:p>
          <a:p>
            <a:pPr marL="1143000" lvl="2" indent="-285750">
              <a:buFont typeface="Arial"/>
              <a:buChar char="•"/>
            </a:pPr>
            <a:r>
              <a:rPr lang="en-US" sz="1200">
                <a:solidFill>
                  <a:srgbClr val="333333"/>
                </a:solidFill>
                <a:latin typeface="DINPro Light"/>
              </a:rPr>
              <a:t>Container Number and container size</a:t>
            </a:r>
            <a:endParaRPr lang="en-US">
              <a:latin typeface="DINPro Light"/>
            </a:endParaRPr>
          </a:p>
          <a:p>
            <a:pPr>
              <a:buFont typeface="Arial"/>
              <a:buChar char="•"/>
            </a:pPr>
            <a:r>
              <a:rPr lang="en-US" sz="1200" b="1">
                <a:solidFill>
                  <a:srgbClr val="333333"/>
                </a:solidFill>
                <a:latin typeface="DINPro Light"/>
              </a:rPr>
              <a:t>Special Notes or Instructions</a:t>
            </a:r>
            <a:endParaRPr lang="en-US">
              <a:latin typeface="DINPro Light"/>
            </a:endParaRPr>
          </a:p>
          <a:p>
            <a:pPr marL="0" indent="0">
              <a:buNone/>
            </a:pPr>
            <a:endParaRPr lang="en-US"/>
          </a:p>
        </p:txBody>
      </p:sp>
      <p:pic>
        <p:nvPicPr>
          <p:cNvPr id="5" name="Content Placeholder 4" descr="40 Free Bill of Lading Forms &amp; Templates - Template Lab">
            <a:extLst>
              <a:ext uri="{FF2B5EF4-FFF2-40B4-BE49-F238E27FC236}">
                <a16:creationId xmlns:a16="http://schemas.microsoft.com/office/drawing/2014/main" id="{FF88F543-CC11-F9C4-83D4-357F08EBE2FB}"/>
              </a:ext>
            </a:extLst>
          </p:cNvPr>
          <p:cNvPicPr>
            <a:picLocks noGrp="1" noChangeAspect="1"/>
          </p:cNvPicPr>
          <p:nvPr>
            <p:ph sz="half" idx="2"/>
          </p:nvPr>
        </p:nvPicPr>
        <p:blipFill>
          <a:blip r:embed="rId2"/>
          <a:stretch>
            <a:fillRect/>
          </a:stretch>
        </p:blipFill>
        <p:spPr>
          <a:xfrm>
            <a:off x="4890893" y="1825625"/>
            <a:ext cx="3362714" cy="4351338"/>
          </a:xfrm>
        </p:spPr>
      </p:pic>
    </p:spTree>
    <p:extLst>
      <p:ext uri="{BB962C8B-B14F-4D97-AF65-F5344CB8AC3E}">
        <p14:creationId xmlns:p14="http://schemas.microsoft.com/office/powerpoint/2010/main" val="1462178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a:extLst>
              <a:ext uri="{FF2B5EF4-FFF2-40B4-BE49-F238E27FC236}">
                <a16:creationId xmlns:a16="http://schemas.microsoft.com/office/drawing/2014/main" id="{B5686803-6F07-EA61-E5D7-49D47F336DE6}"/>
              </a:ext>
            </a:extLst>
          </p:cNvPr>
          <p:cNvSpPr>
            <a:spLocks noGrp="1" noChangeArrowheads="1"/>
          </p:cNvSpPr>
          <p:nvPr>
            <p:ph type="title"/>
          </p:nvPr>
        </p:nvSpPr>
        <p:spPr/>
        <p:txBody>
          <a:bodyPr/>
          <a:lstStyle/>
          <a:p>
            <a:pPr algn="ctr"/>
            <a:r>
              <a:rPr lang="en-GB" altLang="en-US">
                <a:latin typeface="DINPro"/>
              </a:rPr>
              <a:t>Types of Bill of Lading</a:t>
            </a:r>
            <a:endParaRPr lang="en-US"/>
          </a:p>
        </p:txBody>
      </p:sp>
      <p:sp>
        <p:nvSpPr>
          <p:cNvPr id="32771" name="Content Placeholder 4">
            <a:extLst>
              <a:ext uri="{FF2B5EF4-FFF2-40B4-BE49-F238E27FC236}">
                <a16:creationId xmlns:a16="http://schemas.microsoft.com/office/drawing/2014/main" id="{36063F39-BD11-8F81-CDD0-E98A70EB8781}"/>
              </a:ext>
            </a:extLst>
          </p:cNvPr>
          <p:cNvSpPr>
            <a:spLocks noGrp="1" noChangeArrowheads="1"/>
          </p:cNvSpPr>
          <p:nvPr>
            <p:ph sz="half" idx="1"/>
          </p:nvPr>
        </p:nvSpPr>
        <p:spPr/>
        <p:txBody>
          <a:bodyPr/>
          <a:lstStyle/>
          <a:p>
            <a:endParaRPr lang="en-GB" altLang="en-US">
              <a:latin typeface="DINPro Light"/>
            </a:endParaRPr>
          </a:p>
          <a:p>
            <a:r>
              <a:rPr lang="en-GB" altLang="en-US" sz="1600">
                <a:latin typeface="DINPro Light"/>
              </a:rPr>
              <a:t>Ocean Bill of Lading – goods shipped over sea where shippers want to retain control over title of goods. </a:t>
            </a:r>
          </a:p>
          <a:p>
            <a:r>
              <a:rPr lang="en-GB" altLang="en-US" sz="1600">
                <a:latin typeface="DINPro Light"/>
              </a:rPr>
              <a:t>Sea Waybill – non-negotiable variant of the ocean bill of lading.</a:t>
            </a:r>
          </a:p>
          <a:p>
            <a:r>
              <a:rPr lang="en-GB" altLang="en-US" sz="1600">
                <a:latin typeface="DINPro Light"/>
              </a:rPr>
              <a:t>Master Air Waybill – freight shipments shipped by air. </a:t>
            </a:r>
          </a:p>
          <a:p>
            <a:r>
              <a:rPr lang="en-GB" altLang="en-US" sz="1600">
                <a:latin typeface="DINPro Light"/>
              </a:rPr>
              <a:t>Inland Bill of Lading – freight shipments shipped over land (rail or road).</a:t>
            </a:r>
          </a:p>
          <a:p>
            <a:r>
              <a:rPr lang="en-GB" altLang="en-US" sz="1600">
                <a:latin typeface="DINPro Light"/>
              </a:rPr>
              <a:t>Multimodal Bill of Lading – goods are shipped over more than one mode of transport. Sea + road, sea + rail etc. </a:t>
            </a:r>
          </a:p>
          <a:p>
            <a:r>
              <a:rPr lang="en-GB" altLang="en-US" sz="1600">
                <a:latin typeface="DINPro Light"/>
              </a:rPr>
              <a:t>House Bill of Lading – goods are shipped through a freight forwarder for Less than Container Load (LCL) or less than truckload (LTL) shipments. </a:t>
            </a:r>
          </a:p>
        </p:txBody>
      </p:sp>
      <p:pic>
        <p:nvPicPr>
          <p:cNvPr id="3" name="Content Placeholder 2" descr="Image result for different types of b/l">
            <a:extLst>
              <a:ext uri="{FF2B5EF4-FFF2-40B4-BE49-F238E27FC236}">
                <a16:creationId xmlns:a16="http://schemas.microsoft.com/office/drawing/2014/main" id="{46C82FA8-4AE7-C083-083F-C57F103ED6F9}"/>
              </a:ext>
            </a:extLst>
          </p:cNvPr>
          <p:cNvPicPr>
            <a:picLocks noGrp="1" noChangeAspect="1"/>
          </p:cNvPicPr>
          <p:nvPr>
            <p:ph sz="half" idx="2"/>
          </p:nvPr>
        </p:nvPicPr>
        <p:blipFill>
          <a:blip r:embed="rId2"/>
          <a:stretch>
            <a:fillRect/>
          </a:stretch>
        </p:blipFill>
        <p:spPr>
          <a:xfrm>
            <a:off x="5233602" y="2814531"/>
            <a:ext cx="3078891" cy="237352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0CAB-1BDD-6D15-A25A-38A45CE6E7FF}"/>
              </a:ext>
            </a:extLst>
          </p:cNvPr>
          <p:cNvSpPr>
            <a:spLocks noGrp="1"/>
          </p:cNvSpPr>
          <p:nvPr>
            <p:ph type="title"/>
          </p:nvPr>
        </p:nvSpPr>
        <p:spPr/>
        <p:txBody>
          <a:bodyPr/>
          <a:lstStyle/>
          <a:p>
            <a:r>
              <a:rPr lang="en-US">
                <a:latin typeface="DINPro"/>
              </a:rPr>
              <a:t>Legislation </a:t>
            </a:r>
            <a:endParaRPr lang="en-US"/>
          </a:p>
        </p:txBody>
      </p:sp>
      <p:sp>
        <p:nvSpPr>
          <p:cNvPr id="3" name="Content Placeholder 2">
            <a:extLst>
              <a:ext uri="{FF2B5EF4-FFF2-40B4-BE49-F238E27FC236}">
                <a16:creationId xmlns:a16="http://schemas.microsoft.com/office/drawing/2014/main" id="{D85B91F4-C14C-1D4F-87C1-0D11E4A7F8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6523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445FF9DB-6B54-974D-608C-7D76895A49DC}"/>
              </a:ext>
            </a:extLst>
          </p:cNvPr>
          <p:cNvSpPr>
            <a:spLocks noGrp="1" noChangeArrowheads="1"/>
          </p:cNvSpPr>
          <p:nvPr>
            <p:ph type="title"/>
          </p:nvPr>
        </p:nvSpPr>
        <p:spPr/>
        <p:txBody>
          <a:bodyPr/>
          <a:lstStyle/>
          <a:p>
            <a:pPr algn="ctr"/>
            <a:r>
              <a:rPr lang="en-GB" altLang="en-US">
                <a:latin typeface="DINPro"/>
              </a:rPr>
              <a:t>Welcome</a:t>
            </a:r>
          </a:p>
        </p:txBody>
      </p:sp>
      <p:pic>
        <p:nvPicPr>
          <p:cNvPr id="16387" name="Content Placeholder 7">
            <a:extLst>
              <a:ext uri="{FF2B5EF4-FFF2-40B4-BE49-F238E27FC236}">
                <a16:creationId xmlns:a16="http://schemas.microsoft.com/office/drawing/2014/main" id="{A62CE09B-B968-4506-B491-1C8A286005E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95363" y="2344738"/>
            <a:ext cx="2611437" cy="3217862"/>
          </a:xfrm>
        </p:spPr>
      </p:pic>
      <p:pic>
        <p:nvPicPr>
          <p:cNvPr id="16388" name="Content Placeholder 2">
            <a:extLst>
              <a:ext uri="{FF2B5EF4-FFF2-40B4-BE49-F238E27FC236}">
                <a16:creationId xmlns:a16="http://schemas.microsoft.com/office/drawing/2014/main" id="{40BF90D6-F9FF-33C2-543A-1E7D37BDAFF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87900" y="2133600"/>
            <a:ext cx="3589338" cy="360997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6A3B7-81A0-AF3F-FD2F-7256504203A0}"/>
              </a:ext>
            </a:extLst>
          </p:cNvPr>
          <p:cNvSpPr>
            <a:spLocks noGrp="1"/>
          </p:cNvSpPr>
          <p:nvPr>
            <p:ph type="title"/>
          </p:nvPr>
        </p:nvSpPr>
        <p:spPr/>
        <p:txBody>
          <a:bodyPr/>
          <a:lstStyle/>
          <a:p>
            <a:pPr algn="ctr"/>
            <a:r>
              <a:rPr lang="en-US">
                <a:latin typeface="DINPro"/>
              </a:rPr>
              <a:t>The Electronic Trade Documents Act 2023</a:t>
            </a:r>
            <a:endParaRPr lang="en-US"/>
          </a:p>
        </p:txBody>
      </p:sp>
      <p:sp>
        <p:nvSpPr>
          <p:cNvPr id="3" name="Content Placeholder 2">
            <a:extLst>
              <a:ext uri="{FF2B5EF4-FFF2-40B4-BE49-F238E27FC236}">
                <a16:creationId xmlns:a16="http://schemas.microsoft.com/office/drawing/2014/main" id="{0A6A3E16-6C3A-A7E9-08F4-AFFB670BB1FD}"/>
              </a:ext>
            </a:extLst>
          </p:cNvPr>
          <p:cNvSpPr>
            <a:spLocks noGrp="1"/>
          </p:cNvSpPr>
          <p:nvPr>
            <p:ph sz="half" idx="1"/>
          </p:nvPr>
        </p:nvSpPr>
        <p:spPr/>
        <p:txBody>
          <a:bodyPr/>
          <a:lstStyle/>
          <a:p>
            <a:pPr>
              <a:buFont typeface="Arial"/>
              <a:buChar char="•"/>
            </a:pPr>
            <a:endParaRPr lang="en-US" sz="1800">
              <a:solidFill>
                <a:srgbClr val="3D3C3C"/>
              </a:solidFill>
              <a:latin typeface="Lora"/>
            </a:endParaRPr>
          </a:p>
          <a:p>
            <a:pPr>
              <a:buFont typeface="Arial"/>
              <a:buChar char="•"/>
            </a:pPr>
            <a:r>
              <a:rPr lang="en-US" sz="1500">
                <a:solidFill>
                  <a:srgbClr val="3D3C3C"/>
                </a:solidFill>
                <a:latin typeface="Lora"/>
              </a:rPr>
              <a:t>Received royal assent on 20 July 2023</a:t>
            </a:r>
            <a:endParaRPr lang="en-US" sz="1800">
              <a:solidFill>
                <a:srgbClr val="3D3C3C"/>
              </a:solidFill>
              <a:latin typeface="Lora"/>
            </a:endParaRPr>
          </a:p>
          <a:p>
            <a:pPr>
              <a:buFont typeface="Arial"/>
              <a:buChar char="•"/>
            </a:pPr>
            <a:endParaRPr lang="en-US" sz="1800">
              <a:solidFill>
                <a:srgbClr val="3D3C3C"/>
              </a:solidFill>
              <a:latin typeface="Lora"/>
            </a:endParaRPr>
          </a:p>
          <a:p>
            <a:pPr>
              <a:buFont typeface="Arial"/>
              <a:buChar char="•"/>
            </a:pPr>
            <a:r>
              <a:rPr lang="en-US" sz="1800">
                <a:solidFill>
                  <a:srgbClr val="3D3C3C"/>
                </a:solidFill>
                <a:latin typeface="Lora"/>
              </a:rPr>
              <a:t>The Act permits electronic trade documents to be “possessed” in the same way as hardcopy documents, provided they are held on a “reliable system”</a:t>
            </a:r>
            <a:endParaRPr lang="en-US"/>
          </a:p>
          <a:p>
            <a:pPr>
              <a:buFont typeface="Arial"/>
              <a:buChar char="•"/>
            </a:pPr>
            <a:endParaRPr lang="en-US" sz="1800">
              <a:solidFill>
                <a:srgbClr val="3D3C3C"/>
              </a:solidFill>
              <a:latin typeface="Lora"/>
            </a:endParaRPr>
          </a:p>
          <a:p>
            <a:pPr>
              <a:buFont typeface="Arial"/>
              <a:buChar char="•"/>
            </a:pPr>
            <a:r>
              <a:rPr lang="en-US" sz="1500">
                <a:solidFill>
                  <a:srgbClr val="3D3C3C"/>
                </a:solidFill>
                <a:latin typeface="Lora"/>
              </a:rPr>
              <a:t>The ICC estimates that 80% of all bills of lading, as well as a majority of trade documents generally, operate under English law</a:t>
            </a:r>
            <a:endParaRPr lang="en-US" sz="1800">
              <a:solidFill>
                <a:srgbClr val="3D3C3C"/>
              </a:solidFill>
              <a:latin typeface="Lora"/>
            </a:endParaRPr>
          </a:p>
          <a:p>
            <a:pPr marL="0" indent="0">
              <a:buNone/>
            </a:pPr>
            <a:endParaRPr lang="en-US"/>
          </a:p>
          <a:p>
            <a:pPr marL="0" indent="0">
              <a:buNone/>
            </a:pPr>
            <a:endParaRPr lang="en-US"/>
          </a:p>
        </p:txBody>
      </p:sp>
      <p:pic>
        <p:nvPicPr>
          <p:cNvPr id="5" name="Content Placeholder 4" descr="Image result for electronic b/l">
            <a:extLst>
              <a:ext uri="{FF2B5EF4-FFF2-40B4-BE49-F238E27FC236}">
                <a16:creationId xmlns:a16="http://schemas.microsoft.com/office/drawing/2014/main" id="{79F3BBF2-F810-CAA7-ED79-EF379B62D5A3}"/>
              </a:ext>
            </a:extLst>
          </p:cNvPr>
          <p:cNvPicPr>
            <a:picLocks noGrp="1" noChangeAspect="1"/>
          </p:cNvPicPr>
          <p:nvPr>
            <p:ph sz="half" idx="2"/>
          </p:nvPr>
        </p:nvPicPr>
        <p:blipFill>
          <a:blip r:embed="rId2"/>
          <a:stretch>
            <a:fillRect/>
          </a:stretch>
        </p:blipFill>
        <p:spPr>
          <a:xfrm>
            <a:off x="5489747" y="2917503"/>
            <a:ext cx="2762250" cy="1714500"/>
          </a:xfrm>
        </p:spPr>
      </p:pic>
    </p:spTree>
    <p:extLst>
      <p:ext uri="{BB962C8B-B14F-4D97-AF65-F5344CB8AC3E}">
        <p14:creationId xmlns:p14="http://schemas.microsoft.com/office/powerpoint/2010/main" val="3466834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AD9F-A800-43E3-F1CC-CE36FD79FA9D}"/>
              </a:ext>
            </a:extLst>
          </p:cNvPr>
          <p:cNvSpPr>
            <a:spLocks noGrp="1"/>
          </p:cNvSpPr>
          <p:nvPr>
            <p:ph type="title"/>
          </p:nvPr>
        </p:nvSpPr>
        <p:spPr/>
        <p:txBody>
          <a:bodyPr/>
          <a:lstStyle/>
          <a:p>
            <a:pPr algn="ctr"/>
            <a:r>
              <a:rPr lang="en-US">
                <a:latin typeface="DINPro"/>
              </a:rPr>
              <a:t>Marine Insuranc Act 1906</a:t>
            </a:r>
            <a:endParaRPr lang="en-US"/>
          </a:p>
        </p:txBody>
      </p:sp>
      <p:sp>
        <p:nvSpPr>
          <p:cNvPr id="3" name="Content Placeholder 2">
            <a:extLst>
              <a:ext uri="{FF2B5EF4-FFF2-40B4-BE49-F238E27FC236}">
                <a16:creationId xmlns:a16="http://schemas.microsoft.com/office/drawing/2014/main" id="{E8FB3600-E9B1-28CC-B551-3CFAC01D651E}"/>
              </a:ext>
            </a:extLst>
          </p:cNvPr>
          <p:cNvSpPr>
            <a:spLocks noGrp="1"/>
          </p:cNvSpPr>
          <p:nvPr>
            <p:ph sz="half" idx="1"/>
          </p:nvPr>
        </p:nvSpPr>
        <p:spPr/>
        <p:txBody>
          <a:bodyPr/>
          <a:lstStyle/>
          <a:p>
            <a:r>
              <a:rPr lang="en-US" sz="2000">
                <a:latin typeface="DINPro Light"/>
              </a:rPr>
              <a:t>Duty of disclosure </a:t>
            </a:r>
          </a:p>
          <a:p>
            <a:pPr lvl="1">
              <a:buFont typeface="Courier New" panose="020B0604020202020204" pitchFamily="34" charset="0"/>
              <a:buChar char="o"/>
            </a:pPr>
            <a:r>
              <a:rPr lang="en-US" sz="2000">
                <a:latin typeface="DINPro Light"/>
              </a:rPr>
              <a:t>Amended by Insurance Act 2015</a:t>
            </a:r>
          </a:p>
          <a:p>
            <a:r>
              <a:rPr lang="en-US" sz="2000">
                <a:latin typeface="DINPro Light"/>
              </a:rPr>
              <a:t>Uses the term peril to denote a hazard</a:t>
            </a:r>
          </a:p>
          <a:p>
            <a:r>
              <a:rPr lang="en-US" sz="2000">
                <a:latin typeface="DINPro Light"/>
              </a:rPr>
              <a:t>Defines insurable interest</a:t>
            </a:r>
          </a:p>
          <a:p>
            <a:r>
              <a:rPr lang="en-US" sz="2000">
                <a:latin typeface="DINPro Light"/>
              </a:rPr>
              <a:t>Seaworthiness warranty</a:t>
            </a:r>
          </a:p>
          <a:p>
            <a:r>
              <a:rPr lang="en-US" sz="2000">
                <a:latin typeface="DINPro Light"/>
              </a:rPr>
              <a:t>Marine insurance policies should indemnify</a:t>
            </a:r>
          </a:p>
          <a:p>
            <a:r>
              <a:rPr lang="en-US" sz="2000">
                <a:latin typeface="DINPro Light"/>
              </a:rPr>
              <a:t>Defines a marine adventure</a:t>
            </a:r>
          </a:p>
          <a:p>
            <a:r>
              <a:rPr lang="en-US" sz="2000">
                <a:latin typeface="DINPro Light"/>
              </a:rPr>
              <a:t>States what can &amp; cannot be insured</a:t>
            </a:r>
          </a:p>
        </p:txBody>
      </p:sp>
      <p:pic>
        <p:nvPicPr>
          <p:cNvPr id="8" name="Content Placeholder 7" descr="Image result for marine insurance act 1906">
            <a:extLst>
              <a:ext uri="{FF2B5EF4-FFF2-40B4-BE49-F238E27FC236}">
                <a16:creationId xmlns:a16="http://schemas.microsoft.com/office/drawing/2014/main" id="{91AF3557-281A-6DAD-0AF0-084BF4EA15A1}"/>
              </a:ext>
            </a:extLst>
          </p:cNvPr>
          <p:cNvPicPr>
            <a:picLocks noGrp="1" noChangeAspect="1"/>
          </p:cNvPicPr>
          <p:nvPr>
            <p:ph sz="half" idx="2"/>
          </p:nvPr>
        </p:nvPicPr>
        <p:blipFill>
          <a:blip r:embed="rId2"/>
          <a:stretch>
            <a:fillRect/>
          </a:stretch>
        </p:blipFill>
        <p:spPr>
          <a:xfrm>
            <a:off x="5136869" y="1548071"/>
            <a:ext cx="3379402" cy="4536884"/>
          </a:xfrm>
        </p:spPr>
      </p:pic>
    </p:spTree>
    <p:extLst>
      <p:ext uri="{BB962C8B-B14F-4D97-AF65-F5344CB8AC3E}">
        <p14:creationId xmlns:p14="http://schemas.microsoft.com/office/powerpoint/2010/main" val="1377753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B2215-A226-5100-C509-133F52513F96}"/>
              </a:ext>
            </a:extLst>
          </p:cNvPr>
          <p:cNvSpPr>
            <a:spLocks noGrp="1"/>
          </p:cNvSpPr>
          <p:nvPr>
            <p:ph sz="half" idx="4294967295"/>
          </p:nvPr>
        </p:nvSpPr>
        <p:spPr>
          <a:xfrm>
            <a:off x="0" y="1825625"/>
            <a:ext cx="3886200" cy="4351338"/>
          </a:xfrm>
        </p:spPr>
        <p:txBody>
          <a:bodyPr/>
          <a:lstStyle/>
          <a:p>
            <a:pPr marL="0" indent="0">
              <a:buNone/>
            </a:pPr>
            <a:endParaRPr lang="en-US"/>
          </a:p>
          <a:p>
            <a:pPr marL="0" indent="0">
              <a:buNone/>
            </a:pPr>
            <a:endParaRPr lang="en-US"/>
          </a:p>
        </p:txBody>
      </p:sp>
      <p:pic>
        <p:nvPicPr>
          <p:cNvPr id="2" name="Picture 1" descr="Grain moisture content and grain ...">
            <a:extLst>
              <a:ext uri="{FF2B5EF4-FFF2-40B4-BE49-F238E27FC236}">
                <a16:creationId xmlns:a16="http://schemas.microsoft.com/office/drawing/2014/main" id="{18D16E5A-E74F-8B66-CE09-63E1181247EC}"/>
              </a:ext>
            </a:extLst>
          </p:cNvPr>
          <p:cNvPicPr>
            <a:picLocks noChangeAspect="1"/>
          </p:cNvPicPr>
          <p:nvPr/>
        </p:nvPicPr>
        <p:blipFill>
          <a:blip r:embed="rId3"/>
          <a:stretch>
            <a:fillRect/>
          </a:stretch>
        </p:blipFill>
        <p:spPr>
          <a:xfrm>
            <a:off x="2357945" y="1315971"/>
            <a:ext cx="4428111" cy="4216332"/>
          </a:xfrm>
          <a:prstGeom prst="rect">
            <a:avLst/>
          </a:prstGeom>
        </p:spPr>
      </p:pic>
    </p:spTree>
    <p:extLst>
      <p:ext uri="{BB962C8B-B14F-4D97-AF65-F5344CB8AC3E}">
        <p14:creationId xmlns:p14="http://schemas.microsoft.com/office/powerpoint/2010/main" val="2582402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BE28-CC21-B93B-6F17-96C9A77E14ED}"/>
              </a:ext>
            </a:extLst>
          </p:cNvPr>
          <p:cNvSpPr>
            <a:spLocks noGrp="1"/>
          </p:cNvSpPr>
          <p:nvPr>
            <p:ph type="title"/>
          </p:nvPr>
        </p:nvSpPr>
        <p:spPr/>
        <p:txBody>
          <a:bodyPr/>
          <a:lstStyle/>
          <a:p>
            <a:pPr algn="ctr"/>
            <a:r>
              <a:rPr lang="en-US">
                <a:latin typeface="DINPro"/>
              </a:rPr>
              <a:t>International Conventions</a:t>
            </a:r>
            <a:endParaRPr lang="en-US"/>
          </a:p>
        </p:txBody>
      </p:sp>
      <p:sp>
        <p:nvSpPr>
          <p:cNvPr id="3" name="Content Placeholder 2">
            <a:extLst>
              <a:ext uri="{FF2B5EF4-FFF2-40B4-BE49-F238E27FC236}">
                <a16:creationId xmlns:a16="http://schemas.microsoft.com/office/drawing/2014/main" id="{871C6D30-88F2-BA74-5BFF-018F9193E2FD}"/>
              </a:ext>
            </a:extLst>
          </p:cNvPr>
          <p:cNvSpPr>
            <a:spLocks noGrp="1"/>
          </p:cNvSpPr>
          <p:nvPr>
            <p:ph sz="half" idx="1"/>
          </p:nvPr>
        </p:nvSpPr>
        <p:spPr/>
        <p:txBody>
          <a:bodyPr/>
          <a:lstStyle/>
          <a:p>
            <a:pPr marL="0" indent="0">
              <a:buNone/>
            </a:pPr>
            <a:r>
              <a:rPr lang="en-US" sz="1800">
                <a:latin typeface="DINPro Light"/>
              </a:rPr>
              <a:t>Negotiating terms and conditions for each voyage is time consuming </a:t>
            </a:r>
            <a:endParaRPr lang="en-US" sz="1800"/>
          </a:p>
          <a:p>
            <a:pPr marL="0" indent="0">
              <a:buNone/>
            </a:pPr>
            <a:endParaRPr lang="en-US" sz="1800"/>
          </a:p>
          <a:p>
            <a:pPr marL="0" indent="0">
              <a:buNone/>
            </a:pPr>
            <a:r>
              <a:rPr lang="en-US" sz="1800">
                <a:latin typeface="DINPro Light"/>
              </a:rPr>
              <a:t>Pre defined rules have been agreed and are in use in international shipping</a:t>
            </a:r>
            <a:endParaRPr lang="en-US" sz="1800"/>
          </a:p>
          <a:p>
            <a:pPr marL="0" indent="0">
              <a:buNone/>
            </a:pPr>
            <a:endParaRPr lang="en-US" sz="1800"/>
          </a:p>
          <a:p>
            <a:pPr marL="0" indent="0">
              <a:buNone/>
            </a:pPr>
            <a:r>
              <a:rPr lang="en-US" sz="1800">
                <a:latin typeface="DINPro Light"/>
              </a:rPr>
              <a:t>1924  -  Hague rules</a:t>
            </a:r>
            <a:endParaRPr lang="en-US" sz="1800"/>
          </a:p>
          <a:p>
            <a:pPr marL="0" indent="0">
              <a:buNone/>
            </a:pPr>
            <a:r>
              <a:rPr lang="en-US" sz="1800">
                <a:latin typeface="DINPro Light"/>
              </a:rPr>
              <a:t>International convention for the unification of certain rules and law relating to the bill of lading</a:t>
            </a:r>
            <a:endParaRPr lang="en-US" sz="1800"/>
          </a:p>
          <a:p>
            <a:pPr marL="0" indent="0">
              <a:buNone/>
            </a:pPr>
            <a:endParaRPr lang="en-US" sz="1800"/>
          </a:p>
          <a:p>
            <a:pPr marL="0" indent="0">
              <a:buNone/>
            </a:pPr>
            <a:r>
              <a:rPr lang="en-US" sz="1800">
                <a:latin typeface="DINPro Light"/>
              </a:rPr>
              <a:t>These rules did have weaknesses and were amended – known as Hague Visby rules</a:t>
            </a:r>
            <a:endParaRPr lang="en-US" sz="1400"/>
          </a:p>
          <a:p>
            <a:pPr marL="0" indent="0">
              <a:buNone/>
            </a:pPr>
            <a:endParaRPr lang="en-US"/>
          </a:p>
          <a:p>
            <a:pPr marL="0" indent="0">
              <a:buNone/>
            </a:pPr>
            <a:r>
              <a:rPr lang="en-US">
                <a:latin typeface="DINPro Light"/>
              </a:rPr>
              <a:t>I</a:t>
            </a:r>
            <a:endParaRPr lang="en-US" sz="1200">
              <a:solidFill>
                <a:srgbClr val="1E1E1E"/>
              </a:solidFill>
              <a:latin typeface="Arial"/>
              <a:cs typeface="Arial"/>
            </a:endParaRPr>
          </a:p>
        </p:txBody>
      </p:sp>
      <p:pic>
        <p:nvPicPr>
          <p:cNvPr id="5" name="Content Placeholder 4" descr="Image result for international convention">
            <a:extLst>
              <a:ext uri="{FF2B5EF4-FFF2-40B4-BE49-F238E27FC236}">
                <a16:creationId xmlns:a16="http://schemas.microsoft.com/office/drawing/2014/main" id="{2D3D3E3F-E019-6637-67D1-D9609BB182C7}"/>
              </a:ext>
            </a:extLst>
          </p:cNvPr>
          <p:cNvPicPr>
            <a:picLocks noGrp="1" noChangeAspect="1"/>
          </p:cNvPicPr>
          <p:nvPr>
            <p:ph sz="half" idx="2"/>
          </p:nvPr>
        </p:nvPicPr>
        <p:blipFill>
          <a:blip r:embed="rId2"/>
          <a:stretch>
            <a:fillRect/>
          </a:stretch>
        </p:blipFill>
        <p:spPr>
          <a:xfrm>
            <a:off x="4702004" y="2351153"/>
            <a:ext cx="4100898" cy="2960472"/>
          </a:xfrm>
        </p:spPr>
      </p:pic>
    </p:spTree>
    <p:extLst>
      <p:ext uri="{BB962C8B-B14F-4D97-AF65-F5344CB8AC3E}">
        <p14:creationId xmlns:p14="http://schemas.microsoft.com/office/powerpoint/2010/main" val="313509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a:extLst>
              <a:ext uri="{FF2B5EF4-FFF2-40B4-BE49-F238E27FC236}">
                <a16:creationId xmlns:a16="http://schemas.microsoft.com/office/drawing/2014/main" id="{1A9EE456-8535-06BA-32FE-35D9E6EF3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04850"/>
            <a:ext cx="743902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EDB5-9B85-8E0F-2B3D-694413E3A2DF}"/>
              </a:ext>
            </a:extLst>
          </p:cNvPr>
          <p:cNvSpPr>
            <a:spLocks noGrp="1"/>
          </p:cNvSpPr>
          <p:nvPr>
            <p:ph type="title"/>
          </p:nvPr>
        </p:nvSpPr>
        <p:spPr/>
        <p:txBody>
          <a:bodyPr/>
          <a:lstStyle/>
          <a:p>
            <a:pPr algn="ctr"/>
            <a:r>
              <a:rPr lang="en-US">
                <a:latin typeface="DINPro"/>
              </a:rPr>
              <a:t>Carriers obligations</a:t>
            </a:r>
            <a:endParaRPr lang="en-US"/>
          </a:p>
        </p:txBody>
      </p:sp>
      <p:pic>
        <p:nvPicPr>
          <p:cNvPr id="4" name="Picture 3" descr="A person standing in front of colorful circles with text&#10;&#10;Description automatically generated">
            <a:extLst>
              <a:ext uri="{FF2B5EF4-FFF2-40B4-BE49-F238E27FC236}">
                <a16:creationId xmlns:a16="http://schemas.microsoft.com/office/drawing/2014/main" id="{DF49F4E6-28DB-9DBE-1854-57B943E5D6ED}"/>
              </a:ext>
            </a:extLst>
          </p:cNvPr>
          <p:cNvPicPr>
            <a:picLocks noChangeAspect="1"/>
          </p:cNvPicPr>
          <p:nvPr/>
        </p:nvPicPr>
        <p:blipFill>
          <a:blip r:embed="rId2"/>
          <a:stretch>
            <a:fillRect/>
          </a:stretch>
        </p:blipFill>
        <p:spPr>
          <a:xfrm>
            <a:off x="1649912" y="1687853"/>
            <a:ext cx="6486525" cy="4162425"/>
          </a:xfrm>
          <a:prstGeom prst="rect">
            <a:avLst/>
          </a:prstGeom>
        </p:spPr>
      </p:pic>
    </p:spTree>
    <p:extLst>
      <p:ext uri="{BB962C8B-B14F-4D97-AF65-F5344CB8AC3E}">
        <p14:creationId xmlns:p14="http://schemas.microsoft.com/office/powerpoint/2010/main" val="1783404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11CD-FBB4-71E6-7959-8183BF3C21A8}"/>
              </a:ext>
            </a:extLst>
          </p:cNvPr>
          <p:cNvSpPr>
            <a:spLocks noGrp="1"/>
          </p:cNvSpPr>
          <p:nvPr>
            <p:ph type="title"/>
          </p:nvPr>
        </p:nvSpPr>
        <p:spPr/>
        <p:txBody>
          <a:bodyPr/>
          <a:lstStyle/>
          <a:p>
            <a:pPr algn="ctr"/>
            <a:r>
              <a:rPr lang="en-US">
                <a:latin typeface="DINPro"/>
              </a:rPr>
              <a:t>Carrier is not responsible for loss/damage </a:t>
            </a:r>
            <a:endParaRPr lang="en-US"/>
          </a:p>
        </p:txBody>
      </p:sp>
      <p:sp>
        <p:nvSpPr>
          <p:cNvPr id="3" name="Content Placeholder 2">
            <a:extLst>
              <a:ext uri="{FF2B5EF4-FFF2-40B4-BE49-F238E27FC236}">
                <a16:creationId xmlns:a16="http://schemas.microsoft.com/office/drawing/2014/main" id="{41367D36-F5E1-14C4-DA6F-DD701D95B0B5}"/>
              </a:ext>
            </a:extLst>
          </p:cNvPr>
          <p:cNvSpPr>
            <a:spLocks noGrp="1"/>
          </p:cNvSpPr>
          <p:nvPr>
            <p:ph sz="half" idx="1"/>
          </p:nvPr>
        </p:nvSpPr>
        <p:spPr/>
        <p:txBody>
          <a:bodyPr/>
          <a:lstStyle/>
          <a:p>
            <a:r>
              <a:rPr lang="en-US" sz="1800">
                <a:latin typeface="DINPro Light"/>
              </a:rPr>
              <a:t>Acts, neglect, or default of the Master, mariner, pilot, or the servants of the carrier in the navigation or in the management of the ship</a:t>
            </a:r>
            <a:endParaRPr lang="en-US"/>
          </a:p>
          <a:p>
            <a:r>
              <a:rPr lang="en-US" sz="1800">
                <a:latin typeface="DINPro Light"/>
              </a:rPr>
              <a:t>Fire, unless caused by the actual fault or privity of the carrier</a:t>
            </a:r>
            <a:endParaRPr lang="en-US"/>
          </a:p>
          <a:p>
            <a:r>
              <a:rPr lang="en-US" sz="1800">
                <a:latin typeface="DINPro Light"/>
              </a:rPr>
              <a:t>Perils, dangers and accidents of the sea or other navigable waters;</a:t>
            </a:r>
            <a:endParaRPr lang="en-US"/>
          </a:p>
          <a:p>
            <a:r>
              <a:rPr lang="en-US" sz="1800">
                <a:latin typeface="DINPro Light"/>
              </a:rPr>
              <a:t>Act of God</a:t>
            </a:r>
            <a:endParaRPr lang="en-US"/>
          </a:p>
          <a:p>
            <a:r>
              <a:rPr lang="en-US" sz="1800">
                <a:latin typeface="DINPro Light"/>
              </a:rPr>
              <a:t>Act of war / Act of public enemies</a:t>
            </a:r>
            <a:endParaRPr lang="en-US"/>
          </a:p>
          <a:p>
            <a:r>
              <a:rPr lang="en-US" sz="1800">
                <a:latin typeface="DINPro Light"/>
              </a:rPr>
              <a:t>Arrest or restraint or seizure under legal process </a:t>
            </a:r>
            <a:endParaRPr lang="en-US"/>
          </a:p>
          <a:p>
            <a:r>
              <a:rPr lang="en-US" sz="1800">
                <a:latin typeface="DINPro Light"/>
              </a:rPr>
              <a:t>Quarantine restrictions</a:t>
            </a:r>
            <a:endParaRPr lang="en-US"/>
          </a:p>
          <a:p>
            <a:r>
              <a:rPr lang="en-US" sz="1800">
                <a:latin typeface="DINPro Light"/>
              </a:rPr>
              <a:t>Strikes or lock outs or stoppage or restraint of </a:t>
            </a:r>
            <a:r>
              <a:rPr lang="en-US" sz="1800" err="1">
                <a:latin typeface="DINPro Light"/>
              </a:rPr>
              <a:t>labour</a:t>
            </a:r>
            <a:r>
              <a:rPr lang="en-US" sz="1800">
                <a:latin typeface="DINPro Light"/>
              </a:rPr>
              <a:t> </a:t>
            </a:r>
            <a:endParaRPr lang="en-US" sz="1800"/>
          </a:p>
        </p:txBody>
      </p:sp>
      <p:sp>
        <p:nvSpPr>
          <p:cNvPr id="4" name="Content Placeholder 3">
            <a:extLst>
              <a:ext uri="{FF2B5EF4-FFF2-40B4-BE49-F238E27FC236}">
                <a16:creationId xmlns:a16="http://schemas.microsoft.com/office/drawing/2014/main" id="{78BCC402-5ADD-B732-765B-A3BE6CE8C27F}"/>
              </a:ext>
            </a:extLst>
          </p:cNvPr>
          <p:cNvSpPr>
            <a:spLocks noGrp="1"/>
          </p:cNvSpPr>
          <p:nvPr>
            <p:ph sz="half" idx="2"/>
          </p:nvPr>
        </p:nvSpPr>
        <p:spPr/>
        <p:txBody>
          <a:bodyPr/>
          <a:lstStyle/>
          <a:p>
            <a:r>
              <a:rPr lang="en-US" sz="1800">
                <a:latin typeface="DINPro Light"/>
              </a:rPr>
              <a:t>Riots and civil commotions</a:t>
            </a:r>
            <a:endParaRPr lang="en-US" sz="1800">
              <a:solidFill>
                <a:srgbClr val="000000"/>
              </a:solidFill>
              <a:latin typeface="DINPro Light"/>
            </a:endParaRPr>
          </a:p>
          <a:p>
            <a:r>
              <a:rPr lang="en-US" sz="1800">
                <a:latin typeface="DINPro Light"/>
              </a:rPr>
              <a:t>Saving or attempting to save life or property at sea#</a:t>
            </a:r>
            <a:endParaRPr lang="en-US" sz="1800">
              <a:solidFill>
                <a:srgbClr val="000000"/>
              </a:solidFill>
              <a:latin typeface="DINPro Light"/>
            </a:endParaRPr>
          </a:p>
          <a:p>
            <a:r>
              <a:rPr lang="en-US" sz="1800">
                <a:latin typeface="DINPro Light"/>
              </a:rPr>
              <a:t>Inherent defect, </a:t>
            </a:r>
            <a:endParaRPr lang="en-US" sz="1800">
              <a:solidFill>
                <a:srgbClr val="000000"/>
              </a:solidFill>
              <a:latin typeface="DINPro Light"/>
            </a:endParaRPr>
          </a:p>
          <a:p>
            <a:r>
              <a:rPr lang="en-US" sz="1800">
                <a:latin typeface="DINPro Light"/>
              </a:rPr>
              <a:t>Insufficiency of packing</a:t>
            </a:r>
            <a:endParaRPr lang="en-US" sz="1800">
              <a:solidFill>
                <a:srgbClr val="000000"/>
              </a:solidFill>
              <a:latin typeface="DINPro Light"/>
            </a:endParaRPr>
          </a:p>
          <a:p>
            <a:r>
              <a:rPr lang="en-US" sz="1800">
                <a:latin typeface="DINPro Light"/>
              </a:rPr>
              <a:t>Insufficiency or inadequacy of marks</a:t>
            </a:r>
            <a:endParaRPr lang="en-US" sz="1800">
              <a:solidFill>
                <a:srgbClr val="000000"/>
              </a:solidFill>
              <a:latin typeface="DINPro Light"/>
            </a:endParaRPr>
          </a:p>
          <a:p>
            <a:r>
              <a:rPr lang="en-US" sz="1800">
                <a:latin typeface="DINPro Light"/>
              </a:rPr>
              <a:t>Latent defects not discoverable by due diligence</a:t>
            </a:r>
            <a:endParaRPr lang="en-US" sz="1800">
              <a:solidFill>
                <a:srgbClr val="000000"/>
              </a:solidFill>
              <a:latin typeface="DINPro Light"/>
            </a:endParaRPr>
          </a:p>
          <a:p>
            <a:r>
              <a:rPr lang="en-US" sz="1800">
                <a:latin typeface="DINPro Light"/>
              </a:rPr>
              <a:t>Any other cause arising without the actual fault or privity of the carrier or without the fault or neglect of the agents or servants of the carrier</a:t>
            </a:r>
            <a:endParaRPr lang="en-US" sz="1800">
              <a:solidFill>
                <a:srgbClr val="000000"/>
              </a:solidFill>
              <a:latin typeface="DINPro Light"/>
            </a:endParaRPr>
          </a:p>
          <a:p>
            <a:pPr marL="0" indent="0">
              <a:buNone/>
            </a:pPr>
            <a:endParaRPr lang="en-US" sz="1800"/>
          </a:p>
        </p:txBody>
      </p:sp>
    </p:spTree>
    <p:extLst>
      <p:ext uri="{BB962C8B-B14F-4D97-AF65-F5344CB8AC3E}">
        <p14:creationId xmlns:p14="http://schemas.microsoft.com/office/powerpoint/2010/main" val="242555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9AE3-54FF-FDB7-4E62-B5F0C98AECEC}"/>
              </a:ext>
            </a:extLst>
          </p:cNvPr>
          <p:cNvSpPr>
            <a:spLocks noGrp="1"/>
          </p:cNvSpPr>
          <p:nvPr>
            <p:ph type="title"/>
          </p:nvPr>
        </p:nvSpPr>
        <p:spPr/>
        <p:txBody>
          <a:bodyPr/>
          <a:lstStyle/>
          <a:p>
            <a:pPr algn="ctr"/>
            <a:r>
              <a:rPr lang="en-US">
                <a:latin typeface="DINPro"/>
              </a:rPr>
              <a:t>Liability for loss or damage</a:t>
            </a:r>
            <a:endParaRPr lang="en-US"/>
          </a:p>
        </p:txBody>
      </p:sp>
      <p:sp>
        <p:nvSpPr>
          <p:cNvPr id="3" name="Content Placeholder 2">
            <a:extLst>
              <a:ext uri="{FF2B5EF4-FFF2-40B4-BE49-F238E27FC236}">
                <a16:creationId xmlns:a16="http://schemas.microsoft.com/office/drawing/2014/main" id="{DDE9F760-2ACC-7583-9662-BA1FA678CE47}"/>
              </a:ext>
            </a:extLst>
          </p:cNvPr>
          <p:cNvSpPr>
            <a:spLocks noGrp="1"/>
          </p:cNvSpPr>
          <p:nvPr>
            <p:ph sz="half" idx="1"/>
          </p:nvPr>
        </p:nvSpPr>
        <p:spPr/>
        <p:txBody>
          <a:bodyPr/>
          <a:lstStyle/>
          <a:p>
            <a:pPr marL="0" indent="0">
              <a:buNone/>
            </a:pPr>
            <a:r>
              <a:rPr lang="en-US" sz="1800">
                <a:latin typeface="DINPro Light"/>
              </a:rPr>
              <a:t>Unless the nature and value of such goods have been declared by the shipper before shipment and inserted in the bill of lading, neither the carrier nor the ship shall in any event be or become liable for any loss or damage to or in connection with the goods in an amount exceeding 666.67 units of account per package or unit or 2 units of account per </a:t>
            </a:r>
            <a:r>
              <a:rPr lang="en-US" sz="1800" err="1">
                <a:latin typeface="DINPro Light"/>
              </a:rPr>
              <a:t>kilogramme</a:t>
            </a:r>
            <a:r>
              <a:rPr lang="en-US" sz="1800">
                <a:latin typeface="DINPro Light"/>
              </a:rPr>
              <a:t> of gross weight of the goods lost or damaged, whichever is the higher</a:t>
            </a:r>
          </a:p>
          <a:p>
            <a:pPr marL="0" indent="0">
              <a:buNone/>
            </a:pPr>
            <a:endParaRPr lang="en-US" sz="1800">
              <a:latin typeface="DINPro Light"/>
            </a:endParaRPr>
          </a:p>
          <a:p>
            <a:pPr marL="0" indent="0">
              <a:buNone/>
            </a:pPr>
            <a:r>
              <a:rPr lang="en-US" sz="1800">
                <a:latin typeface="DINPro Light"/>
              </a:rPr>
              <a:t>Unit = SDR = £1.01 as at 30.9.24</a:t>
            </a:r>
            <a:endParaRPr lang="en-US" sz="1800">
              <a:latin typeface="DINPro Light"/>
              <a:cs typeface="Arial"/>
            </a:endParaRPr>
          </a:p>
        </p:txBody>
      </p:sp>
      <p:pic>
        <p:nvPicPr>
          <p:cNvPr id="5" name="Content Placeholder 4" descr="Image result for Liability Images">
            <a:extLst>
              <a:ext uri="{FF2B5EF4-FFF2-40B4-BE49-F238E27FC236}">
                <a16:creationId xmlns:a16="http://schemas.microsoft.com/office/drawing/2014/main" id="{8C979F46-C97B-AB59-62B5-42BDA48C4F7B}"/>
              </a:ext>
            </a:extLst>
          </p:cNvPr>
          <p:cNvPicPr>
            <a:picLocks noGrp="1" noChangeAspect="1"/>
          </p:cNvPicPr>
          <p:nvPr>
            <p:ph sz="half" idx="2"/>
          </p:nvPr>
        </p:nvPicPr>
        <p:blipFill>
          <a:blip r:embed="rId2"/>
          <a:stretch>
            <a:fillRect/>
          </a:stretch>
        </p:blipFill>
        <p:spPr>
          <a:xfrm>
            <a:off x="5188644" y="2227755"/>
            <a:ext cx="3126167" cy="2413524"/>
          </a:xfrm>
        </p:spPr>
      </p:pic>
    </p:spTree>
    <p:extLst>
      <p:ext uri="{BB962C8B-B14F-4D97-AF65-F5344CB8AC3E}">
        <p14:creationId xmlns:p14="http://schemas.microsoft.com/office/powerpoint/2010/main" val="3571479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D82E6-16B2-430B-EA9D-B070208C684E}"/>
              </a:ext>
            </a:extLst>
          </p:cNvPr>
          <p:cNvSpPr>
            <a:spLocks noGrp="1"/>
          </p:cNvSpPr>
          <p:nvPr>
            <p:ph type="title"/>
          </p:nvPr>
        </p:nvSpPr>
        <p:spPr/>
        <p:txBody>
          <a:bodyPr/>
          <a:lstStyle/>
          <a:p>
            <a:pPr algn="ctr"/>
            <a:r>
              <a:rPr lang="en-US">
                <a:latin typeface="DINPro"/>
              </a:rPr>
              <a:t>York Antwerp Rules</a:t>
            </a:r>
            <a:endParaRPr lang="en-US"/>
          </a:p>
        </p:txBody>
      </p:sp>
      <p:sp>
        <p:nvSpPr>
          <p:cNvPr id="3" name="Content Placeholder 2">
            <a:extLst>
              <a:ext uri="{FF2B5EF4-FFF2-40B4-BE49-F238E27FC236}">
                <a16:creationId xmlns:a16="http://schemas.microsoft.com/office/drawing/2014/main" id="{0325BE49-060C-3929-10E6-BC37C093678B}"/>
              </a:ext>
            </a:extLst>
          </p:cNvPr>
          <p:cNvSpPr>
            <a:spLocks noGrp="1"/>
          </p:cNvSpPr>
          <p:nvPr>
            <p:ph sz="half" idx="1"/>
          </p:nvPr>
        </p:nvSpPr>
        <p:spPr/>
        <p:txBody>
          <a:bodyPr/>
          <a:lstStyle/>
          <a:p>
            <a:pPr marL="0" indent="0">
              <a:buNone/>
            </a:pPr>
            <a:endParaRPr lang="en-US" sz="1400">
              <a:solidFill>
                <a:srgbClr val="111111"/>
              </a:solidFill>
              <a:latin typeface="DINPro Light"/>
            </a:endParaRPr>
          </a:p>
          <a:p>
            <a:pPr>
              <a:buFont typeface="Arial"/>
              <a:buChar char="•"/>
            </a:pPr>
            <a:endParaRPr lang="en-US" sz="2000">
              <a:solidFill>
                <a:srgbClr val="111111"/>
              </a:solidFill>
              <a:latin typeface="DINPro Light"/>
            </a:endParaRPr>
          </a:p>
          <a:p>
            <a:pPr>
              <a:buFont typeface="Arial"/>
              <a:buChar char="•"/>
            </a:pPr>
            <a:r>
              <a:rPr lang="en-US" sz="2000">
                <a:solidFill>
                  <a:srgbClr val="111111"/>
                </a:solidFill>
                <a:latin typeface="DINPro Light"/>
              </a:rPr>
              <a:t>The York Antwerp Rules are a set of maritime regulations surrounding jettisoned cargo</a:t>
            </a:r>
            <a:endParaRPr lang="en-US" sz="2000"/>
          </a:p>
          <a:p>
            <a:pPr>
              <a:buFont typeface="Arial"/>
              <a:buChar char="•"/>
            </a:pPr>
            <a:r>
              <a:rPr lang="en-US" sz="2000">
                <a:solidFill>
                  <a:srgbClr val="111111"/>
                </a:solidFill>
                <a:latin typeface="DINPro Light"/>
              </a:rPr>
              <a:t>Date back to 1890</a:t>
            </a:r>
            <a:endParaRPr lang="en-US" sz="2000"/>
          </a:p>
          <a:p>
            <a:pPr>
              <a:buFont typeface="Arial"/>
              <a:buChar char="•"/>
            </a:pPr>
            <a:r>
              <a:rPr lang="en-US" sz="2000">
                <a:solidFill>
                  <a:srgbClr val="111111"/>
                </a:solidFill>
                <a:latin typeface="DINPro Light"/>
              </a:rPr>
              <a:t>The rules are a codification of the law of general average</a:t>
            </a:r>
            <a:endParaRPr lang="en-US" sz="2000"/>
          </a:p>
          <a:p>
            <a:pPr marL="0" indent="0">
              <a:buNone/>
            </a:pPr>
            <a:endParaRPr lang="en-US" sz="1400">
              <a:solidFill>
                <a:srgbClr val="111111"/>
              </a:solidFill>
              <a:latin typeface="DINPro Light"/>
            </a:endParaRPr>
          </a:p>
        </p:txBody>
      </p:sp>
      <p:pic>
        <p:nvPicPr>
          <p:cNvPr id="5" name="Content Placeholder 4" descr="Image result for york antwerp">
            <a:extLst>
              <a:ext uri="{FF2B5EF4-FFF2-40B4-BE49-F238E27FC236}">
                <a16:creationId xmlns:a16="http://schemas.microsoft.com/office/drawing/2014/main" id="{5B497843-02B7-CE03-876E-3BC3E798D21E}"/>
              </a:ext>
            </a:extLst>
          </p:cNvPr>
          <p:cNvPicPr>
            <a:picLocks noGrp="1" noChangeAspect="1"/>
          </p:cNvPicPr>
          <p:nvPr>
            <p:ph sz="half" idx="2"/>
          </p:nvPr>
        </p:nvPicPr>
        <p:blipFill>
          <a:blip r:embed="rId2"/>
          <a:stretch>
            <a:fillRect/>
          </a:stretch>
        </p:blipFill>
        <p:spPr>
          <a:xfrm>
            <a:off x="5021992" y="2176099"/>
            <a:ext cx="3491813" cy="2497094"/>
          </a:xfrm>
        </p:spPr>
      </p:pic>
    </p:spTree>
    <p:extLst>
      <p:ext uri="{BB962C8B-B14F-4D97-AF65-F5344CB8AC3E}">
        <p14:creationId xmlns:p14="http://schemas.microsoft.com/office/powerpoint/2010/main" val="476744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934F-417D-07E9-61C5-E6CE6CB9F2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02F385-1A7D-1AB8-5372-14E39CF192C0}"/>
              </a:ext>
            </a:extLst>
          </p:cNvPr>
          <p:cNvSpPr>
            <a:spLocks noGrp="1"/>
          </p:cNvSpPr>
          <p:nvPr>
            <p:ph sz="half" idx="1"/>
          </p:nvPr>
        </p:nvSpPr>
        <p:spPr/>
        <p:txBody>
          <a:bodyPr/>
          <a:lstStyle/>
          <a:p>
            <a:pPr marL="342900" indent="-342900">
              <a:buAutoNum type="arabicPeriod"/>
            </a:pPr>
            <a:r>
              <a:rPr lang="en-US" sz="1800">
                <a:solidFill>
                  <a:srgbClr val="111111"/>
                </a:solidFill>
                <a:latin typeface="DINPro Light"/>
              </a:rPr>
              <a:t>The danger to the ship must be imminent</a:t>
            </a:r>
            <a:endParaRPr lang="en-US" sz="1800"/>
          </a:p>
          <a:p>
            <a:pPr marL="342900" indent="-342900">
              <a:buAutoNum type="arabicPeriod"/>
            </a:pPr>
            <a:r>
              <a:rPr lang="en-US" sz="1800">
                <a:solidFill>
                  <a:srgbClr val="111111"/>
                </a:solidFill>
                <a:latin typeface="DINPro Light"/>
              </a:rPr>
              <a:t>There must be a voluntary jettison of a portion of the ships cargo in order to save the whole</a:t>
            </a:r>
            <a:endParaRPr lang="en-US" sz="1800"/>
          </a:p>
          <a:p>
            <a:pPr marL="342900" indent="-342900">
              <a:buAutoNum type="arabicPeriod"/>
            </a:pPr>
            <a:r>
              <a:rPr lang="en-US" sz="1800">
                <a:solidFill>
                  <a:srgbClr val="111111"/>
                </a:solidFill>
                <a:latin typeface="DINPro Light"/>
              </a:rPr>
              <a:t>The attempt to avoid the danger must be successful</a:t>
            </a:r>
            <a:endParaRPr lang="en-US" sz="1800"/>
          </a:p>
          <a:p>
            <a:pPr marL="0" indent="0">
              <a:buNone/>
            </a:pPr>
            <a:endParaRPr lang="en-US" sz="1800">
              <a:solidFill>
                <a:srgbClr val="111111"/>
              </a:solidFill>
              <a:latin typeface="DINPro Light"/>
            </a:endParaRPr>
          </a:p>
          <a:p>
            <a:pPr marL="0" indent="0">
              <a:buNone/>
            </a:pPr>
            <a:r>
              <a:rPr lang="en-US" sz="1800">
                <a:solidFill>
                  <a:srgbClr val="111111"/>
                </a:solidFill>
                <a:latin typeface="DINPro Light"/>
              </a:rPr>
              <a:t>If a situation meets all these stipulations, all parties involved in the maritime adventure must share proportionately in the financial burden of the losses incurred to the owner or owners of any of the cargo that was jettisoned in order to save the vessel</a:t>
            </a:r>
            <a:endParaRPr lang="en-US" sz="1800"/>
          </a:p>
        </p:txBody>
      </p:sp>
      <p:pic>
        <p:nvPicPr>
          <p:cNvPr id="5" name="Content Placeholder 4" descr="Image result for marine cargo jettison">
            <a:extLst>
              <a:ext uri="{FF2B5EF4-FFF2-40B4-BE49-F238E27FC236}">
                <a16:creationId xmlns:a16="http://schemas.microsoft.com/office/drawing/2014/main" id="{5F6B42FA-1E35-B219-BC38-3B1F83D63CBE}"/>
              </a:ext>
            </a:extLst>
          </p:cNvPr>
          <p:cNvPicPr>
            <a:picLocks noGrp="1" noChangeAspect="1"/>
          </p:cNvPicPr>
          <p:nvPr>
            <p:ph sz="half" idx="2"/>
          </p:nvPr>
        </p:nvPicPr>
        <p:blipFill>
          <a:blip r:embed="rId2"/>
          <a:stretch>
            <a:fillRect/>
          </a:stretch>
        </p:blipFill>
        <p:spPr>
          <a:xfrm>
            <a:off x="4647041" y="2660072"/>
            <a:ext cx="3747443" cy="2404418"/>
          </a:xfrm>
        </p:spPr>
      </p:pic>
    </p:spTree>
    <p:extLst>
      <p:ext uri="{BB962C8B-B14F-4D97-AF65-F5344CB8AC3E}">
        <p14:creationId xmlns:p14="http://schemas.microsoft.com/office/powerpoint/2010/main" val="246287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a:extLst>
              <a:ext uri="{FF2B5EF4-FFF2-40B4-BE49-F238E27FC236}">
                <a16:creationId xmlns:a16="http://schemas.microsoft.com/office/drawing/2014/main" id="{59BCD208-CA6C-EB04-7B1E-7040F27085D9}"/>
              </a:ext>
            </a:extLst>
          </p:cNvPr>
          <p:cNvSpPr>
            <a:spLocks noGrp="1" noChangeArrowheads="1"/>
          </p:cNvSpPr>
          <p:nvPr>
            <p:ph type="title"/>
          </p:nvPr>
        </p:nvSpPr>
        <p:spPr/>
        <p:txBody>
          <a:bodyPr/>
          <a:lstStyle/>
          <a:p>
            <a:pPr algn="ctr" eaLnBrk="1" hangingPunct="1"/>
            <a:r>
              <a:rPr lang="en-GB" altLang="en-US" sz="3600">
                <a:latin typeface="DINPro"/>
              </a:rPr>
              <a:t>Today’s objectives</a:t>
            </a:r>
          </a:p>
        </p:txBody>
      </p:sp>
      <p:sp>
        <p:nvSpPr>
          <p:cNvPr id="18435" name="Content Placeholder 6">
            <a:extLst>
              <a:ext uri="{FF2B5EF4-FFF2-40B4-BE49-F238E27FC236}">
                <a16:creationId xmlns:a16="http://schemas.microsoft.com/office/drawing/2014/main" id="{7D4C9651-8E6A-8CFD-C4C3-BDF828C4CE8E}"/>
              </a:ext>
            </a:extLst>
          </p:cNvPr>
          <p:cNvSpPr>
            <a:spLocks noGrp="1" noChangeArrowheads="1"/>
          </p:cNvSpPr>
          <p:nvPr>
            <p:ph sz="half" idx="1"/>
          </p:nvPr>
        </p:nvSpPr>
        <p:spPr/>
        <p:txBody>
          <a:bodyPr/>
          <a:lstStyle/>
          <a:p>
            <a:pPr eaLnBrk="1" hangingPunct="1"/>
            <a:endParaRPr lang="en-GB" altLang="en-US">
              <a:solidFill>
                <a:srgbClr val="30373A"/>
              </a:solidFill>
              <a:latin typeface="Arial" panose="020B0604020202020204" pitchFamily="34" charset="0"/>
            </a:endParaRPr>
          </a:p>
          <a:p>
            <a:pPr eaLnBrk="1" hangingPunct="1"/>
            <a:r>
              <a:rPr lang="en-GB" altLang="en-US" sz="2000">
                <a:latin typeface="DINPro Light"/>
              </a:rPr>
              <a:t>List domestic and international legislation effecting marine cargo insurance</a:t>
            </a:r>
          </a:p>
          <a:p>
            <a:pPr eaLnBrk="1" hangingPunct="1"/>
            <a:endParaRPr lang="en-GB" altLang="en-US" sz="2000">
              <a:latin typeface="DINPro Light"/>
            </a:endParaRPr>
          </a:p>
          <a:p>
            <a:pPr eaLnBrk="1" hangingPunct="1"/>
            <a:r>
              <a:rPr lang="en-GB" altLang="en-US" sz="2000">
                <a:latin typeface="DINPro Light"/>
              </a:rPr>
              <a:t>Explain what a Letter of Credit is and their importance in cargo insurance</a:t>
            </a:r>
          </a:p>
          <a:p>
            <a:pPr eaLnBrk="1" hangingPunct="1"/>
            <a:endParaRPr lang="en-GB" altLang="en-US" sz="2000">
              <a:latin typeface="DINPro Light"/>
            </a:endParaRPr>
          </a:p>
          <a:p>
            <a:pPr eaLnBrk="1" hangingPunct="1"/>
            <a:r>
              <a:rPr lang="en-GB" altLang="en-US" sz="2000">
                <a:latin typeface="DINPro Light"/>
              </a:rPr>
              <a:t>Discuss the claims process and the documents needed</a:t>
            </a:r>
          </a:p>
          <a:p>
            <a:pPr eaLnBrk="1" hangingPunct="1"/>
            <a:endParaRPr lang="en-GB" altLang="en-US">
              <a:latin typeface="DINPro Light"/>
            </a:endParaRPr>
          </a:p>
        </p:txBody>
      </p:sp>
      <p:pic>
        <p:nvPicPr>
          <p:cNvPr id="18436" name="Content Placeholder 8">
            <a:extLst>
              <a:ext uri="{FF2B5EF4-FFF2-40B4-BE49-F238E27FC236}">
                <a16:creationId xmlns:a16="http://schemas.microsoft.com/office/drawing/2014/main" id="{F341F7FD-7112-12C7-D179-974EAB7196B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29150" y="2492375"/>
            <a:ext cx="3886200" cy="25908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5DC0-AC5B-570D-9D4E-4B560E0A4808}"/>
              </a:ext>
            </a:extLst>
          </p:cNvPr>
          <p:cNvSpPr>
            <a:spLocks noGrp="1"/>
          </p:cNvSpPr>
          <p:nvPr>
            <p:ph type="title"/>
          </p:nvPr>
        </p:nvSpPr>
        <p:spPr/>
        <p:txBody>
          <a:bodyPr/>
          <a:lstStyle/>
          <a:p>
            <a:pPr algn="ctr"/>
            <a:r>
              <a:rPr lang="en-US">
                <a:latin typeface="DINPro"/>
              </a:rPr>
              <a:t>Carriage of Goods by Sea Act 1992</a:t>
            </a:r>
            <a:endParaRPr lang="en-US"/>
          </a:p>
        </p:txBody>
      </p:sp>
      <p:sp>
        <p:nvSpPr>
          <p:cNvPr id="3" name="Content Placeholder 2">
            <a:extLst>
              <a:ext uri="{FF2B5EF4-FFF2-40B4-BE49-F238E27FC236}">
                <a16:creationId xmlns:a16="http://schemas.microsoft.com/office/drawing/2014/main" id="{1B417405-2899-B133-CAD4-6E852416F8DB}"/>
              </a:ext>
            </a:extLst>
          </p:cNvPr>
          <p:cNvSpPr>
            <a:spLocks noGrp="1"/>
          </p:cNvSpPr>
          <p:nvPr>
            <p:ph sz="half" idx="1"/>
          </p:nvPr>
        </p:nvSpPr>
        <p:spPr/>
        <p:txBody>
          <a:bodyPr/>
          <a:lstStyle/>
          <a:p>
            <a:r>
              <a:rPr lang="en-US" sz="1800">
                <a:latin typeface="DINPro Light"/>
              </a:rPr>
              <a:t>Incorporated Hague-Visby rules into English Law</a:t>
            </a:r>
            <a:endParaRPr lang="en-US" sz="1800"/>
          </a:p>
          <a:p>
            <a:r>
              <a:rPr lang="en-US" sz="1800">
                <a:latin typeface="DINPro Light"/>
              </a:rPr>
              <a:t>Rules apply </a:t>
            </a:r>
          </a:p>
          <a:p>
            <a:pPr lvl="1">
              <a:buFont typeface="Courier New" panose="020B0604020202020204" pitchFamily="34" charset="0"/>
              <a:buChar char="o"/>
            </a:pPr>
            <a:r>
              <a:rPr lang="en-US" sz="1800">
                <a:solidFill>
                  <a:srgbClr val="202122"/>
                </a:solidFill>
                <a:latin typeface="DINPro Light"/>
              </a:rPr>
              <a:t>The bill of lading is issued in a contracting State, or </a:t>
            </a:r>
            <a:endParaRPr lang="en-US" sz="1800">
              <a:latin typeface="DINPro Light"/>
            </a:endParaRPr>
          </a:p>
          <a:p>
            <a:pPr lvl="1">
              <a:buFont typeface="Courier New" panose="020B0604020202020204" pitchFamily="34" charset="0"/>
              <a:buChar char="o"/>
            </a:pPr>
            <a:r>
              <a:rPr lang="en-US" sz="1800">
                <a:solidFill>
                  <a:srgbClr val="202122"/>
                </a:solidFill>
                <a:latin typeface="DINPro Light"/>
              </a:rPr>
              <a:t>The carriage is from a port in a contracting State, or </a:t>
            </a:r>
            <a:endParaRPr lang="en-US" sz="1800">
              <a:latin typeface="DINPro Light"/>
            </a:endParaRPr>
          </a:p>
          <a:p>
            <a:pPr lvl="1">
              <a:buFont typeface="Courier New" panose="020B0604020202020204" pitchFamily="34" charset="0"/>
              <a:buChar char="o"/>
            </a:pPr>
            <a:r>
              <a:rPr lang="en-US" sz="1800">
                <a:solidFill>
                  <a:srgbClr val="202122"/>
                </a:solidFill>
                <a:latin typeface="DINPro Light"/>
              </a:rPr>
              <a:t>The contract of carriage provides that the Rules are to govern the contract</a:t>
            </a:r>
            <a:endParaRPr lang="en-US" sz="1800">
              <a:latin typeface="DINPro Light"/>
            </a:endParaRPr>
          </a:p>
          <a:p>
            <a:pPr lvl="1">
              <a:buFont typeface="Courier New" panose="020B0604020202020204" pitchFamily="34" charset="0"/>
              <a:buChar char="o"/>
            </a:pPr>
            <a:endParaRPr lang="en-US" sz="1800">
              <a:solidFill>
                <a:srgbClr val="202122"/>
              </a:solidFill>
              <a:latin typeface="DINPro Light"/>
            </a:endParaRPr>
          </a:p>
          <a:p>
            <a:r>
              <a:rPr lang="en-US" sz="1800">
                <a:solidFill>
                  <a:srgbClr val="202122"/>
                </a:solidFill>
                <a:latin typeface="DINPro Light"/>
              </a:rPr>
              <a:t>Bill of lading to be conclusive evidence of receipt for shipment</a:t>
            </a:r>
            <a:endParaRPr lang="en-US" sz="1800">
              <a:latin typeface="DINPro Light"/>
            </a:endParaRPr>
          </a:p>
        </p:txBody>
      </p:sp>
      <p:pic>
        <p:nvPicPr>
          <p:cNvPr id="5" name="Content Placeholder 4" descr="Image result for carriage of goods by sea">
            <a:extLst>
              <a:ext uri="{FF2B5EF4-FFF2-40B4-BE49-F238E27FC236}">
                <a16:creationId xmlns:a16="http://schemas.microsoft.com/office/drawing/2014/main" id="{C0099C5A-F712-CB30-2F51-5A121F44EF74}"/>
              </a:ext>
            </a:extLst>
          </p:cNvPr>
          <p:cNvPicPr>
            <a:picLocks noGrp="1" noChangeAspect="1"/>
          </p:cNvPicPr>
          <p:nvPr>
            <p:ph sz="half" idx="2"/>
          </p:nvPr>
        </p:nvPicPr>
        <p:blipFill>
          <a:blip r:embed="rId2"/>
          <a:stretch>
            <a:fillRect/>
          </a:stretch>
        </p:blipFill>
        <p:spPr>
          <a:xfrm>
            <a:off x="4569297" y="2412937"/>
            <a:ext cx="4191257" cy="2579472"/>
          </a:xfrm>
        </p:spPr>
      </p:pic>
    </p:spTree>
    <p:extLst>
      <p:ext uri="{BB962C8B-B14F-4D97-AF65-F5344CB8AC3E}">
        <p14:creationId xmlns:p14="http://schemas.microsoft.com/office/powerpoint/2010/main" val="52178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lowchart with text and words&#10;&#10;Description automatically generated">
            <a:extLst>
              <a:ext uri="{FF2B5EF4-FFF2-40B4-BE49-F238E27FC236}">
                <a16:creationId xmlns:a16="http://schemas.microsoft.com/office/drawing/2014/main" id="{0C0FC0DA-46F3-F37D-8AE9-22EA93DDC882}"/>
              </a:ext>
            </a:extLst>
          </p:cNvPr>
          <p:cNvPicPr>
            <a:picLocks noChangeAspect="1"/>
          </p:cNvPicPr>
          <p:nvPr/>
        </p:nvPicPr>
        <p:blipFill>
          <a:blip r:embed="rId2"/>
          <a:stretch>
            <a:fillRect/>
          </a:stretch>
        </p:blipFill>
        <p:spPr>
          <a:xfrm>
            <a:off x="1028700" y="1072271"/>
            <a:ext cx="7086600" cy="4543425"/>
          </a:xfrm>
          <a:prstGeom prst="rect">
            <a:avLst/>
          </a:prstGeom>
        </p:spPr>
      </p:pic>
    </p:spTree>
    <p:extLst>
      <p:ext uri="{BB962C8B-B14F-4D97-AF65-F5344CB8AC3E}">
        <p14:creationId xmlns:p14="http://schemas.microsoft.com/office/powerpoint/2010/main" val="2105470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022B-9073-8039-8DA3-DF738D35E559}"/>
              </a:ext>
            </a:extLst>
          </p:cNvPr>
          <p:cNvSpPr>
            <a:spLocks noGrp="1"/>
          </p:cNvSpPr>
          <p:nvPr>
            <p:ph type="title"/>
          </p:nvPr>
        </p:nvSpPr>
        <p:spPr/>
        <p:txBody>
          <a:bodyPr/>
          <a:lstStyle/>
          <a:p>
            <a:pPr algn="ctr"/>
            <a:r>
              <a:rPr lang="en-US">
                <a:latin typeface="DINPro"/>
              </a:rPr>
              <a:t>Road Transits </a:t>
            </a:r>
            <a:endParaRPr lang="en-US"/>
          </a:p>
        </p:txBody>
      </p:sp>
      <p:sp>
        <p:nvSpPr>
          <p:cNvPr id="3" name="Content Placeholder 2">
            <a:extLst>
              <a:ext uri="{FF2B5EF4-FFF2-40B4-BE49-F238E27FC236}">
                <a16:creationId xmlns:a16="http://schemas.microsoft.com/office/drawing/2014/main" id="{6F9A44A8-52C1-C4A9-7469-C0CE559C6DA6}"/>
              </a:ext>
            </a:extLst>
          </p:cNvPr>
          <p:cNvSpPr>
            <a:spLocks noGrp="1"/>
          </p:cNvSpPr>
          <p:nvPr>
            <p:ph sz="half" idx="1"/>
          </p:nvPr>
        </p:nvSpPr>
        <p:spPr/>
        <p:txBody>
          <a:bodyPr/>
          <a:lstStyle/>
          <a:p>
            <a:r>
              <a:rPr lang="en-US" sz="2000" err="1">
                <a:latin typeface="DINPro Light"/>
              </a:rPr>
              <a:t>Hauliers</a:t>
            </a:r>
            <a:r>
              <a:rPr lang="en-US" sz="2000">
                <a:latin typeface="DINPro Light"/>
              </a:rPr>
              <a:t> will limit their liability for loss of or damage to goods</a:t>
            </a:r>
            <a:endParaRPr lang="en-US" sz="2000"/>
          </a:p>
          <a:p>
            <a:endParaRPr lang="en-US" sz="2000"/>
          </a:p>
          <a:p>
            <a:r>
              <a:rPr lang="en-US" sz="2000">
                <a:latin typeface="DINPro Light"/>
              </a:rPr>
              <a:t>Customer responsible for loading/unloading</a:t>
            </a:r>
            <a:endParaRPr lang="en-US" sz="2000"/>
          </a:p>
          <a:p>
            <a:endParaRPr lang="en-US" sz="2000"/>
          </a:p>
          <a:p>
            <a:r>
              <a:rPr lang="en-US" sz="2000">
                <a:latin typeface="DINPro Light"/>
              </a:rPr>
              <a:t>Force Majeure </a:t>
            </a:r>
            <a:r>
              <a:rPr lang="en-US" sz="2000" err="1">
                <a:latin typeface="DINPro Light"/>
              </a:rPr>
              <a:t>defence</a:t>
            </a:r>
            <a:r>
              <a:rPr lang="en-US" sz="2000">
                <a:latin typeface="DINPro Light"/>
              </a:rPr>
              <a:t> applies</a:t>
            </a:r>
            <a:endParaRPr lang="en-US" sz="1600"/>
          </a:p>
          <a:p>
            <a:endParaRPr lang="en-US"/>
          </a:p>
          <a:p>
            <a:endParaRPr lang="en-US"/>
          </a:p>
          <a:p>
            <a:endParaRPr lang="en-US"/>
          </a:p>
          <a:p>
            <a:endParaRPr lang="en-US"/>
          </a:p>
        </p:txBody>
      </p:sp>
      <p:pic>
        <p:nvPicPr>
          <p:cNvPr id="5" name="Content Placeholder 4" descr="Dyce Carriers">
            <a:extLst>
              <a:ext uri="{FF2B5EF4-FFF2-40B4-BE49-F238E27FC236}">
                <a16:creationId xmlns:a16="http://schemas.microsoft.com/office/drawing/2014/main" id="{B687AB71-AF69-149F-BFCC-7D4439FFD239}"/>
              </a:ext>
            </a:extLst>
          </p:cNvPr>
          <p:cNvPicPr>
            <a:picLocks noGrp="1" noChangeAspect="1"/>
          </p:cNvPicPr>
          <p:nvPr>
            <p:ph sz="half" idx="2"/>
          </p:nvPr>
        </p:nvPicPr>
        <p:blipFill>
          <a:blip r:embed="rId2"/>
          <a:stretch>
            <a:fillRect/>
          </a:stretch>
        </p:blipFill>
        <p:spPr>
          <a:xfrm>
            <a:off x="4332339" y="2495379"/>
            <a:ext cx="4479822" cy="2506172"/>
          </a:xfrm>
        </p:spPr>
      </p:pic>
    </p:spTree>
    <p:extLst>
      <p:ext uri="{BB962C8B-B14F-4D97-AF65-F5344CB8AC3E}">
        <p14:creationId xmlns:p14="http://schemas.microsoft.com/office/powerpoint/2010/main" val="1989829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4C93-2B77-6E18-86FB-30DC3CFAA608}"/>
              </a:ext>
            </a:extLst>
          </p:cNvPr>
          <p:cNvSpPr>
            <a:spLocks noGrp="1"/>
          </p:cNvSpPr>
          <p:nvPr>
            <p:ph type="title"/>
          </p:nvPr>
        </p:nvSpPr>
        <p:spPr/>
        <p:txBody>
          <a:bodyPr/>
          <a:lstStyle/>
          <a:p>
            <a:pPr algn="ctr"/>
            <a:r>
              <a:rPr lang="en-US" dirty="0">
                <a:latin typeface="DINPro"/>
              </a:rPr>
              <a:t>RHA – </a:t>
            </a:r>
            <a:r>
              <a:rPr lang="en-US" dirty="0" err="1">
                <a:latin typeface="DINPro"/>
              </a:rPr>
              <a:t>Limitaion</a:t>
            </a:r>
            <a:r>
              <a:rPr lang="en-US" dirty="0">
                <a:latin typeface="DINPro"/>
              </a:rPr>
              <a:t> of Liability</a:t>
            </a:r>
            <a:endParaRPr lang="en-US" dirty="0"/>
          </a:p>
        </p:txBody>
      </p:sp>
      <p:pic>
        <p:nvPicPr>
          <p:cNvPr id="5" name="Picture 4" descr="A white background with black text&#10;&#10;Description automatically generated">
            <a:extLst>
              <a:ext uri="{FF2B5EF4-FFF2-40B4-BE49-F238E27FC236}">
                <a16:creationId xmlns:a16="http://schemas.microsoft.com/office/drawing/2014/main" id="{09104B2D-5609-FD90-143A-4D868F1B7A28}"/>
              </a:ext>
            </a:extLst>
          </p:cNvPr>
          <p:cNvPicPr>
            <a:picLocks noChangeAspect="1"/>
          </p:cNvPicPr>
          <p:nvPr/>
        </p:nvPicPr>
        <p:blipFill>
          <a:blip r:embed="rId2"/>
          <a:stretch>
            <a:fillRect/>
          </a:stretch>
        </p:blipFill>
        <p:spPr>
          <a:xfrm>
            <a:off x="559034" y="2216033"/>
            <a:ext cx="8015397" cy="2415399"/>
          </a:xfrm>
          <a:prstGeom prst="rect">
            <a:avLst/>
          </a:prstGeom>
        </p:spPr>
      </p:pic>
    </p:spTree>
    <p:extLst>
      <p:ext uri="{BB962C8B-B14F-4D97-AF65-F5344CB8AC3E}">
        <p14:creationId xmlns:p14="http://schemas.microsoft.com/office/powerpoint/2010/main" val="3467839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5F457-75B4-61A5-2EDA-D3F38E52225F}"/>
              </a:ext>
            </a:extLst>
          </p:cNvPr>
          <p:cNvSpPr>
            <a:spLocks noGrp="1"/>
          </p:cNvSpPr>
          <p:nvPr>
            <p:ph type="title"/>
          </p:nvPr>
        </p:nvSpPr>
        <p:spPr/>
        <p:txBody>
          <a:bodyPr/>
          <a:lstStyle/>
          <a:p>
            <a:pPr algn="ctr"/>
            <a:r>
              <a:rPr lang="en-US">
                <a:latin typeface="DINPro"/>
              </a:rPr>
              <a:t>RHA – Force majeure</a:t>
            </a:r>
            <a:endParaRPr lang="en-US"/>
          </a:p>
        </p:txBody>
      </p:sp>
      <p:pic>
        <p:nvPicPr>
          <p:cNvPr id="8" name="Picture 7" descr="A white text on a white background&#10;&#10;Description automatically generated">
            <a:extLst>
              <a:ext uri="{FF2B5EF4-FFF2-40B4-BE49-F238E27FC236}">
                <a16:creationId xmlns:a16="http://schemas.microsoft.com/office/drawing/2014/main" id="{7A4B2D77-E348-BE05-09AC-113B3DA6F7C8}"/>
              </a:ext>
            </a:extLst>
          </p:cNvPr>
          <p:cNvPicPr>
            <a:picLocks noChangeAspect="1"/>
          </p:cNvPicPr>
          <p:nvPr/>
        </p:nvPicPr>
        <p:blipFill>
          <a:blip r:embed="rId2"/>
          <a:stretch>
            <a:fillRect/>
          </a:stretch>
        </p:blipFill>
        <p:spPr>
          <a:xfrm>
            <a:off x="1763444" y="1687952"/>
            <a:ext cx="6191047" cy="4299220"/>
          </a:xfrm>
          <a:prstGeom prst="rect">
            <a:avLst/>
          </a:prstGeom>
        </p:spPr>
      </p:pic>
    </p:spTree>
    <p:extLst>
      <p:ext uri="{BB962C8B-B14F-4D97-AF65-F5344CB8AC3E}">
        <p14:creationId xmlns:p14="http://schemas.microsoft.com/office/powerpoint/2010/main" val="3036810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946E-EAB4-D0CB-CA36-CCF616DA4826}"/>
              </a:ext>
            </a:extLst>
          </p:cNvPr>
          <p:cNvSpPr>
            <a:spLocks noGrp="1"/>
          </p:cNvSpPr>
          <p:nvPr>
            <p:ph type="title"/>
          </p:nvPr>
        </p:nvSpPr>
        <p:spPr/>
        <p:txBody>
          <a:bodyPr/>
          <a:lstStyle/>
          <a:p>
            <a:pPr algn="ctr"/>
            <a:r>
              <a:rPr lang="en-US">
                <a:latin typeface="DINPro"/>
              </a:rPr>
              <a:t>CMR</a:t>
            </a:r>
            <a:endParaRPr lang="en-US"/>
          </a:p>
        </p:txBody>
      </p:sp>
      <p:sp>
        <p:nvSpPr>
          <p:cNvPr id="3" name="Content Placeholder 2">
            <a:extLst>
              <a:ext uri="{FF2B5EF4-FFF2-40B4-BE49-F238E27FC236}">
                <a16:creationId xmlns:a16="http://schemas.microsoft.com/office/drawing/2014/main" id="{EB035D7A-FB69-1745-A59A-4B250B0B06AA}"/>
              </a:ext>
            </a:extLst>
          </p:cNvPr>
          <p:cNvSpPr>
            <a:spLocks noGrp="1"/>
          </p:cNvSpPr>
          <p:nvPr>
            <p:ph sz="half" idx="1"/>
          </p:nvPr>
        </p:nvSpPr>
        <p:spPr/>
        <p:txBody>
          <a:bodyPr/>
          <a:lstStyle/>
          <a:p>
            <a:r>
              <a:rPr lang="en-US" sz="2000">
                <a:latin typeface="DINPro Light"/>
              </a:rPr>
              <a:t>Statutory rules applying to movement of goods internationally</a:t>
            </a:r>
            <a:endParaRPr lang="en-US" sz="2000"/>
          </a:p>
          <a:p>
            <a:endParaRPr lang="en-US" sz="2000"/>
          </a:p>
          <a:p>
            <a:r>
              <a:rPr lang="en-US" sz="2000">
                <a:solidFill>
                  <a:srgbClr val="1F1F1F"/>
                </a:solidFill>
                <a:latin typeface="DINPro Light"/>
              </a:rPr>
              <a:t>Convention relative au </a:t>
            </a:r>
            <a:r>
              <a:rPr lang="en-US" sz="2000" err="1">
                <a:solidFill>
                  <a:srgbClr val="1F1F1F"/>
                </a:solidFill>
                <a:latin typeface="DINPro Light"/>
              </a:rPr>
              <a:t>contrat</a:t>
            </a:r>
            <a:r>
              <a:rPr lang="en-US" sz="2000">
                <a:solidFill>
                  <a:srgbClr val="1F1F1F"/>
                </a:solidFill>
                <a:latin typeface="DINPro Light"/>
              </a:rPr>
              <a:t> de transport international de merchandises par route</a:t>
            </a:r>
          </a:p>
          <a:p>
            <a:endParaRPr lang="en-US" sz="2000">
              <a:solidFill>
                <a:srgbClr val="1F1F1F"/>
              </a:solidFill>
              <a:latin typeface="DINPro Light"/>
            </a:endParaRPr>
          </a:p>
          <a:p>
            <a:r>
              <a:rPr lang="en-US" sz="2000">
                <a:solidFill>
                  <a:srgbClr val="1F1F1F"/>
                </a:solidFill>
                <a:latin typeface="DINPro Light"/>
              </a:rPr>
              <a:t>Incorporated into UK law - </a:t>
            </a:r>
            <a:r>
              <a:rPr lang="en-US" sz="2000">
                <a:solidFill>
                  <a:srgbClr val="1E1E1E"/>
                </a:solidFill>
                <a:latin typeface="DINPro Light"/>
                <a:ea typeface="Roboto"/>
                <a:cs typeface="Roboto"/>
              </a:rPr>
              <a:t>Carriage of Goods by Road Act 1965</a:t>
            </a:r>
          </a:p>
          <a:p>
            <a:r>
              <a:rPr lang="en-US" sz="2000">
                <a:solidFill>
                  <a:srgbClr val="1E1E1E"/>
                </a:solidFill>
                <a:latin typeface="DINPro Light"/>
                <a:ea typeface="Roboto"/>
                <a:cs typeface="Roboto"/>
              </a:rPr>
              <a:t>Cannot opt out of a CMR movement</a:t>
            </a:r>
          </a:p>
          <a:p>
            <a:endParaRPr lang="en-US" sz="1500">
              <a:solidFill>
                <a:srgbClr val="1F1F1F"/>
              </a:solidFill>
              <a:latin typeface="DINPro Light"/>
            </a:endParaRPr>
          </a:p>
        </p:txBody>
      </p:sp>
      <p:pic>
        <p:nvPicPr>
          <p:cNvPr id="5" name="Content Placeholder 4" descr="Port of Dover declares critical incident as high levels of traffic cause  delays | The Independent">
            <a:extLst>
              <a:ext uri="{FF2B5EF4-FFF2-40B4-BE49-F238E27FC236}">
                <a16:creationId xmlns:a16="http://schemas.microsoft.com/office/drawing/2014/main" id="{053F8C52-8266-0883-8255-45F6189E3AF2}"/>
              </a:ext>
            </a:extLst>
          </p:cNvPr>
          <p:cNvPicPr>
            <a:picLocks noGrp="1" noChangeAspect="1"/>
          </p:cNvPicPr>
          <p:nvPr>
            <p:ph sz="half" idx="2"/>
          </p:nvPr>
        </p:nvPicPr>
        <p:blipFill>
          <a:blip r:embed="rId2"/>
          <a:stretch>
            <a:fillRect/>
          </a:stretch>
        </p:blipFill>
        <p:spPr>
          <a:xfrm>
            <a:off x="4818772" y="2568945"/>
            <a:ext cx="3886200" cy="2590800"/>
          </a:xfrm>
        </p:spPr>
      </p:pic>
    </p:spTree>
    <p:extLst>
      <p:ext uri="{BB962C8B-B14F-4D97-AF65-F5344CB8AC3E}">
        <p14:creationId xmlns:p14="http://schemas.microsoft.com/office/powerpoint/2010/main" val="404292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946E-EAB4-D0CB-CA36-CCF616DA4826}"/>
              </a:ext>
            </a:extLst>
          </p:cNvPr>
          <p:cNvSpPr>
            <a:spLocks noGrp="1"/>
          </p:cNvSpPr>
          <p:nvPr>
            <p:ph type="title"/>
          </p:nvPr>
        </p:nvSpPr>
        <p:spPr/>
        <p:txBody>
          <a:bodyPr/>
          <a:lstStyle/>
          <a:p>
            <a:pPr algn="ctr"/>
            <a:r>
              <a:rPr lang="en-US">
                <a:latin typeface="DINPro"/>
              </a:rPr>
              <a:t>CMR</a:t>
            </a:r>
            <a:endParaRPr lang="en-US"/>
          </a:p>
        </p:txBody>
      </p:sp>
      <p:sp>
        <p:nvSpPr>
          <p:cNvPr id="3" name="Content Placeholder 2">
            <a:extLst>
              <a:ext uri="{FF2B5EF4-FFF2-40B4-BE49-F238E27FC236}">
                <a16:creationId xmlns:a16="http://schemas.microsoft.com/office/drawing/2014/main" id="{EB035D7A-FB69-1745-A59A-4B250B0B06AA}"/>
              </a:ext>
            </a:extLst>
          </p:cNvPr>
          <p:cNvSpPr>
            <a:spLocks noGrp="1"/>
          </p:cNvSpPr>
          <p:nvPr>
            <p:ph sz="half" idx="1"/>
          </p:nvPr>
        </p:nvSpPr>
        <p:spPr/>
        <p:txBody>
          <a:bodyPr/>
          <a:lstStyle/>
          <a:p>
            <a:r>
              <a:rPr lang="en-US" sz="2000">
                <a:latin typeface="DINPro Light"/>
              </a:rPr>
              <a:t>Statutory rules applying to movement of goods internationally</a:t>
            </a:r>
            <a:endParaRPr lang="en-US" sz="2000"/>
          </a:p>
          <a:p>
            <a:endParaRPr lang="en-US" sz="2000"/>
          </a:p>
          <a:p>
            <a:r>
              <a:rPr lang="en-US" sz="2000">
                <a:solidFill>
                  <a:srgbClr val="1F1F1F"/>
                </a:solidFill>
                <a:latin typeface="DINPro Light"/>
              </a:rPr>
              <a:t>Convention relative au </a:t>
            </a:r>
            <a:r>
              <a:rPr lang="en-US" sz="2000" err="1">
                <a:solidFill>
                  <a:srgbClr val="1F1F1F"/>
                </a:solidFill>
                <a:latin typeface="DINPro Light"/>
              </a:rPr>
              <a:t>contrat</a:t>
            </a:r>
            <a:r>
              <a:rPr lang="en-US" sz="2000">
                <a:solidFill>
                  <a:srgbClr val="1F1F1F"/>
                </a:solidFill>
                <a:latin typeface="DINPro Light"/>
              </a:rPr>
              <a:t> de transport international de merchandises par route</a:t>
            </a:r>
          </a:p>
          <a:p>
            <a:endParaRPr lang="en-US" sz="2000">
              <a:solidFill>
                <a:srgbClr val="1F1F1F"/>
              </a:solidFill>
              <a:latin typeface="DINPro Light"/>
            </a:endParaRPr>
          </a:p>
          <a:p>
            <a:r>
              <a:rPr lang="en-US" sz="2000">
                <a:solidFill>
                  <a:srgbClr val="1F1F1F"/>
                </a:solidFill>
                <a:latin typeface="DINPro Light"/>
              </a:rPr>
              <a:t>Incorporated into UK law - </a:t>
            </a:r>
            <a:r>
              <a:rPr lang="en-US" sz="2000">
                <a:solidFill>
                  <a:srgbClr val="1E1E1E"/>
                </a:solidFill>
                <a:latin typeface="DINPro Light"/>
                <a:ea typeface="Roboto"/>
                <a:cs typeface="Roboto"/>
              </a:rPr>
              <a:t>Carriage of Goods by Road Act 1965</a:t>
            </a:r>
          </a:p>
          <a:p>
            <a:r>
              <a:rPr lang="en-US" sz="2000">
                <a:solidFill>
                  <a:srgbClr val="1E1E1E"/>
                </a:solidFill>
                <a:latin typeface="DINPro Light"/>
                <a:ea typeface="Roboto"/>
                <a:cs typeface="Roboto"/>
              </a:rPr>
              <a:t>Cannot opt out of a CMR movement</a:t>
            </a:r>
          </a:p>
          <a:p>
            <a:endParaRPr lang="en-US" sz="1500">
              <a:solidFill>
                <a:srgbClr val="1F1F1F"/>
              </a:solidFill>
              <a:latin typeface="DINPro Light"/>
            </a:endParaRPr>
          </a:p>
        </p:txBody>
      </p:sp>
      <p:pic>
        <p:nvPicPr>
          <p:cNvPr id="5" name="Content Placeholder 4" descr="Port of Dover declares critical incident as high levels of traffic cause  delays | The Independent">
            <a:extLst>
              <a:ext uri="{FF2B5EF4-FFF2-40B4-BE49-F238E27FC236}">
                <a16:creationId xmlns:a16="http://schemas.microsoft.com/office/drawing/2014/main" id="{053F8C52-8266-0883-8255-45F6189E3AF2}"/>
              </a:ext>
            </a:extLst>
          </p:cNvPr>
          <p:cNvPicPr>
            <a:picLocks noGrp="1" noChangeAspect="1"/>
          </p:cNvPicPr>
          <p:nvPr>
            <p:ph sz="half" idx="2"/>
          </p:nvPr>
        </p:nvPicPr>
        <p:blipFill>
          <a:blip r:embed="rId2"/>
          <a:stretch>
            <a:fillRect/>
          </a:stretch>
        </p:blipFill>
        <p:spPr>
          <a:xfrm>
            <a:off x="4818772" y="2568945"/>
            <a:ext cx="3886200" cy="2590800"/>
          </a:xfrm>
        </p:spPr>
      </p:pic>
    </p:spTree>
    <p:extLst>
      <p:ext uri="{BB962C8B-B14F-4D97-AF65-F5344CB8AC3E}">
        <p14:creationId xmlns:p14="http://schemas.microsoft.com/office/powerpoint/2010/main" val="4097920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B1B6-4168-EFD0-6228-55DBD357342D}"/>
              </a:ext>
            </a:extLst>
          </p:cNvPr>
          <p:cNvSpPr>
            <a:spLocks noGrp="1"/>
          </p:cNvSpPr>
          <p:nvPr>
            <p:ph type="title"/>
          </p:nvPr>
        </p:nvSpPr>
        <p:spPr/>
        <p:txBody>
          <a:bodyPr/>
          <a:lstStyle/>
          <a:p>
            <a:pPr algn="ctr"/>
            <a:r>
              <a:rPr lang="en-US">
                <a:latin typeface="DINPro"/>
              </a:rPr>
              <a:t>CMR Liability</a:t>
            </a:r>
            <a:endParaRPr lang="en-US"/>
          </a:p>
        </p:txBody>
      </p:sp>
      <p:sp>
        <p:nvSpPr>
          <p:cNvPr id="3" name="Content Placeholder 2">
            <a:extLst>
              <a:ext uri="{FF2B5EF4-FFF2-40B4-BE49-F238E27FC236}">
                <a16:creationId xmlns:a16="http://schemas.microsoft.com/office/drawing/2014/main" id="{5E9A92BD-5E94-3FC1-B0D9-AD8D8F49EB26}"/>
              </a:ext>
            </a:extLst>
          </p:cNvPr>
          <p:cNvSpPr>
            <a:spLocks noGrp="1"/>
          </p:cNvSpPr>
          <p:nvPr>
            <p:ph sz="half" idx="1"/>
          </p:nvPr>
        </p:nvSpPr>
        <p:spPr/>
        <p:txBody>
          <a:bodyPr/>
          <a:lstStyle/>
          <a:p>
            <a:pPr marL="0" indent="0">
              <a:buNone/>
            </a:pPr>
            <a:r>
              <a:rPr lang="en-US" sz="2000">
                <a:solidFill>
                  <a:srgbClr val="11273D"/>
                </a:solidFill>
                <a:latin typeface="DINPro Light"/>
                <a:ea typeface="Roboto"/>
                <a:cs typeface="Roboto"/>
              </a:rPr>
              <a:t>Carrier's liability is limited to 8.33 SDR per kilogram for total or partial loss of the goods</a:t>
            </a:r>
          </a:p>
          <a:p>
            <a:pPr marL="0" indent="0">
              <a:buNone/>
            </a:pPr>
            <a:endParaRPr lang="en-US" sz="2000">
              <a:solidFill>
                <a:srgbClr val="11273D"/>
              </a:solidFill>
              <a:latin typeface="DINPro Light"/>
              <a:ea typeface="Roboto"/>
              <a:cs typeface="Roboto"/>
            </a:endParaRPr>
          </a:p>
          <a:p>
            <a:pPr marL="0" indent="0">
              <a:buNone/>
            </a:pPr>
            <a:r>
              <a:rPr lang="en-US" sz="2000">
                <a:solidFill>
                  <a:srgbClr val="11273D"/>
                </a:solidFill>
                <a:latin typeface="DINPro Light"/>
                <a:ea typeface="Roboto"/>
                <a:cs typeface="Roboto"/>
              </a:rPr>
              <a:t>Approx £8,400 per </a:t>
            </a:r>
            <a:r>
              <a:rPr lang="en-US" sz="2000" err="1">
                <a:solidFill>
                  <a:srgbClr val="11273D"/>
                </a:solidFill>
                <a:latin typeface="DINPro Light"/>
                <a:ea typeface="Roboto"/>
                <a:cs typeface="Roboto"/>
              </a:rPr>
              <a:t>tonne</a:t>
            </a:r>
            <a:endParaRPr lang="en-US" sz="2000">
              <a:solidFill>
                <a:srgbClr val="11273D"/>
              </a:solidFill>
              <a:latin typeface="DINPro Light"/>
              <a:ea typeface="Roboto"/>
              <a:cs typeface="Roboto"/>
            </a:endParaRPr>
          </a:p>
          <a:p>
            <a:pPr marL="0" indent="0">
              <a:buNone/>
            </a:pPr>
            <a:endParaRPr lang="en-US" sz="2000">
              <a:solidFill>
                <a:srgbClr val="11273D"/>
              </a:solidFill>
              <a:latin typeface="DINPro Light"/>
              <a:ea typeface="Roboto"/>
              <a:cs typeface="Roboto"/>
            </a:endParaRPr>
          </a:p>
          <a:p>
            <a:pPr marL="0" indent="0">
              <a:buNone/>
            </a:pPr>
            <a:endParaRPr lang="en-US" sz="2000">
              <a:solidFill>
                <a:srgbClr val="11273D"/>
              </a:solidFill>
              <a:latin typeface="DINPro Light"/>
              <a:ea typeface="Roboto"/>
              <a:cs typeface="Roboto"/>
            </a:endParaRPr>
          </a:p>
          <a:p>
            <a:pPr marL="0" indent="0">
              <a:buNone/>
            </a:pPr>
            <a:r>
              <a:rPr lang="en-US" sz="2000">
                <a:solidFill>
                  <a:srgbClr val="11273D"/>
                </a:solidFill>
                <a:latin typeface="DINPro Light"/>
                <a:ea typeface="Roboto"/>
                <a:cs typeface="Roboto"/>
              </a:rPr>
              <a:t>In case of delay, the damages are limited to the amount of the charges for carriage</a:t>
            </a:r>
            <a:endParaRPr lang="en-US" sz="2000">
              <a:latin typeface="DINPro Light"/>
            </a:endParaRPr>
          </a:p>
        </p:txBody>
      </p:sp>
      <p:pic>
        <p:nvPicPr>
          <p:cNvPr id="5" name="Content Placeholder 4" descr="Conotoxia.com">
            <a:extLst>
              <a:ext uri="{FF2B5EF4-FFF2-40B4-BE49-F238E27FC236}">
                <a16:creationId xmlns:a16="http://schemas.microsoft.com/office/drawing/2014/main" id="{197A2833-BAB3-E716-3869-D96F9D19449F}"/>
              </a:ext>
            </a:extLst>
          </p:cNvPr>
          <p:cNvPicPr>
            <a:picLocks noGrp="1" noChangeAspect="1"/>
          </p:cNvPicPr>
          <p:nvPr>
            <p:ph sz="half" idx="2"/>
          </p:nvPr>
        </p:nvPicPr>
        <p:blipFill>
          <a:blip r:embed="rId2"/>
          <a:stretch>
            <a:fillRect/>
          </a:stretch>
        </p:blipFill>
        <p:spPr>
          <a:xfrm>
            <a:off x="5323360" y="2627262"/>
            <a:ext cx="2847975" cy="1600200"/>
          </a:xfrm>
        </p:spPr>
      </p:pic>
    </p:spTree>
    <p:extLst>
      <p:ext uri="{BB962C8B-B14F-4D97-AF65-F5344CB8AC3E}">
        <p14:creationId xmlns:p14="http://schemas.microsoft.com/office/powerpoint/2010/main" val="1130473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5E0F-1ED5-0369-C0D4-FBD40591758B}"/>
              </a:ext>
            </a:extLst>
          </p:cNvPr>
          <p:cNvSpPr>
            <a:spLocks noGrp="1"/>
          </p:cNvSpPr>
          <p:nvPr>
            <p:ph type="title"/>
          </p:nvPr>
        </p:nvSpPr>
        <p:spPr/>
        <p:txBody>
          <a:bodyPr/>
          <a:lstStyle/>
          <a:p>
            <a:pPr algn="ctr"/>
            <a:r>
              <a:rPr lang="en-US">
                <a:latin typeface="DINPro"/>
              </a:rPr>
              <a:t>CMR </a:t>
            </a:r>
            <a:r>
              <a:rPr lang="en-US" err="1">
                <a:latin typeface="DINPro"/>
              </a:rPr>
              <a:t>Defences</a:t>
            </a:r>
            <a:endParaRPr lang="en-US" err="1"/>
          </a:p>
        </p:txBody>
      </p:sp>
      <p:sp>
        <p:nvSpPr>
          <p:cNvPr id="3" name="Content Placeholder 2">
            <a:extLst>
              <a:ext uri="{FF2B5EF4-FFF2-40B4-BE49-F238E27FC236}">
                <a16:creationId xmlns:a16="http://schemas.microsoft.com/office/drawing/2014/main" id="{55C62DBD-DC1B-FD2B-147E-34B7AE55E0FA}"/>
              </a:ext>
            </a:extLst>
          </p:cNvPr>
          <p:cNvSpPr>
            <a:spLocks noGrp="1"/>
          </p:cNvSpPr>
          <p:nvPr>
            <p:ph sz="half" idx="1"/>
          </p:nvPr>
        </p:nvSpPr>
        <p:spPr/>
        <p:txBody>
          <a:bodyPr/>
          <a:lstStyle/>
          <a:p>
            <a:endParaRPr lang="en-US" sz="2000"/>
          </a:p>
          <a:p>
            <a:r>
              <a:rPr lang="en-US" sz="2000">
                <a:latin typeface="DINPro Light"/>
              </a:rPr>
              <a:t>The claimant's wrongful act or neglect </a:t>
            </a:r>
          </a:p>
          <a:p>
            <a:r>
              <a:rPr lang="en-US" sz="2000">
                <a:latin typeface="DINPro Light"/>
              </a:rPr>
              <a:t>The claimant's instructions, unless they were the result of the carrier's own wrongful act or neglect </a:t>
            </a:r>
          </a:p>
          <a:p>
            <a:r>
              <a:rPr lang="en-US" sz="2000">
                <a:latin typeface="DINPro Light"/>
              </a:rPr>
              <a:t>The inherent vice of the goods </a:t>
            </a:r>
          </a:p>
          <a:p>
            <a:r>
              <a:rPr lang="en-US" sz="2000">
                <a:latin typeface="DINPro Light"/>
              </a:rPr>
              <a:t>Circumstances that the carrier could not avoid and the consequences of which they could not prevent</a:t>
            </a:r>
            <a:r>
              <a:rPr lang="en-US">
                <a:latin typeface="DINPro Light"/>
              </a:rPr>
              <a:t> </a:t>
            </a:r>
          </a:p>
          <a:p>
            <a:endParaRPr lang="en-US"/>
          </a:p>
          <a:p>
            <a:br>
              <a:rPr lang="en-US"/>
            </a:br>
            <a:endParaRPr lang="en-US"/>
          </a:p>
        </p:txBody>
      </p:sp>
      <p:pic>
        <p:nvPicPr>
          <p:cNvPr id="5" name="Content Placeholder 4" descr="Forumshopping in CMR cases">
            <a:extLst>
              <a:ext uri="{FF2B5EF4-FFF2-40B4-BE49-F238E27FC236}">
                <a16:creationId xmlns:a16="http://schemas.microsoft.com/office/drawing/2014/main" id="{5A415E09-BBA8-3CB6-A3CD-E7E9CF25AE46}"/>
              </a:ext>
            </a:extLst>
          </p:cNvPr>
          <p:cNvPicPr>
            <a:picLocks noGrp="1" noChangeAspect="1"/>
          </p:cNvPicPr>
          <p:nvPr>
            <p:ph sz="half" idx="2"/>
          </p:nvPr>
        </p:nvPicPr>
        <p:blipFill>
          <a:blip r:embed="rId2"/>
          <a:stretch>
            <a:fillRect/>
          </a:stretch>
        </p:blipFill>
        <p:spPr>
          <a:xfrm>
            <a:off x="4999198" y="2423941"/>
            <a:ext cx="3714969" cy="2469959"/>
          </a:xfrm>
        </p:spPr>
      </p:pic>
    </p:spTree>
    <p:extLst>
      <p:ext uri="{BB962C8B-B14F-4D97-AF65-F5344CB8AC3E}">
        <p14:creationId xmlns:p14="http://schemas.microsoft.com/office/powerpoint/2010/main" val="736907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F1056-59A5-7F87-EFEA-E2522F2F8D42}"/>
              </a:ext>
            </a:extLst>
          </p:cNvPr>
          <p:cNvSpPr>
            <a:spLocks noGrp="1"/>
          </p:cNvSpPr>
          <p:nvPr>
            <p:ph type="title"/>
          </p:nvPr>
        </p:nvSpPr>
        <p:spPr/>
        <p:txBody>
          <a:bodyPr/>
          <a:lstStyle/>
          <a:p>
            <a:pPr algn="ctr"/>
            <a:r>
              <a:rPr lang="en-US" b="0">
                <a:solidFill>
                  <a:srgbClr val="000000"/>
                </a:solidFill>
                <a:latin typeface="DINPro Light"/>
                <a:ea typeface="Open Sans"/>
                <a:cs typeface="Open Sans"/>
              </a:rPr>
              <a:t>The CMR note: the key road transport document</a:t>
            </a:r>
            <a:endParaRPr lang="en-US">
              <a:latin typeface="DINPro Light"/>
            </a:endParaRPr>
          </a:p>
          <a:p>
            <a:endParaRPr lang="en-US"/>
          </a:p>
        </p:txBody>
      </p:sp>
      <p:sp>
        <p:nvSpPr>
          <p:cNvPr id="3" name="Content Placeholder 2">
            <a:extLst>
              <a:ext uri="{FF2B5EF4-FFF2-40B4-BE49-F238E27FC236}">
                <a16:creationId xmlns:a16="http://schemas.microsoft.com/office/drawing/2014/main" id="{5E66F5F3-B20B-C5D8-9DC3-9AFC7F8B70CE}"/>
              </a:ext>
            </a:extLst>
          </p:cNvPr>
          <p:cNvSpPr>
            <a:spLocks noGrp="1"/>
          </p:cNvSpPr>
          <p:nvPr>
            <p:ph sz="half" idx="1"/>
          </p:nvPr>
        </p:nvSpPr>
        <p:spPr/>
        <p:txBody>
          <a:bodyPr/>
          <a:lstStyle/>
          <a:p>
            <a:r>
              <a:rPr lang="en-US" sz="2000">
                <a:solidFill>
                  <a:srgbClr val="4A4A4A"/>
                </a:solidFill>
                <a:latin typeface="DINPro Light"/>
                <a:ea typeface="Open Sans"/>
                <a:cs typeface="Open Sans"/>
              </a:rPr>
              <a:t>The CMR note confirms that the carrier - the road haulage company- has received the goods and that a contract of carriage exists between the trader and the carrier</a:t>
            </a:r>
            <a:endParaRPr lang="en-US" sz="2000">
              <a:latin typeface="DINPro Light"/>
              <a:ea typeface="Open Sans"/>
              <a:cs typeface="Open Sans"/>
            </a:endParaRPr>
          </a:p>
          <a:p>
            <a:endParaRPr lang="en-US" sz="2000">
              <a:solidFill>
                <a:srgbClr val="4A4A4A"/>
              </a:solidFill>
              <a:latin typeface="DINPro Light"/>
              <a:ea typeface="Open Sans"/>
              <a:cs typeface="Open Sans"/>
            </a:endParaRPr>
          </a:p>
          <a:p>
            <a:r>
              <a:rPr lang="en-US" sz="2000">
                <a:solidFill>
                  <a:srgbClr val="4A4A4A"/>
                </a:solidFill>
                <a:latin typeface="DINPro Light"/>
                <a:ea typeface="Open Sans"/>
                <a:cs typeface="Open Sans"/>
              </a:rPr>
              <a:t>Unlike a bill of lading, a CMR note is not a document of title nor a declaration, although some states regard it as such</a:t>
            </a:r>
            <a:endParaRPr lang="en-US" sz="2000">
              <a:latin typeface="DINPro Light"/>
            </a:endParaRPr>
          </a:p>
        </p:txBody>
      </p:sp>
      <p:pic>
        <p:nvPicPr>
          <p:cNvPr id="5" name="Content Placeholder 4" descr="CMR Consignment Note: Meaning and ...">
            <a:extLst>
              <a:ext uri="{FF2B5EF4-FFF2-40B4-BE49-F238E27FC236}">
                <a16:creationId xmlns:a16="http://schemas.microsoft.com/office/drawing/2014/main" id="{5BB619AD-E340-09B6-9EBB-4102C0D18825}"/>
              </a:ext>
            </a:extLst>
          </p:cNvPr>
          <p:cNvPicPr>
            <a:picLocks noGrp="1" noChangeAspect="1"/>
          </p:cNvPicPr>
          <p:nvPr>
            <p:ph sz="half" idx="2"/>
          </p:nvPr>
        </p:nvPicPr>
        <p:blipFill>
          <a:blip r:embed="rId2"/>
          <a:stretch>
            <a:fillRect/>
          </a:stretch>
        </p:blipFill>
        <p:spPr>
          <a:xfrm>
            <a:off x="4413302" y="2131717"/>
            <a:ext cx="4096671" cy="2590887"/>
          </a:xfrm>
        </p:spPr>
      </p:pic>
    </p:spTree>
    <p:extLst>
      <p:ext uri="{BB962C8B-B14F-4D97-AF65-F5344CB8AC3E}">
        <p14:creationId xmlns:p14="http://schemas.microsoft.com/office/powerpoint/2010/main" val="255590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7F9D-D377-2017-DF16-0A3262D8BFAF}"/>
              </a:ext>
            </a:extLst>
          </p:cNvPr>
          <p:cNvSpPr>
            <a:spLocks noGrp="1"/>
          </p:cNvSpPr>
          <p:nvPr>
            <p:ph type="title"/>
          </p:nvPr>
        </p:nvSpPr>
        <p:spPr/>
        <p:txBody>
          <a:bodyPr/>
          <a:lstStyle/>
          <a:p>
            <a:r>
              <a:rPr lang="en-US">
                <a:latin typeface="DINPro"/>
              </a:rPr>
              <a:t>The claims process</a:t>
            </a:r>
            <a:endParaRPr lang="en-US"/>
          </a:p>
        </p:txBody>
      </p:sp>
      <p:sp>
        <p:nvSpPr>
          <p:cNvPr id="3" name="Content Placeholder 2">
            <a:extLst>
              <a:ext uri="{FF2B5EF4-FFF2-40B4-BE49-F238E27FC236}">
                <a16:creationId xmlns:a16="http://schemas.microsoft.com/office/drawing/2014/main" id="{E5800EEA-9EAC-1F03-CDE6-2FC7F20E38AA}"/>
              </a:ext>
            </a:extLst>
          </p:cNvPr>
          <p:cNvSpPr>
            <a:spLocks noGrp="1"/>
          </p:cNvSpPr>
          <p:nvPr>
            <p:ph type="body" idx="1"/>
          </p:nvPr>
        </p:nvSpPr>
        <p:spPr/>
        <p:txBody>
          <a:bodyPr/>
          <a:lstStyle/>
          <a:p>
            <a:r>
              <a:rPr lang="en-US">
                <a:latin typeface="DINPro Light"/>
              </a:rPr>
              <a:t>The usual processes and procedures apply to marine cargo claims – at least for the policyholder ...</a:t>
            </a:r>
            <a:endParaRPr lang="en-US"/>
          </a:p>
        </p:txBody>
      </p:sp>
    </p:spTree>
    <p:extLst>
      <p:ext uri="{BB962C8B-B14F-4D97-AF65-F5344CB8AC3E}">
        <p14:creationId xmlns:p14="http://schemas.microsoft.com/office/powerpoint/2010/main" val="1692320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4423-CCB0-4CEB-B725-7984CBF883A6}"/>
              </a:ext>
            </a:extLst>
          </p:cNvPr>
          <p:cNvSpPr>
            <a:spLocks noGrp="1"/>
          </p:cNvSpPr>
          <p:nvPr>
            <p:ph type="title"/>
          </p:nvPr>
        </p:nvSpPr>
        <p:spPr/>
        <p:txBody>
          <a:bodyPr/>
          <a:lstStyle/>
          <a:p>
            <a:pPr algn="ctr"/>
            <a:r>
              <a:rPr lang="en-US">
                <a:latin typeface="DINPro"/>
              </a:rPr>
              <a:t>Details on a CMR note</a:t>
            </a:r>
            <a:endParaRPr lang="en-US"/>
          </a:p>
        </p:txBody>
      </p:sp>
      <p:sp>
        <p:nvSpPr>
          <p:cNvPr id="3" name="Content Placeholder 2">
            <a:extLst>
              <a:ext uri="{FF2B5EF4-FFF2-40B4-BE49-F238E27FC236}">
                <a16:creationId xmlns:a16="http://schemas.microsoft.com/office/drawing/2014/main" id="{06A216DE-7CF9-4FDF-4572-A16F43E461F6}"/>
              </a:ext>
            </a:extLst>
          </p:cNvPr>
          <p:cNvSpPr>
            <a:spLocks noGrp="1"/>
          </p:cNvSpPr>
          <p:nvPr>
            <p:ph sz="half" idx="1"/>
          </p:nvPr>
        </p:nvSpPr>
        <p:spPr/>
        <p:txBody>
          <a:bodyPr/>
          <a:lstStyle/>
          <a:p>
            <a:r>
              <a:rPr lang="en-US" sz="1800">
                <a:latin typeface="DINPro Light"/>
              </a:rPr>
              <a:t>Date and place at which the CMR note has been completed</a:t>
            </a:r>
          </a:p>
          <a:p>
            <a:r>
              <a:rPr lang="en-US" sz="1800">
                <a:latin typeface="DINPro Light"/>
              </a:rPr>
              <a:t>Name and address of sender, carrier(s) and consignee (the person to whom the goods are going)</a:t>
            </a:r>
          </a:p>
          <a:p>
            <a:r>
              <a:rPr lang="en-US" sz="1800">
                <a:latin typeface="DINPro Light"/>
              </a:rPr>
              <a:t>Description of the goods and their method of packing </a:t>
            </a:r>
          </a:p>
          <a:p>
            <a:r>
              <a:rPr lang="en-US" sz="1800">
                <a:latin typeface="DINPro Light"/>
              </a:rPr>
              <a:t>The weight of the goods</a:t>
            </a:r>
            <a:endParaRPr lang="en-US" sz="1800"/>
          </a:p>
          <a:p>
            <a:r>
              <a:rPr lang="en-US" sz="1800">
                <a:latin typeface="DINPro Light"/>
              </a:rPr>
              <a:t>Any charges related to the goods, such as customs duties or carriage charges</a:t>
            </a:r>
          </a:p>
          <a:p>
            <a:r>
              <a:rPr lang="en-US" sz="1800">
                <a:latin typeface="DINPro Light"/>
              </a:rPr>
              <a:t>Instructions for customs and any other formalities such as dangerous goods information</a:t>
            </a:r>
          </a:p>
          <a:p>
            <a:endParaRPr lang="en-US"/>
          </a:p>
        </p:txBody>
      </p:sp>
      <p:pic>
        <p:nvPicPr>
          <p:cNvPr id="5" name="Content Placeholder 4" descr="File:Infobox info icon.svg - Wikimedia ...">
            <a:extLst>
              <a:ext uri="{FF2B5EF4-FFF2-40B4-BE49-F238E27FC236}">
                <a16:creationId xmlns:a16="http://schemas.microsoft.com/office/drawing/2014/main" id="{DD322C7D-BBEC-20F3-A09A-4DEA4A688F96}"/>
              </a:ext>
            </a:extLst>
          </p:cNvPr>
          <p:cNvPicPr>
            <a:picLocks noGrp="1" noChangeAspect="1"/>
          </p:cNvPicPr>
          <p:nvPr>
            <p:ph sz="half" idx="2"/>
          </p:nvPr>
        </p:nvPicPr>
        <p:blipFill>
          <a:blip r:embed="rId2"/>
          <a:stretch>
            <a:fillRect/>
          </a:stretch>
        </p:blipFill>
        <p:spPr>
          <a:xfrm>
            <a:off x="5658705" y="2350330"/>
            <a:ext cx="2143125" cy="2143125"/>
          </a:xfrm>
        </p:spPr>
      </p:pic>
    </p:spTree>
    <p:extLst>
      <p:ext uri="{BB962C8B-B14F-4D97-AF65-F5344CB8AC3E}">
        <p14:creationId xmlns:p14="http://schemas.microsoft.com/office/powerpoint/2010/main" val="588248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454A-49E9-1EE3-1DD3-D4DE2383DE07}"/>
              </a:ext>
            </a:extLst>
          </p:cNvPr>
          <p:cNvSpPr>
            <a:spLocks noGrp="1"/>
          </p:cNvSpPr>
          <p:nvPr>
            <p:ph type="title"/>
          </p:nvPr>
        </p:nvSpPr>
        <p:spPr/>
        <p:txBody>
          <a:bodyPr/>
          <a:lstStyle/>
          <a:p>
            <a:pPr algn="ctr"/>
            <a:r>
              <a:rPr lang="en-US">
                <a:latin typeface="DINPro"/>
              </a:rPr>
              <a:t>Distribution chain</a:t>
            </a:r>
            <a:endParaRPr lang="en-US"/>
          </a:p>
        </p:txBody>
      </p:sp>
      <p:pic>
        <p:nvPicPr>
          <p:cNvPr id="5" name="Picture 4" descr="Sometimes Confusion Is A Good Thing ...">
            <a:extLst>
              <a:ext uri="{FF2B5EF4-FFF2-40B4-BE49-F238E27FC236}">
                <a16:creationId xmlns:a16="http://schemas.microsoft.com/office/drawing/2014/main" id="{8446B2BD-4627-22FE-B01F-C7B68FD2E1D5}"/>
              </a:ext>
            </a:extLst>
          </p:cNvPr>
          <p:cNvPicPr>
            <a:picLocks noChangeAspect="1"/>
          </p:cNvPicPr>
          <p:nvPr/>
        </p:nvPicPr>
        <p:blipFill>
          <a:blip r:embed="rId2"/>
          <a:stretch>
            <a:fillRect/>
          </a:stretch>
        </p:blipFill>
        <p:spPr>
          <a:xfrm>
            <a:off x="1889093" y="1717135"/>
            <a:ext cx="5356089" cy="3987935"/>
          </a:xfrm>
          <a:prstGeom prst="rect">
            <a:avLst/>
          </a:prstGeom>
        </p:spPr>
      </p:pic>
    </p:spTree>
    <p:extLst>
      <p:ext uri="{BB962C8B-B14F-4D97-AF65-F5344CB8AC3E}">
        <p14:creationId xmlns:p14="http://schemas.microsoft.com/office/powerpoint/2010/main" val="1009800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a:extLst>
              <a:ext uri="{FF2B5EF4-FFF2-40B4-BE49-F238E27FC236}">
                <a16:creationId xmlns:a16="http://schemas.microsoft.com/office/drawing/2014/main" id="{19F99A73-857A-13F5-166B-CF0255A3FCC7}"/>
              </a:ext>
            </a:extLst>
          </p:cNvPr>
          <p:cNvSpPr>
            <a:spLocks noGrp="1" noChangeArrowheads="1"/>
          </p:cNvSpPr>
          <p:nvPr>
            <p:ph type="title"/>
          </p:nvPr>
        </p:nvSpPr>
        <p:spPr>
          <a:xfrm>
            <a:off x="628650" y="1774825"/>
            <a:ext cx="6600825" cy="1909763"/>
          </a:xfrm>
        </p:spPr>
        <p:txBody>
          <a:bodyPr/>
          <a:lstStyle/>
          <a:p>
            <a:r>
              <a:rPr lang="en-US" altLang="en-US">
                <a:latin typeface="DINPro"/>
              </a:rPr>
              <a:t>Letter of Credit</a:t>
            </a:r>
            <a:endParaRPr lang="en-GB" altLang="en-US">
              <a:latin typeface="DINPro"/>
            </a:endParaRPr>
          </a:p>
        </p:txBody>
      </p:sp>
      <p:sp>
        <p:nvSpPr>
          <p:cNvPr id="33795" name="Text Placeholder 4">
            <a:extLst>
              <a:ext uri="{FF2B5EF4-FFF2-40B4-BE49-F238E27FC236}">
                <a16:creationId xmlns:a16="http://schemas.microsoft.com/office/drawing/2014/main" id="{A9580CE3-C325-97AF-3B1E-61F40565EEE5}"/>
              </a:ext>
            </a:extLst>
          </p:cNvPr>
          <p:cNvSpPr>
            <a:spLocks noGrp="1" noChangeArrowheads="1"/>
          </p:cNvSpPr>
          <p:nvPr>
            <p:ph type="body" idx="1"/>
          </p:nvPr>
        </p:nvSpPr>
        <p:spPr>
          <a:xfrm>
            <a:off x="608013" y="3975100"/>
            <a:ext cx="6600825" cy="1044575"/>
          </a:xfrm>
        </p:spPr>
        <p:txBody>
          <a:bodyPr/>
          <a:lstStyle/>
          <a:p>
            <a:endParaRPr lang="en-GB" altLang="en-US">
              <a:latin typeface="DINPro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AA11-4399-6393-1282-CAF8038B18A5}"/>
              </a:ext>
            </a:extLst>
          </p:cNvPr>
          <p:cNvSpPr>
            <a:spLocks noGrp="1"/>
          </p:cNvSpPr>
          <p:nvPr>
            <p:ph type="title"/>
          </p:nvPr>
        </p:nvSpPr>
        <p:spPr/>
        <p:txBody>
          <a:bodyPr/>
          <a:lstStyle/>
          <a:p>
            <a:pPr algn="ctr"/>
            <a:r>
              <a:rPr lang="en-US" b="0">
                <a:latin typeface="DINPro"/>
              </a:rPr>
              <a:t>A common situation in trade ...</a:t>
            </a:r>
            <a:endParaRPr lang="en-US"/>
          </a:p>
        </p:txBody>
      </p:sp>
      <p:sp>
        <p:nvSpPr>
          <p:cNvPr id="3" name="Text Placeholder 2">
            <a:extLst>
              <a:ext uri="{FF2B5EF4-FFF2-40B4-BE49-F238E27FC236}">
                <a16:creationId xmlns:a16="http://schemas.microsoft.com/office/drawing/2014/main" id="{970429BA-E413-0C35-4884-0A85E00700EB}"/>
              </a:ext>
            </a:extLst>
          </p:cNvPr>
          <p:cNvSpPr>
            <a:spLocks noGrp="1"/>
          </p:cNvSpPr>
          <p:nvPr>
            <p:ph sz="half" idx="1"/>
          </p:nvPr>
        </p:nvSpPr>
        <p:spPr/>
        <p:txBody>
          <a:bodyPr/>
          <a:lstStyle/>
          <a:p>
            <a:pPr marL="0" indent="0">
              <a:buNone/>
            </a:pPr>
            <a:endParaRPr lang="en-US" sz="2000" b="1">
              <a:latin typeface="DINPro Light"/>
            </a:endParaRPr>
          </a:p>
          <a:p>
            <a:pPr marL="0" indent="0">
              <a:buNone/>
            </a:pPr>
            <a:r>
              <a:rPr lang="en-US" sz="2000" b="1">
                <a:latin typeface="DINPro Light"/>
              </a:rPr>
              <a:t>Buyer</a:t>
            </a:r>
            <a:endParaRPr lang="en-US" sz="2000" b="1"/>
          </a:p>
          <a:p>
            <a:pPr marL="0" indent="0">
              <a:buNone/>
            </a:pPr>
            <a:r>
              <a:rPr lang="en-US" sz="2000">
                <a:latin typeface="DINPro Light"/>
              </a:rPr>
              <a:t>Won't make payment until goods are received in good order</a:t>
            </a:r>
            <a:endParaRPr lang="en-US" sz="2000"/>
          </a:p>
          <a:p>
            <a:pPr marL="0" indent="0">
              <a:buNone/>
            </a:pPr>
            <a:endParaRPr lang="en-US" sz="2000"/>
          </a:p>
          <a:p>
            <a:pPr marL="0" indent="0">
              <a:buNone/>
            </a:pPr>
            <a:r>
              <a:rPr lang="en-US" sz="2000" b="1">
                <a:latin typeface="DINPro Light"/>
              </a:rPr>
              <a:t>Seller</a:t>
            </a:r>
          </a:p>
          <a:p>
            <a:pPr marL="0" indent="0">
              <a:buNone/>
            </a:pPr>
            <a:r>
              <a:rPr lang="en-US" sz="2000">
                <a:latin typeface="DINPro Light"/>
              </a:rPr>
              <a:t>Won't send goods until paid for</a:t>
            </a:r>
            <a:endParaRPr lang="en-US" sz="2000"/>
          </a:p>
        </p:txBody>
      </p:sp>
      <p:pic>
        <p:nvPicPr>
          <p:cNvPr id="5" name="Content Placeholder 4" descr="Image result for buyer seller ">
            <a:extLst>
              <a:ext uri="{FF2B5EF4-FFF2-40B4-BE49-F238E27FC236}">
                <a16:creationId xmlns:a16="http://schemas.microsoft.com/office/drawing/2014/main" id="{6D8338F0-68BE-3A47-61C8-5BE3189AA410}"/>
              </a:ext>
            </a:extLst>
          </p:cNvPr>
          <p:cNvPicPr>
            <a:picLocks noGrp="1" noChangeAspect="1"/>
          </p:cNvPicPr>
          <p:nvPr>
            <p:ph sz="half" idx="2"/>
          </p:nvPr>
        </p:nvPicPr>
        <p:blipFill>
          <a:blip r:embed="rId2"/>
          <a:stretch>
            <a:fillRect/>
          </a:stretch>
        </p:blipFill>
        <p:spPr>
          <a:xfrm>
            <a:off x="5265909" y="2505612"/>
            <a:ext cx="3158438" cy="2280851"/>
          </a:xfrm>
        </p:spPr>
      </p:pic>
    </p:spTree>
    <p:extLst>
      <p:ext uri="{BB962C8B-B14F-4D97-AF65-F5344CB8AC3E}">
        <p14:creationId xmlns:p14="http://schemas.microsoft.com/office/powerpoint/2010/main" val="2645046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C104-EB4A-28DC-5291-B0AE84D70963}"/>
              </a:ext>
            </a:extLst>
          </p:cNvPr>
          <p:cNvSpPr>
            <a:spLocks noGrp="1"/>
          </p:cNvSpPr>
          <p:nvPr>
            <p:ph type="title"/>
          </p:nvPr>
        </p:nvSpPr>
        <p:spPr/>
        <p:txBody>
          <a:bodyPr/>
          <a:lstStyle/>
          <a:p>
            <a:pPr algn="ctr"/>
            <a:r>
              <a:rPr lang="en-US">
                <a:latin typeface="DINPro"/>
              </a:rPr>
              <a:t>We shall overcome … !</a:t>
            </a:r>
            <a:endParaRPr lang="en-US"/>
          </a:p>
        </p:txBody>
      </p:sp>
      <p:sp>
        <p:nvSpPr>
          <p:cNvPr id="3" name="Content Placeholder 2">
            <a:extLst>
              <a:ext uri="{FF2B5EF4-FFF2-40B4-BE49-F238E27FC236}">
                <a16:creationId xmlns:a16="http://schemas.microsoft.com/office/drawing/2014/main" id="{5082E8FF-7C65-C6A1-DD57-A05651055AC5}"/>
              </a:ext>
            </a:extLst>
          </p:cNvPr>
          <p:cNvSpPr>
            <a:spLocks noGrp="1"/>
          </p:cNvSpPr>
          <p:nvPr>
            <p:ph sz="half" idx="1"/>
          </p:nvPr>
        </p:nvSpPr>
        <p:spPr/>
        <p:txBody>
          <a:bodyPr/>
          <a:lstStyle/>
          <a:p>
            <a:pPr marL="0" indent="0">
              <a:buNone/>
            </a:pPr>
            <a:endParaRPr lang="en-US" sz="2000">
              <a:latin typeface="DINPro Light"/>
            </a:endParaRPr>
          </a:p>
          <a:p>
            <a:pPr marL="0" indent="0">
              <a:buNone/>
            </a:pPr>
            <a:endParaRPr lang="en-US" sz="2000">
              <a:latin typeface="DINPro Light"/>
            </a:endParaRPr>
          </a:p>
          <a:p>
            <a:pPr marL="0" indent="0">
              <a:buNone/>
            </a:pPr>
            <a:r>
              <a:rPr lang="en-US" sz="2000">
                <a:latin typeface="DINPro Light"/>
              </a:rPr>
              <a:t>A Letter of Credit is a contractual commitment by the foreign buyer’s bank to pay once the exporter ships the goods and presents the required documentation to the exporter’s bank as proof.</a:t>
            </a:r>
            <a:endParaRPr lang="en-US"/>
          </a:p>
          <a:p>
            <a:pPr marL="0" indent="0">
              <a:buNone/>
            </a:pPr>
            <a:r>
              <a:rPr lang="en-US" sz="2000">
                <a:latin typeface="DINPro Light"/>
              </a:rPr>
              <a:t>As a trade finance tool, Letters of Credit are designed to protect both exporters and importers</a:t>
            </a:r>
          </a:p>
          <a:p>
            <a:pPr marL="0" indent="0">
              <a:buNone/>
            </a:pPr>
            <a:endParaRPr lang="en-US"/>
          </a:p>
        </p:txBody>
      </p:sp>
      <p:pic>
        <p:nvPicPr>
          <p:cNvPr id="5" name="Content Placeholder 4" descr="Image result for letter of credit">
            <a:extLst>
              <a:ext uri="{FF2B5EF4-FFF2-40B4-BE49-F238E27FC236}">
                <a16:creationId xmlns:a16="http://schemas.microsoft.com/office/drawing/2014/main" id="{19D49B07-0CA7-F738-AEBA-64E60F489506}"/>
              </a:ext>
            </a:extLst>
          </p:cNvPr>
          <p:cNvPicPr>
            <a:picLocks noGrp="1" noChangeAspect="1"/>
          </p:cNvPicPr>
          <p:nvPr>
            <p:ph sz="half" idx="2"/>
          </p:nvPr>
        </p:nvPicPr>
        <p:blipFill>
          <a:blip r:embed="rId2"/>
          <a:stretch>
            <a:fillRect/>
          </a:stretch>
        </p:blipFill>
        <p:spPr>
          <a:xfrm>
            <a:off x="4634170" y="2954188"/>
            <a:ext cx="3371592" cy="1785293"/>
          </a:xfrm>
        </p:spPr>
      </p:pic>
    </p:spTree>
    <p:extLst>
      <p:ext uri="{BB962C8B-B14F-4D97-AF65-F5344CB8AC3E}">
        <p14:creationId xmlns:p14="http://schemas.microsoft.com/office/powerpoint/2010/main" val="3149191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ing a Letter of Credit in International Imports and Exports">
            <a:extLst>
              <a:ext uri="{FF2B5EF4-FFF2-40B4-BE49-F238E27FC236}">
                <a16:creationId xmlns:a16="http://schemas.microsoft.com/office/drawing/2014/main" id="{1CB11D86-EC7D-8CF4-6DA7-10C1C1707D97}"/>
              </a:ext>
            </a:extLst>
          </p:cNvPr>
          <p:cNvPicPr>
            <a:picLocks noChangeAspect="1"/>
          </p:cNvPicPr>
          <p:nvPr/>
        </p:nvPicPr>
        <p:blipFill>
          <a:blip r:embed="rId2"/>
          <a:stretch>
            <a:fillRect/>
          </a:stretch>
        </p:blipFill>
        <p:spPr>
          <a:xfrm>
            <a:off x="704144" y="1248976"/>
            <a:ext cx="7735712" cy="4351338"/>
          </a:xfrm>
          <a:prstGeom prst="rect">
            <a:avLst/>
          </a:prstGeom>
          <a:noFill/>
        </p:spPr>
      </p:pic>
    </p:spTree>
    <p:extLst>
      <p:ext uri="{BB962C8B-B14F-4D97-AF65-F5344CB8AC3E}">
        <p14:creationId xmlns:p14="http://schemas.microsoft.com/office/powerpoint/2010/main" val="2600931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02A3-C825-8B1A-5AD4-57850A38CBF2}"/>
              </a:ext>
            </a:extLst>
          </p:cNvPr>
          <p:cNvSpPr>
            <a:spLocks noGrp="1"/>
          </p:cNvSpPr>
          <p:nvPr>
            <p:ph type="title"/>
          </p:nvPr>
        </p:nvSpPr>
        <p:spPr/>
        <p:txBody>
          <a:bodyPr/>
          <a:lstStyle/>
          <a:p>
            <a:pPr algn="ctr"/>
            <a:r>
              <a:rPr lang="en-US">
                <a:solidFill>
                  <a:srgbClr val="111111"/>
                </a:solidFill>
              </a:rPr>
              <a:t>Letter of Credit</a:t>
            </a:r>
            <a:endParaRPr lang="en-US"/>
          </a:p>
          <a:p>
            <a:pPr algn="ctr"/>
            <a:endParaRPr lang="en-US"/>
          </a:p>
        </p:txBody>
      </p:sp>
      <p:sp>
        <p:nvSpPr>
          <p:cNvPr id="5" name="Text Placeholder 4">
            <a:extLst>
              <a:ext uri="{FF2B5EF4-FFF2-40B4-BE49-F238E27FC236}">
                <a16:creationId xmlns:a16="http://schemas.microsoft.com/office/drawing/2014/main" id="{12133327-6AEE-0835-C0E0-DA0E21B46E73}"/>
              </a:ext>
            </a:extLst>
          </p:cNvPr>
          <p:cNvSpPr>
            <a:spLocks noGrp="1"/>
          </p:cNvSpPr>
          <p:nvPr>
            <p:ph type="body" idx="1"/>
          </p:nvPr>
        </p:nvSpPr>
        <p:spPr/>
        <p:txBody>
          <a:bodyPr/>
          <a:lstStyle/>
          <a:p>
            <a:r>
              <a:rPr lang="en-US">
                <a:latin typeface="DINPro"/>
              </a:rPr>
              <a:t>Advantages</a:t>
            </a:r>
            <a:endParaRPr lang="en-US"/>
          </a:p>
        </p:txBody>
      </p:sp>
      <p:sp>
        <p:nvSpPr>
          <p:cNvPr id="3" name="Content Placeholder 2">
            <a:extLst>
              <a:ext uri="{FF2B5EF4-FFF2-40B4-BE49-F238E27FC236}">
                <a16:creationId xmlns:a16="http://schemas.microsoft.com/office/drawing/2014/main" id="{10968AF1-DFDC-6F15-CDAB-FA6CDF471CB5}"/>
              </a:ext>
            </a:extLst>
          </p:cNvPr>
          <p:cNvSpPr>
            <a:spLocks noGrp="1"/>
          </p:cNvSpPr>
          <p:nvPr>
            <p:ph sz="half" idx="2"/>
          </p:nvPr>
        </p:nvSpPr>
        <p:spPr/>
        <p:txBody>
          <a:bodyPr/>
          <a:lstStyle/>
          <a:p>
            <a:pPr>
              <a:buFont typeface="Arial"/>
              <a:buChar char="•"/>
            </a:pPr>
            <a:r>
              <a:rPr lang="en-US" sz="1800">
                <a:solidFill>
                  <a:srgbClr val="111111"/>
                </a:solidFill>
                <a:latin typeface="DINPro Light"/>
              </a:rPr>
              <a:t>Can create security and build mutual trust for buyers and sellers in trade transactions.</a:t>
            </a:r>
            <a:br>
              <a:rPr lang="en-US" sz="1800"/>
            </a:br>
            <a:endParaRPr lang="en-US" sz="1800">
              <a:solidFill>
                <a:srgbClr val="111111"/>
              </a:solidFill>
            </a:endParaRPr>
          </a:p>
          <a:p>
            <a:pPr>
              <a:buFont typeface="Arial"/>
              <a:buChar char="•"/>
            </a:pPr>
            <a:r>
              <a:rPr lang="en-US" sz="1800">
                <a:solidFill>
                  <a:srgbClr val="111111"/>
                </a:solidFill>
                <a:latin typeface="DINPro Light"/>
              </a:rPr>
              <a:t>Makes it easier to define the specifics of when and how transactions are to be completed between involved parties.</a:t>
            </a:r>
            <a:endParaRPr lang="en-US" sz="1800">
              <a:latin typeface="DINPro Light"/>
            </a:endParaRPr>
          </a:p>
          <a:p>
            <a:pPr>
              <a:buFont typeface="Arial"/>
              <a:buChar char="•"/>
            </a:pPr>
            <a:r>
              <a:rPr lang="en-US" sz="1800">
                <a:solidFill>
                  <a:srgbClr val="111111"/>
                </a:solidFill>
                <a:latin typeface="DINPro Light"/>
              </a:rPr>
              <a:t>Letters of credit can be personalized with terms that are tailored to the circumstances of each transaction.</a:t>
            </a:r>
            <a:endParaRPr lang="en-US" sz="1800">
              <a:latin typeface="DINPro Light"/>
            </a:endParaRPr>
          </a:p>
          <a:p>
            <a:pPr>
              <a:buFont typeface="Arial"/>
              <a:buChar char="•"/>
            </a:pPr>
            <a:r>
              <a:rPr lang="en-US" sz="1800">
                <a:solidFill>
                  <a:srgbClr val="111111"/>
                </a:solidFill>
                <a:latin typeface="DINPro Light"/>
              </a:rPr>
              <a:t>Can make the transfer of funds more efficient and streamlined.</a:t>
            </a:r>
            <a:endParaRPr lang="en-US" sz="1800">
              <a:latin typeface="DINPro Light"/>
            </a:endParaRPr>
          </a:p>
          <a:p>
            <a:pPr marL="0" indent="0">
              <a:buNone/>
            </a:pPr>
            <a:endParaRPr lang="en-US"/>
          </a:p>
        </p:txBody>
      </p:sp>
      <p:sp>
        <p:nvSpPr>
          <p:cNvPr id="6" name="Text Placeholder 5">
            <a:extLst>
              <a:ext uri="{FF2B5EF4-FFF2-40B4-BE49-F238E27FC236}">
                <a16:creationId xmlns:a16="http://schemas.microsoft.com/office/drawing/2014/main" id="{9A1EA991-1E16-282B-19CA-4E63E3B55D02}"/>
              </a:ext>
            </a:extLst>
          </p:cNvPr>
          <p:cNvSpPr>
            <a:spLocks noGrp="1"/>
          </p:cNvSpPr>
          <p:nvPr>
            <p:ph type="body" sz="quarter" idx="3"/>
          </p:nvPr>
        </p:nvSpPr>
        <p:spPr/>
        <p:txBody>
          <a:bodyPr/>
          <a:lstStyle/>
          <a:p>
            <a:r>
              <a:rPr lang="en-US">
                <a:latin typeface="DINPro"/>
              </a:rPr>
              <a:t>Disadvantages</a:t>
            </a:r>
            <a:endParaRPr lang="en-US"/>
          </a:p>
        </p:txBody>
      </p:sp>
      <p:sp>
        <p:nvSpPr>
          <p:cNvPr id="4" name="Content Placeholder 3">
            <a:extLst>
              <a:ext uri="{FF2B5EF4-FFF2-40B4-BE49-F238E27FC236}">
                <a16:creationId xmlns:a16="http://schemas.microsoft.com/office/drawing/2014/main" id="{D9E7845F-5E9A-83F6-C9F0-3E6017CCF881}"/>
              </a:ext>
            </a:extLst>
          </p:cNvPr>
          <p:cNvSpPr>
            <a:spLocks noGrp="1"/>
          </p:cNvSpPr>
          <p:nvPr>
            <p:ph sz="quarter" idx="4"/>
          </p:nvPr>
        </p:nvSpPr>
        <p:spPr/>
        <p:txBody>
          <a:bodyPr/>
          <a:lstStyle/>
          <a:p>
            <a:pPr>
              <a:buFont typeface="Arial"/>
              <a:buChar char="•"/>
            </a:pPr>
            <a:r>
              <a:rPr lang="en-US" sz="1800">
                <a:solidFill>
                  <a:srgbClr val="111111"/>
                </a:solidFill>
                <a:latin typeface="DINPro Light"/>
              </a:rPr>
              <a:t>Buyers typically bear the costs of obtaining a letter of credit.</a:t>
            </a:r>
            <a:endParaRPr lang="en-US" sz="1800">
              <a:latin typeface="DINPro Light"/>
            </a:endParaRPr>
          </a:p>
          <a:p>
            <a:pPr>
              <a:buFont typeface="Arial"/>
              <a:buChar char="•"/>
            </a:pPr>
            <a:r>
              <a:rPr lang="en-US" sz="1800">
                <a:solidFill>
                  <a:srgbClr val="111111"/>
                </a:solidFill>
                <a:latin typeface="DINPro Light"/>
              </a:rPr>
              <a:t>Letters of credit may not cover every detail of the transaction, potentially leaving room for error.</a:t>
            </a:r>
            <a:endParaRPr lang="en-US" sz="1800">
              <a:latin typeface="DINPro Light"/>
            </a:endParaRPr>
          </a:p>
          <a:p>
            <a:pPr>
              <a:buFont typeface="Arial"/>
              <a:buChar char="•"/>
            </a:pPr>
            <a:r>
              <a:rPr lang="en-US" sz="1800">
                <a:solidFill>
                  <a:srgbClr val="111111"/>
                </a:solidFill>
                <a:latin typeface="DINPro Light"/>
              </a:rPr>
              <a:t>Establishing a letter of credit may be tedious or time-consuming for all parties involved.</a:t>
            </a:r>
            <a:endParaRPr lang="en-US" sz="1800">
              <a:latin typeface="DINPro Light"/>
            </a:endParaRPr>
          </a:p>
          <a:p>
            <a:pPr>
              <a:buFont typeface="Arial"/>
              <a:buChar char="•"/>
            </a:pPr>
            <a:r>
              <a:rPr lang="en-US" sz="1800">
                <a:solidFill>
                  <a:srgbClr val="111111"/>
                </a:solidFill>
                <a:latin typeface="DINPro Light"/>
              </a:rPr>
              <a:t>The terms of a letter of credit may not account for unexpected changes in the political or economic landscape.</a:t>
            </a:r>
            <a:endParaRPr lang="en-US" sz="1800">
              <a:latin typeface="DINPro Light"/>
            </a:endParaRPr>
          </a:p>
          <a:p>
            <a:pPr marL="0" indent="0">
              <a:buNone/>
            </a:pPr>
            <a:endParaRPr lang="en-US"/>
          </a:p>
        </p:txBody>
      </p:sp>
    </p:spTree>
    <p:extLst>
      <p:ext uri="{BB962C8B-B14F-4D97-AF65-F5344CB8AC3E}">
        <p14:creationId xmlns:p14="http://schemas.microsoft.com/office/powerpoint/2010/main" val="2666974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2DBB-77AC-5B90-8909-782D32EA0ED8}"/>
              </a:ext>
            </a:extLst>
          </p:cNvPr>
          <p:cNvSpPr>
            <a:spLocks noGrp="1"/>
          </p:cNvSpPr>
          <p:nvPr>
            <p:ph type="title"/>
          </p:nvPr>
        </p:nvSpPr>
        <p:spPr>
          <a:xfrm>
            <a:off x="628650" y="365125"/>
            <a:ext cx="7886700" cy="1325563"/>
          </a:xfrm>
        </p:spPr>
        <p:txBody>
          <a:bodyPr wrap="square" anchor="ctr">
            <a:normAutofit/>
          </a:bodyPr>
          <a:lstStyle/>
          <a:p>
            <a:r>
              <a:rPr lang="en-US"/>
              <a:t>Letters of credit &amp; Marine Insurance certificates</a:t>
            </a:r>
          </a:p>
        </p:txBody>
      </p:sp>
      <p:pic>
        <p:nvPicPr>
          <p:cNvPr id="5" name="Picture 4" descr="Image result for accuracy">
            <a:extLst>
              <a:ext uri="{FF2B5EF4-FFF2-40B4-BE49-F238E27FC236}">
                <a16:creationId xmlns:a16="http://schemas.microsoft.com/office/drawing/2014/main" id="{3BD3FC3B-FA14-17B3-BEA7-D284AF39FAF1}"/>
              </a:ext>
            </a:extLst>
          </p:cNvPr>
          <p:cNvPicPr>
            <a:picLocks noChangeAspect="1"/>
          </p:cNvPicPr>
          <p:nvPr/>
        </p:nvPicPr>
        <p:blipFill>
          <a:blip r:embed="rId2"/>
          <a:stretch>
            <a:fillRect/>
          </a:stretch>
        </p:blipFill>
        <p:spPr>
          <a:xfrm>
            <a:off x="1489802" y="1475517"/>
            <a:ext cx="6164395" cy="4351338"/>
          </a:xfrm>
          <a:prstGeom prst="rect">
            <a:avLst/>
          </a:prstGeom>
          <a:noFill/>
        </p:spPr>
      </p:pic>
    </p:spTree>
    <p:extLst>
      <p:ext uri="{BB962C8B-B14F-4D97-AF65-F5344CB8AC3E}">
        <p14:creationId xmlns:p14="http://schemas.microsoft.com/office/powerpoint/2010/main" val="2020681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63914-BEC7-567C-F036-06BB9232CEE1}"/>
              </a:ext>
            </a:extLst>
          </p:cNvPr>
          <p:cNvSpPr>
            <a:spLocks noGrp="1"/>
          </p:cNvSpPr>
          <p:nvPr>
            <p:ph type="title"/>
          </p:nvPr>
        </p:nvSpPr>
        <p:spPr/>
        <p:txBody>
          <a:bodyPr/>
          <a:lstStyle/>
          <a:p>
            <a:endParaRPr lang="en-US"/>
          </a:p>
        </p:txBody>
      </p:sp>
      <p:pic>
        <p:nvPicPr>
          <p:cNvPr id="5" name="Content Placeholder 4" descr="Image result for the end of the sea">
            <a:extLst>
              <a:ext uri="{FF2B5EF4-FFF2-40B4-BE49-F238E27FC236}">
                <a16:creationId xmlns:a16="http://schemas.microsoft.com/office/drawing/2014/main" id="{427F46E2-5ED0-7E1C-DBF3-CDEFE491A839}"/>
              </a:ext>
            </a:extLst>
          </p:cNvPr>
          <p:cNvPicPr>
            <a:picLocks noGrp="1" noChangeAspect="1"/>
          </p:cNvPicPr>
          <p:nvPr>
            <p:ph sz="half" idx="1"/>
          </p:nvPr>
        </p:nvPicPr>
        <p:blipFill>
          <a:blip r:embed="rId2"/>
          <a:stretch>
            <a:fillRect/>
          </a:stretch>
        </p:blipFill>
        <p:spPr>
          <a:xfrm>
            <a:off x="1185862" y="3144044"/>
            <a:ext cx="2771775" cy="1714500"/>
          </a:xfrm>
        </p:spPr>
      </p:pic>
      <p:sp>
        <p:nvSpPr>
          <p:cNvPr id="4" name="Content Placeholder 3">
            <a:extLst>
              <a:ext uri="{FF2B5EF4-FFF2-40B4-BE49-F238E27FC236}">
                <a16:creationId xmlns:a16="http://schemas.microsoft.com/office/drawing/2014/main" id="{823B090B-E7A1-B2A6-17C8-A7DD8CB99706}"/>
              </a:ext>
            </a:extLst>
          </p:cNvPr>
          <p:cNvSpPr>
            <a:spLocks noGrp="1"/>
          </p:cNvSpPr>
          <p:nvPr>
            <p:ph sz="half" idx="2"/>
          </p:nvPr>
        </p:nvSpPr>
        <p:spPr/>
        <p:txBody>
          <a:bodyPr/>
          <a:lstStyle/>
          <a:p>
            <a:endParaRPr lang="en-GB" sz="2000">
              <a:latin typeface="Arial"/>
              <a:cs typeface="Arial"/>
            </a:endParaRPr>
          </a:p>
          <a:p>
            <a:r>
              <a:rPr lang="en-GB" sz="2000">
                <a:latin typeface="Arial"/>
                <a:cs typeface="Arial"/>
              </a:rPr>
              <a:t>List domestic and international legislation effecting marine cargo insurance</a:t>
            </a:r>
            <a:endParaRPr lang="en-US" sz="2000">
              <a:solidFill>
                <a:srgbClr val="000000"/>
              </a:solidFill>
              <a:latin typeface="Arial"/>
              <a:cs typeface="Arial"/>
            </a:endParaRPr>
          </a:p>
          <a:p>
            <a:endParaRPr lang="en-GB" sz="2000">
              <a:solidFill>
                <a:srgbClr val="000000"/>
              </a:solidFill>
              <a:latin typeface="Arial"/>
              <a:cs typeface="Arial"/>
            </a:endParaRPr>
          </a:p>
          <a:p>
            <a:r>
              <a:rPr lang="en-GB" sz="2000">
                <a:latin typeface="Arial"/>
                <a:cs typeface="Arial"/>
              </a:rPr>
              <a:t>Explain what a Letter of Credit is and their importance in cargo insurance</a:t>
            </a:r>
            <a:endParaRPr lang="en-US" sz="2000">
              <a:solidFill>
                <a:srgbClr val="000000"/>
              </a:solidFill>
              <a:latin typeface="Arial"/>
              <a:cs typeface="Arial"/>
            </a:endParaRPr>
          </a:p>
          <a:p>
            <a:endParaRPr lang="en-GB" sz="2000">
              <a:solidFill>
                <a:srgbClr val="000000"/>
              </a:solidFill>
              <a:latin typeface="Arial"/>
              <a:cs typeface="Arial"/>
            </a:endParaRPr>
          </a:p>
          <a:p>
            <a:r>
              <a:rPr lang="en-GB" sz="2000">
                <a:latin typeface="Arial"/>
                <a:cs typeface="Arial"/>
              </a:rPr>
              <a:t>Discuss the claims process and the documents needed</a:t>
            </a:r>
            <a:endParaRPr lang="en-US"/>
          </a:p>
        </p:txBody>
      </p:sp>
    </p:spTree>
    <p:extLst>
      <p:ext uri="{BB962C8B-B14F-4D97-AF65-F5344CB8AC3E}">
        <p14:creationId xmlns:p14="http://schemas.microsoft.com/office/powerpoint/2010/main" val="238083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DE1D-CB37-29D4-D7FF-A4E989FFD9F0}"/>
              </a:ext>
            </a:extLst>
          </p:cNvPr>
          <p:cNvSpPr>
            <a:spLocks noGrp="1"/>
          </p:cNvSpPr>
          <p:nvPr>
            <p:ph type="title"/>
          </p:nvPr>
        </p:nvSpPr>
        <p:spPr/>
        <p:txBody>
          <a:bodyPr/>
          <a:lstStyle/>
          <a:p>
            <a:pPr algn="ctr"/>
            <a:r>
              <a:rPr lang="en-US">
                <a:latin typeface="DINPro"/>
              </a:rPr>
              <a:t>Notification</a:t>
            </a:r>
            <a:endParaRPr lang="en-US"/>
          </a:p>
        </p:txBody>
      </p:sp>
      <p:sp>
        <p:nvSpPr>
          <p:cNvPr id="3" name="Content Placeholder 2">
            <a:extLst>
              <a:ext uri="{FF2B5EF4-FFF2-40B4-BE49-F238E27FC236}">
                <a16:creationId xmlns:a16="http://schemas.microsoft.com/office/drawing/2014/main" id="{DC28CA6D-B2D3-26C8-612B-826365AE6666}"/>
              </a:ext>
            </a:extLst>
          </p:cNvPr>
          <p:cNvSpPr>
            <a:spLocks noGrp="1"/>
          </p:cNvSpPr>
          <p:nvPr>
            <p:ph sz="half" idx="1"/>
          </p:nvPr>
        </p:nvSpPr>
        <p:spPr/>
        <p:txBody>
          <a:bodyPr/>
          <a:lstStyle/>
          <a:p>
            <a:pPr>
              <a:buNone/>
            </a:pPr>
            <a:r>
              <a:rPr lang="en-GB" sz="1400">
                <a:solidFill>
                  <a:srgbClr val="32353E"/>
                </a:solidFill>
                <a:latin typeface="DINPro Light"/>
              </a:rPr>
              <a:t>When reporting a claim, the insured will need to  supply the following information:</a:t>
            </a:r>
            <a:endParaRPr lang="en-US" sz="1400">
              <a:solidFill>
                <a:srgbClr val="32353E"/>
              </a:solidFill>
              <a:latin typeface="DINPro Light"/>
            </a:endParaRPr>
          </a:p>
          <a:p>
            <a:pPr>
              <a:buFont typeface="Arial"/>
              <a:buChar char="•"/>
            </a:pPr>
            <a:r>
              <a:rPr lang="en-GB" sz="1400">
                <a:solidFill>
                  <a:srgbClr val="32353E"/>
                </a:solidFill>
                <a:latin typeface="Verdana"/>
                <a:ea typeface="Verdana"/>
              </a:rPr>
              <a:t>Name and policy or certificate number and full contact details</a:t>
            </a:r>
            <a:endParaRPr lang="en-US" sz="1400">
              <a:solidFill>
                <a:srgbClr val="32353E"/>
              </a:solidFill>
              <a:latin typeface="Verdana"/>
              <a:ea typeface="Verdana"/>
            </a:endParaRPr>
          </a:p>
          <a:p>
            <a:pPr>
              <a:buFont typeface="Arial"/>
              <a:buChar char="•"/>
            </a:pPr>
            <a:r>
              <a:rPr lang="en-GB" sz="1400">
                <a:solidFill>
                  <a:srgbClr val="32353E"/>
                </a:solidFill>
                <a:latin typeface="Verdana"/>
                <a:ea typeface="Verdana"/>
              </a:rPr>
              <a:t>The date of the incident giving rise to the claim</a:t>
            </a:r>
            <a:endParaRPr lang="en-US" sz="1400">
              <a:solidFill>
                <a:srgbClr val="32353E"/>
              </a:solidFill>
              <a:latin typeface="Verdana"/>
              <a:ea typeface="Verdana"/>
            </a:endParaRPr>
          </a:p>
          <a:p>
            <a:pPr>
              <a:buFont typeface="Arial"/>
              <a:buChar char="•"/>
            </a:pPr>
            <a:r>
              <a:rPr lang="en-GB" sz="1400">
                <a:solidFill>
                  <a:srgbClr val="32353E"/>
                </a:solidFill>
                <a:latin typeface="Verdana"/>
                <a:ea typeface="Verdana"/>
              </a:rPr>
              <a:t>The details of the incident and the loss or damage that has occurred</a:t>
            </a:r>
            <a:endParaRPr lang="en-US" sz="1400">
              <a:solidFill>
                <a:srgbClr val="32353E"/>
              </a:solidFill>
              <a:latin typeface="Verdana"/>
              <a:ea typeface="Verdana"/>
            </a:endParaRPr>
          </a:p>
          <a:p>
            <a:pPr>
              <a:buFont typeface="Arial"/>
              <a:buChar char="•"/>
            </a:pPr>
            <a:r>
              <a:rPr lang="en-GB" sz="1400">
                <a:solidFill>
                  <a:srgbClr val="32353E"/>
                </a:solidFill>
                <a:latin typeface="Verdana"/>
                <a:ea typeface="Verdana"/>
              </a:rPr>
              <a:t>Where the ship is currently located or moored – and whether she is moving or stopped</a:t>
            </a:r>
            <a:endParaRPr lang="en-US" sz="1400">
              <a:solidFill>
                <a:srgbClr val="32353E"/>
              </a:solidFill>
              <a:latin typeface="Verdana"/>
              <a:ea typeface="Verdana"/>
            </a:endParaRPr>
          </a:p>
          <a:p>
            <a:pPr>
              <a:buFont typeface="Arial"/>
              <a:buChar char="•"/>
            </a:pPr>
            <a:r>
              <a:rPr lang="en-GB" sz="1400">
                <a:solidFill>
                  <a:srgbClr val="32353E"/>
                </a:solidFill>
                <a:latin typeface="Verdana"/>
                <a:ea typeface="Verdana"/>
              </a:rPr>
              <a:t>Where the ship is going and when she will reach that destination</a:t>
            </a:r>
            <a:endParaRPr lang="en-US" sz="1400">
              <a:solidFill>
                <a:srgbClr val="32353E"/>
              </a:solidFill>
              <a:latin typeface="Verdana"/>
              <a:ea typeface="Verdana"/>
            </a:endParaRPr>
          </a:p>
          <a:p>
            <a:pPr>
              <a:buFont typeface="Arial"/>
              <a:buChar char="•"/>
            </a:pPr>
            <a:r>
              <a:rPr lang="en-GB" sz="1400">
                <a:solidFill>
                  <a:srgbClr val="32353E"/>
                </a:solidFill>
                <a:latin typeface="Verdana"/>
                <a:ea typeface="Verdana"/>
              </a:rPr>
              <a:t>Where any cargo is (and if it is still on the move, where it is heading)</a:t>
            </a:r>
            <a:endParaRPr lang="en-US" sz="1400">
              <a:solidFill>
                <a:srgbClr val="32353E"/>
              </a:solidFill>
              <a:latin typeface="Verdana"/>
              <a:ea typeface="Verdana"/>
            </a:endParaRPr>
          </a:p>
          <a:p>
            <a:pPr>
              <a:buFont typeface="Arial"/>
              <a:buChar char="•"/>
            </a:pPr>
            <a:r>
              <a:rPr lang="en-GB" sz="1400">
                <a:solidFill>
                  <a:srgbClr val="32353E"/>
                </a:solidFill>
                <a:latin typeface="Verdana"/>
                <a:ea typeface="Verdana"/>
              </a:rPr>
              <a:t>Any other relevant information</a:t>
            </a:r>
            <a:endParaRPr lang="en-US" sz="1400"/>
          </a:p>
          <a:p>
            <a:pPr marL="0" indent="0">
              <a:buNone/>
            </a:pPr>
            <a:endParaRPr lang="en-US"/>
          </a:p>
        </p:txBody>
      </p:sp>
      <p:pic>
        <p:nvPicPr>
          <p:cNvPr id="5" name="Content Placeholder 4" descr="Image result for LLoyds agents">
            <a:extLst>
              <a:ext uri="{FF2B5EF4-FFF2-40B4-BE49-F238E27FC236}">
                <a16:creationId xmlns:a16="http://schemas.microsoft.com/office/drawing/2014/main" id="{ED764FC1-0E46-C706-8880-A43A5DA9CA75}"/>
              </a:ext>
            </a:extLst>
          </p:cNvPr>
          <p:cNvPicPr>
            <a:picLocks noGrp="1" noChangeAspect="1"/>
          </p:cNvPicPr>
          <p:nvPr>
            <p:ph sz="half" idx="2"/>
          </p:nvPr>
        </p:nvPicPr>
        <p:blipFill>
          <a:blip r:embed="rId2"/>
          <a:stretch>
            <a:fillRect/>
          </a:stretch>
        </p:blipFill>
        <p:spPr>
          <a:xfrm>
            <a:off x="5067300" y="3144044"/>
            <a:ext cx="3009900" cy="1714500"/>
          </a:xfrm>
        </p:spPr>
      </p:pic>
    </p:spTree>
    <p:extLst>
      <p:ext uri="{BB962C8B-B14F-4D97-AF65-F5344CB8AC3E}">
        <p14:creationId xmlns:p14="http://schemas.microsoft.com/office/powerpoint/2010/main" val="20294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white background&#10;&#10;Description automatically generated">
            <a:extLst>
              <a:ext uri="{FF2B5EF4-FFF2-40B4-BE49-F238E27FC236}">
                <a16:creationId xmlns:a16="http://schemas.microsoft.com/office/drawing/2014/main" id="{942D33B1-E1C9-49B0-839F-582F955F722F}"/>
              </a:ext>
            </a:extLst>
          </p:cNvPr>
          <p:cNvPicPr>
            <a:picLocks noChangeAspect="1"/>
          </p:cNvPicPr>
          <p:nvPr/>
        </p:nvPicPr>
        <p:blipFill>
          <a:blip r:embed="rId2"/>
          <a:stretch>
            <a:fillRect/>
          </a:stretch>
        </p:blipFill>
        <p:spPr>
          <a:xfrm>
            <a:off x="723900" y="1138238"/>
            <a:ext cx="7696200" cy="4581525"/>
          </a:xfrm>
          <a:prstGeom prst="rect">
            <a:avLst/>
          </a:prstGeom>
        </p:spPr>
      </p:pic>
    </p:spTree>
    <p:extLst>
      <p:ext uri="{BB962C8B-B14F-4D97-AF65-F5344CB8AC3E}">
        <p14:creationId xmlns:p14="http://schemas.microsoft.com/office/powerpoint/2010/main" val="401812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D35DF-7C76-A79E-5DC5-2573662E961D}"/>
              </a:ext>
            </a:extLst>
          </p:cNvPr>
          <p:cNvSpPr>
            <a:spLocks noGrp="1"/>
          </p:cNvSpPr>
          <p:nvPr>
            <p:ph type="title"/>
          </p:nvPr>
        </p:nvSpPr>
        <p:spPr/>
        <p:txBody>
          <a:bodyPr/>
          <a:lstStyle/>
          <a:p>
            <a:pPr algn="ctr"/>
            <a:r>
              <a:rPr lang="en-US">
                <a:latin typeface="DINPro"/>
              </a:rPr>
              <a:t>Documents required</a:t>
            </a:r>
            <a:endParaRPr lang="en-US"/>
          </a:p>
        </p:txBody>
      </p:sp>
      <p:sp>
        <p:nvSpPr>
          <p:cNvPr id="3" name="Content Placeholder 2">
            <a:extLst>
              <a:ext uri="{FF2B5EF4-FFF2-40B4-BE49-F238E27FC236}">
                <a16:creationId xmlns:a16="http://schemas.microsoft.com/office/drawing/2014/main" id="{41DDA878-ADB8-91B1-0810-B6D65B0F955C}"/>
              </a:ext>
            </a:extLst>
          </p:cNvPr>
          <p:cNvSpPr>
            <a:spLocks noGrp="1"/>
          </p:cNvSpPr>
          <p:nvPr>
            <p:ph sz="half" idx="1"/>
          </p:nvPr>
        </p:nvSpPr>
        <p:spPr/>
        <p:txBody>
          <a:bodyPr/>
          <a:lstStyle/>
          <a:p>
            <a:r>
              <a:rPr lang="en-GB" sz="2000">
                <a:solidFill>
                  <a:srgbClr val="32353E"/>
                </a:solidFill>
                <a:latin typeface="Verdana"/>
                <a:ea typeface="Verdana"/>
              </a:rPr>
              <a:t>Bill of Lading (both printed and electronic)</a:t>
            </a:r>
            <a:endParaRPr lang="en-US" sz="2000">
              <a:solidFill>
                <a:srgbClr val="32353E"/>
              </a:solidFill>
              <a:latin typeface="Verdana"/>
              <a:ea typeface="Verdana"/>
            </a:endParaRPr>
          </a:p>
          <a:p>
            <a:endParaRPr lang="en-GB" sz="2000">
              <a:solidFill>
                <a:srgbClr val="32353E"/>
              </a:solidFill>
              <a:latin typeface="Verdana"/>
              <a:ea typeface="Verdana"/>
            </a:endParaRPr>
          </a:p>
          <a:p>
            <a:r>
              <a:rPr lang="en-GB" sz="2000">
                <a:solidFill>
                  <a:srgbClr val="32353E"/>
                </a:solidFill>
                <a:latin typeface="Verdana"/>
                <a:ea typeface="Verdana"/>
              </a:rPr>
              <a:t>Waybills</a:t>
            </a:r>
            <a:endParaRPr lang="en-US" sz="2000">
              <a:solidFill>
                <a:srgbClr val="32353E"/>
              </a:solidFill>
              <a:latin typeface="Verdana"/>
              <a:ea typeface="Verdana"/>
            </a:endParaRPr>
          </a:p>
          <a:p>
            <a:endParaRPr lang="en-GB" sz="2000">
              <a:solidFill>
                <a:srgbClr val="32353E"/>
              </a:solidFill>
              <a:latin typeface="Verdana"/>
              <a:ea typeface="Verdana"/>
            </a:endParaRPr>
          </a:p>
          <a:p>
            <a:r>
              <a:rPr lang="en-GB" sz="2000">
                <a:solidFill>
                  <a:srgbClr val="32353E"/>
                </a:solidFill>
                <a:latin typeface="Verdana"/>
                <a:ea typeface="Verdana"/>
              </a:rPr>
              <a:t>Outturn report</a:t>
            </a:r>
            <a:endParaRPr lang="en-US" sz="2000">
              <a:solidFill>
                <a:srgbClr val="32353E"/>
              </a:solidFill>
              <a:latin typeface="Verdana"/>
              <a:ea typeface="Verdana"/>
            </a:endParaRPr>
          </a:p>
          <a:p>
            <a:endParaRPr lang="en-GB" sz="2000">
              <a:solidFill>
                <a:srgbClr val="32353E"/>
              </a:solidFill>
              <a:latin typeface="Verdana"/>
              <a:ea typeface="Verdana"/>
            </a:endParaRPr>
          </a:p>
          <a:p>
            <a:r>
              <a:rPr lang="en-GB" sz="2000">
                <a:solidFill>
                  <a:srgbClr val="32353E"/>
                </a:solidFill>
                <a:latin typeface="Verdana"/>
                <a:ea typeface="Verdana"/>
              </a:rPr>
              <a:t>Final delivery receipt</a:t>
            </a:r>
            <a:endParaRPr lang="en-US" sz="2000">
              <a:solidFill>
                <a:srgbClr val="32353E"/>
              </a:solidFill>
              <a:latin typeface="Verdana"/>
              <a:ea typeface="Verdana"/>
            </a:endParaRPr>
          </a:p>
          <a:p>
            <a:endParaRPr lang="en-US"/>
          </a:p>
        </p:txBody>
      </p:sp>
      <p:pic>
        <p:nvPicPr>
          <p:cNvPr id="5" name="Content Placeholder 4" descr="A Beginners Guide To Organizing Important Documents">
            <a:extLst>
              <a:ext uri="{FF2B5EF4-FFF2-40B4-BE49-F238E27FC236}">
                <a16:creationId xmlns:a16="http://schemas.microsoft.com/office/drawing/2014/main" id="{3D152BAB-127B-C0B8-8FA6-D965B0AFF05E}"/>
              </a:ext>
            </a:extLst>
          </p:cNvPr>
          <p:cNvPicPr>
            <a:picLocks noGrp="1" noChangeAspect="1"/>
          </p:cNvPicPr>
          <p:nvPr>
            <p:ph sz="half" idx="2"/>
          </p:nvPr>
        </p:nvPicPr>
        <p:blipFill>
          <a:blip r:embed="rId2"/>
          <a:stretch>
            <a:fillRect/>
          </a:stretch>
        </p:blipFill>
        <p:spPr>
          <a:xfrm>
            <a:off x="4761398" y="1996775"/>
            <a:ext cx="3886200" cy="2592095"/>
          </a:xfrm>
        </p:spPr>
      </p:pic>
    </p:spTree>
    <p:extLst>
      <p:ext uri="{BB962C8B-B14F-4D97-AF65-F5344CB8AC3E}">
        <p14:creationId xmlns:p14="http://schemas.microsoft.com/office/powerpoint/2010/main" val="1159840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4D1D-30B9-EF5B-F619-CD7D8DE388C0}"/>
              </a:ext>
            </a:extLst>
          </p:cNvPr>
          <p:cNvSpPr>
            <a:spLocks noGrp="1"/>
          </p:cNvSpPr>
          <p:nvPr>
            <p:ph type="title"/>
          </p:nvPr>
        </p:nvSpPr>
        <p:spPr/>
        <p:txBody>
          <a:bodyPr/>
          <a:lstStyle/>
          <a:p>
            <a:pPr algn="ctr"/>
            <a:r>
              <a:rPr lang="en-US">
                <a:latin typeface="DINPro"/>
              </a:rPr>
              <a:t>Proving Quantum</a:t>
            </a:r>
            <a:endParaRPr lang="en-US"/>
          </a:p>
        </p:txBody>
      </p:sp>
      <p:sp>
        <p:nvSpPr>
          <p:cNvPr id="3" name="Content Placeholder 2">
            <a:extLst>
              <a:ext uri="{FF2B5EF4-FFF2-40B4-BE49-F238E27FC236}">
                <a16:creationId xmlns:a16="http://schemas.microsoft.com/office/drawing/2014/main" id="{8A25D751-1071-C34F-70AB-C8AFBA92C25A}"/>
              </a:ext>
            </a:extLst>
          </p:cNvPr>
          <p:cNvSpPr>
            <a:spLocks noGrp="1"/>
          </p:cNvSpPr>
          <p:nvPr>
            <p:ph sz="half" idx="1"/>
          </p:nvPr>
        </p:nvSpPr>
        <p:spPr/>
        <p:txBody>
          <a:bodyPr/>
          <a:lstStyle/>
          <a:p>
            <a:pPr>
              <a:buFont typeface="Arial"/>
              <a:buChar char="•"/>
            </a:pPr>
            <a:r>
              <a:rPr lang="en-GB" sz="1600" b="1">
                <a:solidFill>
                  <a:srgbClr val="32353E"/>
                </a:solidFill>
                <a:latin typeface="Verdana"/>
                <a:ea typeface="Verdana"/>
              </a:rPr>
              <a:t>Sales invoice</a:t>
            </a:r>
            <a:endParaRPr lang="en-US" sz="1600">
              <a:solidFill>
                <a:srgbClr val="32353E"/>
              </a:solidFill>
              <a:latin typeface="Verdana"/>
              <a:ea typeface="Verdana"/>
            </a:endParaRPr>
          </a:p>
          <a:p>
            <a:pPr indent="0">
              <a:buNone/>
            </a:pPr>
            <a:r>
              <a:rPr lang="en-GB" sz="1600">
                <a:solidFill>
                  <a:srgbClr val="32353E"/>
                </a:solidFill>
                <a:latin typeface="Segoe UI"/>
                <a:cs typeface="Segoe UI"/>
              </a:rPr>
              <a:t>An essential document this proves the sum paid by the buyer for the goods and shows the quantum for the claims.</a:t>
            </a:r>
            <a:endParaRPr lang="en-US" sz="1600">
              <a:solidFill>
                <a:srgbClr val="32353E"/>
              </a:solidFill>
              <a:latin typeface="Segoe UI"/>
              <a:cs typeface="Segoe UI"/>
            </a:endParaRPr>
          </a:p>
          <a:p>
            <a:pPr>
              <a:buFont typeface="Arial"/>
              <a:buChar char="•"/>
            </a:pPr>
            <a:r>
              <a:rPr lang="en-GB" sz="1600" b="1">
                <a:solidFill>
                  <a:srgbClr val="32353E"/>
                </a:solidFill>
                <a:latin typeface="Verdana"/>
                <a:ea typeface="Verdana"/>
              </a:rPr>
              <a:t>Packing list</a:t>
            </a:r>
            <a:endParaRPr lang="en-US" sz="1600">
              <a:solidFill>
                <a:srgbClr val="32353E"/>
              </a:solidFill>
              <a:latin typeface="Verdana"/>
              <a:ea typeface="Verdana"/>
            </a:endParaRPr>
          </a:p>
          <a:p>
            <a:pPr indent="0">
              <a:buNone/>
            </a:pPr>
            <a:r>
              <a:rPr lang="en-GB" sz="1600">
                <a:solidFill>
                  <a:srgbClr val="32353E"/>
                </a:solidFill>
                <a:latin typeface="Segoe UI"/>
                <a:cs typeface="Segoe UI"/>
              </a:rPr>
              <a:t>Provides information on the contents of each package or carton</a:t>
            </a:r>
            <a:endParaRPr lang="en-US" sz="1600">
              <a:solidFill>
                <a:srgbClr val="32353E"/>
              </a:solidFill>
              <a:latin typeface="Segoe UI"/>
              <a:cs typeface="Segoe UI"/>
            </a:endParaRPr>
          </a:p>
          <a:p>
            <a:pPr>
              <a:buFont typeface="Arial"/>
              <a:buChar char="•"/>
            </a:pPr>
            <a:r>
              <a:rPr lang="en-GB" sz="1600" b="1">
                <a:solidFill>
                  <a:srgbClr val="32353E"/>
                </a:solidFill>
                <a:latin typeface="Verdana"/>
                <a:ea typeface="Verdana"/>
              </a:rPr>
              <a:t>Quantified statement of claim and/or repair invoice</a:t>
            </a:r>
            <a:endParaRPr lang="en-US" sz="1600">
              <a:solidFill>
                <a:srgbClr val="32353E"/>
              </a:solidFill>
              <a:latin typeface="Verdana"/>
              <a:ea typeface="Verdana"/>
            </a:endParaRPr>
          </a:p>
          <a:p>
            <a:pPr indent="0">
              <a:buNone/>
            </a:pPr>
            <a:r>
              <a:rPr lang="en-GB" sz="1600">
                <a:solidFill>
                  <a:srgbClr val="32353E"/>
                </a:solidFill>
                <a:latin typeface="Segoe UI"/>
                <a:cs typeface="Segoe UI"/>
              </a:rPr>
              <a:t>This is the insured’s formal statement of the claim. If the cargo has been repaired the repair invoice shows where this is possible</a:t>
            </a:r>
            <a:endParaRPr lang="en-US" sz="1600">
              <a:solidFill>
                <a:srgbClr val="32353E"/>
              </a:solidFill>
              <a:latin typeface="Segoe UI"/>
              <a:cs typeface="Segoe UI"/>
            </a:endParaRPr>
          </a:p>
          <a:p>
            <a:pPr>
              <a:buFont typeface="Arial"/>
              <a:buChar char="•"/>
            </a:pPr>
            <a:r>
              <a:rPr lang="en-GB" sz="1600" b="1">
                <a:solidFill>
                  <a:srgbClr val="32353E"/>
                </a:solidFill>
                <a:latin typeface="Verdana"/>
                <a:ea typeface="Verdana"/>
              </a:rPr>
              <a:t>Original certificate of insurance or policy document</a:t>
            </a:r>
            <a:endParaRPr lang="en-US" sz="1600">
              <a:solidFill>
                <a:srgbClr val="32353E"/>
              </a:solidFill>
              <a:latin typeface="Verdana"/>
              <a:ea typeface="Verdana"/>
            </a:endParaRPr>
          </a:p>
          <a:p>
            <a:pPr indent="0">
              <a:buNone/>
            </a:pPr>
            <a:endParaRPr lang="en-GB" sz="1600">
              <a:solidFill>
                <a:srgbClr val="32353E"/>
              </a:solidFill>
              <a:latin typeface="Segoe UI"/>
              <a:cs typeface="Segoe UI"/>
            </a:endParaRPr>
          </a:p>
          <a:p>
            <a:pPr marL="0" indent="0">
              <a:buNone/>
            </a:pPr>
            <a:endParaRPr lang="en-US"/>
          </a:p>
        </p:txBody>
      </p:sp>
      <p:pic>
        <p:nvPicPr>
          <p:cNvPr id="5" name="Content Placeholder 4" descr="Image result for £">
            <a:extLst>
              <a:ext uri="{FF2B5EF4-FFF2-40B4-BE49-F238E27FC236}">
                <a16:creationId xmlns:a16="http://schemas.microsoft.com/office/drawing/2014/main" id="{F45BFAD5-2718-620C-142E-A1B655D5828A}"/>
              </a:ext>
            </a:extLst>
          </p:cNvPr>
          <p:cNvPicPr>
            <a:picLocks noGrp="1" noChangeAspect="1"/>
          </p:cNvPicPr>
          <p:nvPr>
            <p:ph sz="half" idx="2"/>
          </p:nvPr>
        </p:nvPicPr>
        <p:blipFill>
          <a:blip r:embed="rId2"/>
          <a:srcRect r="-100" b="8928"/>
          <a:stretch/>
        </p:blipFill>
        <p:spPr>
          <a:xfrm>
            <a:off x="5032418" y="2512562"/>
            <a:ext cx="3484735" cy="2627220"/>
          </a:xfrm>
        </p:spPr>
      </p:pic>
    </p:spTree>
    <p:extLst>
      <p:ext uri="{BB962C8B-B14F-4D97-AF65-F5344CB8AC3E}">
        <p14:creationId xmlns:p14="http://schemas.microsoft.com/office/powerpoint/2010/main" val="20107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A10C-0ECE-E847-7100-DE6502FB5B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27AF46-1F10-F8A3-7A0E-F9B6D5915A2D}"/>
              </a:ext>
            </a:extLst>
          </p:cNvPr>
          <p:cNvSpPr>
            <a:spLocks noGrp="1"/>
          </p:cNvSpPr>
          <p:nvPr>
            <p:ph idx="1"/>
          </p:nvPr>
        </p:nvSpPr>
        <p:spPr/>
        <p:txBody>
          <a:bodyPr/>
          <a:lstStyle/>
          <a:p>
            <a:pPr marL="0" indent="0">
              <a:buNone/>
            </a:pPr>
            <a:r>
              <a:rPr lang="en-US" sz="2000">
                <a:latin typeface="DINPro Light"/>
              </a:rPr>
              <a:t>Claim settled by marine cargo insurers – in full</a:t>
            </a:r>
          </a:p>
          <a:p>
            <a:pPr marL="0" indent="0">
              <a:buNone/>
            </a:pPr>
            <a:r>
              <a:rPr lang="en-US" sz="2000">
                <a:latin typeface="DINPro Light"/>
              </a:rPr>
              <a:t>Subrogation rights exercised</a:t>
            </a:r>
          </a:p>
          <a:p>
            <a:pPr marL="0" indent="0">
              <a:buNone/>
            </a:pPr>
            <a:r>
              <a:rPr lang="en-US" sz="2000">
                <a:latin typeface="DINPro Light"/>
              </a:rPr>
              <a:t>Liability - limited and </a:t>
            </a:r>
            <a:r>
              <a:rPr lang="en-US" sz="2000" err="1">
                <a:latin typeface="DINPro Light"/>
              </a:rPr>
              <a:t>defences</a:t>
            </a:r>
            <a:r>
              <a:rPr lang="en-US" sz="2000">
                <a:latin typeface="DINPro Light"/>
              </a:rPr>
              <a:t> available</a:t>
            </a:r>
            <a:endParaRPr lang="en-US" sz="2000"/>
          </a:p>
        </p:txBody>
      </p:sp>
      <p:pic>
        <p:nvPicPr>
          <p:cNvPr id="5" name="Content Placeholder 4" descr="Image result for subrogation">
            <a:extLst>
              <a:ext uri="{FF2B5EF4-FFF2-40B4-BE49-F238E27FC236}">
                <a16:creationId xmlns:a16="http://schemas.microsoft.com/office/drawing/2014/main" id="{E5D53913-102B-9365-B2BA-6ACCA882CF95}"/>
              </a:ext>
            </a:extLst>
          </p:cNvPr>
          <p:cNvPicPr>
            <a:picLocks noGrp="1" noChangeAspect="1"/>
          </p:cNvPicPr>
          <p:nvPr>
            <p:ph sz="half" idx="4294967295"/>
          </p:nvPr>
        </p:nvPicPr>
        <p:blipFill>
          <a:blip r:embed="rId2"/>
          <a:stretch>
            <a:fillRect/>
          </a:stretch>
        </p:blipFill>
        <p:spPr>
          <a:xfrm>
            <a:off x="2148017" y="3613451"/>
            <a:ext cx="4854145" cy="1937693"/>
          </a:xfrm>
        </p:spPr>
      </p:pic>
    </p:spTree>
    <p:extLst>
      <p:ext uri="{BB962C8B-B14F-4D97-AF65-F5344CB8AC3E}">
        <p14:creationId xmlns:p14="http://schemas.microsoft.com/office/powerpoint/2010/main" val="18578283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ppt_tempalte  -  Read-Only" id="{7882355A-1378-40CE-B4B2-A0A2D79C1E06}" vid="{A18810C3-5A97-4D16-A249-3EF1F6DF014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2019</Words>
  <Application>Microsoft Office PowerPoint</Application>
  <PresentationFormat>On-screen Show (4:3)</PresentationFormat>
  <Paragraphs>275</Paragraphs>
  <Slides>48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Courier New</vt:lpstr>
      <vt:lpstr>DINPro</vt:lpstr>
      <vt:lpstr>DINPro Light</vt:lpstr>
      <vt:lpstr>Lora</vt:lpstr>
      <vt:lpstr>Lucida Console</vt:lpstr>
      <vt:lpstr>Segoe UI</vt:lpstr>
      <vt:lpstr>Verdana</vt:lpstr>
      <vt:lpstr>1_Office Theme</vt:lpstr>
      <vt:lpstr>Marine Cargo Insurance – Part 3  </vt:lpstr>
      <vt:lpstr>Welcome</vt:lpstr>
      <vt:lpstr>Today’s objectives</vt:lpstr>
      <vt:lpstr>The claims process</vt:lpstr>
      <vt:lpstr>Notification</vt:lpstr>
      <vt:lpstr>PowerPoint Presentation</vt:lpstr>
      <vt:lpstr>Documents required</vt:lpstr>
      <vt:lpstr>Proving Quantum</vt:lpstr>
      <vt:lpstr>PowerPoint Presentation</vt:lpstr>
      <vt:lpstr>Bill of Lading</vt:lpstr>
      <vt:lpstr>Shipper</vt:lpstr>
      <vt:lpstr>Carrier</vt:lpstr>
      <vt:lpstr>Consignee</vt:lpstr>
      <vt:lpstr>Bill of Lading</vt:lpstr>
      <vt:lpstr>Bill of Lading – a legal document</vt:lpstr>
      <vt:lpstr>PowerPoint Presentation</vt:lpstr>
      <vt:lpstr>Information on a Bill of Lading</vt:lpstr>
      <vt:lpstr>Types of Bill of Lading</vt:lpstr>
      <vt:lpstr>Legislation </vt:lpstr>
      <vt:lpstr>The Electronic Trade Documents Act 2023</vt:lpstr>
      <vt:lpstr>Marine Insuranc Act 1906</vt:lpstr>
      <vt:lpstr>PowerPoint Presentation</vt:lpstr>
      <vt:lpstr>International Conventions</vt:lpstr>
      <vt:lpstr>PowerPoint Presentation</vt:lpstr>
      <vt:lpstr>Carriers obligations</vt:lpstr>
      <vt:lpstr>Carrier is not responsible for loss/damage </vt:lpstr>
      <vt:lpstr>Liability for loss or damage</vt:lpstr>
      <vt:lpstr>York Antwerp Rules</vt:lpstr>
      <vt:lpstr>PowerPoint Presentation</vt:lpstr>
      <vt:lpstr>Carriage of Goods by Sea Act 1992</vt:lpstr>
      <vt:lpstr>PowerPoint Presentation</vt:lpstr>
      <vt:lpstr>Road Transits </vt:lpstr>
      <vt:lpstr>RHA – Limitaion of Liability</vt:lpstr>
      <vt:lpstr>RHA – Force majeure</vt:lpstr>
      <vt:lpstr>CMR</vt:lpstr>
      <vt:lpstr>CMR</vt:lpstr>
      <vt:lpstr>CMR Liability</vt:lpstr>
      <vt:lpstr>CMR Defences</vt:lpstr>
      <vt:lpstr>The CMR note: the key road transport document </vt:lpstr>
      <vt:lpstr>Details on a CMR note</vt:lpstr>
      <vt:lpstr>Distribution chain</vt:lpstr>
      <vt:lpstr>Letter of Credit</vt:lpstr>
      <vt:lpstr>A common situation in trade ...</vt:lpstr>
      <vt:lpstr>We shall overcome … !</vt:lpstr>
      <vt:lpstr>PowerPoint Presentation</vt:lpstr>
      <vt:lpstr>Letter of Credit </vt:lpstr>
      <vt:lpstr>Letters of credit &amp; Marine Insurance certificates</vt:lpstr>
      <vt:lpstr>PowerPoint Presentation</vt:lpstr>
    </vt:vector>
  </TitlesOfParts>
  <Company>S-Tech Insurance Services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 Hornby</dc:creator>
  <cp:lastModifiedBy>Alan Hornby</cp:lastModifiedBy>
  <cp:revision>11</cp:revision>
  <dcterms:created xsi:type="dcterms:W3CDTF">2013-03-28T14:27:08Z</dcterms:created>
  <dcterms:modified xsi:type="dcterms:W3CDTF">2024-10-01T14:17:53Z</dcterms:modified>
</cp:coreProperties>
</file>