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751" r:id="rId1"/>
    <p:sldMasterId id="2147483797" r:id="rId2"/>
    <p:sldMasterId id="2147483865" r:id="rId3"/>
    <p:sldMasterId id="2147483903" r:id="rId4"/>
    <p:sldMasterId id="2147483821" r:id="rId5"/>
  </p:sldMasterIdLst>
  <p:notesMasterIdLst>
    <p:notesMasterId r:id="rId24"/>
  </p:notesMasterIdLst>
  <p:handoutMasterIdLst>
    <p:handoutMasterId r:id="rId25"/>
  </p:handoutMasterIdLst>
  <p:sldIdLst>
    <p:sldId id="546" r:id="rId6"/>
    <p:sldId id="524" r:id="rId7"/>
    <p:sldId id="516" r:id="rId8"/>
    <p:sldId id="534" r:id="rId9"/>
    <p:sldId id="539" r:id="rId10"/>
    <p:sldId id="501" r:id="rId11"/>
    <p:sldId id="535" r:id="rId12"/>
    <p:sldId id="537" r:id="rId13"/>
    <p:sldId id="529" r:id="rId14"/>
    <p:sldId id="543" r:id="rId15"/>
    <p:sldId id="511" r:id="rId16"/>
    <p:sldId id="517" r:id="rId17"/>
    <p:sldId id="527" r:id="rId18"/>
    <p:sldId id="545" r:id="rId19"/>
    <p:sldId id="541" r:id="rId20"/>
    <p:sldId id="532" r:id="rId21"/>
    <p:sldId id="518" r:id="rId22"/>
    <p:sldId id="502" r:id="rId23"/>
  </p:sldIdLst>
  <p:sldSz cx="12192000" cy="6858000"/>
  <p:notesSz cx="6858000" cy="9144000"/>
  <p:embeddedFontLst>
    <p:embeddedFont>
      <p:font typeface="Open Sans Light" panose="020B0604020202020204" charset="0"/>
      <p:regular r:id="rId26"/>
      <p:italic r:id="rId27"/>
    </p:embeddedFont>
    <p:embeddedFont>
      <p:font typeface="Open Sans"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Merriweather Light" panose="020B0604020202020204"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2C5"/>
    <a:srgbClr val="A895C7"/>
    <a:srgbClr val="42A4C4"/>
    <a:srgbClr val="C8C9C7"/>
    <a:srgbClr val="B1B3B3"/>
    <a:srgbClr val="75787B"/>
    <a:srgbClr val="97999B"/>
    <a:srgbClr val="53565A"/>
    <a:srgbClr val="ECD593"/>
    <a:srgbClr val="7FB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838" autoAdjust="0"/>
  </p:normalViewPr>
  <p:slideViewPr>
    <p:cSldViewPr snapToGrid="0" snapToObjects="1">
      <p:cViewPr varScale="1">
        <p:scale>
          <a:sx n="118" d="100"/>
          <a:sy n="118" d="100"/>
        </p:scale>
        <p:origin x="272" y="5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34B637-C63C-7B44-B242-1C4B07D256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B9490FD-0A9B-644D-B90F-05B1B83DB7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968A55-5230-1544-894F-450562219E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32DD0-3D81-7245-8407-C52A868219A4}" type="slidenum">
              <a:rPr lang="en-US" smtClean="0"/>
              <a:pPr/>
              <a:t>‹#›</a:t>
            </a:fld>
            <a:endParaRPr lang="en-US"/>
          </a:p>
        </p:txBody>
      </p:sp>
      <p:sp>
        <p:nvSpPr>
          <p:cNvPr id="3" name="Date Placeholder 2">
            <a:extLst>
              <a:ext uri="{FF2B5EF4-FFF2-40B4-BE49-F238E27FC236}">
                <a16:creationId xmlns:a16="http://schemas.microsoft.com/office/drawing/2014/main" id="{D0344038-AAE1-2B46-BED6-BFCE37933F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68087A-C385-9B4D-A65D-BDDFF5C592BF}" type="datetimeFigureOut">
              <a:rPr lang="en-US" smtClean="0"/>
              <a:pPr/>
              <a:t>3/6/2023</a:t>
            </a:fld>
            <a:endParaRPr lang="en-US"/>
          </a:p>
        </p:txBody>
      </p:sp>
    </p:spTree>
    <p:extLst>
      <p:ext uri="{BB962C8B-B14F-4D97-AF65-F5344CB8AC3E}">
        <p14:creationId xmlns:p14="http://schemas.microsoft.com/office/powerpoint/2010/main" val="187958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C16ED-B306-804E-A787-03BFB7CD308B}" type="datetimeFigureOut">
              <a:rPr lang="en-US" smtClean="0"/>
              <a:pPr/>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DEB81-B702-1F41-8AFA-9D26BF9E3DE5}" type="slidenum">
              <a:rPr lang="en-US" smtClean="0"/>
              <a:pPr/>
              <a:t>‹#›</a:t>
            </a:fld>
            <a:endParaRPr lang="en-US"/>
          </a:p>
        </p:txBody>
      </p:sp>
    </p:spTree>
    <p:extLst>
      <p:ext uri="{BB962C8B-B14F-4D97-AF65-F5344CB8AC3E}">
        <p14:creationId xmlns:p14="http://schemas.microsoft.com/office/powerpoint/2010/main" val="313710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DWF">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284DA15-5196-A04E-A651-07FA8AA5ECD4}"/>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Placeholder 8">
            <a:extLst>
              <a:ext uri="{FF2B5EF4-FFF2-40B4-BE49-F238E27FC236}">
                <a16:creationId xmlns:a16="http://schemas.microsoft.com/office/drawing/2014/main" id="{AA14E238-9D1A-8940-9260-8076B44C44AA}"/>
              </a:ext>
            </a:extLst>
          </p:cNvPr>
          <p:cNvSpPr>
            <a:spLocks noGrp="1"/>
          </p:cNvSpPr>
          <p:nvPr>
            <p:ph type="title"/>
          </p:nvPr>
        </p:nvSpPr>
        <p:spPr>
          <a:xfrm>
            <a:off x="757141" y="1536192"/>
            <a:ext cx="6372000" cy="1600438"/>
          </a:xfrm>
          <a:prstGeom prst="rect">
            <a:avLst/>
          </a:prstGeom>
        </p:spPr>
        <p:txBody>
          <a:bodyPr vert="horz" wrap="square" lIns="0" tIns="0" rIns="0" bIns="0" rtlCol="0" anchor="b" anchorCtr="0">
            <a:spAutoFit/>
          </a:bodyPr>
          <a:lstStyle>
            <a:lvl1pPr>
              <a:lnSpc>
                <a:spcPct val="100000"/>
              </a:lnSpc>
              <a:defRPr sz="5200">
                <a:solidFill>
                  <a:schemeClr val="accent1"/>
                </a:solidFill>
              </a:defRPr>
            </a:lvl1pPr>
          </a:lstStyle>
          <a:p>
            <a:r>
              <a:rPr lang="en-GB" dirty="0"/>
              <a:t>Click to edit Master title style</a:t>
            </a:r>
            <a:endParaRPr lang="en-US" dirty="0"/>
          </a:p>
        </p:txBody>
      </p:sp>
      <p:sp>
        <p:nvSpPr>
          <p:cNvPr id="8" name="Text Placeholder 10">
            <a:extLst>
              <a:ext uri="{FF2B5EF4-FFF2-40B4-BE49-F238E27FC236}">
                <a16:creationId xmlns:a16="http://schemas.microsoft.com/office/drawing/2014/main" id="{979A5E9F-ACB1-9D47-A38C-41A4FE2CE542}"/>
              </a:ext>
            </a:extLst>
          </p:cNvPr>
          <p:cNvSpPr>
            <a:spLocks noGrp="1"/>
          </p:cNvSpPr>
          <p:nvPr>
            <p:ph idx="1" hasCustomPrompt="1"/>
          </p:nvPr>
        </p:nvSpPr>
        <p:spPr>
          <a:xfrm>
            <a:off x="757141" y="3873881"/>
            <a:ext cx="3711342" cy="318538"/>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34" name="Picture Placeholder 53">
            <a:extLst>
              <a:ext uri="{FF2B5EF4-FFF2-40B4-BE49-F238E27FC236}">
                <a16:creationId xmlns:a16="http://schemas.microsoft.com/office/drawing/2014/main" id="{CAA508C8-CD58-AB40-A68D-DDD0B10BCAFD}"/>
              </a:ext>
            </a:extLst>
          </p:cNvPr>
          <p:cNvSpPr>
            <a:spLocks noGrp="1"/>
          </p:cNvSpPr>
          <p:nvPr>
            <p:ph type="pic" sz="quarter" idx="13" hasCustomPrompt="1"/>
          </p:nvPr>
        </p:nvSpPr>
        <p:spPr>
          <a:xfrm>
            <a:off x="4637444" y="3922461"/>
            <a:ext cx="513190" cy="513190"/>
          </a:xfrm>
          <a:prstGeom prst="ellipse">
            <a:avLst/>
          </a:prstGeom>
          <a:noFill/>
          <a:ln w="12700">
            <a:noFill/>
          </a:ln>
        </p:spPr>
        <p:txBody>
          <a:bodyPr anchor="ctr"/>
          <a:lstStyle>
            <a:lvl1pPr algn="ctr">
              <a:defRPr sz="1200"/>
            </a:lvl1pPr>
          </a:lstStyle>
          <a:p>
            <a:r>
              <a:rPr lang="en-GB" dirty="0"/>
              <a:t>Icon</a:t>
            </a:r>
          </a:p>
        </p:txBody>
      </p:sp>
      <p:sp>
        <p:nvSpPr>
          <p:cNvPr id="35" name="Oval 34">
            <a:extLst>
              <a:ext uri="{FF2B5EF4-FFF2-40B4-BE49-F238E27FC236}">
                <a16:creationId xmlns:a16="http://schemas.microsoft.com/office/drawing/2014/main" id="{F90B07E4-A8A6-C44C-BB76-D59A6424150B}"/>
              </a:ext>
            </a:extLst>
          </p:cNvPr>
          <p:cNvSpPr/>
          <p:nvPr userDrawn="1"/>
        </p:nvSpPr>
        <p:spPr>
          <a:xfrm>
            <a:off x="4637444" y="3931253"/>
            <a:ext cx="513190" cy="51319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6" name="Picture Placeholder 53">
            <a:extLst>
              <a:ext uri="{FF2B5EF4-FFF2-40B4-BE49-F238E27FC236}">
                <a16:creationId xmlns:a16="http://schemas.microsoft.com/office/drawing/2014/main" id="{BFEAFA94-6A84-B247-960B-11D2CD529340}"/>
              </a:ext>
            </a:extLst>
          </p:cNvPr>
          <p:cNvSpPr>
            <a:spLocks noGrp="1"/>
          </p:cNvSpPr>
          <p:nvPr>
            <p:ph type="pic" sz="quarter" idx="11" hasCustomPrompt="1"/>
          </p:nvPr>
        </p:nvSpPr>
        <p:spPr>
          <a:xfrm>
            <a:off x="6912344" y="2960208"/>
            <a:ext cx="720000" cy="720000"/>
          </a:xfrm>
          <a:prstGeom prst="ellipse">
            <a:avLst/>
          </a:prstGeom>
          <a:noFill/>
          <a:ln>
            <a:noFill/>
          </a:ln>
        </p:spPr>
        <p:txBody>
          <a:bodyPr anchor="ctr"/>
          <a:lstStyle>
            <a:lvl1pPr algn="ctr">
              <a:defRPr/>
            </a:lvl1pPr>
          </a:lstStyle>
          <a:p>
            <a:r>
              <a:rPr lang="en-GB" dirty="0"/>
              <a:t>Icon</a:t>
            </a:r>
          </a:p>
        </p:txBody>
      </p:sp>
      <p:sp>
        <p:nvSpPr>
          <p:cNvPr id="37" name="Oval 36">
            <a:extLst>
              <a:ext uri="{FF2B5EF4-FFF2-40B4-BE49-F238E27FC236}">
                <a16:creationId xmlns:a16="http://schemas.microsoft.com/office/drawing/2014/main" id="{1B839B86-A72C-1849-B824-379EB14CD9A5}"/>
              </a:ext>
            </a:extLst>
          </p:cNvPr>
          <p:cNvSpPr/>
          <p:nvPr userDrawn="1"/>
        </p:nvSpPr>
        <p:spPr>
          <a:xfrm>
            <a:off x="8470900" y="4134336"/>
            <a:ext cx="2413000" cy="2413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cxnSp>
        <p:nvCxnSpPr>
          <p:cNvPr id="38" name="Straight Connector 37">
            <a:extLst>
              <a:ext uri="{FF2B5EF4-FFF2-40B4-BE49-F238E27FC236}">
                <a16:creationId xmlns:a16="http://schemas.microsoft.com/office/drawing/2014/main" id="{648A564D-3BDD-D44C-9869-DEB943D46C32}"/>
              </a:ext>
            </a:extLst>
          </p:cNvPr>
          <p:cNvCxnSpPr/>
          <p:nvPr userDrawn="1"/>
        </p:nvCxnSpPr>
        <p:spPr>
          <a:xfrm>
            <a:off x="8712200" y="2235200"/>
            <a:ext cx="622300" cy="195721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576FB7-4EBD-0E41-8950-8D90F7E67269}"/>
              </a:ext>
            </a:extLst>
          </p:cNvPr>
          <p:cNvCxnSpPr>
            <a:cxnSpLocks/>
          </p:cNvCxnSpPr>
          <p:nvPr userDrawn="1"/>
        </p:nvCxnSpPr>
        <p:spPr>
          <a:xfrm>
            <a:off x="7543800" y="3568700"/>
            <a:ext cx="1203325" cy="1016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C30780-E96D-3B4B-B082-1C6D852E5E6F}"/>
              </a:ext>
            </a:extLst>
          </p:cNvPr>
          <p:cNvCxnSpPr>
            <a:cxnSpLocks/>
          </p:cNvCxnSpPr>
          <p:nvPr userDrawn="1"/>
        </p:nvCxnSpPr>
        <p:spPr>
          <a:xfrm>
            <a:off x="5159829" y="4240302"/>
            <a:ext cx="3339646" cy="8523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82138A-0E4C-7B40-8F1E-17C2719237C3}"/>
              </a:ext>
            </a:extLst>
          </p:cNvPr>
          <p:cNvCxnSpPr>
            <a:cxnSpLocks/>
          </p:cNvCxnSpPr>
          <p:nvPr userDrawn="1"/>
        </p:nvCxnSpPr>
        <p:spPr>
          <a:xfrm flipV="1">
            <a:off x="6861175" y="5591175"/>
            <a:ext cx="1638300" cy="2635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B94AEF-BB34-CC4E-B1A0-20680EFCFB39}"/>
              </a:ext>
            </a:extLst>
          </p:cNvPr>
          <p:cNvCxnSpPr>
            <a:cxnSpLocks/>
          </p:cNvCxnSpPr>
          <p:nvPr userDrawn="1"/>
        </p:nvCxnSpPr>
        <p:spPr>
          <a:xfrm flipV="1">
            <a:off x="8616950" y="6350003"/>
            <a:ext cx="406400" cy="54609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A851FB-AFA5-B646-AC66-B75717537B95}"/>
              </a:ext>
            </a:extLst>
          </p:cNvPr>
          <p:cNvCxnSpPr>
            <a:cxnSpLocks/>
          </p:cNvCxnSpPr>
          <p:nvPr userDrawn="1"/>
        </p:nvCxnSpPr>
        <p:spPr>
          <a:xfrm flipH="1" flipV="1">
            <a:off x="10391776" y="6315075"/>
            <a:ext cx="454024" cy="5810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BDB333-DDD0-2E4F-B04A-55DBFB7BEE04}"/>
              </a:ext>
            </a:extLst>
          </p:cNvPr>
          <p:cNvCxnSpPr>
            <a:cxnSpLocks/>
          </p:cNvCxnSpPr>
          <p:nvPr userDrawn="1"/>
        </p:nvCxnSpPr>
        <p:spPr>
          <a:xfrm flipH="1" flipV="1">
            <a:off x="10883900" y="5547361"/>
            <a:ext cx="1444923" cy="175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441EAF-861B-214C-84CF-835399A90A1A}"/>
              </a:ext>
            </a:extLst>
          </p:cNvPr>
          <p:cNvCxnSpPr>
            <a:cxnSpLocks/>
          </p:cNvCxnSpPr>
          <p:nvPr userDrawn="1"/>
        </p:nvCxnSpPr>
        <p:spPr>
          <a:xfrm flipH="1">
            <a:off x="10618788" y="3078993"/>
            <a:ext cx="1613126" cy="150570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A75B34FE-3A81-F34C-A5D9-2966AF28A3AC}"/>
              </a:ext>
            </a:extLst>
          </p:cNvPr>
          <p:cNvSpPr/>
          <p:nvPr userDrawn="1"/>
        </p:nvSpPr>
        <p:spPr>
          <a:xfrm>
            <a:off x="6912344" y="2960208"/>
            <a:ext cx="720000" cy="720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7" name="Picture Placeholder 53">
            <a:extLst>
              <a:ext uri="{FF2B5EF4-FFF2-40B4-BE49-F238E27FC236}">
                <a16:creationId xmlns:a16="http://schemas.microsoft.com/office/drawing/2014/main" id="{24293378-A031-674F-8C17-7D14C5D54639}"/>
              </a:ext>
            </a:extLst>
          </p:cNvPr>
          <p:cNvSpPr>
            <a:spLocks noGrp="1"/>
          </p:cNvSpPr>
          <p:nvPr>
            <p:ph type="pic" sz="quarter" idx="12" hasCustomPrompt="1"/>
          </p:nvPr>
        </p:nvSpPr>
        <p:spPr>
          <a:xfrm>
            <a:off x="8178519" y="1358338"/>
            <a:ext cx="876861" cy="876861"/>
          </a:xfrm>
          <a:prstGeom prst="ellipse">
            <a:avLst/>
          </a:prstGeom>
          <a:noFill/>
          <a:ln>
            <a:noFill/>
          </a:ln>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BA7B1490-A933-8940-A719-92C79F9A90D0}"/>
              </a:ext>
            </a:extLst>
          </p:cNvPr>
          <p:cNvSpPr/>
          <p:nvPr userDrawn="1"/>
        </p:nvSpPr>
        <p:spPr>
          <a:xfrm>
            <a:off x="8178519" y="1358338"/>
            <a:ext cx="876861" cy="87686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9" name="Picture Placeholder 53">
            <a:extLst>
              <a:ext uri="{FF2B5EF4-FFF2-40B4-BE49-F238E27FC236}">
                <a16:creationId xmlns:a16="http://schemas.microsoft.com/office/drawing/2014/main" id="{EE025647-4B4D-9545-9B19-A410120BE1C2}"/>
              </a:ext>
            </a:extLst>
          </p:cNvPr>
          <p:cNvSpPr>
            <a:spLocks noGrp="1"/>
          </p:cNvSpPr>
          <p:nvPr>
            <p:ph type="pic" sz="quarter" idx="14" hasCustomPrompt="1"/>
          </p:nvPr>
        </p:nvSpPr>
        <p:spPr>
          <a:xfrm>
            <a:off x="5826797" y="5371295"/>
            <a:ext cx="1032121" cy="1032121"/>
          </a:xfrm>
          <a:prstGeom prst="ellipse">
            <a:avLst/>
          </a:prstGeom>
          <a:noFill/>
          <a:ln>
            <a:noFill/>
          </a:ln>
        </p:spPr>
        <p:txBody>
          <a:bodyPr anchor="ctr"/>
          <a:lstStyle>
            <a:lvl1pPr algn="ctr">
              <a:defRPr/>
            </a:lvl1pPr>
          </a:lstStyle>
          <a:p>
            <a:r>
              <a:rPr lang="en-GB" dirty="0"/>
              <a:t>Icon</a:t>
            </a:r>
          </a:p>
        </p:txBody>
      </p:sp>
      <p:sp>
        <p:nvSpPr>
          <p:cNvPr id="50" name="Oval 49">
            <a:extLst>
              <a:ext uri="{FF2B5EF4-FFF2-40B4-BE49-F238E27FC236}">
                <a16:creationId xmlns:a16="http://schemas.microsoft.com/office/drawing/2014/main" id="{575CD6D6-DCD1-B94D-B1A9-7A3C7D6FD4A2}"/>
              </a:ext>
            </a:extLst>
          </p:cNvPr>
          <p:cNvSpPr/>
          <p:nvPr userDrawn="1"/>
        </p:nvSpPr>
        <p:spPr>
          <a:xfrm>
            <a:off x="5826797" y="5371295"/>
            <a:ext cx="1032121" cy="103212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51" name="Picture Placeholder 53">
            <a:extLst>
              <a:ext uri="{FF2B5EF4-FFF2-40B4-BE49-F238E27FC236}">
                <a16:creationId xmlns:a16="http://schemas.microsoft.com/office/drawing/2014/main" id="{BB50104A-66F7-9649-BC2C-82D23B35A36A}"/>
              </a:ext>
            </a:extLst>
          </p:cNvPr>
          <p:cNvSpPr>
            <a:spLocks noGrp="1"/>
          </p:cNvSpPr>
          <p:nvPr>
            <p:ph type="pic" sz="quarter" idx="15" hasCustomPrompt="1"/>
          </p:nvPr>
        </p:nvSpPr>
        <p:spPr>
          <a:xfrm>
            <a:off x="8843976" y="4507412"/>
            <a:ext cx="1666848" cy="1666848"/>
          </a:xfrm>
          <a:prstGeom prst="ellipse">
            <a:avLst/>
          </a:prstGeom>
          <a:noFill/>
          <a:ln>
            <a:noFill/>
          </a:ln>
        </p:spPr>
        <p:txBody>
          <a:bodyPr anchor="ctr"/>
          <a:lstStyle>
            <a:lvl1pPr algn="ctr">
              <a:defRPr/>
            </a:lvl1pPr>
          </a:lstStyle>
          <a:p>
            <a:r>
              <a:rPr lang="en-GB" dirty="0"/>
              <a:t>Icon</a:t>
            </a:r>
          </a:p>
        </p:txBody>
      </p:sp>
      <p:sp>
        <p:nvSpPr>
          <p:cNvPr id="52" name="Oval 51">
            <a:extLst>
              <a:ext uri="{FF2B5EF4-FFF2-40B4-BE49-F238E27FC236}">
                <a16:creationId xmlns:a16="http://schemas.microsoft.com/office/drawing/2014/main" id="{25C36246-0470-F94E-A032-6622DB21D996}"/>
              </a:ext>
            </a:extLst>
          </p:cNvPr>
          <p:cNvSpPr/>
          <p:nvPr userDrawn="1"/>
        </p:nvSpPr>
        <p:spPr>
          <a:xfrm>
            <a:off x="8655927" y="4319363"/>
            <a:ext cx="2042947" cy="20376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0" name="Title Placeholder 8">
            <a:extLst>
              <a:ext uri="{FF2B5EF4-FFF2-40B4-BE49-F238E27FC236}">
                <a16:creationId xmlns:a16="http://schemas.microsoft.com/office/drawing/2014/main" id="{F84C0F33-9707-4D47-9468-68307AE43AD0}"/>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pic>
        <p:nvPicPr>
          <p:cNvPr id="33" name="Picture 32">
            <a:extLst>
              <a:ext uri="{FF2B5EF4-FFF2-40B4-BE49-F238E27FC236}">
                <a16:creationId xmlns:a16="http://schemas.microsoft.com/office/drawing/2014/main" id="{3B9258CD-F828-8041-AA29-50E8BB2A95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a:ln>
            <a:noFill/>
          </a:ln>
        </p:spPr>
      </p:pic>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4431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slide 1">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grpSp>
      <p:sp>
        <p:nvSpPr>
          <p:cNvPr id="19" name="TextBox 18">
            <a:extLst>
              <a:ext uri="{FF2B5EF4-FFF2-40B4-BE49-F238E27FC236}">
                <a16:creationId xmlns:a16="http://schemas.microsoft.com/office/drawing/2014/main" id="{C3E00DFC-EE53-6749-9C97-6C429EC885E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3" name="Text Placeholder 2">
            <a:extLst>
              <a:ext uri="{FF2B5EF4-FFF2-40B4-BE49-F238E27FC236}">
                <a16:creationId xmlns:a16="http://schemas.microsoft.com/office/drawing/2014/main" id="{8D3976DE-7D7C-E741-B218-C367C2BE85B0}"/>
              </a:ext>
            </a:extLst>
          </p:cNvPr>
          <p:cNvSpPr>
            <a:spLocks noGrp="1"/>
          </p:cNvSpPr>
          <p:nvPr>
            <p:ph type="body" sz="quarter" idx="12"/>
          </p:nvPr>
        </p:nvSpPr>
        <p:spPr>
          <a:xfrm>
            <a:off x="1051004" y="2653284"/>
            <a:ext cx="9471600" cy="1379865"/>
          </a:xfrm>
        </p:spPr>
        <p:txBody>
          <a:bodyPr anchor="ctr" anchorCtr="0"/>
          <a:lstStyle>
            <a:lvl1pPr>
              <a:defRPr sz="2800">
                <a:solidFill>
                  <a:schemeClr val="bg1"/>
                </a:solidFill>
              </a:defRPr>
            </a:lvl1pPr>
            <a:lvl2pPr marL="0" indent="0">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568511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1 Col Txt w Icons Red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47"/>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9109699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meline 1 Col Txt w Icons Red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dirty="0"/>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4" name="Footer Placeholder 3"/>
          <p:cNvSpPr>
            <a:spLocks noGrp="1"/>
          </p:cNvSpPr>
          <p:nvPr>
            <p:ph type="ftr" sz="quarter" idx="39"/>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1486027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Red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2" name="Straight Connector 21">
            <a:extLst>
              <a:ext uri="{FF2B5EF4-FFF2-40B4-BE49-F238E27FC236}">
                <a16:creationId xmlns:a16="http://schemas.microsoft.com/office/drawing/2014/main" id="{CBECB7D2-45C3-2349-A995-0AB8E0FDA3BB}"/>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EA201B-42E5-CA4E-862A-0208D5D7BEE1}"/>
              </a:ext>
            </a:extLst>
          </p:cNvPr>
          <p:cNvCxnSpPr>
            <a:cxnSpLocks/>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979997-AEBC-2D49-9696-28653303A81A}"/>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893C0F-641B-2B4D-8492-D0529F9AC2A5}"/>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1AE5B6D6-9067-4F48-BA50-16395FF8BDB6}"/>
              </a:ext>
            </a:extLst>
          </p:cNvPr>
          <p:cNvSpPr>
            <a:spLocks noGrp="1"/>
          </p:cNvSpPr>
          <p:nvPr>
            <p:ph type="ftr" sz="quarter" idx="3"/>
          </p:nvPr>
        </p:nvSpPr>
        <p:spPr>
          <a:xfrm>
            <a:off x="6922979" y="6436556"/>
            <a:ext cx="4716000" cy="338554"/>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GB" smtClean="0"/>
              <a:t>DWF | Defending Criminal Proceedings | </a:t>
            </a:r>
            <a:endParaRPr lang="en-US" b="1" dirty="0">
              <a:solidFill>
                <a:schemeClr val="accent1"/>
              </a:solidFill>
            </a:endParaRPr>
          </a:p>
        </p:txBody>
      </p:sp>
      <p:sp>
        <p:nvSpPr>
          <p:cNvPr id="26" name="Slide Number Placeholder 3">
            <a:extLst>
              <a:ext uri="{FF2B5EF4-FFF2-40B4-BE49-F238E27FC236}">
                <a16:creationId xmlns:a16="http://schemas.microsoft.com/office/drawing/2014/main" id="{535E7D15-465A-D044-9C9A-0899EA02EDAA}"/>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7" name="Straight Connector 26">
            <a:extLst>
              <a:ext uri="{FF2B5EF4-FFF2-40B4-BE49-F238E27FC236}">
                <a16:creationId xmlns:a16="http://schemas.microsoft.com/office/drawing/2014/main" id="{54CE8EFB-5307-5347-895A-9F667998895B}"/>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 Placeholder 5">
            <a:extLst>
              <a:ext uri="{FF2B5EF4-FFF2-40B4-BE49-F238E27FC236}">
                <a16:creationId xmlns:a16="http://schemas.microsoft.com/office/drawing/2014/main" id="{7F9405A5-20F2-8C47-8312-85AD0685C334}"/>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40985794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meline 1 Col Txt w Icons Blue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47"/>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6397769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meline 1 Col Txt w Icons Blu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dirty="0"/>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4" name="Footer Placeholder 3"/>
          <p:cNvSpPr>
            <a:spLocks noGrp="1"/>
          </p:cNvSpPr>
          <p:nvPr>
            <p:ph type="ftr" sz="quarter" idx="39"/>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7971197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Blu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0" name="Straight Connector 19">
            <a:extLst>
              <a:ext uri="{FF2B5EF4-FFF2-40B4-BE49-F238E27FC236}">
                <a16:creationId xmlns:a16="http://schemas.microsoft.com/office/drawing/2014/main" id="{16345C45-6C36-4741-993B-0FEC8F899C90}"/>
              </a:ext>
            </a:extLst>
          </p:cNvPr>
          <p:cNvCxnSpPr>
            <a:cxnSpLocks/>
            <a:stCxn id="10" idx="3"/>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584F8A-3BD6-7F4D-9606-D7ED9B615057}"/>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9D6C21-73D5-BC45-B31C-E7A86D83262E}"/>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5C21906B-B354-5F4A-8201-5814F9C9E2D3}"/>
              </a:ext>
            </a:extLst>
          </p:cNvPr>
          <p:cNvSpPr>
            <a:spLocks noGrp="1"/>
          </p:cNvSpPr>
          <p:nvPr>
            <p:ph type="ftr" sz="quarter" idx="3"/>
          </p:nvPr>
        </p:nvSpPr>
        <p:spPr>
          <a:xfrm>
            <a:off x="6922979" y="6436556"/>
            <a:ext cx="4716000" cy="338554"/>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GB" smtClean="0"/>
              <a:t>DWF | Defending Criminal Proceedings | </a:t>
            </a:r>
            <a:endParaRPr lang="en-US" b="1" dirty="0">
              <a:solidFill>
                <a:schemeClr val="accent1"/>
              </a:solidFill>
            </a:endParaRPr>
          </a:p>
        </p:txBody>
      </p:sp>
      <p:sp>
        <p:nvSpPr>
          <p:cNvPr id="25" name="Slide Number Placeholder 3">
            <a:extLst>
              <a:ext uri="{FF2B5EF4-FFF2-40B4-BE49-F238E27FC236}">
                <a16:creationId xmlns:a16="http://schemas.microsoft.com/office/drawing/2014/main" id="{1C038D2F-C23D-A84A-BE58-15D9820CCF0F}"/>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7" name="Straight Connector 26">
            <a:extLst>
              <a:ext uri="{FF2B5EF4-FFF2-40B4-BE49-F238E27FC236}">
                <a16:creationId xmlns:a16="http://schemas.microsoft.com/office/drawing/2014/main" id="{A24B16F6-7C7F-324E-B210-439DF4B5A9C1}"/>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2EE9D3AA-B0AE-364E-9C8D-61589A571AD8}"/>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156927536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meline 1 Col Txt w Icons Purple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dirty="0"/>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47"/>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8625619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meline 1 Col Txt w Icons Purpl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dirty="0"/>
              <a:t>Click to edit Master text styles</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dirty="0"/>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US" dirty="0"/>
          </a:p>
        </p:txBody>
      </p:sp>
      <p:sp>
        <p:nvSpPr>
          <p:cNvPr id="4" name="Footer Placeholder 3"/>
          <p:cNvSpPr>
            <a:spLocks noGrp="1"/>
          </p:cNvSpPr>
          <p:nvPr>
            <p:ph type="ftr" sz="quarter" idx="39"/>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7679374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Purpl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dirty="0"/>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dirty="0"/>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0" name="Straight Connector 19">
            <a:extLst>
              <a:ext uri="{FF2B5EF4-FFF2-40B4-BE49-F238E27FC236}">
                <a16:creationId xmlns:a16="http://schemas.microsoft.com/office/drawing/2014/main" id="{16345C45-6C36-4741-993B-0FEC8F899C90}"/>
              </a:ext>
            </a:extLst>
          </p:cNvPr>
          <p:cNvCxnSpPr>
            <a:cxnSpLocks/>
            <a:stCxn id="10" idx="3"/>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584F8A-3BD6-7F4D-9606-D7ED9B615057}"/>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9D6C21-73D5-BC45-B31C-E7A86D83262E}"/>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40D841D3-EBFD-AD4A-8354-86E5C9C96D97}"/>
              </a:ext>
            </a:extLst>
          </p:cNvPr>
          <p:cNvSpPr>
            <a:spLocks noGrp="1"/>
          </p:cNvSpPr>
          <p:nvPr>
            <p:ph type="ftr" sz="quarter" idx="3"/>
          </p:nvPr>
        </p:nvSpPr>
        <p:spPr>
          <a:xfrm>
            <a:off x="6922979" y="6436556"/>
            <a:ext cx="4716000" cy="338554"/>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GB" smtClean="0"/>
              <a:t>DWF | Defending Criminal Proceedings | </a:t>
            </a:r>
            <a:endParaRPr lang="en-US" b="1" dirty="0">
              <a:solidFill>
                <a:schemeClr val="accent1"/>
              </a:solidFill>
            </a:endParaRPr>
          </a:p>
        </p:txBody>
      </p:sp>
      <p:sp>
        <p:nvSpPr>
          <p:cNvPr id="27" name="Slide Number Placeholder 3">
            <a:extLst>
              <a:ext uri="{FF2B5EF4-FFF2-40B4-BE49-F238E27FC236}">
                <a16:creationId xmlns:a16="http://schemas.microsoft.com/office/drawing/2014/main" id="{6F0ED545-D399-324E-9A78-F3D3C733CA29}"/>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8" name="Straight Connector 27">
            <a:extLst>
              <a:ext uri="{FF2B5EF4-FFF2-40B4-BE49-F238E27FC236}">
                <a16:creationId xmlns:a16="http://schemas.microsoft.com/office/drawing/2014/main" id="{7C1BA01D-1B99-7B42-BA1A-EB1881C32A25}"/>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E8BF40F3-DE03-034F-8CB7-29FDB9DF288F}"/>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4036374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Quote slide 1">
    <p:bg>
      <p:bgPr>
        <a:solidFill>
          <a:schemeClr val="accent3"/>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1354832"/>
            <a:ext cx="2" cy="41483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grpSp>
      <p:sp>
        <p:nvSpPr>
          <p:cNvPr id="19" name="TextBox 18">
            <a:extLst>
              <a:ext uri="{FF2B5EF4-FFF2-40B4-BE49-F238E27FC236}">
                <a16:creationId xmlns:a16="http://schemas.microsoft.com/office/drawing/2014/main" id="{C3E00DFC-EE53-6749-9C97-6C429EC885E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3" name="Text Placeholder 2">
            <a:extLst>
              <a:ext uri="{FF2B5EF4-FFF2-40B4-BE49-F238E27FC236}">
                <a16:creationId xmlns:a16="http://schemas.microsoft.com/office/drawing/2014/main" id="{8D3976DE-7D7C-E741-B218-C367C2BE85B0}"/>
              </a:ext>
            </a:extLst>
          </p:cNvPr>
          <p:cNvSpPr>
            <a:spLocks noGrp="1"/>
          </p:cNvSpPr>
          <p:nvPr>
            <p:ph type="body" sz="quarter" idx="12"/>
          </p:nvPr>
        </p:nvSpPr>
        <p:spPr>
          <a:xfrm>
            <a:off x="1051004" y="2158999"/>
            <a:ext cx="9471600" cy="2540002"/>
          </a:xfrm>
        </p:spPr>
        <p:txBody>
          <a:bodyPr anchor="ctr" anchorCtr="0"/>
          <a:lstStyle>
            <a:lvl1pPr>
              <a:defRPr sz="2800">
                <a:solidFill>
                  <a:schemeClr val="bg1"/>
                </a:solidFill>
              </a:defRPr>
            </a:lvl1pPr>
            <a:lvl2pPr marL="0" indent="0">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460405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slide 2">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grpSp>
      <p:cxnSp>
        <p:nvCxnSpPr>
          <p:cNvPr id="11" name="Straight Connector 10">
            <a:extLst>
              <a:ext uri="{FF2B5EF4-FFF2-40B4-BE49-F238E27FC236}">
                <a16:creationId xmlns:a16="http://schemas.microsoft.com/office/drawing/2014/main" id="{4B1B77B2-6536-2A43-8C34-97A56DED11F4}"/>
              </a:ext>
            </a:extLst>
          </p:cNvPr>
          <p:cNvCxnSpPr>
            <a:cxnSpLocks/>
          </p:cNvCxnSpPr>
          <p:nvPr userDrawn="1"/>
        </p:nvCxnSpPr>
        <p:spPr>
          <a:xfrm>
            <a:off x="5779518"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F824DD2-2CBF-D24F-96EE-254C89CAD98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2">
            <a:extLst>
              <a:ext uri="{FF2B5EF4-FFF2-40B4-BE49-F238E27FC236}">
                <a16:creationId xmlns:a16="http://schemas.microsoft.com/office/drawing/2014/main" id="{AE32600F-8F32-F049-A135-60BE6AF48A23}"/>
              </a:ext>
            </a:extLst>
          </p:cNvPr>
          <p:cNvSpPr>
            <a:spLocks noGrp="1"/>
          </p:cNvSpPr>
          <p:nvPr>
            <p:ph type="body" sz="quarter" idx="12" hasCustomPrompt="1"/>
          </p:nvPr>
        </p:nvSpPr>
        <p:spPr>
          <a:xfrm>
            <a:off x="1051003" y="2445535"/>
            <a:ext cx="4215600" cy="1795363"/>
          </a:xfrm>
        </p:spPr>
        <p:txBody>
          <a:bodyPr anchor="ctr" anchorCtr="0"/>
          <a:lstStyle>
            <a:lvl1pPr marL="0" indent="0">
              <a:defRPr sz="2800">
                <a:solidFill>
                  <a:schemeClr val="bg1"/>
                </a:solidFill>
              </a:defRPr>
            </a:lvl1pPr>
            <a:lvl2pPr marL="0" indent="0">
              <a:defRPr sz="1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a:t>
            </a:r>
            <a:r>
              <a:rPr lang="en-GB" dirty="0"/>
              <a:t>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2">
            <a:extLst>
              <a:ext uri="{FF2B5EF4-FFF2-40B4-BE49-F238E27FC236}">
                <a16:creationId xmlns:a16="http://schemas.microsoft.com/office/drawing/2014/main" id="{7C669017-B543-F146-9062-21003EEA7765}"/>
              </a:ext>
            </a:extLst>
          </p:cNvPr>
          <p:cNvSpPr>
            <a:spLocks noGrp="1"/>
          </p:cNvSpPr>
          <p:nvPr>
            <p:ph type="body" sz="quarter" idx="15"/>
          </p:nvPr>
        </p:nvSpPr>
        <p:spPr>
          <a:xfrm>
            <a:off x="6292433" y="2445535"/>
            <a:ext cx="4215600" cy="1795363"/>
          </a:xfrm>
        </p:spPr>
        <p:txBody>
          <a:bodyPr anchor="ctr" anchorCtr="0"/>
          <a:lstStyle>
            <a:lvl1pPr>
              <a:defRPr sz="2800">
                <a:solidFill>
                  <a:schemeClr val="bg1"/>
                </a:solidFill>
              </a:defRPr>
            </a:lvl1pPr>
            <a:lvl2pPr marL="0" indent="0">
              <a:defRPr sz="1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19772959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7C246-FF1E-3847-A34E-C7E2FA91CA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sp>
        <p:nvSpPr>
          <p:cNvPr id="4" name="Rectangle 3">
            <a:extLst>
              <a:ext uri="{FF2B5EF4-FFF2-40B4-BE49-F238E27FC236}">
                <a16:creationId xmlns:a16="http://schemas.microsoft.com/office/drawing/2014/main" id="{16CA5421-FF97-8D45-AA91-A5AB22D0E054}"/>
              </a:ext>
            </a:extLst>
          </p:cNvPr>
          <p:cNvSpPr/>
          <p:nvPr userDrawn="1"/>
        </p:nvSpPr>
        <p:spPr>
          <a:xfrm>
            <a:off x="0" y="1818564"/>
            <a:ext cx="5751871" cy="322087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457956"/>
            <a:ext cx="1" cy="1942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3ABB55-5C1D-604D-9F9D-C70A0122E185}"/>
              </a:ext>
            </a:extLst>
          </p:cNvPr>
          <p:cNvSpPr/>
          <p:nvPr userDrawn="1"/>
        </p:nvSpPr>
        <p:spPr>
          <a:xfrm flipH="1">
            <a:off x="10136977" y="0"/>
            <a:ext cx="2059882"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a:off x="11395881" y="0"/>
            <a:ext cx="83578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p:nvPr>
        </p:nvSpPr>
        <p:spPr>
          <a:xfrm>
            <a:off x="1050687" y="2515930"/>
            <a:ext cx="4211873" cy="1826141"/>
          </a:xfrm>
        </p:spPr>
        <p:txBody>
          <a:bodyPr anchor="ctr" anchorCtr="0"/>
          <a:lstStyle>
            <a:lvl1pPr>
              <a:defRPr sz="2800">
                <a:solidFill>
                  <a:schemeClr val="accent1"/>
                </a:solidFill>
              </a:defRPr>
            </a:lvl1pPr>
            <a:lvl2pPr marL="0" indent="0">
              <a:defRPr sz="1200">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41180485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Divider Rubin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1">
                  <a:alpha val="25000"/>
                </a:schemeClr>
              </a:gs>
              <a:gs pos="100000">
                <a:srgbClr val="F4A9BE">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a:t>
            </a:r>
            <a:r>
              <a:rPr lang="en-GB" dirty="0" smtClean="0"/>
              <a:t>styles</a:t>
            </a:r>
            <a:endParaRPr lang="en-GB" dirty="0"/>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F4A9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4242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Image Divider Blu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3">
                  <a:alpha val="25000"/>
                </a:schemeClr>
              </a:gs>
              <a:gs pos="100000">
                <a:srgbClr val="4EA4C7">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4EA4C7"/>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a:t>
            </a:r>
            <a:r>
              <a:rPr lang="en-GB" dirty="0" smtClean="0"/>
              <a:t>styles</a:t>
            </a:r>
            <a:endParaRPr lang="en-GB" dirty="0"/>
          </a:p>
        </p:txBody>
      </p:sp>
    </p:spTree>
    <p:extLst>
      <p:ext uri="{BB962C8B-B14F-4D97-AF65-F5344CB8AC3E}">
        <p14:creationId xmlns:p14="http://schemas.microsoft.com/office/powerpoint/2010/main" val="24209904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Divider Purpl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2">
                  <a:alpha val="25000"/>
                </a:schemeClr>
              </a:gs>
              <a:gs pos="100000">
                <a:srgbClr val="A794C6">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A794C6"/>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a:t>
            </a:r>
            <a:r>
              <a:rPr lang="en-GB" dirty="0" smtClean="0"/>
              <a:t>styles</a:t>
            </a:r>
            <a:endParaRPr lang="en-GB" dirty="0"/>
          </a:p>
        </p:txBody>
      </p:sp>
    </p:spTree>
    <p:extLst>
      <p:ext uri="{BB962C8B-B14F-4D97-AF65-F5344CB8AC3E}">
        <p14:creationId xmlns:p14="http://schemas.microsoft.com/office/powerpoint/2010/main" val="1836708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Divider Gree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5">
                  <a:alpha val="25000"/>
                </a:schemeClr>
              </a:gs>
              <a:gs pos="100000">
                <a:srgbClr val="7FBFA6">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7FBFA6"/>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a:t>
            </a:r>
            <a:r>
              <a:rPr lang="en-GB" dirty="0" smtClean="0"/>
              <a:t>styles</a:t>
            </a:r>
            <a:endParaRPr lang="en-GB" dirty="0"/>
          </a:p>
        </p:txBody>
      </p:sp>
    </p:spTree>
    <p:extLst>
      <p:ext uri="{BB962C8B-B14F-4D97-AF65-F5344CB8AC3E}">
        <p14:creationId xmlns:p14="http://schemas.microsoft.com/office/powerpoint/2010/main" val="31283452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Divider Yello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4">
                  <a:alpha val="25000"/>
                </a:schemeClr>
              </a:gs>
              <a:gs pos="100000">
                <a:srgbClr val="ECD593">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ECD593"/>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tx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a:t>
            </a:r>
            <a:r>
              <a:rPr lang="en-GB" dirty="0" smtClean="0"/>
              <a:t>styles</a:t>
            </a:r>
            <a:endParaRPr lang="en-GB" dirty="0"/>
          </a:p>
        </p:txBody>
      </p:sp>
    </p:spTree>
    <p:extLst>
      <p:ext uri="{BB962C8B-B14F-4D97-AF65-F5344CB8AC3E}">
        <p14:creationId xmlns:p14="http://schemas.microsoft.com/office/powerpoint/2010/main" val="4111493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Image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7C246-FF1E-3847-A34E-C7E2FA91CA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sp>
        <p:nvSpPr>
          <p:cNvPr id="4" name="Rectangle 3">
            <a:extLst>
              <a:ext uri="{FF2B5EF4-FFF2-40B4-BE49-F238E27FC236}">
                <a16:creationId xmlns:a16="http://schemas.microsoft.com/office/drawing/2014/main" id="{16CA5421-FF97-8D45-AA91-A5AB22D0E054}"/>
              </a:ext>
            </a:extLst>
          </p:cNvPr>
          <p:cNvSpPr/>
          <p:nvPr userDrawn="1"/>
        </p:nvSpPr>
        <p:spPr>
          <a:xfrm>
            <a:off x="0" y="1004058"/>
            <a:ext cx="6159500" cy="484988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1880897"/>
            <a:ext cx="0" cy="3096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3ABB55-5C1D-604D-9F9D-C70A0122E185}"/>
              </a:ext>
            </a:extLst>
          </p:cNvPr>
          <p:cNvSpPr/>
          <p:nvPr userDrawn="1"/>
        </p:nvSpPr>
        <p:spPr>
          <a:xfrm flipH="1">
            <a:off x="10136977" y="0"/>
            <a:ext cx="2059882"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a:off x="11395881" y="0"/>
            <a:ext cx="83578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p:nvPr>
        </p:nvSpPr>
        <p:spPr>
          <a:xfrm>
            <a:off x="1050687" y="2054128"/>
            <a:ext cx="4411787" cy="2749744"/>
          </a:xfrm>
        </p:spPr>
        <p:txBody>
          <a:bodyPr anchor="ctr" anchorCtr="0"/>
          <a:lstStyle>
            <a:lvl1pPr>
              <a:defRPr sz="2800">
                <a:solidFill>
                  <a:schemeClr val="accent1"/>
                </a:solidFill>
              </a:defRPr>
            </a:lvl1pPr>
            <a:lvl2pPr marL="0" indent="0">
              <a:defRPr sz="1200">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39974325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DWF">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284DA15-5196-A04E-A651-07FA8AA5ECD4}"/>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Placeholder 8">
            <a:extLst>
              <a:ext uri="{FF2B5EF4-FFF2-40B4-BE49-F238E27FC236}">
                <a16:creationId xmlns:a16="http://schemas.microsoft.com/office/drawing/2014/main" id="{AA14E238-9D1A-8940-9260-8076B44C44AA}"/>
              </a:ext>
            </a:extLst>
          </p:cNvPr>
          <p:cNvSpPr>
            <a:spLocks noGrp="1"/>
          </p:cNvSpPr>
          <p:nvPr>
            <p:ph type="title"/>
          </p:nvPr>
        </p:nvSpPr>
        <p:spPr>
          <a:xfrm>
            <a:off x="757141" y="1536192"/>
            <a:ext cx="6372000" cy="1600438"/>
          </a:xfrm>
          <a:prstGeom prst="rect">
            <a:avLst/>
          </a:prstGeom>
        </p:spPr>
        <p:txBody>
          <a:bodyPr vert="horz" wrap="square" lIns="0" tIns="0" rIns="0" bIns="0" rtlCol="0" anchor="b" anchorCtr="0">
            <a:spAutoFit/>
          </a:bodyPr>
          <a:lstStyle>
            <a:lvl1pPr>
              <a:lnSpc>
                <a:spcPct val="100000"/>
              </a:lnSpc>
              <a:defRPr sz="5200">
                <a:solidFill>
                  <a:schemeClr val="accent1"/>
                </a:solidFill>
              </a:defRPr>
            </a:lvl1pPr>
          </a:lstStyle>
          <a:p>
            <a:r>
              <a:rPr lang="en-GB" dirty="0"/>
              <a:t>Click to edit Master title style</a:t>
            </a:r>
            <a:endParaRPr lang="en-US" dirty="0"/>
          </a:p>
        </p:txBody>
      </p:sp>
      <p:sp>
        <p:nvSpPr>
          <p:cNvPr id="8" name="Text Placeholder 10">
            <a:extLst>
              <a:ext uri="{FF2B5EF4-FFF2-40B4-BE49-F238E27FC236}">
                <a16:creationId xmlns:a16="http://schemas.microsoft.com/office/drawing/2014/main" id="{979A5E9F-ACB1-9D47-A38C-41A4FE2CE542}"/>
              </a:ext>
            </a:extLst>
          </p:cNvPr>
          <p:cNvSpPr>
            <a:spLocks noGrp="1"/>
          </p:cNvSpPr>
          <p:nvPr>
            <p:ph idx="1" hasCustomPrompt="1"/>
          </p:nvPr>
        </p:nvSpPr>
        <p:spPr>
          <a:xfrm>
            <a:off x="757141" y="3873881"/>
            <a:ext cx="3711342" cy="318538"/>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34" name="Picture Placeholder 53">
            <a:extLst>
              <a:ext uri="{FF2B5EF4-FFF2-40B4-BE49-F238E27FC236}">
                <a16:creationId xmlns:a16="http://schemas.microsoft.com/office/drawing/2014/main" id="{CAA508C8-CD58-AB40-A68D-DDD0B10BCAFD}"/>
              </a:ext>
            </a:extLst>
          </p:cNvPr>
          <p:cNvSpPr>
            <a:spLocks noGrp="1"/>
          </p:cNvSpPr>
          <p:nvPr>
            <p:ph type="pic" sz="quarter" idx="13" hasCustomPrompt="1"/>
          </p:nvPr>
        </p:nvSpPr>
        <p:spPr>
          <a:xfrm>
            <a:off x="4637444" y="3922461"/>
            <a:ext cx="513190" cy="513190"/>
          </a:xfrm>
          <a:prstGeom prst="ellipse">
            <a:avLst/>
          </a:prstGeom>
          <a:noFill/>
          <a:ln w="12700">
            <a:noFill/>
          </a:ln>
        </p:spPr>
        <p:txBody>
          <a:bodyPr anchor="ctr"/>
          <a:lstStyle>
            <a:lvl1pPr algn="ctr">
              <a:defRPr sz="1200"/>
            </a:lvl1pPr>
          </a:lstStyle>
          <a:p>
            <a:r>
              <a:rPr lang="en-GB" dirty="0" smtClean="0"/>
              <a:t>Icon</a:t>
            </a:r>
            <a:endParaRPr lang="en-GB" dirty="0"/>
          </a:p>
        </p:txBody>
      </p:sp>
      <p:sp>
        <p:nvSpPr>
          <p:cNvPr id="35" name="Oval 34">
            <a:extLst>
              <a:ext uri="{FF2B5EF4-FFF2-40B4-BE49-F238E27FC236}">
                <a16:creationId xmlns:a16="http://schemas.microsoft.com/office/drawing/2014/main" id="{F90B07E4-A8A6-C44C-BB76-D59A6424150B}"/>
              </a:ext>
            </a:extLst>
          </p:cNvPr>
          <p:cNvSpPr/>
          <p:nvPr userDrawn="1"/>
        </p:nvSpPr>
        <p:spPr>
          <a:xfrm>
            <a:off x="4637444" y="3931253"/>
            <a:ext cx="513190" cy="51319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6" name="Picture Placeholder 53">
            <a:extLst>
              <a:ext uri="{FF2B5EF4-FFF2-40B4-BE49-F238E27FC236}">
                <a16:creationId xmlns:a16="http://schemas.microsoft.com/office/drawing/2014/main" id="{BFEAFA94-6A84-B247-960B-11D2CD529340}"/>
              </a:ext>
            </a:extLst>
          </p:cNvPr>
          <p:cNvSpPr>
            <a:spLocks noGrp="1"/>
          </p:cNvSpPr>
          <p:nvPr>
            <p:ph type="pic" sz="quarter" idx="11" hasCustomPrompt="1"/>
          </p:nvPr>
        </p:nvSpPr>
        <p:spPr>
          <a:xfrm>
            <a:off x="6912344" y="2960208"/>
            <a:ext cx="720000" cy="720000"/>
          </a:xfrm>
          <a:prstGeom prst="ellipse">
            <a:avLst/>
          </a:prstGeom>
          <a:noFill/>
          <a:ln>
            <a:noFill/>
          </a:ln>
        </p:spPr>
        <p:txBody>
          <a:bodyPr anchor="ctr"/>
          <a:lstStyle>
            <a:lvl1pPr algn="ctr">
              <a:defRPr/>
            </a:lvl1pPr>
          </a:lstStyle>
          <a:p>
            <a:r>
              <a:rPr lang="en-GB" dirty="0"/>
              <a:t>Icon</a:t>
            </a:r>
          </a:p>
        </p:txBody>
      </p:sp>
      <p:sp>
        <p:nvSpPr>
          <p:cNvPr id="37" name="Oval 36">
            <a:extLst>
              <a:ext uri="{FF2B5EF4-FFF2-40B4-BE49-F238E27FC236}">
                <a16:creationId xmlns:a16="http://schemas.microsoft.com/office/drawing/2014/main" id="{1B839B86-A72C-1849-B824-379EB14CD9A5}"/>
              </a:ext>
            </a:extLst>
          </p:cNvPr>
          <p:cNvSpPr/>
          <p:nvPr userDrawn="1"/>
        </p:nvSpPr>
        <p:spPr>
          <a:xfrm>
            <a:off x="8470900" y="4134336"/>
            <a:ext cx="2413000" cy="2413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cxnSp>
        <p:nvCxnSpPr>
          <p:cNvPr id="38" name="Straight Connector 37">
            <a:extLst>
              <a:ext uri="{FF2B5EF4-FFF2-40B4-BE49-F238E27FC236}">
                <a16:creationId xmlns:a16="http://schemas.microsoft.com/office/drawing/2014/main" id="{648A564D-3BDD-D44C-9869-DEB943D46C32}"/>
              </a:ext>
            </a:extLst>
          </p:cNvPr>
          <p:cNvCxnSpPr/>
          <p:nvPr userDrawn="1"/>
        </p:nvCxnSpPr>
        <p:spPr>
          <a:xfrm>
            <a:off x="8712200" y="2235200"/>
            <a:ext cx="622300" cy="195721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576FB7-4EBD-0E41-8950-8D90F7E67269}"/>
              </a:ext>
            </a:extLst>
          </p:cNvPr>
          <p:cNvCxnSpPr>
            <a:cxnSpLocks/>
          </p:cNvCxnSpPr>
          <p:nvPr userDrawn="1"/>
        </p:nvCxnSpPr>
        <p:spPr>
          <a:xfrm>
            <a:off x="7543800" y="3568700"/>
            <a:ext cx="1203325" cy="1016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C30780-E96D-3B4B-B082-1C6D852E5E6F}"/>
              </a:ext>
            </a:extLst>
          </p:cNvPr>
          <p:cNvCxnSpPr>
            <a:cxnSpLocks/>
          </p:cNvCxnSpPr>
          <p:nvPr userDrawn="1"/>
        </p:nvCxnSpPr>
        <p:spPr>
          <a:xfrm>
            <a:off x="5159829" y="4240302"/>
            <a:ext cx="3339646" cy="8523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82138A-0E4C-7B40-8F1E-17C2719237C3}"/>
              </a:ext>
            </a:extLst>
          </p:cNvPr>
          <p:cNvCxnSpPr>
            <a:cxnSpLocks/>
          </p:cNvCxnSpPr>
          <p:nvPr userDrawn="1"/>
        </p:nvCxnSpPr>
        <p:spPr>
          <a:xfrm flipV="1">
            <a:off x="6861175" y="5591175"/>
            <a:ext cx="1638300" cy="2635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B94AEF-BB34-CC4E-B1A0-20680EFCFB39}"/>
              </a:ext>
            </a:extLst>
          </p:cNvPr>
          <p:cNvCxnSpPr>
            <a:cxnSpLocks/>
          </p:cNvCxnSpPr>
          <p:nvPr userDrawn="1"/>
        </p:nvCxnSpPr>
        <p:spPr>
          <a:xfrm flipV="1">
            <a:off x="8616950" y="6350003"/>
            <a:ext cx="406400" cy="54609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A851FB-AFA5-B646-AC66-B75717537B95}"/>
              </a:ext>
            </a:extLst>
          </p:cNvPr>
          <p:cNvCxnSpPr>
            <a:cxnSpLocks/>
          </p:cNvCxnSpPr>
          <p:nvPr userDrawn="1"/>
        </p:nvCxnSpPr>
        <p:spPr>
          <a:xfrm flipH="1" flipV="1">
            <a:off x="10391776" y="6315075"/>
            <a:ext cx="454024" cy="5810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BDB333-DDD0-2E4F-B04A-55DBFB7BEE04}"/>
              </a:ext>
            </a:extLst>
          </p:cNvPr>
          <p:cNvCxnSpPr>
            <a:cxnSpLocks/>
          </p:cNvCxnSpPr>
          <p:nvPr userDrawn="1"/>
        </p:nvCxnSpPr>
        <p:spPr>
          <a:xfrm flipH="1" flipV="1">
            <a:off x="10883900" y="5547361"/>
            <a:ext cx="1444923" cy="175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441EAF-861B-214C-84CF-835399A90A1A}"/>
              </a:ext>
            </a:extLst>
          </p:cNvPr>
          <p:cNvCxnSpPr>
            <a:cxnSpLocks/>
          </p:cNvCxnSpPr>
          <p:nvPr userDrawn="1"/>
        </p:nvCxnSpPr>
        <p:spPr>
          <a:xfrm flipH="1">
            <a:off x="10618788" y="3078993"/>
            <a:ext cx="1613126" cy="150570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A75B34FE-3A81-F34C-A5D9-2966AF28A3AC}"/>
              </a:ext>
            </a:extLst>
          </p:cNvPr>
          <p:cNvSpPr/>
          <p:nvPr userDrawn="1"/>
        </p:nvSpPr>
        <p:spPr>
          <a:xfrm>
            <a:off x="6912344" y="2960208"/>
            <a:ext cx="720000" cy="720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7" name="Picture Placeholder 53">
            <a:extLst>
              <a:ext uri="{FF2B5EF4-FFF2-40B4-BE49-F238E27FC236}">
                <a16:creationId xmlns:a16="http://schemas.microsoft.com/office/drawing/2014/main" id="{24293378-A031-674F-8C17-7D14C5D54639}"/>
              </a:ext>
            </a:extLst>
          </p:cNvPr>
          <p:cNvSpPr>
            <a:spLocks noGrp="1"/>
          </p:cNvSpPr>
          <p:nvPr>
            <p:ph type="pic" sz="quarter" idx="12" hasCustomPrompt="1"/>
          </p:nvPr>
        </p:nvSpPr>
        <p:spPr>
          <a:xfrm>
            <a:off x="8178519" y="1358338"/>
            <a:ext cx="876861" cy="876861"/>
          </a:xfrm>
          <a:prstGeom prst="ellipse">
            <a:avLst/>
          </a:prstGeom>
          <a:noFill/>
          <a:ln>
            <a:noFill/>
          </a:ln>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BA7B1490-A933-8940-A719-92C79F9A90D0}"/>
              </a:ext>
            </a:extLst>
          </p:cNvPr>
          <p:cNvSpPr/>
          <p:nvPr userDrawn="1"/>
        </p:nvSpPr>
        <p:spPr>
          <a:xfrm>
            <a:off x="8178519" y="1358338"/>
            <a:ext cx="876861" cy="87686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49" name="Picture Placeholder 53">
            <a:extLst>
              <a:ext uri="{FF2B5EF4-FFF2-40B4-BE49-F238E27FC236}">
                <a16:creationId xmlns:a16="http://schemas.microsoft.com/office/drawing/2014/main" id="{EE025647-4B4D-9545-9B19-A410120BE1C2}"/>
              </a:ext>
            </a:extLst>
          </p:cNvPr>
          <p:cNvSpPr>
            <a:spLocks noGrp="1"/>
          </p:cNvSpPr>
          <p:nvPr>
            <p:ph type="pic" sz="quarter" idx="14" hasCustomPrompt="1"/>
          </p:nvPr>
        </p:nvSpPr>
        <p:spPr>
          <a:xfrm>
            <a:off x="5826797" y="5371295"/>
            <a:ext cx="1032121" cy="1032121"/>
          </a:xfrm>
          <a:prstGeom prst="ellipse">
            <a:avLst/>
          </a:prstGeom>
          <a:noFill/>
          <a:ln>
            <a:noFill/>
          </a:ln>
        </p:spPr>
        <p:txBody>
          <a:bodyPr anchor="ctr"/>
          <a:lstStyle>
            <a:lvl1pPr algn="ctr">
              <a:defRPr/>
            </a:lvl1pPr>
          </a:lstStyle>
          <a:p>
            <a:r>
              <a:rPr lang="en-GB" dirty="0"/>
              <a:t>Icon</a:t>
            </a:r>
          </a:p>
        </p:txBody>
      </p:sp>
      <p:sp>
        <p:nvSpPr>
          <p:cNvPr id="50" name="Oval 49">
            <a:extLst>
              <a:ext uri="{FF2B5EF4-FFF2-40B4-BE49-F238E27FC236}">
                <a16:creationId xmlns:a16="http://schemas.microsoft.com/office/drawing/2014/main" id="{575CD6D6-DCD1-B94D-B1A9-7A3C7D6FD4A2}"/>
              </a:ext>
            </a:extLst>
          </p:cNvPr>
          <p:cNvSpPr/>
          <p:nvPr userDrawn="1"/>
        </p:nvSpPr>
        <p:spPr>
          <a:xfrm>
            <a:off x="5826797" y="5371295"/>
            <a:ext cx="1032121" cy="103212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51" name="Picture Placeholder 53">
            <a:extLst>
              <a:ext uri="{FF2B5EF4-FFF2-40B4-BE49-F238E27FC236}">
                <a16:creationId xmlns:a16="http://schemas.microsoft.com/office/drawing/2014/main" id="{BB50104A-66F7-9649-BC2C-82D23B35A36A}"/>
              </a:ext>
            </a:extLst>
          </p:cNvPr>
          <p:cNvSpPr>
            <a:spLocks noGrp="1"/>
          </p:cNvSpPr>
          <p:nvPr>
            <p:ph type="pic" sz="quarter" idx="15" hasCustomPrompt="1"/>
          </p:nvPr>
        </p:nvSpPr>
        <p:spPr>
          <a:xfrm>
            <a:off x="8843976" y="4507412"/>
            <a:ext cx="1666848" cy="1666848"/>
          </a:xfrm>
          <a:prstGeom prst="ellipse">
            <a:avLst/>
          </a:prstGeom>
          <a:noFill/>
          <a:ln>
            <a:noFill/>
          </a:ln>
        </p:spPr>
        <p:txBody>
          <a:bodyPr anchor="ctr"/>
          <a:lstStyle>
            <a:lvl1pPr algn="ctr">
              <a:defRPr/>
            </a:lvl1pPr>
          </a:lstStyle>
          <a:p>
            <a:r>
              <a:rPr lang="en-GB" dirty="0"/>
              <a:t>Icon</a:t>
            </a:r>
          </a:p>
        </p:txBody>
      </p:sp>
      <p:sp>
        <p:nvSpPr>
          <p:cNvPr id="52" name="Oval 51">
            <a:extLst>
              <a:ext uri="{FF2B5EF4-FFF2-40B4-BE49-F238E27FC236}">
                <a16:creationId xmlns:a16="http://schemas.microsoft.com/office/drawing/2014/main" id="{25C36246-0470-F94E-A032-6622DB21D996}"/>
              </a:ext>
            </a:extLst>
          </p:cNvPr>
          <p:cNvSpPr/>
          <p:nvPr userDrawn="1"/>
        </p:nvSpPr>
        <p:spPr>
          <a:xfrm>
            <a:off x="8655927" y="4319363"/>
            <a:ext cx="2042947" cy="20376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ndParaRPr>
          </a:p>
        </p:txBody>
      </p:sp>
      <p:sp>
        <p:nvSpPr>
          <p:cNvPr id="30" name="Title Placeholder 8">
            <a:extLst>
              <a:ext uri="{FF2B5EF4-FFF2-40B4-BE49-F238E27FC236}">
                <a16:creationId xmlns:a16="http://schemas.microsoft.com/office/drawing/2014/main" id="{F84C0F33-9707-4D47-9468-68307AE43AD0}"/>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pic>
        <p:nvPicPr>
          <p:cNvPr id="33" name="Picture 32">
            <a:extLst>
              <a:ext uri="{FF2B5EF4-FFF2-40B4-BE49-F238E27FC236}">
                <a16:creationId xmlns:a16="http://schemas.microsoft.com/office/drawing/2014/main" id="{3B9258CD-F828-8041-AA29-50E8BB2A95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a:ln>
            <a:noFill/>
          </a:ln>
        </p:spPr>
      </p:pic>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17236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nner slide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34A290A-C6DC-1948-B294-76D572255EDC}"/>
              </a:ext>
            </a:extLst>
          </p:cNvPr>
          <p:cNvGrpSpPr/>
          <p:nvPr userDrawn="1"/>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44EA047-4A3D-9745-94AB-2CF4644000A2}"/>
                </a:ext>
              </a:extLst>
            </p:cNvPr>
            <p:cNvSpPr/>
            <p:nvPr/>
          </p:nvSpPr>
          <p:spPr>
            <a:xfrm>
              <a:off x="0" y="0"/>
              <a:ext cx="12192000" cy="6858000"/>
            </a:xfrm>
            <a:prstGeom prst="rect">
              <a:avLst/>
            </a:prstGeom>
            <a:gradFill flip="none" rotWithShape="1">
              <a:gsLst>
                <a:gs pos="0">
                  <a:schemeClr val="accent3">
                    <a:alpha val="20000"/>
                  </a:schemeClr>
                </a:gs>
                <a:gs pos="100000">
                  <a:schemeClr val="accent1">
                    <a:alpha val="2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8A50AEE5-F283-0245-8D7C-7B5B1E6219ED}"/>
                </a:ext>
              </a:extLst>
            </p:cNvPr>
            <p:cNvSpPr/>
            <p:nvPr/>
          </p:nvSpPr>
          <p:spPr>
            <a:xfrm>
              <a:off x="0" y="0"/>
              <a:ext cx="152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CD67300B-E787-304D-A0BF-C30765DAE5C8}"/>
                </a:ext>
              </a:extLst>
            </p:cNvPr>
            <p:cNvSpPr/>
            <p:nvPr/>
          </p:nvSpPr>
          <p:spPr>
            <a:xfrm>
              <a:off x="1524000" y="0"/>
              <a:ext cx="2395538"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TextBox 8">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84442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with titl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5" name="Footer Placeholder 4"/>
          <p:cNvSpPr>
            <a:spLocks noGrp="1"/>
          </p:cNvSpPr>
          <p:nvPr>
            <p:ph type="ftr" sz="quarter" idx="12"/>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9830758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slide with title footer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 name="Straight Connector 6">
            <a:extLst>
              <a:ext uri="{FF2B5EF4-FFF2-40B4-BE49-F238E27FC236}">
                <a16:creationId xmlns:a16="http://schemas.microsoft.com/office/drawing/2014/main" id="{8C8A8B52-BD5F-1E4A-8235-8A797CF5B36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A85012-4D54-6E4D-929D-B3580B4E6A9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2085076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p>
            <a:pPr lvl="0"/>
            <a:r>
              <a:rPr lang="en-GB" dirty="0"/>
              <a:t>Click to edit Master text styles</a:t>
            </a:r>
          </a:p>
        </p:txBody>
      </p:sp>
      <p:sp>
        <p:nvSpPr>
          <p:cNvPr id="18"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1394457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 name="Straight Connector 6">
            <a:extLst>
              <a:ext uri="{FF2B5EF4-FFF2-40B4-BE49-F238E27FC236}">
                <a16:creationId xmlns:a16="http://schemas.microsoft.com/office/drawing/2014/main" id="{EF70DEB6-0BA7-994C-A4B4-47CD069E7EC6}"/>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613CC8-98DF-1A49-99B2-CBAB1FC07E3D}"/>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60209D90-546E-0F47-B5A8-328078F7C7F4}"/>
              </a:ext>
            </a:extLst>
          </p:cNvPr>
          <p:cNvSpPr>
            <a:spLocks noGrp="1"/>
          </p:cNvSpPr>
          <p:nvPr>
            <p:ph type="body" sz="quarter" idx="15"/>
          </p:nvPr>
        </p:nvSpPr>
        <p:spPr>
          <a:xfrm>
            <a:off x="560291" y="2549598"/>
            <a:ext cx="11073600" cy="246221"/>
          </a:xfrm>
        </p:spPr>
        <p:txBody>
          <a:bodyPr/>
          <a:lstStyle/>
          <a:p>
            <a:pPr lvl="0"/>
            <a:r>
              <a:rPr lang="en-GB" dirty="0"/>
              <a:t>Click to edit Master text styles</a:t>
            </a:r>
          </a:p>
        </p:txBody>
      </p:sp>
      <p:sp>
        <p:nvSpPr>
          <p:cNvPr id="9" name="Text Placeholder 5">
            <a:extLst>
              <a:ext uri="{FF2B5EF4-FFF2-40B4-BE49-F238E27FC236}">
                <a16:creationId xmlns:a16="http://schemas.microsoft.com/office/drawing/2014/main" id="{36AEB9A9-B181-4449-AF04-6735F1709F57}"/>
              </a:ext>
            </a:extLst>
          </p:cNvPr>
          <p:cNvSpPr>
            <a:spLocks noGrp="1"/>
          </p:cNvSpPr>
          <p:nvPr>
            <p:ph type="body" sz="quarter" idx="41"/>
          </p:nvPr>
        </p:nvSpPr>
        <p:spPr>
          <a:xfrm>
            <a:off x="560388" y="2944588"/>
            <a:ext cx="1108075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2"/>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7227375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9" name="Text Placeholder 7">
            <a:extLst>
              <a:ext uri="{FF2B5EF4-FFF2-40B4-BE49-F238E27FC236}">
                <a16:creationId xmlns:a16="http://schemas.microsoft.com/office/drawing/2014/main" id="{9F3C28F8-D134-FC48-9495-8A79B0B072D1}"/>
              </a:ext>
            </a:extLst>
          </p:cNvPr>
          <p:cNvSpPr>
            <a:spLocks noGrp="1"/>
          </p:cNvSpPr>
          <p:nvPr>
            <p:ph type="body" sz="quarter" idx="19"/>
          </p:nvPr>
        </p:nvSpPr>
        <p:spPr>
          <a:xfrm>
            <a:off x="560291" y="2051050"/>
            <a:ext cx="5468400" cy="246221"/>
          </a:xfrm>
        </p:spPr>
        <p:txBody>
          <a:bodyPr/>
          <a:lstStyle/>
          <a:p>
            <a:pPr lvl="0"/>
            <a:r>
              <a:rPr lang="en-GB" dirty="0"/>
              <a:t>Click to edit Master text styles</a:t>
            </a:r>
          </a:p>
        </p:txBody>
      </p:sp>
      <p:sp>
        <p:nvSpPr>
          <p:cNvPr id="15" name="Text Placeholder 7">
            <a:extLst>
              <a:ext uri="{FF2B5EF4-FFF2-40B4-BE49-F238E27FC236}">
                <a16:creationId xmlns:a16="http://schemas.microsoft.com/office/drawing/2014/main" id="{010D2D97-B208-1C45-8936-87B30CFEABA2}"/>
              </a:ext>
            </a:extLst>
          </p:cNvPr>
          <p:cNvSpPr>
            <a:spLocks noGrp="1"/>
          </p:cNvSpPr>
          <p:nvPr>
            <p:ph type="body" sz="quarter" idx="35"/>
          </p:nvPr>
        </p:nvSpPr>
        <p:spPr>
          <a:xfrm>
            <a:off x="6165491" y="2051050"/>
            <a:ext cx="5468400" cy="246221"/>
          </a:xfrm>
        </p:spPr>
        <p:txBody>
          <a:bodyPr/>
          <a:lstStyle/>
          <a:p>
            <a:pPr lvl="0"/>
            <a:r>
              <a:rPr lang="en-GB" dirty="0"/>
              <a:t>Click to edit Master text styles</a:t>
            </a:r>
          </a:p>
        </p:txBody>
      </p:sp>
      <p:sp>
        <p:nvSpPr>
          <p:cNvPr id="11" name="Text Placeholder 5">
            <a:extLst>
              <a:ext uri="{FF2B5EF4-FFF2-40B4-BE49-F238E27FC236}">
                <a16:creationId xmlns:a16="http://schemas.microsoft.com/office/drawing/2014/main" id="{ECE2F56B-DC8F-8A43-B65E-EFDA49DA9FDD}"/>
              </a:ext>
            </a:extLst>
          </p:cNvPr>
          <p:cNvSpPr>
            <a:spLocks noGrp="1"/>
          </p:cNvSpPr>
          <p:nvPr>
            <p:ph type="body" sz="quarter" idx="41"/>
          </p:nvPr>
        </p:nvSpPr>
        <p:spPr>
          <a:xfrm>
            <a:off x="560387" y="2446040"/>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2" name="Text Placeholder 5">
            <a:extLst>
              <a:ext uri="{FF2B5EF4-FFF2-40B4-BE49-F238E27FC236}">
                <a16:creationId xmlns:a16="http://schemas.microsoft.com/office/drawing/2014/main" id="{33F671A9-9984-284C-9C75-68467E5F4409}"/>
              </a:ext>
            </a:extLst>
          </p:cNvPr>
          <p:cNvSpPr>
            <a:spLocks noGrp="1"/>
          </p:cNvSpPr>
          <p:nvPr>
            <p:ph type="body" sz="quarter" idx="42"/>
          </p:nvPr>
        </p:nvSpPr>
        <p:spPr>
          <a:xfrm>
            <a:off x="6189663" y="2446040"/>
            <a:ext cx="54641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3"/>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84635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133E61B7-A764-C44F-AF83-AA8C9045114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4E1B6A-ACE3-BA43-837C-27293FA1AF1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DA233882-E2B8-F745-AB3C-6C9261D498BE}"/>
              </a:ext>
            </a:extLst>
          </p:cNvPr>
          <p:cNvSpPr>
            <a:spLocks noGrp="1"/>
          </p:cNvSpPr>
          <p:nvPr>
            <p:ph type="body" sz="quarter" idx="19"/>
          </p:nvPr>
        </p:nvSpPr>
        <p:spPr>
          <a:xfrm>
            <a:off x="560291" y="2549598"/>
            <a:ext cx="5468400" cy="246221"/>
          </a:xfrm>
        </p:spPr>
        <p:txBody>
          <a:bodyPr/>
          <a:lstStyle/>
          <a:p>
            <a:pPr lvl="0"/>
            <a:r>
              <a:rPr lang="en-GB" dirty="0"/>
              <a:t>Click to edit Master text styles</a:t>
            </a:r>
          </a:p>
        </p:txBody>
      </p:sp>
      <p:sp>
        <p:nvSpPr>
          <p:cNvPr id="17" name="Text Placeholder 7">
            <a:extLst>
              <a:ext uri="{FF2B5EF4-FFF2-40B4-BE49-F238E27FC236}">
                <a16:creationId xmlns:a16="http://schemas.microsoft.com/office/drawing/2014/main" id="{897E79B0-7449-3947-AA8C-6FCB89783A81}"/>
              </a:ext>
            </a:extLst>
          </p:cNvPr>
          <p:cNvSpPr>
            <a:spLocks noGrp="1"/>
          </p:cNvSpPr>
          <p:nvPr>
            <p:ph type="body" sz="quarter" idx="35"/>
          </p:nvPr>
        </p:nvSpPr>
        <p:spPr>
          <a:xfrm>
            <a:off x="6165491" y="2549598"/>
            <a:ext cx="5468400" cy="246221"/>
          </a:xfrm>
        </p:spPr>
        <p:txBody>
          <a:bodyPr/>
          <a:lstStyle/>
          <a:p>
            <a:pPr lvl="0"/>
            <a:r>
              <a:rPr lang="en-GB" dirty="0"/>
              <a:t>Click to edit Master text styles</a:t>
            </a:r>
          </a:p>
        </p:txBody>
      </p:sp>
      <p:sp>
        <p:nvSpPr>
          <p:cNvPr id="11" name="Text Placeholder 5">
            <a:extLst>
              <a:ext uri="{FF2B5EF4-FFF2-40B4-BE49-F238E27FC236}">
                <a16:creationId xmlns:a16="http://schemas.microsoft.com/office/drawing/2014/main" id="{F3141CE3-758B-6142-B7F2-9D9D10D4A938}"/>
              </a:ext>
            </a:extLst>
          </p:cNvPr>
          <p:cNvSpPr>
            <a:spLocks noGrp="1"/>
          </p:cNvSpPr>
          <p:nvPr>
            <p:ph type="body" sz="quarter" idx="41"/>
          </p:nvPr>
        </p:nvSpPr>
        <p:spPr>
          <a:xfrm>
            <a:off x="560388" y="2944588"/>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2" name="Text Placeholder 5">
            <a:extLst>
              <a:ext uri="{FF2B5EF4-FFF2-40B4-BE49-F238E27FC236}">
                <a16:creationId xmlns:a16="http://schemas.microsoft.com/office/drawing/2014/main" id="{90B8306E-8D26-B54E-A257-110812B882D0}"/>
              </a:ext>
            </a:extLst>
          </p:cNvPr>
          <p:cNvSpPr>
            <a:spLocks noGrp="1"/>
          </p:cNvSpPr>
          <p:nvPr>
            <p:ph type="body" sz="quarter" idx="42"/>
          </p:nvPr>
        </p:nvSpPr>
        <p:spPr>
          <a:xfrm>
            <a:off x="6165491" y="2944588"/>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3"/>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9449364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1" name="Text Placeholder 7">
            <a:extLst>
              <a:ext uri="{FF2B5EF4-FFF2-40B4-BE49-F238E27FC236}">
                <a16:creationId xmlns:a16="http://schemas.microsoft.com/office/drawing/2014/main" id="{FE51C106-5B1A-0D47-B867-CCDBE46AC079}"/>
              </a:ext>
            </a:extLst>
          </p:cNvPr>
          <p:cNvSpPr>
            <a:spLocks noGrp="1"/>
          </p:cNvSpPr>
          <p:nvPr>
            <p:ph type="body" sz="quarter" idx="23"/>
          </p:nvPr>
        </p:nvSpPr>
        <p:spPr>
          <a:xfrm>
            <a:off x="560291" y="2051050"/>
            <a:ext cx="3592800" cy="246221"/>
          </a:xfrm>
        </p:spPr>
        <p:txBody>
          <a:bodyPr/>
          <a:lstStyle/>
          <a:p>
            <a:pPr lvl="0"/>
            <a:r>
              <a:rPr lang="en-GB" dirty="0"/>
              <a:t>Click to edit Master text styles</a:t>
            </a:r>
          </a:p>
        </p:txBody>
      </p:sp>
      <p:sp>
        <p:nvSpPr>
          <p:cNvPr id="19" name="Text Placeholder 7">
            <a:extLst>
              <a:ext uri="{FF2B5EF4-FFF2-40B4-BE49-F238E27FC236}">
                <a16:creationId xmlns:a16="http://schemas.microsoft.com/office/drawing/2014/main" id="{8D71427F-160A-7648-9F92-72B02ACEA52E}"/>
              </a:ext>
            </a:extLst>
          </p:cNvPr>
          <p:cNvSpPr>
            <a:spLocks noGrp="1"/>
          </p:cNvSpPr>
          <p:nvPr>
            <p:ph type="body" sz="quarter" idx="35"/>
          </p:nvPr>
        </p:nvSpPr>
        <p:spPr>
          <a:xfrm>
            <a:off x="8041091" y="2051050"/>
            <a:ext cx="3592800" cy="246221"/>
          </a:xfrm>
        </p:spPr>
        <p:txBody>
          <a:bodyPr/>
          <a:lstStyle/>
          <a:p>
            <a:pPr lvl="0"/>
            <a:r>
              <a:rPr lang="en-GB" dirty="0"/>
              <a:t>Click to edit Master text styles</a:t>
            </a:r>
          </a:p>
        </p:txBody>
      </p:sp>
      <p:sp>
        <p:nvSpPr>
          <p:cNvPr id="21" name="Text Placeholder 7">
            <a:extLst>
              <a:ext uri="{FF2B5EF4-FFF2-40B4-BE49-F238E27FC236}">
                <a16:creationId xmlns:a16="http://schemas.microsoft.com/office/drawing/2014/main" id="{886D4D01-10A5-364C-86D4-AC4C3F2D4FD7}"/>
              </a:ext>
            </a:extLst>
          </p:cNvPr>
          <p:cNvSpPr>
            <a:spLocks noGrp="1"/>
          </p:cNvSpPr>
          <p:nvPr>
            <p:ph type="body" sz="quarter" idx="37"/>
          </p:nvPr>
        </p:nvSpPr>
        <p:spPr>
          <a:xfrm>
            <a:off x="4300691" y="2051050"/>
            <a:ext cx="3592800" cy="246221"/>
          </a:xfrm>
        </p:spPr>
        <p:txBody>
          <a:bodyPr/>
          <a:lstStyle/>
          <a:p>
            <a:pPr lvl="0"/>
            <a:r>
              <a:rPr lang="en-GB" dirty="0"/>
              <a:t>Click to edit Master text styles</a:t>
            </a:r>
          </a:p>
        </p:txBody>
      </p:sp>
      <p:sp>
        <p:nvSpPr>
          <p:cNvPr id="13" name="Text Placeholder 5">
            <a:extLst>
              <a:ext uri="{FF2B5EF4-FFF2-40B4-BE49-F238E27FC236}">
                <a16:creationId xmlns:a16="http://schemas.microsoft.com/office/drawing/2014/main" id="{87D45FF7-F608-B847-9582-8D98152AA744}"/>
              </a:ext>
            </a:extLst>
          </p:cNvPr>
          <p:cNvSpPr>
            <a:spLocks noGrp="1"/>
          </p:cNvSpPr>
          <p:nvPr>
            <p:ph type="body" sz="quarter" idx="41"/>
          </p:nvPr>
        </p:nvSpPr>
        <p:spPr>
          <a:xfrm>
            <a:off x="560388"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4" name="Text Placeholder 5">
            <a:extLst>
              <a:ext uri="{FF2B5EF4-FFF2-40B4-BE49-F238E27FC236}">
                <a16:creationId xmlns:a16="http://schemas.microsoft.com/office/drawing/2014/main" id="{87085295-A77F-7443-8233-B14F299BD0A1}"/>
              </a:ext>
            </a:extLst>
          </p:cNvPr>
          <p:cNvSpPr>
            <a:spLocks noGrp="1"/>
          </p:cNvSpPr>
          <p:nvPr>
            <p:ph type="body" sz="quarter" idx="42"/>
          </p:nvPr>
        </p:nvSpPr>
        <p:spPr>
          <a:xfrm>
            <a:off x="4300691"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5" name="Text Placeholder 5">
            <a:extLst>
              <a:ext uri="{FF2B5EF4-FFF2-40B4-BE49-F238E27FC236}">
                <a16:creationId xmlns:a16="http://schemas.microsoft.com/office/drawing/2014/main" id="{D8A796E4-05D1-1143-9EEA-CFC5EB1A8430}"/>
              </a:ext>
            </a:extLst>
          </p:cNvPr>
          <p:cNvSpPr>
            <a:spLocks noGrp="1"/>
          </p:cNvSpPr>
          <p:nvPr>
            <p:ph type="body" sz="quarter" idx="43"/>
          </p:nvPr>
        </p:nvSpPr>
        <p:spPr>
          <a:xfrm>
            <a:off x="8041091"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4"/>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813725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1" name="Straight Connector 10">
            <a:extLst>
              <a:ext uri="{FF2B5EF4-FFF2-40B4-BE49-F238E27FC236}">
                <a16:creationId xmlns:a16="http://schemas.microsoft.com/office/drawing/2014/main" id="{63CE1A70-DFA9-1D4C-91DF-605CFA446F21}"/>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4B841E-E667-A445-A0C7-7E92F309D0B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FBD33AFD-4CD9-8A43-95C2-C5ACBE3AA8C9}"/>
              </a:ext>
            </a:extLst>
          </p:cNvPr>
          <p:cNvSpPr>
            <a:spLocks noGrp="1"/>
          </p:cNvSpPr>
          <p:nvPr>
            <p:ph type="body" sz="quarter" idx="23"/>
          </p:nvPr>
        </p:nvSpPr>
        <p:spPr>
          <a:xfrm>
            <a:off x="560291" y="2549598"/>
            <a:ext cx="3592800" cy="246221"/>
          </a:xfrm>
        </p:spPr>
        <p:txBody>
          <a:bodyPr/>
          <a:lstStyle/>
          <a:p>
            <a:pPr lvl="0"/>
            <a:r>
              <a:rPr lang="en-GB" dirty="0"/>
              <a:t>Click to edit Master text styles</a:t>
            </a:r>
          </a:p>
        </p:txBody>
      </p:sp>
      <p:sp>
        <p:nvSpPr>
          <p:cNvPr id="21" name="Text Placeholder 7">
            <a:extLst>
              <a:ext uri="{FF2B5EF4-FFF2-40B4-BE49-F238E27FC236}">
                <a16:creationId xmlns:a16="http://schemas.microsoft.com/office/drawing/2014/main" id="{6A243812-443D-EF4E-9C12-FF5FDCC8638D}"/>
              </a:ext>
            </a:extLst>
          </p:cNvPr>
          <p:cNvSpPr>
            <a:spLocks noGrp="1"/>
          </p:cNvSpPr>
          <p:nvPr>
            <p:ph type="body" sz="quarter" idx="35"/>
          </p:nvPr>
        </p:nvSpPr>
        <p:spPr>
          <a:xfrm>
            <a:off x="8041091" y="2549598"/>
            <a:ext cx="3592800" cy="246221"/>
          </a:xfrm>
        </p:spPr>
        <p:txBody>
          <a:bodyPr/>
          <a:lstStyle/>
          <a:p>
            <a:pPr lvl="0"/>
            <a:r>
              <a:rPr lang="en-GB" dirty="0"/>
              <a:t>Click to edit Master text styles</a:t>
            </a:r>
          </a:p>
        </p:txBody>
      </p:sp>
      <p:sp>
        <p:nvSpPr>
          <p:cNvPr id="23" name="Text Placeholder 7">
            <a:extLst>
              <a:ext uri="{FF2B5EF4-FFF2-40B4-BE49-F238E27FC236}">
                <a16:creationId xmlns:a16="http://schemas.microsoft.com/office/drawing/2014/main" id="{3AE94116-8D06-E948-9C1F-FAD77FB14CC0}"/>
              </a:ext>
            </a:extLst>
          </p:cNvPr>
          <p:cNvSpPr>
            <a:spLocks noGrp="1"/>
          </p:cNvSpPr>
          <p:nvPr>
            <p:ph type="body" sz="quarter" idx="37"/>
          </p:nvPr>
        </p:nvSpPr>
        <p:spPr>
          <a:xfrm>
            <a:off x="4300691" y="2549598"/>
            <a:ext cx="3592800" cy="246221"/>
          </a:xfrm>
        </p:spPr>
        <p:txBody>
          <a:bodyPr/>
          <a:lstStyle/>
          <a:p>
            <a:pPr lvl="0"/>
            <a:r>
              <a:rPr lang="en-GB" dirty="0"/>
              <a:t>Click to edit Master text styles</a:t>
            </a:r>
          </a:p>
        </p:txBody>
      </p:sp>
      <p:sp>
        <p:nvSpPr>
          <p:cNvPr id="14" name="Text Placeholder 5">
            <a:extLst>
              <a:ext uri="{FF2B5EF4-FFF2-40B4-BE49-F238E27FC236}">
                <a16:creationId xmlns:a16="http://schemas.microsoft.com/office/drawing/2014/main" id="{C4AEF6AE-8265-5340-AA0E-73D3A78E0E93}"/>
              </a:ext>
            </a:extLst>
          </p:cNvPr>
          <p:cNvSpPr>
            <a:spLocks noGrp="1"/>
          </p:cNvSpPr>
          <p:nvPr>
            <p:ph type="body" sz="quarter" idx="41"/>
          </p:nvPr>
        </p:nvSpPr>
        <p:spPr>
          <a:xfrm>
            <a:off x="560388"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5" name="Text Placeholder 5">
            <a:extLst>
              <a:ext uri="{FF2B5EF4-FFF2-40B4-BE49-F238E27FC236}">
                <a16:creationId xmlns:a16="http://schemas.microsoft.com/office/drawing/2014/main" id="{3C69AD53-3744-ED42-8776-EB35EA325BF0}"/>
              </a:ext>
            </a:extLst>
          </p:cNvPr>
          <p:cNvSpPr>
            <a:spLocks noGrp="1"/>
          </p:cNvSpPr>
          <p:nvPr>
            <p:ph type="body" sz="quarter" idx="42"/>
          </p:nvPr>
        </p:nvSpPr>
        <p:spPr>
          <a:xfrm>
            <a:off x="4300691"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6" name="Text Placeholder 5">
            <a:extLst>
              <a:ext uri="{FF2B5EF4-FFF2-40B4-BE49-F238E27FC236}">
                <a16:creationId xmlns:a16="http://schemas.microsoft.com/office/drawing/2014/main" id="{628D81DC-29A5-7D47-9BF3-8FAA439F724B}"/>
              </a:ext>
            </a:extLst>
          </p:cNvPr>
          <p:cNvSpPr>
            <a:spLocks noGrp="1"/>
          </p:cNvSpPr>
          <p:nvPr>
            <p:ph type="body" sz="quarter" idx="43"/>
          </p:nvPr>
        </p:nvSpPr>
        <p:spPr>
          <a:xfrm>
            <a:off x="8041091"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4"/>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8179690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slide with foot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45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icture DWF ">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827E7-B6B2-CF48-8415-7A8D543277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78677" y="5052"/>
            <a:ext cx="5813323" cy="6847897"/>
          </a:xfrm>
          <a:prstGeom prst="rect">
            <a:avLst/>
          </a:prstGeom>
        </p:spPr>
      </p:pic>
      <p:grpSp>
        <p:nvGrpSpPr>
          <p:cNvPr id="15" name="Group 14">
            <a:extLst>
              <a:ext uri="{FF2B5EF4-FFF2-40B4-BE49-F238E27FC236}">
                <a16:creationId xmlns:a16="http://schemas.microsoft.com/office/drawing/2014/main" id="{B7906AF6-E2D2-2C45-A512-EAA96A5CF0B6}"/>
              </a:ext>
            </a:extLst>
          </p:cNvPr>
          <p:cNvGrpSpPr/>
          <p:nvPr userDrawn="1"/>
        </p:nvGrpSpPr>
        <p:grpSpPr>
          <a:xfrm>
            <a:off x="-2" y="0"/>
            <a:ext cx="7153277" cy="6858000"/>
            <a:chOff x="-2" y="0"/>
            <a:chExt cx="7153277" cy="6858000"/>
          </a:xfrm>
        </p:grpSpPr>
        <p:sp>
          <p:nvSpPr>
            <p:cNvPr id="16" name="Rectangle 15">
              <a:extLst>
                <a:ext uri="{FF2B5EF4-FFF2-40B4-BE49-F238E27FC236}">
                  <a16:creationId xmlns:a16="http://schemas.microsoft.com/office/drawing/2014/main" id="{F4649143-3CDB-3047-915A-67DF1EBD82BB}"/>
                </a:ext>
              </a:extLst>
            </p:cNvPr>
            <p:cNvSpPr/>
            <p:nvPr userDrawn="1"/>
          </p:nvSpPr>
          <p:spPr>
            <a:xfrm>
              <a:off x="0" y="0"/>
              <a:ext cx="71532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7" name="Rectangle 16">
              <a:extLst>
                <a:ext uri="{FF2B5EF4-FFF2-40B4-BE49-F238E27FC236}">
                  <a16:creationId xmlns:a16="http://schemas.microsoft.com/office/drawing/2014/main" id="{01B72276-542D-9447-93BD-8DEDD86F768C}"/>
                </a:ext>
              </a:extLst>
            </p:cNvPr>
            <p:cNvSpPr/>
            <p:nvPr userDrawn="1"/>
          </p:nvSpPr>
          <p:spPr>
            <a:xfrm>
              <a:off x="-2" y="0"/>
              <a:ext cx="671331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gr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Add sub heading</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1" y="735973"/>
            <a:ext cx="5256000" cy="2400657"/>
          </a:xfrm>
          <a:prstGeom prst="rect">
            <a:avLst/>
          </a:prstGeom>
        </p:spPr>
        <p:txBody>
          <a:bodyPr vert="horz" wrap="square" lIns="0" tIns="0" rIns="0" bIns="0" rtlCol="0" anchor="b" anchorCtr="0">
            <a:spAutoFit/>
          </a:bodyPr>
          <a:lstStyle>
            <a:lvl1pPr>
              <a:lnSpc>
                <a:spcPct val="100000"/>
              </a:lnSpc>
              <a:defRPr sz="5200"/>
            </a:lvl1pPr>
          </a:lstStyle>
          <a:p>
            <a:r>
              <a:rPr lang="en-GB" dirty="0"/>
              <a:t>Click to edit Master title style</a:t>
            </a:r>
            <a:endParaRPr lang="en-US" dirty="0"/>
          </a:p>
        </p:txBody>
      </p:sp>
      <p:sp>
        <p:nvSpPr>
          <p:cNvPr id="9" name="Title Placeholder 8">
            <a:extLst>
              <a:ext uri="{FF2B5EF4-FFF2-40B4-BE49-F238E27FC236}">
                <a16:creationId xmlns:a16="http://schemas.microsoft.com/office/drawing/2014/main" id="{8D15F51B-78AD-AB44-9B24-658537C55895}"/>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sp>
        <p:nvSpPr>
          <p:cNvPr id="10" name="TextBox 9">
            <a:extLst>
              <a:ext uri="{FF2B5EF4-FFF2-40B4-BE49-F238E27FC236}">
                <a16:creationId xmlns:a16="http://schemas.microsoft.com/office/drawing/2014/main" id="{E277DB03-4847-4142-8897-4893735533E3}"/>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B9216A4C-0CF6-D64B-91FC-23A5EEA6F9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Tree>
    <p:extLst>
      <p:ext uri="{BB962C8B-B14F-4D97-AF65-F5344CB8AC3E}">
        <p14:creationId xmlns:p14="http://schemas.microsoft.com/office/powerpoint/2010/main" val="221873150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slide with footer">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smtClean="0"/>
              <a:t>DWF | Defending Criminal Proceedings | </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EA4C7"/>
                </a:solidFill>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EA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585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Blank slide with footer">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smtClean="0"/>
              <a:t>DWF | Defending Criminal Proceedings | </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A794C6"/>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A794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6325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Blank slide with footer">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smtClean="0"/>
              <a:t>DWF | Defending Criminal Proceedings | </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F4A9BE"/>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F4A9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0723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Blank slide with title">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smtClean="0"/>
              <a:t>DWF | Defending Criminal Proceedings | </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EA4C7"/>
                </a:solidFill>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EA4C7"/>
            </a:solidFill>
          </a:ln>
        </p:spPr>
        <p:style>
          <a:lnRef idx="1">
            <a:schemeClr val="accent1"/>
          </a:lnRef>
          <a:fillRef idx="0">
            <a:schemeClr val="accent1"/>
          </a:fillRef>
          <a:effectRef idx="0">
            <a:schemeClr val="accent1"/>
          </a:effectRef>
          <a:fontRef idx="minor">
            <a:schemeClr val="tx1"/>
          </a:fontRef>
        </p:style>
      </p:cxnSp>
      <p:sp>
        <p:nvSpPr>
          <p:cNvPr id="5"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lvl1pPr>
              <a:defRPr>
                <a:solidFill>
                  <a:schemeClr val="bg1"/>
                </a:solidFill>
              </a:defRPr>
            </a:lvl1pPr>
          </a:lstStyle>
          <a:p>
            <a:r>
              <a:rPr lang="en-GB" dirty="0"/>
              <a:t>Click to edit Master title style</a:t>
            </a:r>
            <a:endParaRPr lang="en-US" dirty="0"/>
          </a:p>
        </p:txBody>
      </p:sp>
      <p:cxnSp>
        <p:nvCxnSpPr>
          <p:cNvPr id="7" name="Straight Connector 6">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rgbClr val="42A4C4"/>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lvl1pPr>
              <a:defRPr>
                <a:solidFill>
                  <a:srgbClr val="42A4C4"/>
                </a:solidFill>
              </a:defRPr>
            </a:lvl1pPr>
          </a:lstStyle>
          <a:p>
            <a:pPr lvl="0"/>
            <a:r>
              <a:rPr lang="en-GB" dirty="0"/>
              <a:t>Click to edit Master text styles</a:t>
            </a:r>
          </a:p>
        </p:txBody>
      </p:sp>
      <p:sp>
        <p:nvSpPr>
          <p:cNvPr id="9"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rgbClr val="42A4C4"/>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5705811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_Blank slide with title">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smtClean="0"/>
              <a:t>DWF | Defending Criminal Proceedings | </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A794C6"/>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A794C6"/>
            </a:solidFill>
          </a:ln>
        </p:spPr>
        <p:style>
          <a:lnRef idx="1">
            <a:schemeClr val="accent1"/>
          </a:lnRef>
          <a:fillRef idx="0">
            <a:schemeClr val="accent1"/>
          </a:fillRef>
          <a:effectRef idx="0">
            <a:schemeClr val="accent1"/>
          </a:effectRef>
          <a:fontRef idx="minor">
            <a:schemeClr val="tx1"/>
          </a:fontRef>
        </p:style>
      </p:cxnSp>
      <p:sp>
        <p:nvSpPr>
          <p:cNvPr id="5"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lvl1pPr>
              <a:defRPr>
                <a:solidFill>
                  <a:schemeClr val="bg1"/>
                </a:solidFill>
              </a:defRPr>
            </a:lvl1pPr>
          </a:lstStyle>
          <a:p>
            <a:r>
              <a:rPr lang="en-GB" dirty="0"/>
              <a:t>Click to edit Master title style</a:t>
            </a:r>
            <a:endParaRPr lang="en-US" dirty="0"/>
          </a:p>
        </p:txBody>
      </p:sp>
      <p:cxnSp>
        <p:nvCxnSpPr>
          <p:cNvPr id="7" name="Straight Connector 6">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rgbClr val="A895C7"/>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lvl1pPr>
              <a:defRPr>
                <a:solidFill>
                  <a:srgbClr val="A895C7"/>
                </a:solidFill>
              </a:defRPr>
            </a:lvl1pPr>
          </a:lstStyle>
          <a:p>
            <a:pPr lvl="0"/>
            <a:r>
              <a:rPr lang="en-GB" dirty="0"/>
              <a:t>Click to edit Master text styles</a:t>
            </a:r>
          </a:p>
        </p:txBody>
      </p:sp>
      <p:sp>
        <p:nvSpPr>
          <p:cNvPr id="9"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rgbClr val="A895C7"/>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62945603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Blank slide with title">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smtClean="0"/>
              <a:t>DWF | Defending Criminal Proceedings | </a:t>
            </a:r>
            <a:endParaRPr lang="en-US" b="1"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F4A9BE"/>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F4A9BE"/>
            </a:solidFill>
          </a:ln>
        </p:spPr>
        <p:style>
          <a:lnRef idx="1">
            <a:schemeClr val="accent1"/>
          </a:lnRef>
          <a:fillRef idx="0">
            <a:schemeClr val="accent1"/>
          </a:fillRef>
          <a:effectRef idx="0">
            <a:schemeClr val="accent1"/>
          </a:effectRef>
          <a:fontRef idx="minor">
            <a:schemeClr val="tx1"/>
          </a:fontRef>
        </p:style>
      </p:cxnSp>
      <p:sp>
        <p:nvSpPr>
          <p:cNvPr id="5"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lvl1pPr>
              <a:defRPr>
                <a:solidFill>
                  <a:schemeClr val="bg1"/>
                </a:solidFill>
              </a:defRPr>
            </a:lvl1pPr>
          </a:lstStyle>
          <a:p>
            <a:r>
              <a:rPr lang="en-GB" dirty="0"/>
              <a:t>Click to edit Master title style</a:t>
            </a:r>
            <a:endParaRPr lang="en-US" dirty="0"/>
          </a:p>
        </p:txBody>
      </p:sp>
      <p:cxnSp>
        <p:nvCxnSpPr>
          <p:cNvPr id="7" name="Straight Connector 6">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rgbClr val="F5B2C5"/>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lvl1pPr>
              <a:defRPr>
                <a:solidFill>
                  <a:srgbClr val="F5B2C5"/>
                </a:solidFill>
              </a:defRPr>
            </a:lvl1pPr>
          </a:lstStyle>
          <a:p>
            <a:pPr lvl="0"/>
            <a:r>
              <a:rPr lang="en-GB" dirty="0"/>
              <a:t>Click to edit Master text styles</a:t>
            </a:r>
          </a:p>
        </p:txBody>
      </p:sp>
      <p:sp>
        <p:nvSpPr>
          <p:cNvPr id="9"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rgbClr val="F5B2C5"/>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6754923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 Right 1 Col Txt 1">
    <p:spTree>
      <p:nvGrpSpPr>
        <p:cNvPr id="1" name=""/>
        <p:cNvGrpSpPr/>
        <p:nvPr/>
      </p:nvGrpSpPr>
      <p:grpSpPr>
        <a:xfrm>
          <a:off x="0" y="0"/>
          <a:ext cx="0" cy="0"/>
          <a:chOff x="0" y="0"/>
          <a:chExt cx="0" cy="0"/>
        </a:xfrm>
      </p:grpSpPr>
      <p:sp>
        <p:nvSpPr>
          <p:cNvPr id="5" name="Rectangle 4"/>
          <p:cNvSpPr/>
          <p:nvPr userDrawn="1"/>
        </p:nvSpPr>
        <p:spPr>
          <a:xfrm>
            <a:off x="431800" y="1262411"/>
            <a:ext cx="2476500" cy="27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338554"/>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549598"/>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79287845-1AB6-1849-BFF9-90B6647D1514}"/>
              </a:ext>
            </a:extLst>
          </p:cNvPr>
          <p:cNvSpPr>
            <a:spLocks noGrp="1"/>
          </p:cNvSpPr>
          <p:nvPr>
            <p:ph type="body" sz="quarter" idx="41"/>
          </p:nvPr>
        </p:nvSpPr>
        <p:spPr>
          <a:xfrm>
            <a:off x="560388" y="3927548"/>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8" name="Text Placeholder 5">
            <a:extLst>
              <a:ext uri="{FF2B5EF4-FFF2-40B4-BE49-F238E27FC236}">
                <a16:creationId xmlns:a16="http://schemas.microsoft.com/office/drawing/2014/main" id="{B3EACADD-322A-5E4E-A995-2C4C6706DF30}"/>
              </a:ext>
            </a:extLst>
          </p:cNvPr>
          <p:cNvSpPr>
            <a:spLocks noGrp="1"/>
          </p:cNvSpPr>
          <p:nvPr>
            <p:ph type="body" sz="quarter" idx="42"/>
          </p:nvPr>
        </p:nvSpPr>
        <p:spPr>
          <a:xfrm>
            <a:off x="2806631" y="3927548"/>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11" name="Straight Connector 10">
            <a:extLst>
              <a:ext uri="{FF2B5EF4-FFF2-40B4-BE49-F238E27FC236}">
                <a16:creationId xmlns:a16="http://schemas.microsoft.com/office/drawing/2014/main" id="{8C8A8B52-BD5F-1E4A-8235-8A797CF5B36F}"/>
              </a:ext>
            </a:extLst>
          </p:cNvPr>
          <p:cNvCxnSpPr>
            <a:cxnSpLocks/>
          </p:cNvCxnSpPr>
          <p:nvPr userDrawn="1"/>
        </p:nvCxnSpPr>
        <p:spPr>
          <a:xfrm>
            <a:off x="560388"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7370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 Right 1 Col Tx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32097" cy="338554"/>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79287845-1AB6-1849-BFF9-90B6647D1514}"/>
              </a:ext>
            </a:extLst>
          </p:cNvPr>
          <p:cNvSpPr>
            <a:spLocks noGrp="1"/>
          </p:cNvSpPr>
          <p:nvPr>
            <p:ph type="body" sz="quarter" idx="41"/>
          </p:nvPr>
        </p:nvSpPr>
        <p:spPr>
          <a:xfrm>
            <a:off x="560388" y="3429000"/>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8" name="Text Placeholder 5">
            <a:extLst>
              <a:ext uri="{FF2B5EF4-FFF2-40B4-BE49-F238E27FC236}">
                <a16:creationId xmlns:a16="http://schemas.microsoft.com/office/drawing/2014/main" id="{B3EACADD-322A-5E4E-A995-2C4C6706DF30}"/>
              </a:ext>
            </a:extLst>
          </p:cNvPr>
          <p:cNvSpPr>
            <a:spLocks noGrp="1"/>
          </p:cNvSpPr>
          <p:nvPr>
            <p:ph type="body" sz="quarter" idx="42"/>
          </p:nvPr>
        </p:nvSpPr>
        <p:spPr>
          <a:xfrm>
            <a:off x="2806631" y="3429000"/>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967192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 Right 1 Col Txt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338554"/>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5">
            <a:extLst>
              <a:ext uri="{FF2B5EF4-FFF2-40B4-BE49-F238E27FC236}">
                <a16:creationId xmlns:a16="http://schemas.microsoft.com/office/drawing/2014/main" id="{B3AC0524-749D-854C-8092-A88E9D4AFEC0}"/>
              </a:ext>
            </a:extLst>
          </p:cNvPr>
          <p:cNvSpPr>
            <a:spLocks noGrp="1"/>
          </p:cNvSpPr>
          <p:nvPr>
            <p:ph type="body" sz="quarter" idx="41"/>
          </p:nvPr>
        </p:nvSpPr>
        <p:spPr>
          <a:xfrm>
            <a:off x="560388" y="3429000"/>
            <a:ext cx="4320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3582164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0B27-19AC-D142-A7FE-14BA2D9C637C}"/>
              </a:ext>
            </a:extLst>
          </p:cNvPr>
          <p:cNvSpPr>
            <a:spLocks noGrp="1"/>
          </p:cNvSpPr>
          <p:nvPr>
            <p:ph type="title"/>
          </p:nvPr>
        </p:nvSpPr>
        <p:spPr>
          <a:xfrm>
            <a:off x="7777425" y="723802"/>
            <a:ext cx="3863714"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9A1C11FC-4FC9-A548-9070-632E20A51A38}"/>
              </a:ext>
            </a:extLst>
          </p:cNvPr>
          <p:cNvSpPr>
            <a:spLocks noGrp="1"/>
          </p:cNvSpPr>
          <p:nvPr>
            <p:ph type="ftr" sz="quarter" idx="10"/>
          </p:nvPr>
        </p:nvSpPr>
        <p:spPr>
          <a:xfrm>
            <a:off x="8088284" y="6436556"/>
            <a:ext cx="3528000" cy="507831"/>
          </a:xfrm>
          <a:prstGeom prst="rect">
            <a:avLst/>
          </a:prstGeo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4A2D1528-8EB9-4E44-9554-19EDB7B517E5}"/>
              </a:ext>
            </a:extLst>
          </p:cNvPr>
          <p:cNvSpPr>
            <a:spLocks noGrp="1"/>
          </p:cNvSpPr>
          <p:nvPr>
            <p:ph type="sldNum" sz="quarter" idx="11"/>
          </p:nvPr>
        </p:nvSpPr>
        <p:spPr>
          <a:xfrm>
            <a:off x="7777424" y="6436556"/>
            <a:ext cx="288000" cy="153888"/>
          </a:xfrm>
          <a:prstGeom prst="rect">
            <a:avLst/>
          </a:prstGeom>
        </p:spPr>
        <p:txBody>
          <a:bodyPr/>
          <a:lstStyle/>
          <a:p>
            <a:fld id="{9F42F5A6-819A-9F4C-9225-88E3002428E4}" type="slidenum">
              <a:rPr lang="en-US" smtClean="0"/>
              <a:pPr/>
              <a:t>‹#›</a:t>
            </a:fld>
            <a:endParaRPr lang="en-US" dirty="0"/>
          </a:p>
        </p:txBody>
      </p:sp>
      <p:sp>
        <p:nvSpPr>
          <p:cNvPr id="8" name="Text Placeholder 10">
            <a:extLst>
              <a:ext uri="{FF2B5EF4-FFF2-40B4-BE49-F238E27FC236}">
                <a16:creationId xmlns:a16="http://schemas.microsoft.com/office/drawing/2014/main" id="{77733F11-83A9-2D4B-8A38-58AE38C8B5AC}"/>
              </a:ext>
            </a:extLst>
          </p:cNvPr>
          <p:cNvSpPr>
            <a:spLocks noGrp="1"/>
          </p:cNvSpPr>
          <p:nvPr>
            <p:ph idx="1"/>
          </p:nvPr>
        </p:nvSpPr>
        <p:spPr>
          <a:xfrm>
            <a:off x="7777424" y="2059288"/>
            <a:ext cx="3863715" cy="1210588"/>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Picture Placeholder 10">
            <a:extLst>
              <a:ext uri="{FF2B5EF4-FFF2-40B4-BE49-F238E27FC236}">
                <a16:creationId xmlns:a16="http://schemas.microsoft.com/office/drawing/2014/main" id="{D27521E3-B3F3-C249-A9BF-1A9A8A7BAD52}"/>
              </a:ext>
            </a:extLst>
          </p:cNvPr>
          <p:cNvSpPr>
            <a:spLocks noGrp="1"/>
          </p:cNvSpPr>
          <p:nvPr>
            <p:ph type="pic" sz="quarter" idx="12"/>
          </p:nvPr>
        </p:nvSpPr>
        <p:spPr>
          <a:xfrm>
            <a:off x="1" y="0"/>
            <a:ext cx="7146000" cy="6858000"/>
          </a:xfrm>
          <a:solidFill>
            <a:schemeClr val="bg1"/>
          </a:solidFill>
        </p:spPr>
        <p:txBody>
          <a:bodyPr/>
          <a:lstStyle/>
          <a:p>
            <a:endParaRPr lang="en-US"/>
          </a:p>
        </p:txBody>
      </p:sp>
      <p:cxnSp>
        <p:nvCxnSpPr>
          <p:cNvPr id="12" name="Straight Connector 11">
            <a:extLst>
              <a:ext uri="{FF2B5EF4-FFF2-40B4-BE49-F238E27FC236}">
                <a16:creationId xmlns:a16="http://schemas.microsoft.com/office/drawing/2014/main" id="{A4EEBE21-6C8F-544A-86C6-AFCD37DE860E}"/>
              </a:ext>
            </a:extLst>
          </p:cNvPr>
          <p:cNvCxnSpPr>
            <a:cxnSpLocks/>
          </p:cNvCxnSpPr>
          <p:nvPr userDrawn="1"/>
        </p:nvCxnSpPr>
        <p:spPr>
          <a:xfrm>
            <a:off x="7777424" y="6308725"/>
            <a:ext cx="38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5AB746-E85C-0D4E-994C-E51BA122A5D5}"/>
              </a:ext>
            </a:extLst>
          </p:cNvPr>
          <p:cNvCxnSpPr>
            <a:cxnSpLocks/>
          </p:cNvCxnSpPr>
          <p:nvPr userDrawn="1"/>
        </p:nvCxnSpPr>
        <p:spPr>
          <a:xfrm>
            <a:off x="7777425"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F7EC3EBF-0B91-F548-B215-EE2577F6C84C}"/>
              </a:ext>
            </a:extLst>
          </p:cNvPr>
          <p:cNvSpPr>
            <a:spLocks noGrp="1"/>
          </p:cNvSpPr>
          <p:nvPr>
            <p:ph type="body" sz="quarter" idx="41"/>
          </p:nvPr>
        </p:nvSpPr>
        <p:spPr>
          <a:xfrm>
            <a:off x="7777424" y="3429000"/>
            <a:ext cx="386371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47651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gal Disclaimer Blue DWF">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dirty="0">
                <a:solidFill>
                  <a:schemeClr val="tx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dirty="0">
              <a:solidFill>
                <a:schemeClr val="tx1"/>
              </a:solidFill>
              <a:latin typeface="Merriweather Light" pitchFamily="2" charset="77"/>
              <a:ea typeface="+mn-ea"/>
              <a:cs typeface="+mn-cs"/>
            </a:endParaRPr>
          </a:p>
          <a:p>
            <a:pPr>
              <a:lnSpc>
                <a:spcPct val="100000"/>
              </a:lnSpc>
            </a:pPr>
            <a:r>
              <a:rPr lang="en-GB" sz="1600" b="0" i="0" kern="1200" dirty="0">
                <a:solidFill>
                  <a:schemeClr val="tx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dirty="0">
              <a:solidFill>
                <a:schemeClr val="tx1"/>
              </a:solidFill>
              <a:latin typeface="Merriweather Light" pitchFamily="2" charset="77"/>
              <a:ea typeface="+mn-ea"/>
              <a:cs typeface="+mn-cs"/>
            </a:endParaRPr>
          </a:p>
          <a:p>
            <a:pPr>
              <a:lnSpc>
                <a:spcPct val="100000"/>
              </a:lnSpc>
            </a:pPr>
            <a:r>
              <a:rPr lang="en-GB" sz="1600" b="0" i="0" kern="1200" dirty="0">
                <a:solidFill>
                  <a:schemeClr val="tx1"/>
                </a:solidFill>
                <a:latin typeface="Merriweather Light" pitchFamily="2" charset="77"/>
                <a:ea typeface="+mn-ea"/>
                <a:cs typeface="+mn-cs"/>
              </a:rPr>
              <a:t>We deliver integrated legal and business services on a global scale through our three offerings; Legal Advisory, </a:t>
            </a:r>
            <a:r>
              <a:rPr lang="en-GB" sz="1600" b="0" i="0" kern="1200" dirty="0" err="1">
                <a:solidFill>
                  <a:schemeClr val="tx1"/>
                </a:solidFill>
                <a:latin typeface="Merriweather Light" pitchFamily="2" charset="77"/>
                <a:ea typeface="+mn-ea"/>
                <a:cs typeface="+mn-cs"/>
              </a:rPr>
              <a:t>Mindcrest</a:t>
            </a:r>
            <a:r>
              <a:rPr lang="en-GB" sz="1600" b="0" i="0" kern="1200" dirty="0">
                <a:solidFill>
                  <a:schemeClr val="tx1"/>
                </a:solidFill>
                <a:latin typeface="Merriweather Light" pitchFamily="2" charset="77"/>
                <a:ea typeface="+mn-ea"/>
                <a:cs typeface="+mn-cs"/>
              </a:rPr>
              <a:t> and Connected Services, across our eight key sectors. We seamlessly combine any number of our services to deliver bespoke solutions for our diverse clients.</a:t>
            </a:r>
          </a:p>
        </p:txBody>
      </p:sp>
      <p:cxnSp>
        <p:nvCxnSpPr>
          <p:cNvPr id="13" name="Straight Connector 12">
            <a:extLst>
              <a:ext uri="{FF2B5EF4-FFF2-40B4-BE49-F238E27FC236}">
                <a16:creationId xmlns:a16="http://schemas.microsoft.com/office/drawing/2014/main" id="{8F29DED3-13AF-4F4E-9DCA-E2F200ACE984}"/>
              </a:ext>
            </a:extLst>
          </p:cNvPr>
          <p:cNvCxnSpPr/>
          <p:nvPr userDrawn="1"/>
        </p:nvCxnSpPr>
        <p:spPr>
          <a:xfrm>
            <a:off x="545945" y="2695575"/>
            <a:ext cx="110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AC5049C-E5D1-FA4A-9986-DC3A1F7106F6}"/>
              </a:ext>
            </a:extLst>
          </p:cNvPr>
          <p:cNvSpPr txBox="1"/>
          <p:nvPr userDrawn="1"/>
        </p:nvSpPr>
        <p:spPr>
          <a:xfrm>
            <a:off x="9551988" y="2958815"/>
            <a:ext cx="2090580" cy="3239348"/>
          </a:xfrm>
          <a:prstGeom prst="rect">
            <a:avLst/>
          </a:prstGeom>
          <a:noFill/>
        </p:spPr>
        <p:txBody>
          <a:bodyPr wrap="square" lIns="0" tIns="0" rIns="0" bIns="0" rtlCol="0">
            <a:spAutoFit/>
          </a:bodyPr>
          <a:lstStyle/>
          <a:p>
            <a:r>
              <a:rPr lang="en-MY" sz="75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DWF </a:t>
            </a:r>
            <a:r>
              <a:rPr lang="en-MY" sz="750" b="0" i="0" kern="1200" dirty="0" smtClean="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2022, </a:t>
            </a:r>
            <a:r>
              <a:rPr lang="en-MY" sz="75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all rights reserved. DWF is a collective trading name for the international legal practice and multi-disciplinary commercial business comprising DWF Group plc and all of its subsidiaries and subsidiary undertakings of which, the entities that practice law are separate and distinct law firms. Please refer to the Legal Notices page on our website located at </a:t>
            </a:r>
            <a:r>
              <a:rPr lang="en-MY" sz="750" b="0" i="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dwfgroup.com</a:t>
            </a:r>
            <a:r>
              <a:rPr lang="en-MY" sz="75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for further details. DWF's lawyers are subject to regulation by the relevant regulatory body in the jurisdiction in which they are qualified and/or in which they practise.</a:t>
            </a:r>
          </a:p>
          <a:p>
            <a:r>
              <a:rPr lang="en-MY" sz="75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r>
              <a:rPr lang="en-MY" sz="750" b="0" i="0" kern="1200" dirty="0" smtClean="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400" b="0" i="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5A197A39-58A1-0B4A-BAEA-2427C1F93BCD}"/>
              </a:ext>
            </a:extLst>
          </p:cNvPr>
          <p:cNvGrpSpPr/>
          <p:nvPr userDrawn="1"/>
        </p:nvGrpSpPr>
        <p:grpSpPr>
          <a:xfrm>
            <a:off x="10525125" y="728114"/>
            <a:ext cx="934338" cy="937285"/>
            <a:chOff x="10525125" y="728114"/>
            <a:chExt cx="934338" cy="937285"/>
          </a:xfrm>
        </p:grpSpPr>
        <p:sp>
          <p:nvSpPr>
            <p:cNvPr id="2" name="Oval 1">
              <a:extLst>
                <a:ext uri="{FF2B5EF4-FFF2-40B4-BE49-F238E27FC236}">
                  <a16:creationId xmlns:a16="http://schemas.microsoft.com/office/drawing/2014/main" id="{75375D5B-A9E0-5441-B74D-2E12D074F334}"/>
                </a:ext>
              </a:extLst>
            </p:cNvPr>
            <p:cNvSpPr/>
            <p:nvPr userDrawn="1"/>
          </p:nvSpPr>
          <p:spPr>
            <a:xfrm>
              <a:off x="10574833" y="758258"/>
              <a:ext cx="839429" cy="839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pic>
          <p:nvPicPr>
            <p:cNvPr id="16" name="Picture 15">
              <a:extLst>
                <a:ext uri="{FF2B5EF4-FFF2-40B4-BE49-F238E27FC236}">
                  <a16:creationId xmlns:a16="http://schemas.microsoft.com/office/drawing/2014/main" id="{F7F3A08A-27F2-7C4F-966A-C7821C40A2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p:spPr>
        </p:pic>
      </p:grpSp>
    </p:spTree>
    <p:extLst>
      <p:ext uri="{BB962C8B-B14F-4D97-AF65-F5344CB8AC3E}">
        <p14:creationId xmlns:p14="http://schemas.microsoft.com/office/powerpoint/2010/main" val="2837871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338554"/>
          </a:xfrm>
        </p:spPr>
        <p:txBody>
          <a:bodyPr/>
          <a:lstStyle/>
          <a:p>
            <a:r>
              <a:rPr lang="en-GB" smtClean="0"/>
              <a:t>DWF | Defending Criminal Proceedings | </a:t>
            </a:r>
            <a:endParaRPr lang="en-US" b="1" dirty="0">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429000"/>
            <a:ext cx="50264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363443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2 line title)">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549598"/>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338554"/>
          </a:xfrm>
        </p:spPr>
        <p:txBody>
          <a:bodyPr/>
          <a:lstStyle/>
          <a:p>
            <a:r>
              <a:rPr lang="en-GB" smtClean="0"/>
              <a:t>DWF | Defending Criminal Proceedings | </a:t>
            </a:r>
            <a:endParaRPr lang="en-US" b="1" dirty="0">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918243"/>
            <a:ext cx="50264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10" name="Straight Connector 9">
            <a:extLst>
              <a:ext uri="{FF2B5EF4-FFF2-40B4-BE49-F238E27FC236}">
                <a16:creationId xmlns:a16="http://schemas.microsoft.com/office/drawing/2014/main" id="{8C8A8B52-BD5F-1E4A-8235-8A797CF5B36F}"/>
              </a:ext>
            </a:extLst>
          </p:cNvPr>
          <p:cNvCxnSpPr>
            <a:cxnSpLocks/>
          </p:cNvCxnSpPr>
          <p:nvPr userDrawn="1"/>
        </p:nvCxnSpPr>
        <p:spPr>
          <a:xfrm>
            <a:off x="6612119"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44262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3657599"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4098914" y="723802"/>
            <a:ext cx="7539615"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4098913" y="2060355"/>
            <a:ext cx="7539615"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4098913"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4386913" y="6436556"/>
            <a:ext cx="7251616" cy="169277"/>
          </a:xfrm>
        </p:spPr>
        <p:txBody>
          <a:bodyPr/>
          <a:lstStyle/>
          <a:p>
            <a:r>
              <a:rPr lang="en-GB" smtClean="0"/>
              <a:t>DWF | Defending Criminal Proceedings | </a:t>
            </a:r>
            <a:endParaRPr lang="en-US" b="1" dirty="0">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4098914"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4098914" y="6308725"/>
            <a:ext cx="75396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4098914" y="3429000"/>
            <a:ext cx="75396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3498347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 Right 1 Col Txt Imag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338554"/>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33875"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Picture Placeholder 10">
            <a:extLst>
              <a:ext uri="{FF2B5EF4-FFF2-40B4-BE49-F238E27FC236}">
                <a16:creationId xmlns:a16="http://schemas.microsoft.com/office/drawing/2014/main" id="{10D533DF-4B9F-204E-A6F5-E056FF85DB88}"/>
              </a:ext>
            </a:extLst>
          </p:cNvPr>
          <p:cNvSpPr>
            <a:spLocks noGrp="1"/>
          </p:cNvSpPr>
          <p:nvPr>
            <p:ph type="pic" sz="quarter" idx="14"/>
          </p:nvPr>
        </p:nvSpPr>
        <p:spPr>
          <a:xfrm>
            <a:off x="2797175" y="3905431"/>
            <a:ext cx="2097088" cy="2228767"/>
          </a:xfrm>
          <a:prstGeom prst="rect">
            <a:avLst/>
          </a:prstGeom>
        </p:spPr>
        <p:txBody>
          <a:bodyPr/>
          <a:lstStyle/>
          <a:p>
            <a:endParaRPr lang="en-US" dirty="0"/>
          </a:p>
        </p:txBody>
      </p:sp>
      <p:sp>
        <p:nvSpPr>
          <p:cNvPr id="11" name="Text Placeholder 5">
            <a:extLst>
              <a:ext uri="{FF2B5EF4-FFF2-40B4-BE49-F238E27FC236}">
                <a16:creationId xmlns:a16="http://schemas.microsoft.com/office/drawing/2014/main" id="{48C07D11-5249-5543-91ED-96264321D89D}"/>
              </a:ext>
            </a:extLst>
          </p:cNvPr>
          <p:cNvSpPr>
            <a:spLocks noGrp="1"/>
          </p:cNvSpPr>
          <p:nvPr>
            <p:ph type="body" sz="quarter" idx="41"/>
          </p:nvPr>
        </p:nvSpPr>
        <p:spPr>
          <a:xfrm>
            <a:off x="550863" y="3437965"/>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3489394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 Right 2 Col Txt Char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0" y="723802"/>
            <a:ext cx="7311709"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7023709" cy="169277"/>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hart Placeholder 5">
            <a:extLst>
              <a:ext uri="{FF2B5EF4-FFF2-40B4-BE49-F238E27FC236}">
                <a16:creationId xmlns:a16="http://schemas.microsoft.com/office/drawing/2014/main" id="{B1DC502A-AE53-9E43-9AEE-B54E26EF6F80}"/>
              </a:ext>
            </a:extLst>
          </p:cNvPr>
          <p:cNvSpPr>
            <a:spLocks noGrp="1"/>
          </p:cNvSpPr>
          <p:nvPr>
            <p:ph type="chart" sz="quarter" idx="16"/>
          </p:nvPr>
        </p:nvSpPr>
        <p:spPr>
          <a:xfrm>
            <a:off x="4655725" y="3429000"/>
            <a:ext cx="3216275" cy="2643188"/>
          </a:xfrm>
        </p:spPr>
        <p:txBody>
          <a:bodyPr/>
          <a:lstStyle/>
          <a:p>
            <a:endParaRPr lang="en-US"/>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1" y="3429000"/>
            <a:ext cx="394938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237721998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 Right 2 Col Txt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7023709" cy="169277"/>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Box 12">
            <a:extLst>
              <a:ext uri="{FF2B5EF4-FFF2-40B4-BE49-F238E27FC236}">
                <a16:creationId xmlns:a16="http://schemas.microsoft.com/office/drawing/2014/main" id="{0FF7FDED-604E-9542-A498-445A3F22664B}"/>
              </a:ext>
            </a:extLst>
          </p:cNvPr>
          <p:cNvSpPr txBox="1"/>
          <p:nvPr userDrawn="1"/>
        </p:nvSpPr>
        <p:spPr>
          <a:xfrm>
            <a:off x="560291" y="6991350"/>
            <a:ext cx="5074286"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the chart (if not needed, delete placeholder):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current chart &gt; Add data to create new chart</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429000"/>
            <a:ext cx="73117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1499879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ic Right 2 Col Txt (2 line title)">
    <p:spTree>
      <p:nvGrpSpPr>
        <p:cNvPr id="1" name=""/>
        <p:cNvGrpSpPr/>
        <p:nvPr/>
      </p:nvGrpSpPr>
      <p:grpSpPr>
        <a:xfrm>
          <a:off x="0" y="0"/>
          <a:ext cx="0" cy="0"/>
          <a:chOff x="0" y="0"/>
          <a:chExt cx="0" cy="0"/>
        </a:xfrm>
      </p:grpSpPr>
      <p:sp>
        <p:nvSpPr>
          <p:cNvPr id="6" name="Rectangle 5"/>
          <p:cNvSpPr/>
          <p:nvPr userDrawn="1"/>
        </p:nvSpPr>
        <p:spPr>
          <a:xfrm>
            <a:off x="457200" y="1262411"/>
            <a:ext cx="2349795" cy="23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7023709" cy="169277"/>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549598"/>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927548"/>
            <a:ext cx="73117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cxnSp>
        <p:nvCxnSpPr>
          <p:cNvPr id="11" name="Straight Connector 10">
            <a:extLst>
              <a:ext uri="{FF2B5EF4-FFF2-40B4-BE49-F238E27FC236}">
                <a16:creationId xmlns:a16="http://schemas.microsoft.com/office/drawing/2014/main" id="{8C8A8B52-BD5F-1E4A-8235-8A797CF5B36F}"/>
              </a:ext>
            </a:extLst>
          </p:cNvPr>
          <p:cNvCxnSpPr>
            <a:cxnSpLocks/>
          </p:cNvCxnSpPr>
          <p:nvPr userDrawn="1"/>
        </p:nvCxnSpPr>
        <p:spPr>
          <a:xfrm>
            <a:off x="560290"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5181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47361" y="2051050"/>
            <a:ext cx="26640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357411" y="2051050"/>
            <a:ext cx="2664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6167461" y="2051050"/>
            <a:ext cx="2664000" cy="3792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47361" y="2051050"/>
            <a:ext cx="2628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359507" y="2051050"/>
            <a:ext cx="2628000"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6171649" y="2051050"/>
            <a:ext cx="2628000"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24581"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633478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5447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B7176A-7532-434C-9B14-94DB852A25CD}"/>
              </a:ext>
            </a:extLst>
          </p:cNvPr>
          <p:cNvSpPr/>
          <p:nvPr userDrawn="1"/>
        </p:nvSpPr>
        <p:spPr>
          <a:xfrm>
            <a:off x="8979241" y="2051050"/>
            <a:ext cx="2664000" cy="3792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1" name="Text Placeholder 10">
            <a:extLst>
              <a:ext uri="{FF2B5EF4-FFF2-40B4-BE49-F238E27FC236}">
                <a16:creationId xmlns:a16="http://schemas.microsoft.com/office/drawing/2014/main" id="{45FB6E75-3CC3-1B42-AF76-7007E986602D}"/>
              </a:ext>
            </a:extLst>
          </p:cNvPr>
          <p:cNvSpPr>
            <a:spLocks noGrp="1"/>
          </p:cNvSpPr>
          <p:nvPr>
            <p:ph type="body" sz="quarter" idx="18"/>
          </p:nvPr>
        </p:nvSpPr>
        <p:spPr>
          <a:xfrm>
            <a:off x="8979241" y="2051050"/>
            <a:ext cx="2628000" cy="855958"/>
          </a:xfrm>
        </p:spPr>
        <p:txBody>
          <a:bodyPr lIns="180000" tIns="180000" rIns="180000" bIns="180000"/>
          <a:lstStyle>
            <a:lvl1pPr>
              <a:defRPr>
                <a:solidFill>
                  <a:schemeClr val="bg1"/>
                </a:solidFill>
              </a:defRPr>
            </a:lvl1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E2452039-237A-5B4C-8409-1197FAB5CDB9}"/>
              </a:ext>
            </a:extLst>
          </p:cNvPr>
          <p:cNvCxnSpPr>
            <a:cxnSpLocks/>
          </p:cNvCxnSpPr>
          <p:nvPr userDrawn="1"/>
        </p:nvCxnSpPr>
        <p:spPr>
          <a:xfrm>
            <a:off x="9146566"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A5C67A-9335-AC4B-885E-CBFC1BC4B35C}"/>
              </a:ext>
            </a:extLst>
          </p:cNvPr>
          <p:cNvSpPr>
            <a:spLocks noGrp="1"/>
          </p:cNvSpPr>
          <p:nvPr>
            <p:ph type="body" sz="quarter" idx="40"/>
          </p:nvPr>
        </p:nvSpPr>
        <p:spPr>
          <a:xfrm>
            <a:off x="560388"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7B9FF21D-C52E-CE40-B657-44CF67D1FE2D}"/>
              </a:ext>
            </a:extLst>
          </p:cNvPr>
          <p:cNvSpPr>
            <a:spLocks noGrp="1"/>
          </p:cNvSpPr>
          <p:nvPr>
            <p:ph type="body" sz="quarter" idx="41"/>
          </p:nvPr>
        </p:nvSpPr>
        <p:spPr>
          <a:xfrm>
            <a:off x="3357411"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71450" indent="-171450">
              <a:buClrTx/>
              <a:buFont typeface="Arial" panose="020B0604020202020204" pitchFamily="34" charset="0"/>
              <a:buChar cha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180000" lvl="1" indent="-180000" algn="l" defTabSz="914400" rtl="0" eaLnBrk="1" latinLnBrk="0" hangingPunct="1">
              <a:lnSpc>
                <a:spcPct val="100000"/>
              </a:lnSpc>
              <a:spcBef>
                <a:spcPts val="500"/>
              </a:spcBef>
              <a:buClr>
                <a:schemeClr val="accent1"/>
              </a:buClr>
              <a:buFont typeface="Arial" panose="020B0604020202020204" pitchFamily="34" charset="0"/>
              <a:buChar char="•"/>
            </a:pPr>
            <a:r>
              <a:rPr lang="en-GB" dirty="0"/>
              <a:t>Second level</a:t>
            </a:r>
          </a:p>
        </p:txBody>
      </p:sp>
      <p:sp>
        <p:nvSpPr>
          <p:cNvPr id="26" name="Text Placeholder 5">
            <a:extLst>
              <a:ext uri="{FF2B5EF4-FFF2-40B4-BE49-F238E27FC236}">
                <a16:creationId xmlns:a16="http://schemas.microsoft.com/office/drawing/2014/main" id="{9360E624-4141-8D44-A66C-1E228582D45E}"/>
              </a:ext>
            </a:extLst>
          </p:cNvPr>
          <p:cNvSpPr>
            <a:spLocks noGrp="1"/>
          </p:cNvSpPr>
          <p:nvPr>
            <p:ph type="body" sz="quarter" idx="42"/>
          </p:nvPr>
        </p:nvSpPr>
        <p:spPr>
          <a:xfrm>
            <a:off x="6171649"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7BA5FE41-93CB-2F48-99C0-6BA8DA788834}"/>
              </a:ext>
            </a:extLst>
          </p:cNvPr>
          <p:cNvSpPr>
            <a:spLocks noGrp="1"/>
          </p:cNvSpPr>
          <p:nvPr>
            <p:ph type="body" sz="quarter" idx="43"/>
          </p:nvPr>
        </p:nvSpPr>
        <p:spPr>
          <a:xfrm>
            <a:off x="8979241"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40838400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4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47361" y="2051050"/>
            <a:ext cx="26640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357411" y="2051050"/>
            <a:ext cx="2664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6167461" y="2051050"/>
            <a:ext cx="2664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47361" y="2051050"/>
            <a:ext cx="2628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359507" y="2051050"/>
            <a:ext cx="2628000"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6171649" y="2051050"/>
            <a:ext cx="2628000"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24581"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633478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5447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B7176A-7532-434C-9B14-94DB852A25CD}"/>
              </a:ext>
            </a:extLst>
          </p:cNvPr>
          <p:cNvSpPr/>
          <p:nvPr userDrawn="1"/>
        </p:nvSpPr>
        <p:spPr>
          <a:xfrm>
            <a:off x="8979241" y="2051050"/>
            <a:ext cx="2664000" cy="3792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1" name="Text Placeholder 10">
            <a:extLst>
              <a:ext uri="{FF2B5EF4-FFF2-40B4-BE49-F238E27FC236}">
                <a16:creationId xmlns:a16="http://schemas.microsoft.com/office/drawing/2014/main" id="{45FB6E75-3CC3-1B42-AF76-7007E986602D}"/>
              </a:ext>
            </a:extLst>
          </p:cNvPr>
          <p:cNvSpPr>
            <a:spLocks noGrp="1"/>
          </p:cNvSpPr>
          <p:nvPr>
            <p:ph type="body" sz="quarter" idx="18"/>
          </p:nvPr>
        </p:nvSpPr>
        <p:spPr>
          <a:xfrm>
            <a:off x="8979241" y="2051050"/>
            <a:ext cx="2628000" cy="855958"/>
          </a:xfrm>
        </p:spPr>
        <p:txBody>
          <a:bodyPr lIns="180000" tIns="180000" rIns="180000" bIns="180000"/>
          <a:lstStyle>
            <a:lvl1pPr>
              <a:defRPr>
                <a:solidFill>
                  <a:schemeClr val="bg1"/>
                </a:solidFill>
              </a:defRPr>
            </a:lvl1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E2452039-237A-5B4C-8409-1197FAB5CDB9}"/>
              </a:ext>
            </a:extLst>
          </p:cNvPr>
          <p:cNvCxnSpPr>
            <a:cxnSpLocks/>
          </p:cNvCxnSpPr>
          <p:nvPr userDrawn="1"/>
        </p:nvCxnSpPr>
        <p:spPr>
          <a:xfrm>
            <a:off x="9146566"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A5C67A-9335-AC4B-885E-CBFC1BC4B35C}"/>
              </a:ext>
            </a:extLst>
          </p:cNvPr>
          <p:cNvSpPr>
            <a:spLocks noGrp="1"/>
          </p:cNvSpPr>
          <p:nvPr>
            <p:ph type="body" sz="quarter" idx="40"/>
          </p:nvPr>
        </p:nvSpPr>
        <p:spPr>
          <a:xfrm>
            <a:off x="560388"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7B9FF21D-C52E-CE40-B657-44CF67D1FE2D}"/>
              </a:ext>
            </a:extLst>
          </p:cNvPr>
          <p:cNvSpPr>
            <a:spLocks noGrp="1"/>
          </p:cNvSpPr>
          <p:nvPr>
            <p:ph type="body" sz="quarter" idx="41"/>
          </p:nvPr>
        </p:nvSpPr>
        <p:spPr>
          <a:xfrm>
            <a:off x="3357411"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71450" indent="-17145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9360E624-4141-8D44-A66C-1E228582D45E}"/>
              </a:ext>
            </a:extLst>
          </p:cNvPr>
          <p:cNvSpPr>
            <a:spLocks noGrp="1"/>
          </p:cNvSpPr>
          <p:nvPr>
            <p:ph type="body" sz="quarter" idx="42"/>
          </p:nvPr>
        </p:nvSpPr>
        <p:spPr>
          <a:xfrm>
            <a:off x="6171649"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7BA5FE41-93CB-2F48-99C0-6BA8DA788834}"/>
              </a:ext>
            </a:extLst>
          </p:cNvPr>
          <p:cNvSpPr>
            <a:spLocks noGrp="1"/>
          </p:cNvSpPr>
          <p:nvPr>
            <p:ph type="body" sz="quarter" idx="43"/>
          </p:nvPr>
        </p:nvSpPr>
        <p:spPr>
          <a:xfrm>
            <a:off x="8979241"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9867682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 Text w frames 1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1" y="2051050"/>
            <a:ext cx="2451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185295" y="2051050"/>
            <a:ext cx="2448000" cy="37927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5810300" y="2051050"/>
            <a:ext cx="2448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2448000" cy="855958"/>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187389" y="2051050"/>
            <a:ext cx="2445906"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5814487" y="2051050"/>
            <a:ext cx="2437247" cy="855958"/>
          </a:xfrm>
        </p:spPr>
        <p:txBody>
          <a:bodyPr lIns="180000" tIns="180000" rIns="180000" bIns="180000"/>
          <a:lstStyle>
            <a:lvl1pPr>
              <a:defRPr>
                <a:solidFill>
                  <a:schemeClr val="tx1"/>
                </a:solidFill>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50108EA8-5429-FC4F-B2DF-7D9B613E8DA7}"/>
              </a:ext>
            </a:extLst>
          </p:cNvPr>
          <p:cNvSpPr>
            <a:spLocks noGrp="1"/>
          </p:cNvSpPr>
          <p:nvPr>
            <p:ph type="body" sz="quarter" idx="15"/>
          </p:nvPr>
        </p:nvSpPr>
        <p:spPr>
          <a:xfrm>
            <a:off x="8534400" y="2051050"/>
            <a:ext cx="3095105" cy="1456809"/>
          </a:xfrm>
        </p:spPr>
        <p:txBody>
          <a:bodyPr/>
          <a:lstStyle>
            <a:lvl1pPr>
              <a:defRPr>
                <a:solidFill>
                  <a:schemeClr val="accent1"/>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5999463"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372642"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50FB80B5-B709-2648-9D7D-A849D5A92483}"/>
              </a:ext>
            </a:extLst>
          </p:cNvPr>
          <p:cNvSpPr>
            <a:spLocks noGrp="1"/>
          </p:cNvSpPr>
          <p:nvPr>
            <p:ph type="body" sz="quarter" idx="40"/>
          </p:nvPr>
        </p:nvSpPr>
        <p:spPr>
          <a:xfrm>
            <a:off x="560389" y="2951085"/>
            <a:ext cx="2447902"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562791C8-C737-D149-A65E-F275ED61BD98}"/>
              </a:ext>
            </a:extLst>
          </p:cNvPr>
          <p:cNvSpPr>
            <a:spLocks noGrp="1"/>
          </p:cNvSpPr>
          <p:nvPr>
            <p:ph type="body" sz="quarter" idx="41"/>
          </p:nvPr>
        </p:nvSpPr>
        <p:spPr>
          <a:xfrm>
            <a:off x="3185295"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180000" lvl="1" indent="-180000" algn="l" defTabSz="914400" rtl="0" eaLnBrk="1" latinLnBrk="0" hangingPunct="1">
              <a:lnSpc>
                <a:spcPct val="100000"/>
              </a:lnSpc>
              <a:spcBef>
                <a:spcPts val="500"/>
              </a:spcBef>
              <a:buClr>
                <a:schemeClr val="accent1"/>
              </a:buClr>
              <a:buFont typeface="Arial" panose="020B0604020202020204" pitchFamily="34" charset="0"/>
              <a:buChar char="•"/>
            </a:pPr>
            <a:r>
              <a:rPr lang="en-GB" dirty="0"/>
              <a:t>Second level</a:t>
            </a:r>
          </a:p>
        </p:txBody>
      </p:sp>
      <p:sp>
        <p:nvSpPr>
          <p:cNvPr id="24" name="Text Placeholder 5">
            <a:extLst>
              <a:ext uri="{FF2B5EF4-FFF2-40B4-BE49-F238E27FC236}">
                <a16:creationId xmlns:a16="http://schemas.microsoft.com/office/drawing/2014/main" id="{08BC4FF2-0653-3741-AA31-7E515E059193}"/>
              </a:ext>
            </a:extLst>
          </p:cNvPr>
          <p:cNvSpPr>
            <a:spLocks noGrp="1"/>
          </p:cNvSpPr>
          <p:nvPr>
            <p:ph type="body" sz="quarter" idx="42"/>
          </p:nvPr>
        </p:nvSpPr>
        <p:spPr>
          <a:xfrm>
            <a:off x="5810300"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EF82EEB3-8ECF-AE47-8C56-5AC826DA5671}"/>
              </a:ext>
            </a:extLst>
          </p:cNvPr>
          <p:cNvSpPr>
            <a:spLocks noGrp="1"/>
          </p:cNvSpPr>
          <p:nvPr>
            <p:ph type="body" sz="quarter" idx="43"/>
          </p:nvPr>
        </p:nvSpPr>
        <p:spPr>
          <a:xfrm>
            <a:off x="8532908" y="3529291"/>
            <a:ext cx="310823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747867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gal Disclaimer Red">
    <p:bg>
      <p:bgPr>
        <a:solidFill>
          <a:schemeClr val="accent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63E9B41-F08A-584E-A343-701CF207F48D}"/>
              </a:ext>
            </a:extLst>
          </p:cNvPr>
          <p:cNvCxnSpPr/>
          <p:nvPr userDrawn="1"/>
        </p:nvCxnSpPr>
        <p:spPr>
          <a:xfrm>
            <a:off x="545945" y="2695575"/>
            <a:ext cx="110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7599640-254D-5546-80D4-9EB4437CBC4D}"/>
              </a:ext>
            </a:extLst>
          </p:cNvPr>
          <p:cNvSpPr txBox="1"/>
          <p:nvPr userDrawn="1"/>
        </p:nvSpPr>
        <p:spPr>
          <a:xfrm>
            <a:off x="9551988" y="2958815"/>
            <a:ext cx="2090580" cy="3239348"/>
          </a:xfrm>
          <a:prstGeom prst="rect">
            <a:avLst/>
          </a:prstGeom>
          <a:noFill/>
        </p:spPr>
        <p:txBody>
          <a:bodyPr wrap="square" lIns="0" tIns="0" rIns="0" bIns="0" rtlCol="0">
            <a:spAutoFit/>
          </a:bodyPr>
          <a:lstStyle/>
          <a:p>
            <a:r>
              <a:rPr lang="en-MY" sz="75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DWF </a:t>
            </a:r>
            <a:r>
              <a:rPr lang="en-MY" sz="750" b="0" i="0" kern="1200" dirty="0" smtClean="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2022, </a:t>
            </a:r>
            <a:r>
              <a:rPr lang="en-MY" sz="75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all rights reserved. DWF is a collective trading name for the international legal practice and multi-disciplinary commercial business comprising DWF Group plc and all of its subsidiaries and subsidiary undertakings of which, the entities that practice law are separate and distinct law firms. Please refer to the Legal Notices page on our website located at </a:t>
            </a:r>
            <a:r>
              <a:rPr lang="en-MY" sz="750" b="0" i="0" kern="12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dwfgroup.com</a:t>
            </a:r>
            <a:r>
              <a:rPr lang="en-MY" sz="75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for further details. DWF's lawyers are subject to regulation by the relevant regulatory body in the jurisdiction in which they are qualified and/or in which they practise.</a:t>
            </a:r>
          </a:p>
          <a:p>
            <a:r>
              <a:rPr lang="en-MY" sz="750" b="0" i="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lang="en-GB" sz="6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1400" b="0" i="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71898A1F-876E-A943-920F-7F2AF5681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
        <p:nvSpPr>
          <p:cNvPr id="7" name="TextBox 6">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dirty="0">
                <a:solidFill>
                  <a:schemeClr val="bg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dirty="0">
              <a:solidFill>
                <a:schemeClr val="bg1"/>
              </a:solidFill>
              <a:latin typeface="Merriweather Light" pitchFamily="2" charset="77"/>
              <a:ea typeface="+mn-ea"/>
              <a:cs typeface="+mn-cs"/>
            </a:endParaRPr>
          </a:p>
          <a:p>
            <a:pPr>
              <a:lnSpc>
                <a:spcPct val="100000"/>
              </a:lnSpc>
            </a:pPr>
            <a:r>
              <a:rPr lang="en-GB" sz="1600" b="0" i="0" kern="1200" dirty="0">
                <a:solidFill>
                  <a:schemeClr val="bg1"/>
                </a:solidFill>
                <a:latin typeface="Merriweather Light" pitchFamily="2" charset="77"/>
                <a:ea typeface="+mn-ea"/>
                <a:cs typeface="+mn-cs"/>
              </a:rPr>
              <a:t>We deliver integrated legal and business services on a global scale through our three offerings; Legal Advisory, </a:t>
            </a:r>
            <a:r>
              <a:rPr lang="en-GB" sz="1600" b="0" i="0" kern="1200" dirty="0" err="1">
                <a:solidFill>
                  <a:schemeClr val="bg1"/>
                </a:solidFill>
                <a:latin typeface="Merriweather Light" pitchFamily="2" charset="77"/>
                <a:ea typeface="+mn-ea"/>
                <a:cs typeface="+mn-cs"/>
              </a:rPr>
              <a:t>Mindcrest</a:t>
            </a:r>
            <a:r>
              <a:rPr lang="en-GB" sz="1600" b="0" i="0" kern="1200" dirty="0">
                <a:solidFill>
                  <a:schemeClr val="bg1"/>
                </a:solidFill>
                <a:latin typeface="Merriweather Light" pitchFamily="2" charset="77"/>
                <a:ea typeface="+mn-ea"/>
                <a:cs typeface="+mn-cs"/>
              </a:rPr>
              <a:t> and Connected Services, across our eight key sectors. We seamlessly combine any number of our services to deliver bespoke solutions for our diverse clients.</a:t>
            </a:r>
          </a:p>
        </p:txBody>
      </p:sp>
    </p:spTree>
    <p:extLst>
      <p:ext uri="{BB962C8B-B14F-4D97-AF65-F5344CB8AC3E}">
        <p14:creationId xmlns:p14="http://schemas.microsoft.com/office/powerpoint/2010/main" val="4262248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1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1" y="2051050"/>
            <a:ext cx="24516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185295" y="2051050"/>
            <a:ext cx="2448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5810300" y="2051050"/>
            <a:ext cx="2448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2448000" cy="855958"/>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187389" y="2051050"/>
            <a:ext cx="2445906"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5814487" y="2051050"/>
            <a:ext cx="2437247" cy="855958"/>
          </a:xfrm>
        </p:spPr>
        <p:txBody>
          <a:bodyPr lIns="180000" tIns="180000" rIns="180000" bIns="180000"/>
          <a:lstStyle>
            <a:lvl1pPr>
              <a:defRPr>
                <a:solidFill>
                  <a:schemeClr val="tx1"/>
                </a:solidFill>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50108EA8-5429-FC4F-B2DF-7D9B613E8DA7}"/>
              </a:ext>
            </a:extLst>
          </p:cNvPr>
          <p:cNvSpPr>
            <a:spLocks noGrp="1"/>
          </p:cNvSpPr>
          <p:nvPr>
            <p:ph type="body" sz="quarter" idx="15"/>
          </p:nvPr>
        </p:nvSpPr>
        <p:spPr>
          <a:xfrm>
            <a:off x="8601075" y="2051050"/>
            <a:ext cx="3028430" cy="1456809"/>
          </a:xfrm>
        </p:spPr>
        <p:txBody>
          <a:bodyPr/>
          <a:lstStyle>
            <a:lvl1pPr>
              <a:defRPr>
                <a:solidFill>
                  <a:schemeClr val="accent1"/>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5999463"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372642"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50FB80B5-B709-2648-9D7D-A849D5A92483}"/>
              </a:ext>
            </a:extLst>
          </p:cNvPr>
          <p:cNvSpPr>
            <a:spLocks noGrp="1"/>
          </p:cNvSpPr>
          <p:nvPr>
            <p:ph type="body" sz="quarter" idx="40"/>
          </p:nvPr>
        </p:nvSpPr>
        <p:spPr>
          <a:xfrm>
            <a:off x="560389" y="2951085"/>
            <a:ext cx="2447902"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562791C8-C737-D149-A65E-F275ED61BD98}"/>
              </a:ext>
            </a:extLst>
          </p:cNvPr>
          <p:cNvSpPr>
            <a:spLocks noGrp="1"/>
          </p:cNvSpPr>
          <p:nvPr>
            <p:ph type="body" sz="quarter" idx="41"/>
          </p:nvPr>
        </p:nvSpPr>
        <p:spPr>
          <a:xfrm>
            <a:off x="3185295"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4" name="Text Placeholder 5">
            <a:extLst>
              <a:ext uri="{FF2B5EF4-FFF2-40B4-BE49-F238E27FC236}">
                <a16:creationId xmlns:a16="http://schemas.microsoft.com/office/drawing/2014/main" id="{08BC4FF2-0653-3741-AA31-7E515E059193}"/>
              </a:ext>
            </a:extLst>
          </p:cNvPr>
          <p:cNvSpPr>
            <a:spLocks noGrp="1"/>
          </p:cNvSpPr>
          <p:nvPr>
            <p:ph type="body" sz="quarter" idx="42"/>
          </p:nvPr>
        </p:nvSpPr>
        <p:spPr>
          <a:xfrm>
            <a:off x="5810300"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EF82EEB3-8ECF-AE47-8C56-5AC826DA5671}"/>
              </a:ext>
            </a:extLst>
          </p:cNvPr>
          <p:cNvSpPr>
            <a:spLocks noGrp="1"/>
          </p:cNvSpPr>
          <p:nvPr>
            <p:ph type="body" sz="quarter" idx="43"/>
          </p:nvPr>
        </p:nvSpPr>
        <p:spPr>
          <a:xfrm>
            <a:off x="8599864" y="3529291"/>
            <a:ext cx="3041273"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99126115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3603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4296000" y="2051050"/>
            <a:ext cx="3600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8027521" y="2051050"/>
            <a:ext cx="3600000" cy="3792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0" y="2051050"/>
            <a:ext cx="3600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4298096" y="2051050"/>
            <a:ext cx="3597904"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8031709" y="2051050"/>
            <a:ext cx="3595812"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819484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4483349"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AC799C79-F364-4944-B2EB-01E86CA504E7}"/>
              </a:ext>
            </a:extLst>
          </p:cNvPr>
          <p:cNvSpPr>
            <a:spLocks noGrp="1"/>
          </p:cNvSpPr>
          <p:nvPr>
            <p:ph type="body" sz="quarter" idx="40"/>
          </p:nvPr>
        </p:nvSpPr>
        <p:spPr>
          <a:xfrm>
            <a:off x="560389"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1" name="Text Placeholder 5">
            <a:extLst>
              <a:ext uri="{FF2B5EF4-FFF2-40B4-BE49-F238E27FC236}">
                <a16:creationId xmlns:a16="http://schemas.microsoft.com/office/drawing/2014/main" id="{80E5C3A1-1911-AB4A-AA13-FE01527CB8DA}"/>
              </a:ext>
            </a:extLst>
          </p:cNvPr>
          <p:cNvSpPr>
            <a:spLocks noGrp="1"/>
          </p:cNvSpPr>
          <p:nvPr>
            <p:ph type="body" sz="quarter" idx="41"/>
          </p:nvPr>
        </p:nvSpPr>
        <p:spPr>
          <a:xfrm>
            <a:off x="4298096"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4C38F1E1-A86F-B945-BFE0-093EA3A08A5C}"/>
              </a:ext>
            </a:extLst>
          </p:cNvPr>
          <p:cNvSpPr>
            <a:spLocks noGrp="1"/>
          </p:cNvSpPr>
          <p:nvPr>
            <p:ph type="body" sz="quarter" idx="42"/>
          </p:nvPr>
        </p:nvSpPr>
        <p:spPr>
          <a:xfrm>
            <a:off x="8031709"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77790882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3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36036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4296000" y="2051050"/>
            <a:ext cx="3600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8027521" y="2051050"/>
            <a:ext cx="3600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0" y="2051050"/>
            <a:ext cx="3600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4298096" y="2051050"/>
            <a:ext cx="3597904"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8031709" y="2051050"/>
            <a:ext cx="3595812"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819484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4483349"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AC799C79-F364-4944-B2EB-01E86CA504E7}"/>
              </a:ext>
            </a:extLst>
          </p:cNvPr>
          <p:cNvSpPr>
            <a:spLocks noGrp="1"/>
          </p:cNvSpPr>
          <p:nvPr>
            <p:ph type="body" sz="quarter" idx="40"/>
          </p:nvPr>
        </p:nvSpPr>
        <p:spPr>
          <a:xfrm>
            <a:off x="560389"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1" name="Text Placeholder 5">
            <a:extLst>
              <a:ext uri="{FF2B5EF4-FFF2-40B4-BE49-F238E27FC236}">
                <a16:creationId xmlns:a16="http://schemas.microsoft.com/office/drawing/2014/main" id="{80E5C3A1-1911-AB4A-AA13-FE01527CB8DA}"/>
              </a:ext>
            </a:extLst>
          </p:cNvPr>
          <p:cNvSpPr>
            <a:spLocks noGrp="1"/>
          </p:cNvSpPr>
          <p:nvPr>
            <p:ph type="body" sz="quarter" idx="41"/>
          </p:nvPr>
        </p:nvSpPr>
        <p:spPr>
          <a:xfrm>
            <a:off x="4298096"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4C38F1E1-A86F-B945-BFE0-093EA3A08A5C}"/>
              </a:ext>
            </a:extLst>
          </p:cNvPr>
          <p:cNvSpPr>
            <a:spLocks noGrp="1"/>
          </p:cNvSpPr>
          <p:nvPr>
            <p:ph type="body" sz="quarter" idx="42"/>
          </p:nvPr>
        </p:nvSpPr>
        <p:spPr>
          <a:xfrm>
            <a:off x="8031709"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3925585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5461097"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6170612" y="2051050"/>
            <a:ext cx="5470525"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5461098"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6172706" y="2051050"/>
            <a:ext cx="5468431"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63579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945E8321-C57C-354A-B30F-B0AFD436B110}"/>
              </a:ext>
            </a:extLst>
          </p:cNvPr>
          <p:cNvSpPr>
            <a:spLocks noGrp="1"/>
          </p:cNvSpPr>
          <p:nvPr>
            <p:ph type="body" sz="quarter" idx="40"/>
          </p:nvPr>
        </p:nvSpPr>
        <p:spPr>
          <a:xfrm>
            <a:off x="560389" y="2951085"/>
            <a:ext cx="54684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7" name="Text Placeholder 5">
            <a:extLst>
              <a:ext uri="{FF2B5EF4-FFF2-40B4-BE49-F238E27FC236}">
                <a16:creationId xmlns:a16="http://schemas.microsoft.com/office/drawing/2014/main" id="{9A221AF9-6A6C-5445-8DF5-B9CE7A1F5005}"/>
              </a:ext>
            </a:extLst>
          </p:cNvPr>
          <p:cNvSpPr>
            <a:spLocks noGrp="1"/>
          </p:cNvSpPr>
          <p:nvPr>
            <p:ph type="body" sz="quarter" idx="41"/>
          </p:nvPr>
        </p:nvSpPr>
        <p:spPr>
          <a:xfrm>
            <a:off x="6172706" y="2951085"/>
            <a:ext cx="54684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00891797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5461097"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6170612" y="2051050"/>
            <a:ext cx="5470525"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5461098"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6172706" y="2051050"/>
            <a:ext cx="5468431"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63579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945E8321-C57C-354A-B30F-B0AFD436B110}"/>
              </a:ext>
            </a:extLst>
          </p:cNvPr>
          <p:cNvSpPr>
            <a:spLocks noGrp="1"/>
          </p:cNvSpPr>
          <p:nvPr>
            <p:ph type="body" sz="quarter" idx="40"/>
          </p:nvPr>
        </p:nvSpPr>
        <p:spPr>
          <a:xfrm>
            <a:off x="560389" y="2951085"/>
            <a:ext cx="54684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7" name="Text Placeholder 5">
            <a:extLst>
              <a:ext uri="{FF2B5EF4-FFF2-40B4-BE49-F238E27FC236}">
                <a16:creationId xmlns:a16="http://schemas.microsoft.com/office/drawing/2014/main" id="{9A221AF9-6A6C-5445-8DF5-B9CE7A1F5005}"/>
              </a:ext>
            </a:extLst>
          </p:cNvPr>
          <p:cNvSpPr>
            <a:spLocks noGrp="1"/>
          </p:cNvSpPr>
          <p:nvPr>
            <p:ph type="body" sz="quarter" idx="41"/>
          </p:nvPr>
        </p:nvSpPr>
        <p:spPr>
          <a:xfrm>
            <a:off x="6172706" y="2951085"/>
            <a:ext cx="54684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81525958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 Tombsto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p:cNvSpPr>
          <p:nvPr>
            <p:ph type="pic" sz="quarter" idx="16"/>
          </p:nvPr>
        </p:nvSpPr>
        <p:spPr>
          <a:xfrm>
            <a:off x="550863" y="2051050"/>
            <a:ext cx="2628000" cy="915988"/>
          </a:xfrm>
        </p:spPr>
        <p:txBody>
          <a:bodyPr/>
          <a:lstStyle/>
          <a:p>
            <a:endParaRPr lang="en-US"/>
          </a:p>
        </p:txBody>
      </p:sp>
      <p:sp>
        <p:nvSpPr>
          <p:cNvPr id="15" name="Picture Placeholder 13">
            <a:extLst>
              <a:ext uri="{FF2B5EF4-FFF2-40B4-BE49-F238E27FC236}">
                <a16:creationId xmlns:a16="http://schemas.microsoft.com/office/drawing/2014/main" id="{B3EE3986-769E-9C4A-8456-298067B2D7E9}"/>
              </a:ext>
            </a:extLst>
          </p:cNvPr>
          <p:cNvSpPr>
            <a:spLocks noGrp="1"/>
          </p:cNvSpPr>
          <p:nvPr>
            <p:ph type="pic" sz="quarter" idx="17"/>
          </p:nvPr>
        </p:nvSpPr>
        <p:spPr>
          <a:xfrm>
            <a:off x="3368006" y="2051050"/>
            <a:ext cx="2628000" cy="915988"/>
          </a:xfrm>
        </p:spPr>
        <p:txBody>
          <a:bodyPr/>
          <a:lstStyle/>
          <a:p>
            <a:endParaRPr lang="en-US"/>
          </a:p>
        </p:txBody>
      </p:sp>
      <p:sp>
        <p:nvSpPr>
          <p:cNvPr id="16" name="Picture Placeholder 13">
            <a:extLst>
              <a:ext uri="{FF2B5EF4-FFF2-40B4-BE49-F238E27FC236}">
                <a16:creationId xmlns:a16="http://schemas.microsoft.com/office/drawing/2014/main" id="{40684075-ADB8-5D4F-8B91-B1291FC84191}"/>
              </a:ext>
            </a:extLst>
          </p:cNvPr>
          <p:cNvSpPr>
            <a:spLocks noGrp="1"/>
          </p:cNvSpPr>
          <p:nvPr>
            <p:ph type="pic" sz="quarter" idx="18"/>
          </p:nvPr>
        </p:nvSpPr>
        <p:spPr>
          <a:xfrm>
            <a:off x="6185149" y="2051050"/>
            <a:ext cx="2628000" cy="915988"/>
          </a:xfrm>
        </p:spPr>
        <p:txBody>
          <a:bodyPr/>
          <a:lstStyle/>
          <a:p>
            <a:endParaRPr lang="en-US"/>
          </a:p>
        </p:txBody>
      </p:sp>
      <p:sp>
        <p:nvSpPr>
          <p:cNvPr id="17" name="Picture Placeholder 13">
            <a:extLst>
              <a:ext uri="{FF2B5EF4-FFF2-40B4-BE49-F238E27FC236}">
                <a16:creationId xmlns:a16="http://schemas.microsoft.com/office/drawing/2014/main" id="{FB2DE8F3-3F49-F14C-A1A5-DF4609C3705A}"/>
              </a:ext>
            </a:extLst>
          </p:cNvPr>
          <p:cNvSpPr>
            <a:spLocks noGrp="1"/>
          </p:cNvSpPr>
          <p:nvPr>
            <p:ph type="pic" sz="quarter" idx="19"/>
          </p:nvPr>
        </p:nvSpPr>
        <p:spPr>
          <a:xfrm>
            <a:off x="9002291" y="2051050"/>
            <a:ext cx="2628000" cy="915988"/>
          </a:xfrm>
        </p:spPr>
        <p:txBody>
          <a:bodyPr/>
          <a:lstStyle/>
          <a:p>
            <a:endParaRPr lang="en-US"/>
          </a:p>
        </p:txBody>
      </p:sp>
      <p:sp>
        <p:nvSpPr>
          <p:cNvPr id="41" name="Picture Placeholder 13">
            <a:extLst>
              <a:ext uri="{FF2B5EF4-FFF2-40B4-BE49-F238E27FC236}">
                <a16:creationId xmlns:a16="http://schemas.microsoft.com/office/drawing/2014/main" id="{A076D8BB-FCD3-1045-A462-27F72B547032}"/>
              </a:ext>
            </a:extLst>
          </p:cNvPr>
          <p:cNvSpPr>
            <a:spLocks noGrp="1"/>
          </p:cNvSpPr>
          <p:nvPr>
            <p:ph type="pic" sz="quarter" idx="31"/>
          </p:nvPr>
        </p:nvSpPr>
        <p:spPr>
          <a:xfrm>
            <a:off x="550863" y="4265930"/>
            <a:ext cx="2628000" cy="915988"/>
          </a:xfrm>
        </p:spPr>
        <p:txBody>
          <a:bodyPr/>
          <a:lstStyle/>
          <a:p>
            <a:endParaRPr lang="en-US"/>
          </a:p>
        </p:txBody>
      </p:sp>
      <p:sp>
        <p:nvSpPr>
          <p:cNvPr id="42" name="Picture Placeholder 13">
            <a:extLst>
              <a:ext uri="{FF2B5EF4-FFF2-40B4-BE49-F238E27FC236}">
                <a16:creationId xmlns:a16="http://schemas.microsoft.com/office/drawing/2014/main" id="{3B50AAC4-2375-A543-ADE2-40649B6D9B96}"/>
              </a:ext>
            </a:extLst>
          </p:cNvPr>
          <p:cNvSpPr>
            <a:spLocks noGrp="1"/>
          </p:cNvSpPr>
          <p:nvPr>
            <p:ph type="pic" sz="quarter" idx="32"/>
          </p:nvPr>
        </p:nvSpPr>
        <p:spPr>
          <a:xfrm>
            <a:off x="3368006" y="4265930"/>
            <a:ext cx="2628000" cy="915988"/>
          </a:xfrm>
        </p:spPr>
        <p:txBody>
          <a:bodyPr/>
          <a:lstStyle/>
          <a:p>
            <a:endParaRPr lang="en-US"/>
          </a:p>
        </p:txBody>
      </p:sp>
      <p:sp>
        <p:nvSpPr>
          <p:cNvPr id="43" name="Picture Placeholder 13">
            <a:extLst>
              <a:ext uri="{FF2B5EF4-FFF2-40B4-BE49-F238E27FC236}">
                <a16:creationId xmlns:a16="http://schemas.microsoft.com/office/drawing/2014/main" id="{623FCFAD-8816-404D-B463-6F6240DAB9ED}"/>
              </a:ext>
            </a:extLst>
          </p:cNvPr>
          <p:cNvSpPr>
            <a:spLocks noGrp="1"/>
          </p:cNvSpPr>
          <p:nvPr>
            <p:ph type="pic" sz="quarter" idx="33"/>
          </p:nvPr>
        </p:nvSpPr>
        <p:spPr>
          <a:xfrm>
            <a:off x="6185149" y="4265930"/>
            <a:ext cx="2628000" cy="915988"/>
          </a:xfrm>
        </p:spPr>
        <p:txBody>
          <a:bodyPr/>
          <a:lstStyle/>
          <a:p>
            <a:endParaRPr lang="en-US"/>
          </a:p>
        </p:txBody>
      </p:sp>
      <p:sp>
        <p:nvSpPr>
          <p:cNvPr id="44" name="Picture Placeholder 13">
            <a:extLst>
              <a:ext uri="{FF2B5EF4-FFF2-40B4-BE49-F238E27FC236}">
                <a16:creationId xmlns:a16="http://schemas.microsoft.com/office/drawing/2014/main" id="{41EE567B-A032-C84A-8DE0-FD034688F422}"/>
              </a:ext>
            </a:extLst>
          </p:cNvPr>
          <p:cNvSpPr>
            <a:spLocks noGrp="1"/>
          </p:cNvSpPr>
          <p:nvPr>
            <p:ph type="pic" sz="quarter" idx="34"/>
          </p:nvPr>
        </p:nvSpPr>
        <p:spPr>
          <a:xfrm>
            <a:off x="9002291" y="4265930"/>
            <a:ext cx="2628000" cy="915988"/>
          </a:xfrm>
        </p:spPr>
        <p:txBody>
          <a:bodyPr/>
          <a:lstStyle/>
          <a:p>
            <a:endParaRPr lang="en-US"/>
          </a:p>
        </p:txBody>
      </p:sp>
      <p:sp>
        <p:nvSpPr>
          <p:cNvPr id="21" name="Text Placeholder 5">
            <a:extLst>
              <a:ext uri="{FF2B5EF4-FFF2-40B4-BE49-F238E27FC236}">
                <a16:creationId xmlns:a16="http://schemas.microsoft.com/office/drawing/2014/main" id="{EF430191-0815-FA40-B3C7-71819D7FDDAF}"/>
              </a:ext>
            </a:extLst>
          </p:cNvPr>
          <p:cNvSpPr>
            <a:spLocks noGrp="1"/>
          </p:cNvSpPr>
          <p:nvPr>
            <p:ph type="body" sz="quarter" idx="41"/>
          </p:nvPr>
        </p:nvSpPr>
        <p:spPr>
          <a:xfrm>
            <a:off x="560291"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31F35AB8-C319-4244-AD88-9A3986DC866F}"/>
              </a:ext>
            </a:extLst>
          </p:cNvPr>
          <p:cNvSpPr>
            <a:spLocks noGrp="1"/>
          </p:cNvSpPr>
          <p:nvPr>
            <p:ph type="body" sz="quarter" idx="42"/>
          </p:nvPr>
        </p:nvSpPr>
        <p:spPr>
          <a:xfrm>
            <a:off x="3368006"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26C49900-3B01-D943-BD67-9A106161A470}"/>
              </a:ext>
            </a:extLst>
          </p:cNvPr>
          <p:cNvSpPr>
            <a:spLocks noGrp="1"/>
          </p:cNvSpPr>
          <p:nvPr>
            <p:ph type="body" sz="quarter" idx="43"/>
          </p:nvPr>
        </p:nvSpPr>
        <p:spPr>
          <a:xfrm>
            <a:off x="6185149"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4" name="Text Placeholder 5">
            <a:extLst>
              <a:ext uri="{FF2B5EF4-FFF2-40B4-BE49-F238E27FC236}">
                <a16:creationId xmlns:a16="http://schemas.microsoft.com/office/drawing/2014/main" id="{5E59EAB7-B6DB-E047-8B61-52A6BAAEBF6D}"/>
              </a:ext>
            </a:extLst>
          </p:cNvPr>
          <p:cNvSpPr>
            <a:spLocks noGrp="1"/>
          </p:cNvSpPr>
          <p:nvPr>
            <p:ph type="body" sz="quarter" idx="44"/>
          </p:nvPr>
        </p:nvSpPr>
        <p:spPr>
          <a:xfrm>
            <a:off x="9002291"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3B18FF58-3B2A-2E4C-8D9E-77657B03A9C1}"/>
              </a:ext>
            </a:extLst>
          </p:cNvPr>
          <p:cNvSpPr>
            <a:spLocks noGrp="1"/>
          </p:cNvSpPr>
          <p:nvPr>
            <p:ph type="body" sz="quarter" idx="45"/>
          </p:nvPr>
        </p:nvSpPr>
        <p:spPr>
          <a:xfrm>
            <a:off x="560291"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621FBCAF-3A98-AD4F-BC11-A7CE60538A87}"/>
              </a:ext>
            </a:extLst>
          </p:cNvPr>
          <p:cNvSpPr>
            <a:spLocks noGrp="1"/>
          </p:cNvSpPr>
          <p:nvPr>
            <p:ph type="body" sz="quarter" idx="46"/>
          </p:nvPr>
        </p:nvSpPr>
        <p:spPr>
          <a:xfrm>
            <a:off x="3368006"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A921F3F9-A558-8A43-9A0D-7E9A32EDCE13}"/>
              </a:ext>
            </a:extLst>
          </p:cNvPr>
          <p:cNvSpPr>
            <a:spLocks noGrp="1"/>
          </p:cNvSpPr>
          <p:nvPr>
            <p:ph type="body" sz="quarter" idx="47"/>
          </p:nvPr>
        </p:nvSpPr>
        <p:spPr>
          <a:xfrm>
            <a:off x="6185149"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8" name="Text Placeholder 5">
            <a:extLst>
              <a:ext uri="{FF2B5EF4-FFF2-40B4-BE49-F238E27FC236}">
                <a16:creationId xmlns:a16="http://schemas.microsoft.com/office/drawing/2014/main" id="{A517F714-D500-1949-9C53-77C54A8F499E}"/>
              </a:ext>
            </a:extLst>
          </p:cNvPr>
          <p:cNvSpPr>
            <a:spLocks noGrp="1"/>
          </p:cNvSpPr>
          <p:nvPr>
            <p:ph type="body" sz="quarter" idx="48"/>
          </p:nvPr>
        </p:nvSpPr>
        <p:spPr>
          <a:xfrm>
            <a:off x="9002291"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5276040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61"/>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02350703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3396564"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346384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6177137"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6244422"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 Placeholder 10">
            <a:extLst>
              <a:ext uri="{FF2B5EF4-FFF2-40B4-BE49-F238E27FC236}">
                <a16:creationId xmlns:a16="http://schemas.microsoft.com/office/drawing/2014/main" id="{51E196FB-1745-ED4D-B5AC-FF703085F09B}"/>
              </a:ext>
            </a:extLst>
          </p:cNvPr>
          <p:cNvSpPr>
            <a:spLocks noGrp="1"/>
          </p:cNvSpPr>
          <p:nvPr>
            <p:ph type="body" sz="quarter" idx="63"/>
          </p:nvPr>
        </p:nvSpPr>
        <p:spPr>
          <a:xfrm>
            <a:off x="9013410"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2" name="Straight Connector 61">
            <a:extLst>
              <a:ext uri="{FF2B5EF4-FFF2-40B4-BE49-F238E27FC236}">
                <a16:creationId xmlns:a16="http://schemas.microsoft.com/office/drawing/2014/main" id="{F9F32BFE-5CBF-A041-920C-DFD265D027F9}"/>
              </a:ext>
            </a:extLst>
          </p:cNvPr>
          <p:cNvCxnSpPr>
            <a:cxnSpLocks/>
          </p:cNvCxnSpPr>
          <p:nvPr userDrawn="1"/>
        </p:nvCxnSpPr>
        <p:spPr>
          <a:xfrm>
            <a:off x="9080695"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3396564"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346384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6177137"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6244422"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 Placeholder 10">
            <a:extLst>
              <a:ext uri="{FF2B5EF4-FFF2-40B4-BE49-F238E27FC236}">
                <a16:creationId xmlns:a16="http://schemas.microsoft.com/office/drawing/2014/main" id="{51E196FB-1745-ED4D-B5AC-FF703085F09B}"/>
              </a:ext>
            </a:extLst>
          </p:cNvPr>
          <p:cNvSpPr>
            <a:spLocks noGrp="1"/>
          </p:cNvSpPr>
          <p:nvPr>
            <p:ph type="body" sz="quarter" idx="67"/>
          </p:nvPr>
        </p:nvSpPr>
        <p:spPr>
          <a:xfrm>
            <a:off x="9013410"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8" name="Straight Connector 77">
            <a:extLst>
              <a:ext uri="{FF2B5EF4-FFF2-40B4-BE49-F238E27FC236}">
                <a16:creationId xmlns:a16="http://schemas.microsoft.com/office/drawing/2014/main" id="{F9F32BFE-5CBF-A041-920C-DFD265D027F9}"/>
              </a:ext>
            </a:extLst>
          </p:cNvPr>
          <p:cNvCxnSpPr>
            <a:cxnSpLocks/>
          </p:cNvCxnSpPr>
          <p:nvPr userDrawn="1"/>
        </p:nvCxnSpPr>
        <p:spPr>
          <a:xfrm>
            <a:off x="9080695"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68"/>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72717869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4 col Tombstone 2">
    <p:spTree>
      <p:nvGrpSpPr>
        <p:cNvPr id="1" name=""/>
        <p:cNvGrpSpPr/>
        <p:nvPr/>
      </p:nvGrpSpPr>
      <p:grpSpPr>
        <a:xfrm>
          <a:off x="0" y="0"/>
          <a:ext cx="0" cy="0"/>
          <a:chOff x="0" y="0"/>
          <a:chExt cx="0" cy="0"/>
        </a:xfrm>
      </p:grpSpPr>
      <p:grpSp>
        <p:nvGrpSpPr>
          <p:cNvPr id="7" name="Group 6"/>
          <p:cNvGrpSpPr/>
          <p:nvPr userDrawn="1"/>
        </p:nvGrpSpPr>
        <p:grpSpPr>
          <a:xfrm>
            <a:off x="550863" y="1795893"/>
            <a:ext cx="11079428" cy="4324545"/>
            <a:chOff x="550863" y="1795893"/>
            <a:chExt cx="8266067" cy="4324545"/>
          </a:xfrm>
        </p:grpSpPr>
        <p:grpSp>
          <p:nvGrpSpPr>
            <p:cNvPr id="6" name="Group 5"/>
            <p:cNvGrpSpPr/>
            <p:nvPr userDrawn="1"/>
          </p:nvGrpSpPr>
          <p:grpSpPr>
            <a:xfrm>
              <a:off x="550863" y="1795893"/>
              <a:ext cx="8266067" cy="4324545"/>
              <a:chOff x="550863" y="1795893"/>
              <a:chExt cx="8266067" cy="4324545"/>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gr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4348639"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8107007"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4348639"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8107007"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4350273"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4417558"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8095214"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816249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4350273"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4417558"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8095214"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816249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67"/>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12663204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ol Tombstone 3">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D98360CA-1969-C74D-B24D-EFB0B89CD15A}"/>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5D184219-629C-D843-8764-9E6C851C7B25}"/>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F1655390-F79D-7B41-A02E-14C43F094AD8}"/>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4BD8A4E4-6DD9-5B4A-8796-BDB77D114F40}"/>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691679F6-51F7-A541-9AF8-E73C3700EC9A}"/>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0CF65F89-4AC4-BE42-A016-E395FE8F428C}"/>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2B90902E-EB71-B54F-A0FF-E07870CEDEA4}"/>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1A05FD86-3E11-2E44-97A0-0341B5B5D833}"/>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9" name="Straight Connector 8"/>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smtClean="0"/>
              <a:t>Click to edit Master title style</a:t>
            </a:r>
            <a:endParaRPr lang="en-GB"/>
          </a:p>
        </p:txBody>
      </p:sp>
      <p:sp>
        <p:nvSpPr>
          <p:cNvPr id="7" name="Footer Placeholder 6"/>
          <p:cNvSpPr>
            <a:spLocks noGrp="1"/>
          </p:cNvSpPr>
          <p:nvPr>
            <p:ph type="ftr" sz="quarter" idx="61"/>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106298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accent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mn-lt"/>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dirty="0"/>
              <a:t>Click to edit Master title style</a:t>
            </a:r>
            <a:endParaRPr lang="en-US" dirty="0"/>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01674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 Icons Tx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3787735"/>
            <a:ext cx="899999" cy="900000"/>
          </a:xfrm>
          <a:prstGeom prst="rect">
            <a:avLst/>
          </a:prstGeom>
        </p:spPr>
        <p:txBody>
          <a:bodyPr/>
          <a:lstStyle/>
          <a:p>
            <a:endParaRPr lang="en-US" dirty="0"/>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3787735"/>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3787735"/>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3787735"/>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3787735"/>
            <a:ext cx="899999" cy="900000"/>
          </a:xfrm>
          <a:prstGeom prst="rect">
            <a:avLst/>
          </a:prstGeom>
        </p:spPr>
        <p:txBody>
          <a:bodyPr/>
          <a:lstStyle/>
          <a:p>
            <a:endParaRPr lang="en-US"/>
          </a:p>
        </p:txBody>
      </p:sp>
      <p:sp>
        <p:nvSpPr>
          <p:cNvPr id="23" name="Picture Placeholder 19">
            <a:extLst>
              <a:ext uri="{FF2B5EF4-FFF2-40B4-BE49-F238E27FC236}">
                <a16:creationId xmlns:a16="http://schemas.microsoft.com/office/drawing/2014/main" id="{9CE6F681-D3F6-4D46-87B3-019F3725EFE5}"/>
              </a:ext>
            </a:extLst>
          </p:cNvPr>
          <p:cNvSpPr>
            <a:spLocks noGrp="1" noChangeAspect="1"/>
          </p:cNvSpPr>
          <p:nvPr>
            <p:ph type="pic" sz="quarter" idx="28"/>
          </p:nvPr>
        </p:nvSpPr>
        <p:spPr>
          <a:xfrm>
            <a:off x="0" y="2051050"/>
            <a:ext cx="12191999" cy="1582291"/>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 Placeholder 5">
            <a:extLst>
              <a:ext uri="{FF2B5EF4-FFF2-40B4-BE49-F238E27FC236}">
                <a16:creationId xmlns:a16="http://schemas.microsoft.com/office/drawing/2014/main" id="{D4FF791B-9366-1248-A655-C42F34B02004}"/>
              </a:ext>
            </a:extLst>
          </p:cNvPr>
          <p:cNvSpPr>
            <a:spLocks noGrp="1"/>
          </p:cNvSpPr>
          <p:nvPr>
            <p:ph type="body" sz="quarter" idx="41"/>
          </p:nvPr>
        </p:nvSpPr>
        <p:spPr>
          <a:xfrm>
            <a:off x="550863"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8" name="Text Placeholder 5">
            <a:extLst>
              <a:ext uri="{FF2B5EF4-FFF2-40B4-BE49-F238E27FC236}">
                <a16:creationId xmlns:a16="http://schemas.microsoft.com/office/drawing/2014/main" id="{09213BDC-D64E-8048-BF75-1C349244C157}"/>
              </a:ext>
            </a:extLst>
          </p:cNvPr>
          <p:cNvSpPr>
            <a:spLocks noGrp="1"/>
          </p:cNvSpPr>
          <p:nvPr>
            <p:ph type="body" sz="quarter" idx="42"/>
          </p:nvPr>
        </p:nvSpPr>
        <p:spPr>
          <a:xfrm>
            <a:off x="2803575"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4" name="Text Placeholder 5">
            <a:extLst>
              <a:ext uri="{FF2B5EF4-FFF2-40B4-BE49-F238E27FC236}">
                <a16:creationId xmlns:a16="http://schemas.microsoft.com/office/drawing/2014/main" id="{5D773407-B8CD-2146-B4B1-180C14DF00E4}"/>
              </a:ext>
            </a:extLst>
          </p:cNvPr>
          <p:cNvSpPr>
            <a:spLocks noGrp="1"/>
          </p:cNvSpPr>
          <p:nvPr>
            <p:ph type="body" sz="quarter" idx="43"/>
          </p:nvPr>
        </p:nvSpPr>
        <p:spPr>
          <a:xfrm>
            <a:off x="5056287"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5" name="Text Placeholder 5">
            <a:extLst>
              <a:ext uri="{FF2B5EF4-FFF2-40B4-BE49-F238E27FC236}">
                <a16:creationId xmlns:a16="http://schemas.microsoft.com/office/drawing/2014/main" id="{D31CAC14-AE42-0743-A8DD-17EFBA50FFB0}"/>
              </a:ext>
            </a:extLst>
          </p:cNvPr>
          <p:cNvSpPr>
            <a:spLocks noGrp="1"/>
          </p:cNvSpPr>
          <p:nvPr>
            <p:ph type="body" sz="quarter" idx="44"/>
          </p:nvPr>
        </p:nvSpPr>
        <p:spPr>
          <a:xfrm>
            <a:off x="7308999"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6" name="Text Placeholder 5">
            <a:extLst>
              <a:ext uri="{FF2B5EF4-FFF2-40B4-BE49-F238E27FC236}">
                <a16:creationId xmlns:a16="http://schemas.microsoft.com/office/drawing/2014/main" id="{7DBA41D5-5DBE-CF43-A90C-A8D768997579}"/>
              </a:ext>
            </a:extLst>
          </p:cNvPr>
          <p:cNvSpPr>
            <a:spLocks noGrp="1"/>
          </p:cNvSpPr>
          <p:nvPr>
            <p:ph type="body" sz="quarter" idx="45"/>
          </p:nvPr>
        </p:nvSpPr>
        <p:spPr>
          <a:xfrm>
            <a:off x="9561710"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6"/>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63162499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Divider slide 1">
    <p:bg>
      <p:bgPr>
        <a:solidFill>
          <a:schemeClr val="accent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mn-lt"/>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dirty="0"/>
              <a:t>Click to edit Master title style</a:t>
            </a:r>
            <a:endParaRPr lang="en-US" dirty="0"/>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0969602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slide 4 or l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Click </a:t>
            </a:r>
            <a:r>
              <a:rPr lang="en-GB" sz="1400" b="0" i="0" baseline="0" dirty="0">
                <a:latin typeface="Open Sans" panose="020B0606030504020204" pitchFamily="34" charset="0"/>
                <a:ea typeface="Open Sans" panose="020B0606030504020204" pitchFamily="34" charset="0"/>
                <a:cs typeface="Open Sans" panose="020B0606030504020204" pitchFamily="34" charset="0"/>
              </a:rPr>
              <a:t>image icon &gt; Select a correctly sized </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66"/>
          </p:nvPr>
        </p:nvSpPr>
        <p:spPr/>
        <p:txBody>
          <a:bodyPr/>
          <a:lstStyle/>
          <a:p>
            <a:r>
              <a:rPr lang="en-GB" smtClean="0"/>
              <a:t>DWF | Defending Criminal Proceedings | </a:t>
            </a:r>
            <a:endParaRPr lang="en-US" b="1" dirty="0">
              <a:solidFill>
                <a:schemeClr val="accent1"/>
              </a:solidFill>
            </a:endParaRPr>
          </a:p>
        </p:txBody>
      </p:sp>
      <p:cxnSp>
        <p:nvCxnSpPr>
          <p:cNvPr id="33" name="Straight Connector 32">
            <a:extLst>
              <a:ext uri="{FF2B5EF4-FFF2-40B4-BE49-F238E27FC236}">
                <a16:creationId xmlns:a16="http://schemas.microsoft.com/office/drawing/2014/main" id="{0A459234-2A87-F14E-A0CC-75589B5672FC}"/>
              </a:ext>
            </a:extLst>
          </p:cNvPr>
          <p:cNvCxnSpPr>
            <a:cxnSpLocks/>
          </p:cNvCxnSpPr>
          <p:nvPr userDrawn="1"/>
        </p:nvCxnSpPr>
        <p:spPr>
          <a:xfrm>
            <a:off x="2733675" y="1896492"/>
            <a:ext cx="889399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2974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ingle contact">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449786" y="647700"/>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869415" y="822906"/>
            <a:ext cx="4881872" cy="4647165"/>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290371" y="1507781"/>
            <a:ext cx="2731715"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dirty="0" smtClean="0">
                <a:solidFill>
                  <a:schemeClr val="bg1"/>
                </a:solidFill>
              </a:rPr>
              <a:t>Contact us…</a:t>
            </a:r>
            <a:endParaRPr lang="en-US" sz="2800" dirty="0">
              <a:solidFill>
                <a:schemeClr val="bg1"/>
              </a:solidFill>
            </a:endParaRPr>
          </a:p>
        </p:txBody>
      </p:sp>
      <p:sp>
        <p:nvSpPr>
          <p:cNvPr id="9"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7069153" y="1496883"/>
            <a:ext cx="2912616" cy="1276315"/>
          </a:xfrm>
          <a:prstGeom prst="rect">
            <a:avLst/>
          </a:prstGeom>
        </p:spPr>
        <p:txBody>
          <a:bodyPr/>
          <a:lstStyle/>
          <a:p>
            <a:endParaRPr lang="en-US"/>
          </a:p>
        </p:txBody>
      </p:sp>
      <p:sp>
        <p:nvSpPr>
          <p:cNvPr id="10"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7065037" y="2989055"/>
            <a:ext cx="4487240" cy="369332"/>
          </a:xfrm>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11"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7065037" y="3479270"/>
            <a:ext cx="4487240" cy="246221"/>
          </a:xfrm>
        </p:spPr>
        <p:txBody>
          <a:bodyPr/>
          <a:lstStyle>
            <a:lvl1pPr>
              <a:defRPr sz="16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2"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7065037" y="3941348"/>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3"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7065037" y="4280925"/>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4"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7065037" y="4606896"/>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8"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smtClean="0"/>
              <a:t>DWF | Defending Criminal Proceedings | </a:t>
            </a:r>
            <a:endParaRPr lang="en-US" b="1" dirty="0"/>
          </a:p>
        </p:txBody>
      </p:sp>
    </p:spTree>
    <p:extLst>
      <p:ext uri="{BB962C8B-B14F-4D97-AF65-F5344CB8AC3E}">
        <p14:creationId xmlns:p14="http://schemas.microsoft.com/office/powerpoint/2010/main" val="42017928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 x contact">
    <p:bg>
      <p:bgPr>
        <a:solidFill>
          <a:schemeClr val="accent3"/>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51743" y="1149088"/>
            <a:ext cx="4267342" cy="4062180"/>
            <a:chOff x="869415" y="822907"/>
            <a:chExt cx="4267342" cy="4062180"/>
          </a:xfrm>
        </p:grpSpPr>
        <p:pic>
          <p:nvPicPr>
            <p:cNvPr id="7" name="Picture 6"/>
            <p:cNvPicPr>
              <a:picLocks noChangeAspect="1"/>
            </p:cNvPicPr>
            <p:nvPr userDrawn="1"/>
          </p:nvPicPr>
          <p:blipFill>
            <a:blip r:embed="rId2"/>
            <a:stretch>
              <a:fillRect/>
            </a:stretch>
          </p:blipFill>
          <p:spPr>
            <a:xfrm>
              <a:off x="869415" y="822907"/>
              <a:ext cx="4267342" cy="4062180"/>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110811" y="1371049"/>
              <a:ext cx="2671993"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dirty="0" smtClean="0">
                  <a:solidFill>
                    <a:schemeClr val="bg1"/>
                  </a:solidFill>
                </a:rPr>
                <a:t>Contact us…</a:t>
              </a:r>
              <a:endParaRPr lang="en-US" sz="2800" dirty="0">
                <a:solidFill>
                  <a:schemeClr val="bg1"/>
                </a:solidFill>
              </a:endParaRPr>
            </a:p>
          </p:txBody>
        </p:sp>
      </p:grpSp>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1222822"/>
            <a:ext cx="1602000" cy="702000"/>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7"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7" y="2368179"/>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7"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7"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7"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22"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8974697" y="1222822"/>
            <a:ext cx="1602000" cy="702000"/>
          </a:xfrm>
          <a:prstGeom prst="rect">
            <a:avLst/>
          </a:prstGeom>
        </p:spPr>
        <p:txBody>
          <a:bodyPr/>
          <a:lstStyle/>
          <a:p>
            <a:endParaRPr lang="en-US"/>
          </a:p>
        </p:txBody>
      </p:sp>
      <p:sp>
        <p:nvSpPr>
          <p:cNvPr id="23"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8970581"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24"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8970581" y="2368179"/>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25"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8970581"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26"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8970581"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27"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8970581"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7"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7" y="4460450"/>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7"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7"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7"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8970581"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3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8970581" y="4460450"/>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3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8970581"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3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8970581"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3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8970581"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01414"/>
            <a:ext cx="1602000" cy="702000"/>
          </a:xfrm>
          <a:prstGeom prst="rect">
            <a:avLst/>
          </a:prstGeom>
        </p:spPr>
        <p:txBody>
          <a:bodyPr/>
          <a:lstStyle/>
          <a:p>
            <a:endParaRPr lang="en-US"/>
          </a:p>
        </p:txBody>
      </p:sp>
      <p:sp>
        <p:nvSpPr>
          <p:cNvPr id="41" name="Picture Placeholder 19">
            <a:extLst>
              <a:ext uri="{FF2B5EF4-FFF2-40B4-BE49-F238E27FC236}">
                <a16:creationId xmlns:a16="http://schemas.microsoft.com/office/drawing/2014/main" id="{AC095662-E321-8641-807C-E222EBB49848}"/>
              </a:ext>
            </a:extLst>
          </p:cNvPr>
          <p:cNvSpPr>
            <a:spLocks noGrp="1"/>
          </p:cNvSpPr>
          <p:nvPr>
            <p:ph type="pic" sz="quarter" idx="78"/>
          </p:nvPr>
        </p:nvSpPr>
        <p:spPr>
          <a:xfrm>
            <a:off x="8974697" y="3301414"/>
            <a:ext cx="1602000" cy="702000"/>
          </a:xfrm>
          <a:prstGeom prst="rect">
            <a:avLst/>
          </a:prstGeom>
        </p:spPr>
        <p:txBody>
          <a:bodyPr/>
          <a:lstStyle/>
          <a:p>
            <a:endParaRPr lang="en-US"/>
          </a:p>
        </p:txBody>
      </p:sp>
      <p:sp>
        <p:nvSpPr>
          <p:cNvPr id="3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53888"/>
          </a:xfrm>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42" name="Straight Connector 41">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sp>
        <p:nvSpPr>
          <p:cNvPr id="4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smtClean="0"/>
              <a:t>DWF | Defending Criminal Proceedings | </a:t>
            </a:r>
            <a:endParaRPr lang="en-US" b="1" dirty="0"/>
          </a:p>
        </p:txBody>
      </p:sp>
    </p:spTree>
    <p:extLst>
      <p:ext uri="{BB962C8B-B14F-4D97-AF65-F5344CB8AC3E}">
        <p14:creationId xmlns:p14="http://schemas.microsoft.com/office/powerpoint/2010/main" val="623670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x contact">
    <p:bg>
      <p:bgPr>
        <a:solidFill>
          <a:schemeClr val="accent3"/>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51743" y="1149088"/>
            <a:ext cx="4267342" cy="4062180"/>
            <a:chOff x="869415" y="822907"/>
            <a:chExt cx="4267342" cy="4062180"/>
          </a:xfrm>
        </p:grpSpPr>
        <p:pic>
          <p:nvPicPr>
            <p:cNvPr id="7" name="Picture 6"/>
            <p:cNvPicPr>
              <a:picLocks noChangeAspect="1"/>
            </p:cNvPicPr>
            <p:nvPr userDrawn="1"/>
          </p:nvPicPr>
          <p:blipFill>
            <a:blip r:embed="rId2"/>
            <a:stretch>
              <a:fillRect/>
            </a:stretch>
          </p:blipFill>
          <p:spPr>
            <a:xfrm>
              <a:off x="869415" y="822907"/>
              <a:ext cx="4267342" cy="4062180"/>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110811" y="1371049"/>
              <a:ext cx="2671993"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dirty="0" smtClean="0">
                  <a:solidFill>
                    <a:schemeClr val="bg1"/>
                  </a:solidFill>
                </a:rPr>
                <a:t>Contact us…</a:t>
              </a:r>
              <a:endParaRPr lang="en-US" sz="2800" dirty="0">
                <a:solidFill>
                  <a:schemeClr val="bg1"/>
                </a:solidFill>
              </a:endParaRPr>
            </a:p>
          </p:txBody>
        </p:sp>
      </p:grpSp>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768512"/>
            <a:ext cx="2442194" cy="1070175"/>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6" y="1899564"/>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6" y="2282044"/>
            <a:ext cx="4257094"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6" y="2470014"/>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6" y="2648459"/>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6" y="2826903"/>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6" y="4510332"/>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dirty="0"/>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6" y="4892812"/>
            <a:ext cx="4257094"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6" y="5071257"/>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6" y="5249702"/>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6" y="5428146"/>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65601"/>
            <a:ext cx="2442194" cy="1070175"/>
          </a:xfrm>
          <a:prstGeom prst="rect">
            <a:avLst/>
          </a:prstGeom>
        </p:spPr>
        <p:txBody>
          <a:bodyPr/>
          <a:lstStyle/>
          <a:p>
            <a:endParaRPr lang="en-US"/>
          </a:p>
        </p:txBody>
      </p:sp>
      <p:sp>
        <p:nvSpPr>
          <p:cNvPr id="22"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53888"/>
          </a:xfrm>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23" name="Straight Connector 22">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smtClean="0"/>
              <a:t>DWF | Defending Criminal Proceedings | </a:t>
            </a:r>
            <a:endParaRPr lang="en-US" b="1" dirty="0"/>
          </a:p>
        </p:txBody>
      </p:sp>
    </p:spTree>
    <p:extLst>
      <p:ext uri="{BB962C8B-B14F-4D97-AF65-F5344CB8AC3E}">
        <p14:creationId xmlns:p14="http://schemas.microsoft.com/office/powerpoint/2010/main" val="1668610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am slide 4 or les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to c</a:t>
            </a:r>
            <a:r>
              <a:rPr lang="en-GB" sz="1400" b="0" i="0" dirty="0" smtClean="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65"/>
          </p:nvPr>
        </p:nvSpPr>
        <p:spPr/>
        <p:txBody>
          <a:bodyPr/>
          <a:lstStyle/>
          <a:p>
            <a:r>
              <a:rPr lang="en-GB" smtClean="0"/>
              <a:t>DWF | Defending Criminal Proceedings | </a:t>
            </a:r>
            <a:endParaRPr lang="en-US" b="1" dirty="0">
              <a:solidFill>
                <a:schemeClr val="accent1"/>
              </a:solidFill>
            </a:endParaRPr>
          </a:p>
        </p:txBody>
      </p:sp>
      <p:cxnSp>
        <p:nvCxnSpPr>
          <p:cNvPr id="33" name="Straight Connector 32">
            <a:extLst>
              <a:ext uri="{FF2B5EF4-FFF2-40B4-BE49-F238E27FC236}">
                <a16:creationId xmlns:a16="http://schemas.microsoft.com/office/drawing/2014/main" id="{0A459234-2A87-F14E-A0CC-75589B5672FC}"/>
              </a:ext>
            </a:extLst>
          </p:cNvPr>
          <p:cNvCxnSpPr>
            <a:cxnSpLocks/>
          </p:cNvCxnSpPr>
          <p:nvPr userDrawn="1"/>
        </p:nvCxnSpPr>
        <p:spPr>
          <a:xfrm>
            <a:off x="2733675" y="1896492"/>
            <a:ext cx="889399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06871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slide up 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C7DBBA3A-43D5-0344-8669-1A46A95E6529}"/>
              </a:ext>
            </a:extLst>
          </p:cNvPr>
          <p:cNvSpPr>
            <a:spLocks noGrp="1"/>
          </p:cNvSpPr>
          <p:nvPr>
            <p:ph type="pic" sz="quarter" idx="14"/>
          </p:nvPr>
        </p:nvSpPr>
        <p:spPr>
          <a:xfrm>
            <a:off x="560291" y="2051050"/>
            <a:ext cx="2079722" cy="4083143"/>
          </a:xfrm>
          <a:prstGeom prst="rect">
            <a:avLst/>
          </a:prstGeom>
        </p:spPr>
        <p:txBody>
          <a:bodyPr/>
          <a:lstStyle/>
          <a:p>
            <a:endParaRPr lang="en-US" dirty="0"/>
          </a:p>
        </p:txBody>
      </p:sp>
      <p:sp>
        <p:nvSpPr>
          <p:cNvPr id="29"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31"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32"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33"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37"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2800808"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38"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2800808"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39"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40"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41"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42"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43"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5048062"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44"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5048062"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45" name="Picture Placeholder 19">
            <a:extLst>
              <a:ext uri="{FF2B5EF4-FFF2-40B4-BE49-F238E27FC236}">
                <a16:creationId xmlns:a16="http://schemas.microsoft.com/office/drawing/2014/main" id="{DC06F88F-8359-344F-A808-7FDB69A120A5}"/>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46" name="Text Placeholder 5">
            <a:extLst>
              <a:ext uri="{FF2B5EF4-FFF2-40B4-BE49-F238E27FC236}">
                <a16:creationId xmlns:a16="http://schemas.microsoft.com/office/drawing/2014/main" id="{9B984D8D-08DF-F74A-8AF7-8CEFA009C24D}"/>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47" name="Text Placeholder 5">
            <a:extLst>
              <a:ext uri="{FF2B5EF4-FFF2-40B4-BE49-F238E27FC236}">
                <a16:creationId xmlns:a16="http://schemas.microsoft.com/office/drawing/2014/main" id="{31F63E6C-10CD-CB4B-B170-E93F09C14869}"/>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48" name="Text Placeholder 5">
            <a:extLst>
              <a:ext uri="{FF2B5EF4-FFF2-40B4-BE49-F238E27FC236}">
                <a16:creationId xmlns:a16="http://schemas.microsoft.com/office/drawing/2014/main" id="{F157EA97-54EA-5540-A31F-E21087540C6B}"/>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49" name="Text Placeholder 5">
            <a:extLst>
              <a:ext uri="{FF2B5EF4-FFF2-40B4-BE49-F238E27FC236}">
                <a16:creationId xmlns:a16="http://schemas.microsoft.com/office/drawing/2014/main" id="{653C7FB5-4E75-8A4A-9981-918A0B9621A1}"/>
              </a:ext>
            </a:extLst>
          </p:cNvPr>
          <p:cNvSpPr>
            <a:spLocks noGrp="1"/>
          </p:cNvSpPr>
          <p:nvPr>
            <p:ph type="body" sz="quarter" idx="57" hasCustomPrompt="1"/>
          </p:nvPr>
        </p:nvSpPr>
        <p:spPr>
          <a:xfrm>
            <a:off x="7295317"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0" name="Text Placeholder 5">
            <a:extLst>
              <a:ext uri="{FF2B5EF4-FFF2-40B4-BE49-F238E27FC236}">
                <a16:creationId xmlns:a16="http://schemas.microsoft.com/office/drawing/2014/main" id="{831CF661-CC2E-C446-A93E-472A0E252A01}"/>
              </a:ext>
            </a:extLst>
          </p:cNvPr>
          <p:cNvSpPr>
            <a:spLocks noGrp="1"/>
          </p:cNvSpPr>
          <p:nvPr>
            <p:ph type="body" sz="quarter" idx="58" hasCustomPrompt="1"/>
          </p:nvPr>
        </p:nvSpPr>
        <p:spPr>
          <a:xfrm>
            <a:off x="7295317"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1" name="Picture Placeholder 19">
            <a:extLst>
              <a:ext uri="{FF2B5EF4-FFF2-40B4-BE49-F238E27FC236}">
                <a16:creationId xmlns:a16="http://schemas.microsoft.com/office/drawing/2014/main" id="{AD4441A5-1003-6142-87D7-D5BF06DED9C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52" name="Text Placeholder 5">
            <a:extLst>
              <a:ext uri="{FF2B5EF4-FFF2-40B4-BE49-F238E27FC236}">
                <a16:creationId xmlns:a16="http://schemas.microsoft.com/office/drawing/2014/main" id="{BC8B33F0-EBAA-614B-B7F9-E9681954F53D}"/>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53" name="Text Placeholder 5">
            <a:extLst>
              <a:ext uri="{FF2B5EF4-FFF2-40B4-BE49-F238E27FC236}">
                <a16:creationId xmlns:a16="http://schemas.microsoft.com/office/drawing/2014/main" id="{B89A5EB1-EC77-EF4A-A629-B07574D551BC}"/>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54" name="Text Placeholder 5">
            <a:extLst>
              <a:ext uri="{FF2B5EF4-FFF2-40B4-BE49-F238E27FC236}">
                <a16:creationId xmlns:a16="http://schemas.microsoft.com/office/drawing/2014/main" id="{EBCF33AC-8D3B-0041-9C5D-DB81F266C5A3}"/>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55" name="Text Placeholder 5">
            <a:extLst>
              <a:ext uri="{FF2B5EF4-FFF2-40B4-BE49-F238E27FC236}">
                <a16:creationId xmlns:a16="http://schemas.microsoft.com/office/drawing/2014/main" id="{31F6038B-A715-8D44-A161-ED56C6625B48}"/>
              </a:ext>
            </a:extLst>
          </p:cNvPr>
          <p:cNvSpPr>
            <a:spLocks noGrp="1"/>
          </p:cNvSpPr>
          <p:nvPr>
            <p:ph type="body" sz="quarter" idx="63" hasCustomPrompt="1"/>
          </p:nvPr>
        </p:nvSpPr>
        <p:spPr>
          <a:xfrm>
            <a:off x="9558069"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6" name="Text Placeholder 5">
            <a:extLst>
              <a:ext uri="{FF2B5EF4-FFF2-40B4-BE49-F238E27FC236}">
                <a16:creationId xmlns:a16="http://schemas.microsoft.com/office/drawing/2014/main" id="{150091AD-9D73-0540-AED8-AC3D69176AA0}"/>
              </a:ext>
            </a:extLst>
          </p:cNvPr>
          <p:cNvSpPr>
            <a:spLocks noGrp="1"/>
          </p:cNvSpPr>
          <p:nvPr>
            <p:ph type="body" sz="quarter" idx="64" hasCustomPrompt="1"/>
          </p:nvPr>
        </p:nvSpPr>
        <p:spPr>
          <a:xfrm>
            <a:off x="9558069"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cxnSp>
        <p:nvCxnSpPr>
          <p:cNvPr id="57" name="Straight Connector 56">
            <a:extLst>
              <a:ext uri="{FF2B5EF4-FFF2-40B4-BE49-F238E27FC236}">
                <a16:creationId xmlns:a16="http://schemas.microsoft.com/office/drawing/2014/main" id="{881F425D-46DA-D54E-B8FF-1FCFC0DED552}"/>
              </a:ext>
            </a:extLst>
          </p:cNvPr>
          <p:cNvCxnSpPr>
            <a:cxnSpLocks/>
          </p:cNvCxnSpPr>
          <p:nvPr userDrawn="1"/>
        </p:nvCxnSpPr>
        <p:spPr>
          <a:xfrm>
            <a:off x="2810291" y="4160213"/>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Picture Placeholder 19">
            <a:extLst>
              <a:ext uri="{FF2B5EF4-FFF2-40B4-BE49-F238E27FC236}">
                <a16:creationId xmlns:a16="http://schemas.microsoft.com/office/drawing/2014/main" id="{DCDE19A2-97CB-A24E-98D5-F522B74854A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5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2800808"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2800808"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2800808"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6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2800808"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64" name="Picture Placeholder 19">
            <a:extLst>
              <a:ext uri="{FF2B5EF4-FFF2-40B4-BE49-F238E27FC236}">
                <a16:creationId xmlns:a16="http://schemas.microsoft.com/office/drawing/2014/main" id="{E3D7DC89-FFCF-FB48-89C7-DE0DD84A2260}"/>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6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5048062"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5048062"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5048062"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6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5048062"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0" name="Picture Placeholder 19">
            <a:extLst>
              <a:ext uri="{FF2B5EF4-FFF2-40B4-BE49-F238E27FC236}">
                <a16:creationId xmlns:a16="http://schemas.microsoft.com/office/drawing/2014/main" id="{878F486C-8949-824F-A746-7745B15EBBDE}"/>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71" name="Text Placeholder 5">
            <a:extLst>
              <a:ext uri="{FF2B5EF4-FFF2-40B4-BE49-F238E27FC236}">
                <a16:creationId xmlns:a16="http://schemas.microsoft.com/office/drawing/2014/main" id="{1D48724A-3439-124B-9AA7-C7013AD4718F}"/>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2" name="Text Placeholder 5">
            <a:extLst>
              <a:ext uri="{FF2B5EF4-FFF2-40B4-BE49-F238E27FC236}">
                <a16:creationId xmlns:a16="http://schemas.microsoft.com/office/drawing/2014/main" id="{C358541A-73B3-FE45-94B2-9F644C050D7F}"/>
              </a:ext>
            </a:extLst>
          </p:cNvPr>
          <p:cNvSpPr>
            <a:spLocks noGrp="1"/>
          </p:cNvSpPr>
          <p:nvPr>
            <p:ph type="body" sz="quarter" idx="79" hasCustomPrompt="1"/>
          </p:nvPr>
        </p:nvSpPr>
        <p:spPr>
          <a:xfrm>
            <a:off x="7295317"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3" name="Text Placeholder 5">
            <a:extLst>
              <a:ext uri="{FF2B5EF4-FFF2-40B4-BE49-F238E27FC236}">
                <a16:creationId xmlns:a16="http://schemas.microsoft.com/office/drawing/2014/main" id="{D83BC895-7AD8-414B-937C-E47F5F502C8A}"/>
              </a:ext>
            </a:extLst>
          </p:cNvPr>
          <p:cNvSpPr>
            <a:spLocks noGrp="1"/>
          </p:cNvSpPr>
          <p:nvPr>
            <p:ph type="body" sz="quarter" idx="80" hasCustomPrompt="1"/>
          </p:nvPr>
        </p:nvSpPr>
        <p:spPr>
          <a:xfrm>
            <a:off x="7295317"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74" name="Text Placeholder 5">
            <a:extLst>
              <a:ext uri="{FF2B5EF4-FFF2-40B4-BE49-F238E27FC236}">
                <a16:creationId xmlns:a16="http://schemas.microsoft.com/office/drawing/2014/main" id="{1647452D-980A-0745-9D90-C5271F72C7FF}"/>
              </a:ext>
            </a:extLst>
          </p:cNvPr>
          <p:cNvSpPr>
            <a:spLocks noGrp="1"/>
          </p:cNvSpPr>
          <p:nvPr>
            <p:ph type="body" sz="quarter" idx="81" hasCustomPrompt="1"/>
          </p:nvPr>
        </p:nvSpPr>
        <p:spPr>
          <a:xfrm>
            <a:off x="7295317"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5" name="Text Placeholder 5">
            <a:extLst>
              <a:ext uri="{FF2B5EF4-FFF2-40B4-BE49-F238E27FC236}">
                <a16:creationId xmlns:a16="http://schemas.microsoft.com/office/drawing/2014/main" id="{7714A27D-F9DB-1246-84AC-9627EE0D5DD2}"/>
              </a:ext>
            </a:extLst>
          </p:cNvPr>
          <p:cNvSpPr>
            <a:spLocks noGrp="1"/>
          </p:cNvSpPr>
          <p:nvPr>
            <p:ph type="body" sz="quarter" idx="82" hasCustomPrompt="1"/>
          </p:nvPr>
        </p:nvSpPr>
        <p:spPr>
          <a:xfrm>
            <a:off x="7295317"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76" name="Picture Placeholder 19">
            <a:extLst>
              <a:ext uri="{FF2B5EF4-FFF2-40B4-BE49-F238E27FC236}">
                <a16:creationId xmlns:a16="http://schemas.microsoft.com/office/drawing/2014/main" id="{824D0747-1165-224F-AE5C-ED0B38CB6828}"/>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77" name="Text Placeholder 5">
            <a:extLst>
              <a:ext uri="{FF2B5EF4-FFF2-40B4-BE49-F238E27FC236}">
                <a16:creationId xmlns:a16="http://schemas.microsoft.com/office/drawing/2014/main" id="{54CDC1CE-80E7-9644-BC17-1E2E9A40E7ED}"/>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8" name="Text Placeholder 5">
            <a:extLst>
              <a:ext uri="{FF2B5EF4-FFF2-40B4-BE49-F238E27FC236}">
                <a16:creationId xmlns:a16="http://schemas.microsoft.com/office/drawing/2014/main" id="{F8914BBB-A1E5-8B4B-8DBC-69F849388EE4}"/>
              </a:ext>
            </a:extLst>
          </p:cNvPr>
          <p:cNvSpPr>
            <a:spLocks noGrp="1"/>
          </p:cNvSpPr>
          <p:nvPr>
            <p:ph type="body" sz="quarter" idx="85" hasCustomPrompt="1"/>
          </p:nvPr>
        </p:nvSpPr>
        <p:spPr>
          <a:xfrm>
            <a:off x="9558069"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79" name="Text Placeholder 5">
            <a:extLst>
              <a:ext uri="{FF2B5EF4-FFF2-40B4-BE49-F238E27FC236}">
                <a16:creationId xmlns:a16="http://schemas.microsoft.com/office/drawing/2014/main" id="{E3A1C166-F97A-4742-8E5F-191D9B9D291F}"/>
              </a:ext>
            </a:extLst>
          </p:cNvPr>
          <p:cNvSpPr>
            <a:spLocks noGrp="1"/>
          </p:cNvSpPr>
          <p:nvPr>
            <p:ph type="body" sz="quarter" idx="86" hasCustomPrompt="1"/>
          </p:nvPr>
        </p:nvSpPr>
        <p:spPr>
          <a:xfrm>
            <a:off x="9558069"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80" name="Text Placeholder 5">
            <a:extLst>
              <a:ext uri="{FF2B5EF4-FFF2-40B4-BE49-F238E27FC236}">
                <a16:creationId xmlns:a16="http://schemas.microsoft.com/office/drawing/2014/main" id="{569B91FF-9812-064D-84C1-A726BC259B6C}"/>
              </a:ext>
            </a:extLst>
          </p:cNvPr>
          <p:cNvSpPr>
            <a:spLocks noGrp="1"/>
          </p:cNvSpPr>
          <p:nvPr>
            <p:ph type="body" sz="quarter" idx="87" hasCustomPrompt="1"/>
          </p:nvPr>
        </p:nvSpPr>
        <p:spPr>
          <a:xfrm>
            <a:off x="9558069"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81" name="Text Placeholder 5">
            <a:extLst>
              <a:ext uri="{FF2B5EF4-FFF2-40B4-BE49-F238E27FC236}">
                <a16:creationId xmlns:a16="http://schemas.microsoft.com/office/drawing/2014/main" id="{4302EB36-A91E-6B43-BAC1-097720B3CB86}"/>
              </a:ext>
            </a:extLst>
          </p:cNvPr>
          <p:cNvSpPr>
            <a:spLocks noGrp="1"/>
          </p:cNvSpPr>
          <p:nvPr>
            <p:ph type="body" sz="quarter" idx="88" hasCustomPrompt="1"/>
          </p:nvPr>
        </p:nvSpPr>
        <p:spPr>
          <a:xfrm>
            <a:off x="9558069"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82" name="TextBox 8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to c</a:t>
            </a:r>
            <a:r>
              <a:rPr lang="en-GB" sz="1400" b="0" i="0" dirty="0" smtClean="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89"/>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2945963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slide up 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32" name="Straight Connector 31">
            <a:extLst>
              <a:ext uri="{FF2B5EF4-FFF2-40B4-BE49-F238E27FC236}">
                <a16:creationId xmlns:a16="http://schemas.microsoft.com/office/drawing/2014/main" id="{0A459234-2A87-F14E-A0CC-75589B5672FC}"/>
              </a:ext>
            </a:extLst>
          </p:cNvPr>
          <p:cNvCxnSpPr>
            <a:cxnSpLocks/>
          </p:cNvCxnSpPr>
          <p:nvPr userDrawn="1"/>
        </p:nvCxnSpPr>
        <p:spPr>
          <a:xfrm>
            <a:off x="557669" y="2067942"/>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Picture Placeholder 19">
            <a:extLst>
              <a:ext uri="{FF2B5EF4-FFF2-40B4-BE49-F238E27FC236}">
                <a16:creationId xmlns:a16="http://schemas.microsoft.com/office/drawing/2014/main" id="{574D430E-F019-D446-BCD1-61823D16A249}"/>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48" name="Text Placeholder 5">
            <a:extLst>
              <a:ext uri="{FF2B5EF4-FFF2-40B4-BE49-F238E27FC236}">
                <a16:creationId xmlns:a16="http://schemas.microsoft.com/office/drawing/2014/main" id="{F37F051B-4978-B148-A509-D19D2EA8E986}"/>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49" name="Text Placeholder 5">
            <a:extLst>
              <a:ext uri="{FF2B5EF4-FFF2-40B4-BE49-F238E27FC236}">
                <a16:creationId xmlns:a16="http://schemas.microsoft.com/office/drawing/2014/main" id="{2F36AE75-D02A-434D-8EF6-32FFE0F570A0}"/>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50" name="Text Placeholder 5">
            <a:extLst>
              <a:ext uri="{FF2B5EF4-FFF2-40B4-BE49-F238E27FC236}">
                <a16:creationId xmlns:a16="http://schemas.microsoft.com/office/drawing/2014/main" id="{90AF22EF-C7E7-DB46-8C0C-C2338FA3BBF7}"/>
              </a:ext>
            </a:extLst>
          </p:cNvPr>
          <p:cNvSpPr>
            <a:spLocks noGrp="1"/>
          </p:cNvSpPr>
          <p:nvPr>
            <p:ph type="body" sz="quarter" idx="44" hasCustomPrompt="1"/>
          </p:nvPr>
        </p:nvSpPr>
        <p:spPr>
          <a:xfrm>
            <a:off x="2800808"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51" name="Text Placeholder 5">
            <a:extLst>
              <a:ext uri="{FF2B5EF4-FFF2-40B4-BE49-F238E27FC236}">
                <a16:creationId xmlns:a16="http://schemas.microsoft.com/office/drawing/2014/main" id="{FB9CAFFB-7D9C-8F41-978C-86507FEF8DFA}"/>
              </a:ext>
            </a:extLst>
          </p:cNvPr>
          <p:cNvSpPr>
            <a:spLocks noGrp="1"/>
          </p:cNvSpPr>
          <p:nvPr>
            <p:ph type="body" sz="quarter" idx="45" hasCustomPrompt="1"/>
          </p:nvPr>
        </p:nvSpPr>
        <p:spPr>
          <a:xfrm>
            <a:off x="2800808"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2" name="Text Placeholder 5">
            <a:extLst>
              <a:ext uri="{FF2B5EF4-FFF2-40B4-BE49-F238E27FC236}">
                <a16:creationId xmlns:a16="http://schemas.microsoft.com/office/drawing/2014/main" id="{4D461D0C-BC9C-D549-847E-E66498E896A5}"/>
              </a:ext>
            </a:extLst>
          </p:cNvPr>
          <p:cNvSpPr>
            <a:spLocks noGrp="1"/>
          </p:cNvSpPr>
          <p:nvPr>
            <p:ph type="body" sz="quarter" idx="46" hasCustomPrompt="1"/>
          </p:nvPr>
        </p:nvSpPr>
        <p:spPr>
          <a:xfrm>
            <a:off x="2800808"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3" name="Picture Placeholder 19">
            <a:extLst>
              <a:ext uri="{FF2B5EF4-FFF2-40B4-BE49-F238E27FC236}">
                <a16:creationId xmlns:a16="http://schemas.microsoft.com/office/drawing/2014/main" id="{A44D641D-6572-E441-8606-D5EA8967A77A}"/>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54" name="Text Placeholder 5">
            <a:extLst>
              <a:ext uri="{FF2B5EF4-FFF2-40B4-BE49-F238E27FC236}">
                <a16:creationId xmlns:a16="http://schemas.microsoft.com/office/drawing/2014/main" id="{DAD8A17C-CF94-7A4E-95C6-BB66A51A31A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55" name="Text Placeholder 5">
            <a:extLst>
              <a:ext uri="{FF2B5EF4-FFF2-40B4-BE49-F238E27FC236}">
                <a16:creationId xmlns:a16="http://schemas.microsoft.com/office/drawing/2014/main" id="{91F5EE4E-AE9F-354F-9E60-7AD20569CC32}"/>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56" name="Text Placeholder 5">
            <a:extLst>
              <a:ext uri="{FF2B5EF4-FFF2-40B4-BE49-F238E27FC236}">
                <a16:creationId xmlns:a16="http://schemas.microsoft.com/office/drawing/2014/main" id="{C94EDCED-DDB3-CA4B-8198-BC519A7FA825}"/>
              </a:ext>
            </a:extLst>
          </p:cNvPr>
          <p:cNvSpPr>
            <a:spLocks noGrp="1"/>
          </p:cNvSpPr>
          <p:nvPr>
            <p:ph type="body" sz="quarter" idx="50" hasCustomPrompt="1"/>
          </p:nvPr>
        </p:nvSpPr>
        <p:spPr>
          <a:xfrm>
            <a:off x="5048062"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57" name="Text Placeholder 5">
            <a:extLst>
              <a:ext uri="{FF2B5EF4-FFF2-40B4-BE49-F238E27FC236}">
                <a16:creationId xmlns:a16="http://schemas.microsoft.com/office/drawing/2014/main" id="{36A5C604-6938-FE49-8AB2-BD6A0EA816D6}"/>
              </a:ext>
            </a:extLst>
          </p:cNvPr>
          <p:cNvSpPr>
            <a:spLocks noGrp="1"/>
          </p:cNvSpPr>
          <p:nvPr>
            <p:ph type="body" sz="quarter" idx="51" hasCustomPrompt="1"/>
          </p:nvPr>
        </p:nvSpPr>
        <p:spPr>
          <a:xfrm>
            <a:off x="5048062"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58" name="Text Placeholder 5">
            <a:extLst>
              <a:ext uri="{FF2B5EF4-FFF2-40B4-BE49-F238E27FC236}">
                <a16:creationId xmlns:a16="http://schemas.microsoft.com/office/drawing/2014/main" id="{29259EF9-D45D-BD44-9B83-A1D288138B9D}"/>
              </a:ext>
            </a:extLst>
          </p:cNvPr>
          <p:cNvSpPr>
            <a:spLocks noGrp="1"/>
          </p:cNvSpPr>
          <p:nvPr>
            <p:ph type="body" sz="quarter" idx="52" hasCustomPrompt="1"/>
          </p:nvPr>
        </p:nvSpPr>
        <p:spPr>
          <a:xfrm>
            <a:off x="5048062"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9" name="Picture Placeholder 19">
            <a:extLst>
              <a:ext uri="{FF2B5EF4-FFF2-40B4-BE49-F238E27FC236}">
                <a16:creationId xmlns:a16="http://schemas.microsoft.com/office/drawing/2014/main" id="{DBF4FB9A-6C45-9848-83E6-FE33584EC07F}"/>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60" name="Text Placeholder 5">
            <a:extLst>
              <a:ext uri="{FF2B5EF4-FFF2-40B4-BE49-F238E27FC236}">
                <a16:creationId xmlns:a16="http://schemas.microsoft.com/office/drawing/2014/main" id="{3C6812DB-6DC9-584B-87F3-9ABE218B5CA3}"/>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1" name="Text Placeholder 5">
            <a:extLst>
              <a:ext uri="{FF2B5EF4-FFF2-40B4-BE49-F238E27FC236}">
                <a16:creationId xmlns:a16="http://schemas.microsoft.com/office/drawing/2014/main" id="{83802573-D716-DD49-8BA3-253B481658DC}"/>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2" name="Text Placeholder 5">
            <a:extLst>
              <a:ext uri="{FF2B5EF4-FFF2-40B4-BE49-F238E27FC236}">
                <a16:creationId xmlns:a16="http://schemas.microsoft.com/office/drawing/2014/main" id="{4068F7BD-2219-2D44-8330-BCDA55E63CA0}"/>
              </a:ext>
            </a:extLst>
          </p:cNvPr>
          <p:cNvSpPr>
            <a:spLocks noGrp="1"/>
          </p:cNvSpPr>
          <p:nvPr>
            <p:ph type="body" sz="quarter" idx="56" hasCustomPrompt="1"/>
          </p:nvPr>
        </p:nvSpPr>
        <p:spPr>
          <a:xfrm>
            <a:off x="7295317"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3" name="Text Placeholder 5">
            <a:extLst>
              <a:ext uri="{FF2B5EF4-FFF2-40B4-BE49-F238E27FC236}">
                <a16:creationId xmlns:a16="http://schemas.microsoft.com/office/drawing/2014/main" id="{F39B5E85-3B5A-5842-9891-9ED1BD93A961}"/>
              </a:ext>
            </a:extLst>
          </p:cNvPr>
          <p:cNvSpPr>
            <a:spLocks noGrp="1"/>
          </p:cNvSpPr>
          <p:nvPr>
            <p:ph type="body" sz="quarter" idx="57" hasCustomPrompt="1"/>
          </p:nvPr>
        </p:nvSpPr>
        <p:spPr>
          <a:xfrm>
            <a:off x="7295317"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64" name="Text Placeholder 5">
            <a:extLst>
              <a:ext uri="{FF2B5EF4-FFF2-40B4-BE49-F238E27FC236}">
                <a16:creationId xmlns:a16="http://schemas.microsoft.com/office/drawing/2014/main" id="{F7FEA96D-31C3-9846-88FC-03EE1C45CA14}"/>
              </a:ext>
            </a:extLst>
          </p:cNvPr>
          <p:cNvSpPr>
            <a:spLocks noGrp="1"/>
          </p:cNvSpPr>
          <p:nvPr>
            <p:ph type="body" sz="quarter" idx="58" hasCustomPrompt="1"/>
          </p:nvPr>
        </p:nvSpPr>
        <p:spPr>
          <a:xfrm>
            <a:off x="7295317"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65" name="Picture Placeholder 19">
            <a:extLst>
              <a:ext uri="{FF2B5EF4-FFF2-40B4-BE49-F238E27FC236}">
                <a16:creationId xmlns:a16="http://schemas.microsoft.com/office/drawing/2014/main" id="{2F08BBA3-B0B1-E842-93D0-4EC15F7C801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66" name="Text Placeholder 5">
            <a:extLst>
              <a:ext uri="{FF2B5EF4-FFF2-40B4-BE49-F238E27FC236}">
                <a16:creationId xmlns:a16="http://schemas.microsoft.com/office/drawing/2014/main" id="{9CDE07AF-813B-9B45-8A12-5CE94D3B52C5}"/>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67" name="Text Placeholder 5">
            <a:extLst>
              <a:ext uri="{FF2B5EF4-FFF2-40B4-BE49-F238E27FC236}">
                <a16:creationId xmlns:a16="http://schemas.microsoft.com/office/drawing/2014/main" id="{C9326C20-A531-C248-93E0-43662F836486}"/>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68" name="Text Placeholder 5">
            <a:extLst>
              <a:ext uri="{FF2B5EF4-FFF2-40B4-BE49-F238E27FC236}">
                <a16:creationId xmlns:a16="http://schemas.microsoft.com/office/drawing/2014/main" id="{D5050950-3A48-BB40-B43C-FABC24A18685}"/>
              </a:ext>
            </a:extLst>
          </p:cNvPr>
          <p:cNvSpPr>
            <a:spLocks noGrp="1"/>
          </p:cNvSpPr>
          <p:nvPr>
            <p:ph type="body" sz="quarter" idx="62" hasCustomPrompt="1"/>
          </p:nvPr>
        </p:nvSpPr>
        <p:spPr>
          <a:xfrm>
            <a:off x="9558069"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69" name="Text Placeholder 5">
            <a:extLst>
              <a:ext uri="{FF2B5EF4-FFF2-40B4-BE49-F238E27FC236}">
                <a16:creationId xmlns:a16="http://schemas.microsoft.com/office/drawing/2014/main" id="{2AF39B46-950C-474E-8A7A-45CE32C27A8A}"/>
              </a:ext>
            </a:extLst>
          </p:cNvPr>
          <p:cNvSpPr>
            <a:spLocks noGrp="1"/>
          </p:cNvSpPr>
          <p:nvPr>
            <p:ph type="body" sz="quarter" idx="63" hasCustomPrompt="1"/>
          </p:nvPr>
        </p:nvSpPr>
        <p:spPr>
          <a:xfrm>
            <a:off x="9558069"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70" name="Text Placeholder 5">
            <a:extLst>
              <a:ext uri="{FF2B5EF4-FFF2-40B4-BE49-F238E27FC236}">
                <a16:creationId xmlns:a16="http://schemas.microsoft.com/office/drawing/2014/main" id="{ABB60E24-6FB4-3243-B746-B19F43E43BE7}"/>
              </a:ext>
            </a:extLst>
          </p:cNvPr>
          <p:cNvSpPr>
            <a:spLocks noGrp="1"/>
          </p:cNvSpPr>
          <p:nvPr>
            <p:ph type="body" sz="quarter" idx="64" hasCustomPrompt="1"/>
          </p:nvPr>
        </p:nvSpPr>
        <p:spPr>
          <a:xfrm>
            <a:off x="9558069"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cxnSp>
        <p:nvCxnSpPr>
          <p:cNvPr id="71" name="Straight Connector 70">
            <a:extLst>
              <a:ext uri="{FF2B5EF4-FFF2-40B4-BE49-F238E27FC236}">
                <a16:creationId xmlns:a16="http://schemas.microsoft.com/office/drawing/2014/main" id="{630410C7-1EA6-EB48-BFAF-7D3CC0A714C1}"/>
              </a:ext>
            </a:extLst>
          </p:cNvPr>
          <p:cNvCxnSpPr>
            <a:cxnSpLocks/>
          </p:cNvCxnSpPr>
          <p:nvPr userDrawn="1"/>
        </p:nvCxnSpPr>
        <p:spPr>
          <a:xfrm>
            <a:off x="557669" y="4160213"/>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Picture Placeholder 19">
            <a:extLst>
              <a:ext uri="{FF2B5EF4-FFF2-40B4-BE49-F238E27FC236}">
                <a16:creationId xmlns:a16="http://schemas.microsoft.com/office/drawing/2014/main" id="{3F9C6F37-8530-8542-82E4-13A58FE4F66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73" name="Text Placeholder 5">
            <a:extLst>
              <a:ext uri="{FF2B5EF4-FFF2-40B4-BE49-F238E27FC236}">
                <a16:creationId xmlns:a16="http://schemas.microsoft.com/office/drawing/2014/main" id="{1435A8A5-371F-9844-A758-85F5FB87DE03}"/>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78" name="Picture Placeholder 19">
            <a:extLst>
              <a:ext uri="{FF2B5EF4-FFF2-40B4-BE49-F238E27FC236}">
                <a16:creationId xmlns:a16="http://schemas.microsoft.com/office/drawing/2014/main" id="{47B6D1C8-1BFB-134B-AE31-8B5E64B79598}"/>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79" name="Text Placeholder 5">
            <a:extLst>
              <a:ext uri="{FF2B5EF4-FFF2-40B4-BE49-F238E27FC236}">
                <a16:creationId xmlns:a16="http://schemas.microsoft.com/office/drawing/2014/main" id="{81086F0C-A167-C243-8AFD-9683786A15DA}"/>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84" name="Picture Placeholder 19">
            <a:extLst>
              <a:ext uri="{FF2B5EF4-FFF2-40B4-BE49-F238E27FC236}">
                <a16:creationId xmlns:a16="http://schemas.microsoft.com/office/drawing/2014/main" id="{DE47E309-0CD4-A941-B441-439489F7D52A}"/>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85" name="Text Placeholder 5">
            <a:extLst>
              <a:ext uri="{FF2B5EF4-FFF2-40B4-BE49-F238E27FC236}">
                <a16:creationId xmlns:a16="http://schemas.microsoft.com/office/drawing/2014/main" id="{2D8D7030-4DFE-9A43-A501-B842489C53F1}"/>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0" name="Picture Placeholder 19">
            <a:extLst>
              <a:ext uri="{FF2B5EF4-FFF2-40B4-BE49-F238E27FC236}">
                <a16:creationId xmlns:a16="http://schemas.microsoft.com/office/drawing/2014/main" id="{537709F6-4634-A747-934D-0300AF6CB7BC}"/>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91" name="Text Placeholder 5">
            <a:extLst>
              <a:ext uri="{FF2B5EF4-FFF2-40B4-BE49-F238E27FC236}">
                <a16:creationId xmlns:a16="http://schemas.microsoft.com/office/drawing/2014/main" id="{A1989F11-223B-BB40-A34C-FFB15D5050B4}"/>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6" name="Picture Placeholder 19">
            <a:extLst>
              <a:ext uri="{FF2B5EF4-FFF2-40B4-BE49-F238E27FC236}">
                <a16:creationId xmlns:a16="http://schemas.microsoft.com/office/drawing/2014/main" id="{19E5242B-B98E-D04B-A0B6-F507F2265340}"/>
              </a:ext>
            </a:extLst>
          </p:cNvPr>
          <p:cNvSpPr>
            <a:spLocks noGrp="1"/>
          </p:cNvSpPr>
          <p:nvPr>
            <p:ph type="pic" sz="quarter" idx="89"/>
          </p:nvPr>
        </p:nvSpPr>
        <p:spPr>
          <a:xfrm>
            <a:off x="557670" y="2154947"/>
            <a:ext cx="1602000" cy="702000"/>
          </a:xfrm>
          <a:prstGeom prst="rect">
            <a:avLst/>
          </a:prstGeom>
        </p:spPr>
        <p:txBody>
          <a:bodyPr/>
          <a:lstStyle/>
          <a:p>
            <a:endParaRPr lang="en-US"/>
          </a:p>
        </p:txBody>
      </p:sp>
      <p:sp>
        <p:nvSpPr>
          <p:cNvPr id="97" name="Text Placeholder 5">
            <a:extLst>
              <a:ext uri="{FF2B5EF4-FFF2-40B4-BE49-F238E27FC236}">
                <a16:creationId xmlns:a16="http://schemas.microsoft.com/office/drawing/2014/main" id="{04F99EAD-8E2C-5C4A-BADD-F8AF850B2565}"/>
              </a:ext>
            </a:extLst>
          </p:cNvPr>
          <p:cNvSpPr>
            <a:spLocks noGrp="1"/>
          </p:cNvSpPr>
          <p:nvPr>
            <p:ph type="body" sz="quarter" idx="90" hasCustomPrompt="1"/>
          </p:nvPr>
        </p:nvSpPr>
        <p:spPr>
          <a:xfrm>
            <a:off x="553554" y="2917825"/>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98" name="Text Placeholder 5">
            <a:extLst>
              <a:ext uri="{FF2B5EF4-FFF2-40B4-BE49-F238E27FC236}">
                <a16:creationId xmlns:a16="http://schemas.microsoft.com/office/drawing/2014/main" id="{F0ACEDCD-5DE9-CE40-9BCD-2059BC1214B6}"/>
              </a:ext>
            </a:extLst>
          </p:cNvPr>
          <p:cNvSpPr>
            <a:spLocks noGrp="1"/>
          </p:cNvSpPr>
          <p:nvPr>
            <p:ph type="body" sz="quarter" idx="91" hasCustomPrompt="1"/>
          </p:nvPr>
        </p:nvSpPr>
        <p:spPr>
          <a:xfrm>
            <a:off x="553554"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99" name="Text Placeholder 5">
            <a:extLst>
              <a:ext uri="{FF2B5EF4-FFF2-40B4-BE49-F238E27FC236}">
                <a16:creationId xmlns:a16="http://schemas.microsoft.com/office/drawing/2014/main" id="{FCF52B0B-4C1C-814D-8705-FD368A75EC56}"/>
              </a:ext>
            </a:extLst>
          </p:cNvPr>
          <p:cNvSpPr>
            <a:spLocks noGrp="1"/>
          </p:cNvSpPr>
          <p:nvPr>
            <p:ph type="body" sz="quarter" idx="92" hasCustomPrompt="1"/>
          </p:nvPr>
        </p:nvSpPr>
        <p:spPr>
          <a:xfrm>
            <a:off x="553554"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00" name="Text Placeholder 5">
            <a:extLst>
              <a:ext uri="{FF2B5EF4-FFF2-40B4-BE49-F238E27FC236}">
                <a16:creationId xmlns:a16="http://schemas.microsoft.com/office/drawing/2014/main" id="{08E8BA76-0BB0-814F-8E4B-A13F6DCD731E}"/>
              </a:ext>
            </a:extLst>
          </p:cNvPr>
          <p:cNvSpPr>
            <a:spLocks noGrp="1"/>
          </p:cNvSpPr>
          <p:nvPr>
            <p:ph type="body" sz="quarter" idx="93" hasCustomPrompt="1"/>
          </p:nvPr>
        </p:nvSpPr>
        <p:spPr>
          <a:xfrm>
            <a:off x="553554"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01" name="Text Placeholder 5">
            <a:extLst>
              <a:ext uri="{FF2B5EF4-FFF2-40B4-BE49-F238E27FC236}">
                <a16:creationId xmlns:a16="http://schemas.microsoft.com/office/drawing/2014/main" id="{7469F185-6B11-5F45-96A5-761448A67952}"/>
              </a:ext>
            </a:extLst>
          </p:cNvPr>
          <p:cNvSpPr>
            <a:spLocks noGrp="1"/>
          </p:cNvSpPr>
          <p:nvPr>
            <p:ph type="body" sz="quarter" idx="94" hasCustomPrompt="1"/>
          </p:nvPr>
        </p:nvSpPr>
        <p:spPr>
          <a:xfrm>
            <a:off x="553554"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02" name="Picture Placeholder 19">
            <a:extLst>
              <a:ext uri="{FF2B5EF4-FFF2-40B4-BE49-F238E27FC236}">
                <a16:creationId xmlns:a16="http://schemas.microsoft.com/office/drawing/2014/main" id="{8ED9F154-64FF-E44C-9044-8711811CB042}"/>
              </a:ext>
            </a:extLst>
          </p:cNvPr>
          <p:cNvSpPr>
            <a:spLocks noGrp="1"/>
          </p:cNvSpPr>
          <p:nvPr>
            <p:ph type="pic" sz="quarter" idx="95"/>
          </p:nvPr>
        </p:nvSpPr>
        <p:spPr>
          <a:xfrm>
            <a:off x="557670" y="4247218"/>
            <a:ext cx="1602000" cy="702000"/>
          </a:xfrm>
          <a:prstGeom prst="rect">
            <a:avLst/>
          </a:prstGeom>
        </p:spPr>
        <p:txBody>
          <a:bodyPr/>
          <a:lstStyle/>
          <a:p>
            <a:endParaRPr lang="en-US"/>
          </a:p>
        </p:txBody>
      </p:sp>
      <p:sp>
        <p:nvSpPr>
          <p:cNvPr id="103" name="Text Placeholder 5">
            <a:extLst>
              <a:ext uri="{FF2B5EF4-FFF2-40B4-BE49-F238E27FC236}">
                <a16:creationId xmlns:a16="http://schemas.microsoft.com/office/drawing/2014/main" id="{7EF0F826-3003-DF47-BBA5-62808712B88D}"/>
              </a:ext>
            </a:extLst>
          </p:cNvPr>
          <p:cNvSpPr>
            <a:spLocks noGrp="1"/>
          </p:cNvSpPr>
          <p:nvPr>
            <p:ph type="body" sz="quarter" idx="96" hasCustomPrompt="1"/>
          </p:nvPr>
        </p:nvSpPr>
        <p:spPr>
          <a:xfrm>
            <a:off x="553554" y="5010096"/>
            <a:ext cx="2088000" cy="184666"/>
          </a:xfrm>
        </p:spPr>
        <p:txBody>
          <a:bodyPr/>
          <a:lstStyle>
            <a:lvl1pPr>
              <a:defRPr sz="1200"/>
            </a:lvl1pPr>
            <a:lvl2pPr>
              <a:defRPr sz="1200"/>
            </a:lvl2pPr>
            <a:lvl3pPr>
              <a:defRPr sz="1200"/>
            </a:lvl3pPr>
            <a:lvl4pPr>
              <a:defRPr sz="1200"/>
            </a:lvl4pPr>
            <a:lvl5pPr>
              <a:defRPr sz="1200"/>
            </a:lvl5pPr>
          </a:lstStyle>
          <a:p>
            <a:pPr lvl="0"/>
            <a:r>
              <a:rPr lang="en-GB" dirty="0"/>
              <a:t>Name Surname</a:t>
            </a:r>
          </a:p>
        </p:txBody>
      </p:sp>
      <p:sp>
        <p:nvSpPr>
          <p:cNvPr id="108" name="TextBox 10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to c</a:t>
            </a:r>
            <a:r>
              <a:rPr lang="en-GB" sz="1400" b="0" i="0" dirty="0" smtClean="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 Placeholder 5">
            <a:extLst>
              <a:ext uri="{FF2B5EF4-FFF2-40B4-BE49-F238E27FC236}">
                <a16:creationId xmlns:a16="http://schemas.microsoft.com/office/drawing/2014/main" id="{2F36AE75-D02A-434D-8EF6-32FFE0F570A0}"/>
              </a:ext>
            </a:extLst>
          </p:cNvPr>
          <p:cNvSpPr>
            <a:spLocks noGrp="1"/>
          </p:cNvSpPr>
          <p:nvPr>
            <p:ph type="body" sz="quarter" idx="97" hasCustomPrompt="1"/>
          </p:nvPr>
        </p:nvSpPr>
        <p:spPr>
          <a:xfrm>
            <a:off x="2800808"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10" name="Text Placeholder 5">
            <a:extLst>
              <a:ext uri="{FF2B5EF4-FFF2-40B4-BE49-F238E27FC236}">
                <a16:creationId xmlns:a16="http://schemas.microsoft.com/office/drawing/2014/main" id="{90AF22EF-C7E7-DB46-8C0C-C2338FA3BBF7}"/>
              </a:ext>
            </a:extLst>
          </p:cNvPr>
          <p:cNvSpPr>
            <a:spLocks noGrp="1"/>
          </p:cNvSpPr>
          <p:nvPr>
            <p:ph type="body" sz="quarter" idx="98" hasCustomPrompt="1"/>
          </p:nvPr>
        </p:nvSpPr>
        <p:spPr>
          <a:xfrm>
            <a:off x="2800808"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11" name="Text Placeholder 5">
            <a:extLst>
              <a:ext uri="{FF2B5EF4-FFF2-40B4-BE49-F238E27FC236}">
                <a16:creationId xmlns:a16="http://schemas.microsoft.com/office/drawing/2014/main" id="{FB9CAFFB-7D9C-8F41-978C-86507FEF8DFA}"/>
              </a:ext>
            </a:extLst>
          </p:cNvPr>
          <p:cNvSpPr>
            <a:spLocks noGrp="1"/>
          </p:cNvSpPr>
          <p:nvPr>
            <p:ph type="body" sz="quarter" idx="99" hasCustomPrompt="1"/>
          </p:nvPr>
        </p:nvSpPr>
        <p:spPr>
          <a:xfrm>
            <a:off x="2800808"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12" name="Text Placeholder 5">
            <a:extLst>
              <a:ext uri="{FF2B5EF4-FFF2-40B4-BE49-F238E27FC236}">
                <a16:creationId xmlns:a16="http://schemas.microsoft.com/office/drawing/2014/main" id="{4D461D0C-BC9C-D549-847E-E66498E896A5}"/>
              </a:ext>
            </a:extLst>
          </p:cNvPr>
          <p:cNvSpPr>
            <a:spLocks noGrp="1"/>
          </p:cNvSpPr>
          <p:nvPr>
            <p:ph type="body" sz="quarter" idx="100" hasCustomPrompt="1"/>
          </p:nvPr>
        </p:nvSpPr>
        <p:spPr>
          <a:xfrm>
            <a:off x="2800808"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13" name="Text Placeholder 5">
            <a:extLst>
              <a:ext uri="{FF2B5EF4-FFF2-40B4-BE49-F238E27FC236}">
                <a16:creationId xmlns:a16="http://schemas.microsoft.com/office/drawing/2014/main" id="{91F5EE4E-AE9F-354F-9E60-7AD20569CC32}"/>
              </a:ext>
            </a:extLst>
          </p:cNvPr>
          <p:cNvSpPr>
            <a:spLocks noGrp="1"/>
          </p:cNvSpPr>
          <p:nvPr>
            <p:ph type="body" sz="quarter" idx="101" hasCustomPrompt="1"/>
          </p:nvPr>
        </p:nvSpPr>
        <p:spPr>
          <a:xfrm>
            <a:off x="5048062"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14" name="Text Placeholder 5">
            <a:extLst>
              <a:ext uri="{FF2B5EF4-FFF2-40B4-BE49-F238E27FC236}">
                <a16:creationId xmlns:a16="http://schemas.microsoft.com/office/drawing/2014/main" id="{C94EDCED-DDB3-CA4B-8198-BC519A7FA825}"/>
              </a:ext>
            </a:extLst>
          </p:cNvPr>
          <p:cNvSpPr>
            <a:spLocks noGrp="1"/>
          </p:cNvSpPr>
          <p:nvPr>
            <p:ph type="body" sz="quarter" idx="102" hasCustomPrompt="1"/>
          </p:nvPr>
        </p:nvSpPr>
        <p:spPr>
          <a:xfrm>
            <a:off x="5048062"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15" name="Text Placeholder 5">
            <a:extLst>
              <a:ext uri="{FF2B5EF4-FFF2-40B4-BE49-F238E27FC236}">
                <a16:creationId xmlns:a16="http://schemas.microsoft.com/office/drawing/2014/main" id="{36A5C604-6938-FE49-8AB2-BD6A0EA816D6}"/>
              </a:ext>
            </a:extLst>
          </p:cNvPr>
          <p:cNvSpPr>
            <a:spLocks noGrp="1"/>
          </p:cNvSpPr>
          <p:nvPr>
            <p:ph type="body" sz="quarter" idx="103" hasCustomPrompt="1"/>
          </p:nvPr>
        </p:nvSpPr>
        <p:spPr>
          <a:xfrm>
            <a:off x="5048062"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16" name="Text Placeholder 5">
            <a:extLst>
              <a:ext uri="{FF2B5EF4-FFF2-40B4-BE49-F238E27FC236}">
                <a16:creationId xmlns:a16="http://schemas.microsoft.com/office/drawing/2014/main" id="{29259EF9-D45D-BD44-9B83-A1D288138B9D}"/>
              </a:ext>
            </a:extLst>
          </p:cNvPr>
          <p:cNvSpPr>
            <a:spLocks noGrp="1"/>
          </p:cNvSpPr>
          <p:nvPr>
            <p:ph type="body" sz="quarter" idx="104" hasCustomPrompt="1"/>
          </p:nvPr>
        </p:nvSpPr>
        <p:spPr>
          <a:xfrm>
            <a:off x="5048062"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17" name="Text Placeholder 5">
            <a:extLst>
              <a:ext uri="{FF2B5EF4-FFF2-40B4-BE49-F238E27FC236}">
                <a16:creationId xmlns:a16="http://schemas.microsoft.com/office/drawing/2014/main" id="{83802573-D716-DD49-8BA3-253B481658DC}"/>
              </a:ext>
            </a:extLst>
          </p:cNvPr>
          <p:cNvSpPr>
            <a:spLocks noGrp="1"/>
          </p:cNvSpPr>
          <p:nvPr>
            <p:ph type="body" sz="quarter" idx="105" hasCustomPrompt="1"/>
          </p:nvPr>
        </p:nvSpPr>
        <p:spPr>
          <a:xfrm>
            <a:off x="7295317"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18" name="Text Placeholder 5">
            <a:extLst>
              <a:ext uri="{FF2B5EF4-FFF2-40B4-BE49-F238E27FC236}">
                <a16:creationId xmlns:a16="http://schemas.microsoft.com/office/drawing/2014/main" id="{4068F7BD-2219-2D44-8330-BCDA55E63CA0}"/>
              </a:ext>
            </a:extLst>
          </p:cNvPr>
          <p:cNvSpPr>
            <a:spLocks noGrp="1"/>
          </p:cNvSpPr>
          <p:nvPr>
            <p:ph type="body" sz="quarter" idx="106" hasCustomPrompt="1"/>
          </p:nvPr>
        </p:nvSpPr>
        <p:spPr>
          <a:xfrm>
            <a:off x="7295317"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19" name="Text Placeholder 5">
            <a:extLst>
              <a:ext uri="{FF2B5EF4-FFF2-40B4-BE49-F238E27FC236}">
                <a16:creationId xmlns:a16="http://schemas.microsoft.com/office/drawing/2014/main" id="{F39B5E85-3B5A-5842-9891-9ED1BD93A961}"/>
              </a:ext>
            </a:extLst>
          </p:cNvPr>
          <p:cNvSpPr>
            <a:spLocks noGrp="1"/>
          </p:cNvSpPr>
          <p:nvPr>
            <p:ph type="body" sz="quarter" idx="107" hasCustomPrompt="1"/>
          </p:nvPr>
        </p:nvSpPr>
        <p:spPr>
          <a:xfrm>
            <a:off x="7295317"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20" name="Text Placeholder 5">
            <a:extLst>
              <a:ext uri="{FF2B5EF4-FFF2-40B4-BE49-F238E27FC236}">
                <a16:creationId xmlns:a16="http://schemas.microsoft.com/office/drawing/2014/main" id="{F7FEA96D-31C3-9846-88FC-03EE1C45CA14}"/>
              </a:ext>
            </a:extLst>
          </p:cNvPr>
          <p:cNvSpPr>
            <a:spLocks noGrp="1"/>
          </p:cNvSpPr>
          <p:nvPr>
            <p:ph type="body" sz="quarter" idx="108" hasCustomPrompt="1"/>
          </p:nvPr>
        </p:nvSpPr>
        <p:spPr>
          <a:xfrm>
            <a:off x="7295317"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21" name="Text Placeholder 5">
            <a:extLst>
              <a:ext uri="{FF2B5EF4-FFF2-40B4-BE49-F238E27FC236}">
                <a16:creationId xmlns:a16="http://schemas.microsoft.com/office/drawing/2014/main" id="{C9326C20-A531-C248-93E0-43662F836486}"/>
              </a:ext>
            </a:extLst>
          </p:cNvPr>
          <p:cNvSpPr>
            <a:spLocks noGrp="1"/>
          </p:cNvSpPr>
          <p:nvPr>
            <p:ph type="body" sz="quarter" idx="109" hasCustomPrompt="1"/>
          </p:nvPr>
        </p:nvSpPr>
        <p:spPr>
          <a:xfrm>
            <a:off x="9558069"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22" name="Text Placeholder 5">
            <a:extLst>
              <a:ext uri="{FF2B5EF4-FFF2-40B4-BE49-F238E27FC236}">
                <a16:creationId xmlns:a16="http://schemas.microsoft.com/office/drawing/2014/main" id="{D5050950-3A48-BB40-B43C-FABC24A18685}"/>
              </a:ext>
            </a:extLst>
          </p:cNvPr>
          <p:cNvSpPr>
            <a:spLocks noGrp="1"/>
          </p:cNvSpPr>
          <p:nvPr>
            <p:ph type="body" sz="quarter" idx="110" hasCustomPrompt="1"/>
          </p:nvPr>
        </p:nvSpPr>
        <p:spPr>
          <a:xfrm>
            <a:off x="9558069"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23" name="Text Placeholder 5">
            <a:extLst>
              <a:ext uri="{FF2B5EF4-FFF2-40B4-BE49-F238E27FC236}">
                <a16:creationId xmlns:a16="http://schemas.microsoft.com/office/drawing/2014/main" id="{2AF39B46-950C-474E-8A7A-45CE32C27A8A}"/>
              </a:ext>
            </a:extLst>
          </p:cNvPr>
          <p:cNvSpPr>
            <a:spLocks noGrp="1"/>
          </p:cNvSpPr>
          <p:nvPr>
            <p:ph type="body" sz="quarter" idx="111" hasCustomPrompt="1"/>
          </p:nvPr>
        </p:nvSpPr>
        <p:spPr>
          <a:xfrm>
            <a:off x="9558069"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24" name="Text Placeholder 5">
            <a:extLst>
              <a:ext uri="{FF2B5EF4-FFF2-40B4-BE49-F238E27FC236}">
                <a16:creationId xmlns:a16="http://schemas.microsoft.com/office/drawing/2014/main" id="{ABB60E24-6FB4-3243-B746-B19F43E43BE7}"/>
              </a:ext>
            </a:extLst>
          </p:cNvPr>
          <p:cNvSpPr>
            <a:spLocks noGrp="1"/>
          </p:cNvSpPr>
          <p:nvPr>
            <p:ph type="body" sz="quarter" idx="112" hasCustomPrompt="1"/>
          </p:nvPr>
        </p:nvSpPr>
        <p:spPr>
          <a:xfrm>
            <a:off x="9558069"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125" name="Text Placeholder 5">
            <a:extLst>
              <a:ext uri="{FF2B5EF4-FFF2-40B4-BE49-F238E27FC236}">
                <a16:creationId xmlns:a16="http://schemas.microsoft.com/office/drawing/2014/main" id="{F0ACEDCD-5DE9-CE40-9BCD-2059BC1214B6}"/>
              </a:ext>
            </a:extLst>
          </p:cNvPr>
          <p:cNvSpPr>
            <a:spLocks noGrp="1"/>
          </p:cNvSpPr>
          <p:nvPr>
            <p:ph type="body" sz="quarter" idx="113" hasCustomPrompt="1"/>
          </p:nvPr>
        </p:nvSpPr>
        <p:spPr>
          <a:xfrm>
            <a:off x="553554"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Job title</a:t>
            </a:r>
          </a:p>
        </p:txBody>
      </p:sp>
      <p:sp>
        <p:nvSpPr>
          <p:cNvPr id="126" name="Text Placeholder 5">
            <a:extLst>
              <a:ext uri="{FF2B5EF4-FFF2-40B4-BE49-F238E27FC236}">
                <a16:creationId xmlns:a16="http://schemas.microsoft.com/office/drawing/2014/main" id="{FCF52B0B-4C1C-814D-8705-FD368A75EC56}"/>
              </a:ext>
            </a:extLst>
          </p:cNvPr>
          <p:cNvSpPr>
            <a:spLocks noGrp="1"/>
          </p:cNvSpPr>
          <p:nvPr>
            <p:ph type="body" sz="quarter" idx="114" hasCustomPrompt="1"/>
          </p:nvPr>
        </p:nvSpPr>
        <p:spPr>
          <a:xfrm>
            <a:off x="553554"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T</a:t>
            </a:r>
          </a:p>
        </p:txBody>
      </p:sp>
      <p:sp>
        <p:nvSpPr>
          <p:cNvPr id="127" name="Text Placeholder 5">
            <a:extLst>
              <a:ext uri="{FF2B5EF4-FFF2-40B4-BE49-F238E27FC236}">
                <a16:creationId xmlns:a16="http://schemas.microsoft.com/office/drawing/2014/main" id="{08E8BA76-0BB0-814F-8E4B-A13F6DCD731E}"/>
              </a:ext>
            </a:extLst>
          </p:cNvPr>
          <p:cNvSpPr>
            <a:spLocks noGrp="1"/>
          </p:cNvSpPr>
          <p:nvPr>
            <p:ph type="body" sz="quarter" idx="115" hasCustomPrompt="1"/>
          </p:nvPr>
        </p:nvSpPr>
        <p:spPr>
          <a:xfrm>
            <a:off x="553554"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M</a:t>
            </a:r>
          </a:p>
        </p:txBody>
      </p:sp>
      <p:sp>
        <p:nvSpPr>
          <p:cNvPr id="128" name="Text Placeholder 5">
            <a:extLst>
              <a:ext uri="{FF2B5EF4-FFF2-40B4-BE49-F238E27FC236}">
                <a16:creationId xmlns:a16="http://schemas.microsoft.com/office/drawing/2014/main" id="{7469F185-6B11-5F45-96A5-761448A67952}"/>
              </a:ext>
            </a:extLst>
          </p:cNvPr>
          <p:cNvSpPr>
            <a:spLocks noGrp="1"/>
          </p:cNvSpPr>
          <p:nvPr>
            <p:ph type="body" sz="quarter" idx="116" hasCustomPrompt="1"/>
          </p:nvPr>
        </p:nvSpPr>
        <p:spPr>
          <a:xfrm>
            <a:off x="553554"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dirty="0"/>
              <a:t>E</a:t>
            </a:r>
          </a:p>
        </p:txBody>
      </p:sp>
      <p:sp>
        <p:nvSpPr>
          <p:cNvPr id="5" name="Footer Placeholder 4"/>
          <p:cNvSpPr>
            <a:spLocks noGrp="1"/>
          </p:cNvSpPr>
          <p:nvPr>
            <p:ph type="ftr" sz="quarter" idx="117"/>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35287121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slide with titl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5" name="Footer Placeholder 4"/>
          <p:cNvSpPr>
            <a:spLocks noGrp="1"/>
          </p:cNvSpPr>
          <p:nvPr>
            <p:ph type="ftr" sz="quarter" idx="12"/>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3550776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dirty="0"/>
              <a:t>Click to edit Master title style</a:t>
            </a:r>
            <a:endParaRPr lang="en-US" dirty="0"/>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808465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Divider slide 1">
    <p:bg>
      <p:bgPr>
        <a:solidFill>
          <a:schemeClr val="accent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mn-lt"/>
                <a:ea typeface="Open Sans" panose="020B0606030504020204" pitchFamily="34" charset="0"/>
                <a:cs typeface="Open Sans" panose="020B0606030504020204" pitchFamily="34" charset="0"/>
              </a:defRPr>
            </a:lvl1pPr>
          </a:lstStyle>
          <a:p>
            <a:pPr lvl="0"/>
            <a:r>
              <a:rPr lang="en-GB" dirty="0"/>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dirty="0"/>
              <a:t>Click to edit Master title style</a:t>
            </a:r>
            <a:endParaRPr lang="en-US" dirty="0"/>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962115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 Icons Txt w Intro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3018673"/>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3018673"/>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3018673"/>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3018673"/>
            <a:ext cx="899999" cy="900000"/>
          </a:xfrm>
          <a:prstGeom prst="rect">
            <a:avLst/>
          </a:prstGeom>
        </p:spPr>
        <p:txBody>
          <a:bodyPr/>
          <a:lstStyle/>
          <a:p>
            <a:endParaRPr lang="en-US" dirty="0"/>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3018673"/>
            <a:ext cx="899999" cy="900000"/>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3018673"/>
            <a:ext cx="899999" cy="900000"/>
          </a:xfrm>
          <a:prstGeom prst="rect">
            <a:avLst/>
          </a:prstGeom>
        </p:spPr>
        <p:txBody>
          <a:bodyPr/>
          <a:lstStyle/>
          <a:p>
            <a:endParaRPr lang="en-US" dirty="0"/>
          </a:p>
        </p:txBody>
      </p:sp>
      <p:sp>
        <p:nvSpPr>
          <p:cNvPr id="32" name="Text Placeholder 26">
            <a:extLst>
              <a:ext uri="{FF2B5EF4-FFF2-40B4-BE49-F238E27FC236}">
                <a16:creationId xmlns:a16="http://schemas.microsoft.com/office/drawing/2014/main" id="{9E9E3776-2A47-954F-B5EE-95571CD18E64}"/>
              </a:ext>
            </a:extLst>
          </p:cNvPr>
          <p:cNvSpPr>
            <a:spLocks noGrp="1"/>
          </p:cNvSpPr>
          <p:nvPr>
            <p:ph type="body" sz="quarter" idx="22"/>
          </p:nvPr>
        </p:nvSpPr>
        <p:spPr>
          <a:xfrm>
            <a:off x="550864" y="2051050"/>
            <a:ext cx="11090274" cy="1210588"/>
          </a:xfrm>
          <a:prstGeom prst="rect">
            <a:avLst/>
          </a:prstGeom>
        </p:spPr>
        <p:txBody>
          <a:bodyPr numCol="2"/>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3" name="Text Placeholder 6">
            <a:extLst>
              <a:ext uri="{FF2B5EF4-FFF2-40B4-BE49-F238E27FC236}">
                <a16:creationId xmlns:a16="http://schemas.microsoft.com/office/drawing/2014/main" id="{2BB2EE66-3E97-DF46-BBF8-A468CA4C2ACD}"/>
              </a:ext>
            </a:extLst>
          </p:cNvPr>
          <p:cNvSpPr>
            <a:spLocks noGrp="1"/>
          </p:cNvSpPr>
          <p:nvPr>
            <p:ph type="body" sz="quarter" idx="35"/>
          </p:nvPr>
        </p:nvSpPr>
        <p:spPr>
          <a:xfrm>
            <a:off x="550863"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6">
            <a:extLst>
              <a:ext uri="{FF2B5EF4-FFF2-40B4-BE49-F238E27FC236}">
                <a16:creationId xmlns:a16="http://schemas.microsoft.com/office/drawing/2014/main" id="{0AC0C629-6665-AB4E-87DC-12ECF15D0896}"/>
              </a:ext>
            </a:extLst>
          </p:cNvPr>
          <p:cNvSpPr>
            <a:spLocks noGrp="1"/>
          </p:cNvSpPr>
          <p:nvPr>
            <p:ph type="body" sz="quarter" idx="36"/>
          </p:nvPr>
        </p:nvSpPr>
        <p:spPr>
          <a:xfrm>
            <a:off x="2442749"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7" name="Text Placeholder 6">
            <a:extLst>
              <a:ext uri="{FF2B5EF4-FFF2-40B4-BE49-F238E27FC236}">
                <a16:creationId xmlns:a16="http://schemas.microsoft.com/office/drawing/2014/main" id="{9CA4A690-FDD1-3649-A39F-2FDBA08C26D2}"/>
              </a:ext>
            </a:extLst>
          </p:cNvPr>
          <p:cNvSpPr>
            <a:spLocks noGrp="1"/>
          </p:cNvSpPr>
          <p:nvPr>
            <p:ph type="body" sz="quarter" idx="37"/>
          </p:nvPr>
        </p:nvSpPr>
        <p:spPr>
          <a:xfrm>
            <a:off x="4334635"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8" name="Text Placeholder 6">
            <a:extLst>
              <a:ext uri="{FF2B5EF4-FFF2-40B4-BE49-F238E27FC236}">
                <a16:creationId xmlns:a16="http://schemas.microsoft.com/office/drawing/2014/main" id="{09172BD4-2F55-C746-A003-D0AC65284B6B}"/>
              </a:ext>
            </a:extLst>
          </p:cNvPr>
          <p:cNvSpPr>
            <a:spLocks noGrp="1"/>
          </p:cNvSpPr>
          <p:nvPr>
            <p:ph type="body" sz="quarter" idx="38"/>
          </p:nvPr>
        </p:nvSpPr>
        <p:spPr>
          <a:xfrm>
            <a:off x="6226521"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9" name="Text Placeholder 6">
            <a:extLst>
              <a:ext uri="{FF2B5EF4-FFF2-40B4-BE49-F238E27FC236}">
                <a16:creationId xmlns:a16="http://schemas.microsoft.com/office/drawing/2014/main" id="{A410D3B3-F9B0-5541-9524-9B574DB706DB}"/>
              </a:ext>
            </a:extLst>
          </p:cNvPr>
          <p:cNvSpPr>
            <a:spLocks noGrp="1"/>
          </p:cNvSpPr>
          <p:nvPr>
            <p:ph type="body" sz="quarter" idx="39"/>
          </p:nvPr>
        </p:nvSpPr>
        <p:spPr>
          <a:xfrm>
            <a:off x="8118407"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0" name="Text Placeholder 6">
            <a:extLst>
              <a:ext uri="{FF2B5EF4-FFF2-40B4-BE49-F238E27FC236}">
                <a16:creationId xmlns:a16="http://schemas.microsoft.com/office/drawing/2014/main" id="{84EA0A92-74EA-6347-9233-9E9547250575}"/>
              </a:ext>
            </a:extLst>
          </p:cNvPr>
          <p:cNvSpPr>
            <a:spLocks noGrp="1"/>
          </p:cNvSpPr>
          <p:nvPr>
            <p:ph type="body" sz="quarter" idx="40"/>
          </p:nvPr>
        </p:nvSpPr>
        <p:spPr>
          <a:xfrm>
            <a:off x="10010291"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1"/>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415617451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3018673"/>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3018673"/>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3018673"/>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3018673"/>
            <a:ext cx="899999" cy="900000"/>
          </a:xfrm>
          <a:prstGeom prst="rect">
            <a:avLst/>
          </a:prstGeom>
        </p:spPr>
        <p:txBody>
          <a:bodyPr/>
          <a:lstStyle/>
          <a:p>
            <a:endParaRPr lang="en-US" dirty="0"/>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3018673"/>
            <a:ext cx="899999" cy="900000"/>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3018673"/>
            <a:ext cx="899999" cy="900000"/>
          </a:xfrm>
          <a:prstGeom prst="rect">
            <a:avLst/>
          </a:prstGeom>
        </p:spPr>
        <p:txBody>
          <a:bodyPr/>
          <a:lstStyle/>
          <a:p>
            <a:endParaRPr lang="en-US" dirty="0"/>
          </a:p>
        </p:txBody>
      </p:sp>
      <p:sp>
        <p:nvSpPr>
          <p:cNvPr id="32" name="Text Placeholder 26">
            <a:extLst>
              <a:ext uri="{FF2B5EF4-FFF2-40B4-BE49-F238E27FC236}">
                <a16:creationId xmlns:a16="http://schemas.microsoft.com/office/drawing/2014/main" id="{9E9E3776-2A47-954F-B5EE-95571CD18E64}"/>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3" name="Text Placeholder 6">
            <a:extLst>
              <a:ext uri="{FF2B5EF4-FFF2-40B4-BE49-F238E27FC236}">
                <a16:creationId xmlns:a16="http://schemas.microsoft.com/office/drawing/2014/main" id="{2BB2EE66-3E97-DF46-BBF8-A468CA4C2ACD}"/>
              </a:ext>
            </a:extLst>
          </p:cNvPr>
          <p:cNvSpPr>
            <a:spLocks noGrp="1"/>
          </p:cNvSpPr>
          <p:nvPr>
            <p:ph type="body" sz="quarter" idx="35"/>
          </p:nvPr>
        </p:nvSpPr>
        <p:spPr>
          <a:xfrm>
            <a:off x="550863"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36" name="Text Placeholder 6">
            <a:extLst>
              <a:ext uri="{FF2B5EF4-FFF2-40B4-BE49-F238E27FC236}">
                <a16:creationId xmlns:a16="http://schemas.microsoft.com/office/drawing/2014/main" id="{0AC0C629-6665-AB4E-87DC-12ECF15D0896}"/>
              </a:ext>
            </a:extLst>
          </p:cNvPr>
          <p:cNvSpPr>
            <a:spLocks noGrp="1"/>
          </p:cNvSpPr>
          <p:nvPr>
            <p:ph type="body" sz="quarter" idx="36"/>
          </p:nvPr>
        </p:nvSpPr>
        <p:spPr>
          <a:xfrm>
            <a:off x="2442749"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7" name="Text Placeholder 6">
            <a:extLst>
              <a:ext uri="{FF2B5EF4-FFF2-40B4-BE49-F238E27FC236}">
                <a16:creationId xmlns:a16="http://schemas.microsoft.com/office/drawing/2014/main" id="{9CA4A690-FDD1-3649-A39F-2FDBA08C26D2}"/>
              </a:ext>
            </a:extLst>
          </p:cNvPr>
          <p:cNvSpPr>
            <a:spLocks noGrp="1"/>
          </p:cNvSpPr>
          <p:nvPr>
            <p:ph type="body" sz="quarter" idx="37"/>
          </p:nvPr>
        </p:nvSpPr>
        <p:spPr>
          <a:xfrm>
            <a:off x="4334635"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8" name="Text Placeholder 6">
            <a:extLst>
              <a:ext uri="{FF2B5EF4-FFF2-40B4-BE49-F238E27FC236}">
                <a16:creationId xmlns:a16="http://schemas.microsoft.com/office/drawing/2014/main" id="{09172BD4-2F55-C746-A003-D0AC65284B6B}"/>
              </a:ext>
            </a:extLst>
          </p:cNvPr>
          <p:cNvSpPr>
            <a:spLocks noGrp="1"/>
          </p:cNvSpPr>
          <p:nvPr>
            <p:ph type="body" sz="quarter" idx="38"/>
          </p:nvPr>
        </p:nvSpPr>
        <p:spPr>
          <a:xfrm>
            <a:off x="6226521"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9" name="Text Placeholder 6">
            <a:extLst>
              <a:ext uri="{FF2B5EF4-FFF2-40B4-BE49-F238E27FC236}">
                <a16:creationId xmlns:a16="http://schemas.microsoft.com/office/drawing/2014/main" id="{A410D3B3-F9B0-5541-9524-9B574DB706DB}"/>
              </a:ext>
            </a:extLst>
          </p:cNvPr>
          <p:cNvSpPr>
            <a:spLocks noGrp="1"/>
          </p:cNvSpPr>
          <p:nvPr>
            <p:ph type="body" sz="quarter" idx="39"/>
          </p:nvPr>
        </p:nvSpPr>
        <p:spPr>
          <a:xfrm>
            <a:off x="8118407"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40" name="Text Placeholder 6">
            <a:extLst>
              <a:ext uri="{FF2B5EF4-FFF2-40B4-BE49-F238E27FC236}">
                <a16:creationId xmlns:a16="http://schemas.microsoft.com/office/drawing/2014/main" id="{84EA0A92-74EA-6347-9233-9E9547250575}"/>
              </a:ext>
            </a:extLst>
          </p:cNvPr>
          <p:cNvSpPr>
            <a:spLocks noGrp="1"/>
          </p:cNvSpPr>
          <p:nvPr>
            <p:ph type="body" sz="quarter" idx="40"/>
          </p:nvPr>
        </p:nvSpPr>
        <p:spPr>
          <a:xfrm>
            <a:off x="10010291"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41"/>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78804578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2067942"/>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2067942"/>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2067942"/>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2067942"/>
            <a:ext cx="899999" cy="900000"/>
          </a:xfrm>
          <a:prstGeom prst="rect">
            <a:avLst/>
          </a:prstGeom>
        </p:spPr>
        <p:txBody>
          <a:bodyPr/>
          <a:lstStyle/>
          <a:p>
            <a:endParaRPr lang="en-US" dirty="0"/>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2067942"/>
            <a:ext cx="899999" cy="900000"/>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2067942"/>
            <a:ext cx="899999" cy="900000"/>
          </a:xfrm>
          <a:prstGeom prst="rect">
            <a:avLst/>
          </a:prstGeom>
        </p:spPr>
        <p:txBody>
          <a:bodyPr/>
          <a:lstStyle/>
          <a:p>
            <a:endParaRPr lang="en-US" dirty="0"/>
          </a:p>
        </p:txBody>
      </p:sp>
      <p:sp>
        <p:nvSpPr>
          <p:cNvPr id="32" name="Text Placeholder 5">
            <a:extLst>
              <a:ext uri="{FF2B5EF4-FFF2-40B4-BE49-F238E27FC236}">
                <a16:creationId xmlns:a16="http://schemas.microsoft.com/office/drawing/2014/main" id="{8268EE47-1E02-514E-9B09-ED17EDB1B9DE}"/>
              </a:ext>
            </a:extLst>
          </p:cNvPr>
          <p:cNvSpPr>
            <a:spLocks noGrp="1"/>
          </p:cNvSpPr>
          <p:nvPr>
            <p:ph type="body" sz="quarter" idx="41"/>
          </p:nvPr>
        </p:nvSpPr>
        <p:spPr>
          <a:xfrm>
            <a:off x="56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0" name="Text Placeholder 5">
            <a:extLst>
              <a:ext uri="{FF2B5EF4-FFF2-40B4-BE49-F238E27FC236}">
                <a16:creationId xmlns:a16="http://schemas.microsoft.com/office/drawing/2014/main" id="{18A5B177-41D7-364D-AAC2-DFA2A0A7528F}"/>
              </a:ext>
            </a:extLst>
          </p:cNvPr>
          <p:cNvSpPr>
            <a:spLocks noGrp="1"/>
          </p:cNvSpPr>
          <p:nvPr>
            <p:ph type="body" sz="quarter" idx="42"/>
          </p:nvPr>
        </p:nvSpPr>
        <p:spPr>
          <a:xfrm>
            <a:off x="245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CC343E68-FB14-0F43-A0F3-8E290966438F}"/>
              </a:ext>
            </a:extLst>
          </p:cNvPr>
          <p:cNvSpPr>
            <a:spLocks noGrp="1"/>
          </p:cNvSpPr>
          <p:nvPr>
            <p:ph type="body" sz="quarter" idx="43"/>
          </p:nvPr>
        </p:nvSpPr>
        <p:spPr>
          <a:xfrm>
            <a:off x="4340291"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A7A8A448-EDF4-C447-B7BB-B4670954547A}"/>
              </a:ext>
            </a:extLst>
          </p:cNvPr>
          <p:cNvSpPr>
            <a:spLocks noGrp="1"/>
          </p:cNvSpPr>
          <p:nvPr>
            <p:ph type="body" sz="quarter" idx="44"/>
          </p:nvPr>
        </p:nvSpPr>
        <p:spPr>
          <a:xfrm>
            <a:off x="623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E1AD57DF-D151-E548-884D-E6BB9D2D83E2}"/>
              </a:ext>
            </a:extLst>
          </p:cNvPr>
          <p:cNvSpPr>
            <a:spLocks noGrp="1"/>
          </p:cNvSpPr>
          <p:nvPr>
            <p:ph type="body" sz="quarter" idx="45"/>
          </p:nvPr>
        </p:nvSpPr>
        <p:spPr>
          <a:xfrm>
            <a:off x="812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882F5F15-5C5C-9A47-A55A-CD44458534CD}"/>
              </a:ext>
            </a:extLst>
          </p:cNvPr>
          <p:cNvSpPr>
            <a:spLocks noGrp="1"/>
          </p:cNvSpPr>
          <p:nvPr>
            <p:ph type="body" sz="quarter" idx="46"/>
          </p:nvPr>
        </p:nvSpPr>
        <p:spPr>
          <a:xfrm>
            <a:off x="1001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5" name="Footer Placeholder 4"/>
          <p:cNvSpPr>
            <a:spLocks noGrp="1"/>
          </p:cNvSpPr>
          <p:nvPr>
            <p:ph type="ftr" sz="quarter" idx="47"/>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40045294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 Icons Txt 1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3018700"/>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3018700"/>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3018700"/>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3018700"/>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3018700"/>
            <a:ext cx="899999" cy="900000"/>
          </a:xfrm>
          <a:prstGeom prst="rect">
            <a:avLst/>
          </a:prstGeom>
        </p:spPr>
        <p:txBody>
          <a:bodyPr/>
          <a:lstStyle/>
          <a:p>
            <a:endParaRPr lang="en-US"/>
          </a:p>
        </p:txBody>
      </p:sp>
      <p:sp>
        <p:nvSpPr>
          <p:cNvPr id="27" name="Text Placeholder 26">
            <a:extLst>
              <a:ext uri="{FF2B5EF4-FFF2-40B4-BE49-F238E27FC236}">
                <a16:creationId xmlns:a16="http://schemas.microsoft.com/office/drawing/2014/main" id="{5424292C-0A6E-6346-8E61-92856E31B389}"/>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Box 22">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F6341B96-86D5-7541-8B5B-5799DC3439DF}"/>
              </a:ext>
            </a:extLst>
          </p:cNvPr>
          <p:cNvSpPr>
            <a:spLocks noGrp="1"/>
          </p:cNvSpPr>
          <p:nvPr>
            <p:ph type="body" sz="quarter" idx="33"/>
          </p:nvPr>
        </p:nvSpPr>
        <p:spPr>
          <a:xfrm>
            <a:off x="550863" y="4389589"/>
            <a:ext cx="2079625"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6" name="Text Placeholder 6">
            <a:extLst>
              <a:ext uri="{FF2B5EF4-FFF2-40B4-BE49-F238E27FC236}">
                <a16:creationId xmlns:a16="http://schemas.microsoft.com/office/drawing/2014/main" id="{B9E055E6-6AC0-E144-B395-FA889D1E104E}"/>
              </a:ext>
            </a:extLst>
          </p:cNvPr>
          <p:cNvSpPr>
            <a:spLocks noGrp="1"/>
          </p:cNvSpPr>
          <p:nvPr>
            <p:ph type="body" sz="quarter" idx="34"/>
          </p:nvPr>
        </p:nvSpPr>
        <p:spPr>
          <a:xfrm>
            <a:off x="2800814"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9" name="Text Placeholder 6">
            <a:extLst>
              <a:ext uri="{FF2B5EF4-FFF2-40B4-BE49-F238E27FC236}">
                <a16:creationId xmlns:a16="http://schemas.microsoft.com/office/drawing/2014/main" id="{983CB711-A320-B94D-957B-FDCD7A122BCB}"/>
              </a:ext>
            </a:extLst>
          </p:cNvPr>
          <p:cNvSpPr>
            <a:spLocks noGrp="1"/>
          </p:cNvSpPr>
          <p:nvPr>
            <p:ph type="body" sz="quarter" idx="35"/>
          </p:nvPr>
        </p:nvSpPr>
        <p:spPr>
          <a:xfrm>
            <a:off x="5050765"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0" name="Text Placeholder 6">
            <a:extLst>
              <a:ext uri="{FF2B5EF4-FFF2-40B4-BE49-F238E27FC236}">
                <a16:creationId xmlns:a16="http://schemas.microsoft.com/office/drawing/2014/main" id="{7422B7BF-BA65-0A4C-8B8E-9749A1C62285}"/>
              </a:ext>
            </a:extLst>
          </p:cNvPr>
          <p:cNvSpPr>
            <a:spLocks noGrp="1"/>
          </p:cNvSpPr>
          <p:nvPr>
            <p:ph type="body" sz="quarter" idx="36"/>
          </p:nvPr>
        </p:nvSpPr>
        <p:spPr>
          <a:xfrm>
            <a:off x="7300716"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31" name="Text Placeholder 6">
            <a:extLst>
              <a:ext uri="{FF2B5EF4-FFF2-40B4-BE49-F238E27FC236}">
                <a16:creationId xmlns:a16="http://schemas.microsoft.com/office/drawing/2014/main" id="{3ED0FB50-A8D6-2C4C-9479-68E43B8DBD41}"/>
              </a:ext>
            </a:extLst>
          </p:cNvPr>
          <p:cNvSpPr>
            <a:spLocks noGrp="1"/>
          </p:cNvSpPr>
          <p:nvPr>
            <p:ph type="body" sz="quarter" idx="37"/>
          </p:nvPr>
        </p:nvSpPr>
        <p:spPr>
          <a:xfrm>
            <a:off x="9550666"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38"/>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50156373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 Icons Tx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2067942"/>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2067942"/>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2067942"/>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2067942"/>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2067942"/>
            <a:ext cx="899999" cy="900000"/>
          </a:xfrm>
          <a:prstGeom prst="rect">
            <a:avLst/>
          </a:prstGeom>
        </p:spPr>
        <p:txBody>
          <a:bodyPr/>
          <a:lstStyle/>
          <a:p>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74D17EFA-7636-244B-A89D-5DD37DDD6E09}"/>
              </a:ext>
            </a:extLst>
          </p:cNvPr>
          <p:cNvSpPr>
            <a:spLocks noGrp="1"/>
          </p:cNvSpPr>
          <p:nvPr>
            <p:ph type="body" sz="quarter" idx="41"/>
          </p:nvPr>
        </p:nvSpPr>
        <p:spPr>
          <a:xfrm>
            <a:off x="6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6" name="Text Placeholder 5">
            <a:extLst>
              <a:ext uri="{FF2B5EF4-FFF2-40B4-BE49-F238E27FC236}">
                <a16:creationId xmlns:a16="http://schemas.microsoft.com/office/drawing/2014/main" id="{5BE02D18-4B51-2A48-88AA-6A2E098C1344}"/>
              </a:ext>
            </a:extLst>
          </p:cNvPr>
          <p:cNvSpPr>
            <a:spLocks noGrp="1"/>
          </p:cNvSpPr>
          <p:nvPr>
            <p:ph type="body" sz="quarter" idx="42"/>
          </p:nvPr>
        </p:nvSpPr>
        <p:spPr>
          <a:xfrm>
            <a:off x="294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7" name="Text Placeholder 5">
            <a:extLst>
              <a:ext uri="{FF2B5EF4-FFF2-40B4-BE49-F238E27FC236}">
                <a16:creationId xmlns:a16="http://schemas.microsoft.com/office/drawing/2014/main" id="{739B9F11-50A6-E548-8820-E247047BB3AC}"/>
              </a:ext>
            </a:extLst>
          </p:cNvPr>
          <p:cNvSpPr>
            <a:spLocks noGrp="1"/>
          </p:cNvSpPr>
          <p:nvPr>
            <p:ph type="body" sz="quarter" idx="43"/>
          </p:nvPr>
        </p:nvSpPr>
        <p:spPr>
          <a:xfrm>
            <a:off x="51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8" name="Text Placeholder 5">
            <a:extLst>
              <a:ext uri="{FF2B5EF4-FFF2-40B4-BE49-F238E27FC236}">
                <a16:creationId xmlns:a16="http://schemas.microsoft.com/office/drawing/2014/main" id="{C58F0901-0711-B54C-A3CA-041B6C3A07B4}"/>
              </a:ext>
            </a:extLst>
          </p:cNvPr>
          <p:cNvSpPr>
            <a:spLocks noGrp="1"/>
          </p:cNvSpPr>
          <p:nvPr>
            <p:ph type="body" sz="quarter" idx="44"/>
          </p:nvPr>
        </p:nvSpPr>
        <p:spPr>
          <a:xfrm>
            <a:off x="744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9" name="Text Placeholder 5">
            <a:extLst>
              <a:ext uri="{FF2B5EF4-FFF2-40B4-BE49-F238E27FC236}">
                <a16:creationId xmlns:a16="http://schemas.microsoft.com/office/drawing/2014/main" id="{3ED72F9E-C8C3-B546-9216-BADCB741F679}"/>
              </a:ext>
            </a:extLst>
          </p:cNvPr>
          <p:cNvSpPr>
            <a:spLocks noGrp="1"/>
          </p:cNvSpPr>
          <p:nvPr>
            <p:ph type="body" sz="quarter" idx="45"/>
          </p:nvPr>
        </p:nvSpPr>
        <p:spPr>
          <a:xfrm>
            <a:off x="96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6"/>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14499372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370292" y="2979000"/>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341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4220292" y="2979000"/>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911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920292" y="2979000"/>
            <a:ext cx="899999" cy="900000"/>
          </a:xfrm>
          <a:prstGeom prst="rect">
            <a:avLst/>
          </a:prstGeom>
        </p:spPr>
        <p:txBody>
          <a:bodyPr/>
          <a:lstStyle/>
          <a:p>
            <a:endParaRPr lang="en-US" dirty="0"/>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EC6A30B3-8F9F-4D4C-A508-5032BEA074FD}"/>
              </a:ext>
            </a:extLst>
          </p:cNvPr>
          <p:cNvCxnSpPr>
            <a:cxnSpLocks/>
          </p:cNvCxnSpPr>
          <p:nvPr userDrawn="1"/>
        </p:nvCxnSpPr>
        <p:spPr>
          <a:xfrm>
            <a:off x="626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19">
            <a:extLst>
              <a:ext uri="{FF2B5EF4-FFF2-40B4-BE49-F238E27FC236}">
                <a16:creationId xmlns:a16="http://schemas.microsoft.com/office/drawing/2014/main" id="{A405C0CA-A632-EE40-AFEB-77DFF2A3CC0D}"/>
              </a:ext>
            </a:extLst>
          </p:cNvPr>
          <p:cNvSpPr>
            <a:spLocks noGrp="1" noChangeAspect="1"/>
          </p:cNvSpPr>
          <p:nvPr>
            <p:ph type="pic" sz="quarter" idx="32"/>
          </p:nvPr>
        </p:nvSpPr>
        <p:spPr>
          <a:xfrm>
            <a:off x="7070292" y="2979000"/>
            <a:ext cx="899999" cy="900000"/>
          </a:xfrm>
          <a:prstGeom prst="rect">
            <a:avLst/>
          </a:prstGeom>
        </p:spPr>
        <p:txBody>
          <a:bodyPr/>
          <a:lstStyle/>
          <a:p>
            <a:endParaRPr lang="en-US" dirty="0"/>
          </a:p>
        </p:txBody>
      </p:sp>
      <p:sp>
        <p:nvSpPr>
          <p:cNvPr id="22" name="Text Placeholder 26">
            <a:extLst>
              <a:ext uri="{FF2B5EF4-FFF2-40B4-BE49-F238E27FC236}">
                <a16:creationId xmlns:a16="http://schemas.microsoft.com/office/drawing/2014/main" id="{DFB7D8FC-D11C-BA43-8642-3241B7D738A5}"/>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ext Placeholder 6">
            <a:extLst>
              <a:ext uri="{FF2B5EF4-FFF2-40B4-BE49-F238E27FC236}">
                <a16:creationId xmlns:a16="http://schemas.microsoft.com/office/drawing/2014/main" id="{074032EA-5C2A-C045-89DF-E8E8143415B3}"/>
              </a:ext>
            </a:extLst>
          </p:cNvPr>
          <p:cNvSpPr>
            <a:spLocks noGrp="1"/>
          </p:cNvSpPr>
          <p:nvPr>
            <p:ph type="body" sz="quarter" idx="33"/>
          </p:nvPr>
        </p:nvSpPr>
        <p:spPr>
          <a:xfrm>
            <a:off x="550862" y="4477706"/>
            <a:ext cx="25236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5" name="Text Placeholder 6">
            <a:extLst>
              <a:ext uri="{FF2B5EF4-FFF2-40B4-BE49-F238E27FC236}">
                <a16:creationId xmlns:a16="http://schemas.microsoft.com/office/drawing/2014/main" id="{61D06D1C-8E63-7343-8393-9A90296588E4}"/>
              </a:ext>
            </a:extLst>
          </p:cNvPr>
          <p:cNvSpPr>
            <a:spLocks noGrp="1"/>
          </p:cNvSpPr>
          <p:nvPr>
            <p:ph type="body" sz="quarter" idx="34"/>
          </p:nvPr>
        </p:nvSpPr>
        <p:spPr>
          <a:xfrm>
            <a:off x="3402805"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7" name="Text Placeholder 6">
            <a:extLst>
              <a:ext uri="{FF2B5EF4-FFF2-40B4-BE49-F238E27FC236}">
                <a16:creationId xmlns:a16="http://schemas.microsoft.com/office/drawing/2014/main" id="{3FED709C-A135-9349-AC97-45620C3FC3B0}"/>
              </a:ext>
            </a:extLst>
          </p:cNvPr>
          <p:cNvSpPr>
            <a:spLocks noGrp="1"/>
          </p:cNvSpPr>
          <p:nvPr>
            <p:ph type="body" sz="quarter" idx="35"/>
          </p:nvPr>
        </p:nvSpPr>
        <p:spPr>
          <a:xfrm>
            <a:off x="6254748"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9" name="Text Placeholder 6">
            <a:extLst>
              <a:ext uri="{FF2B5EF4-FFF2-40B4-BE49-F238E27FC236}">
                <a16:creationId xmlns:a16="http://schemas.microsoft.com/office/drawing/2014/main" id="{E1ACC2A3-B798-4C49-9F4D-1B38ED97ADFE}"/>
              </a:ext>
            </a:extLst>
          </p:cNvPr>
          <p:cNvSpPr>
            <a:spLocks noGrp="1"/>
          </p:cNvSpPr>
          <p:nvPr>
            <p:ph type="body" sz="quarter" idx="36"/>
          </p:nvPr>
        </p:nvSpPr>
        <p:spPr>
          <a:xfrm>
            <a:off x="9106691"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37"/>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57137404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370292"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341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4220292" y="2067942"/>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911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920292" y="2067942"/>
            <a:ext cx="899999" cy="900000"/>
          </a:xfrm>
          <a:prstGeom prst="rect">
            <a:avLst/>
          </a:prstGeom>
        </p:spPr>
        <p:txBody>
          <a:bodyPr/>
          <a:lstStyle/>
          <a:p>
            <a:endParaRPr lang="en-US" dirty="0"/>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EC6A30B3-8F9F-4D4C-A508-5032BEA074FD}"/>
              </a:ext>
            </a:extLst>
          </p:cNvPr>
          <p:cNvCxnSpPr>
            <a:cxnSpLocks/>
          </p:cNvCxnSpPr>
          <p:nvPr userDrawn="1"/>
        </p:nvCxnSpPr>
        <p:spPr>
          <a:xfrm>
            <a:off x="626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19">
            <a:extLst>
              <a:ext uri="{FF2B5EF4-FFF2-40B4-BE49-F238E27FC236}">
                <a16:creationId xmlns:a16="http://schemas.microsoft.com/office/drawing/2014/main" id="{A405C0CA-A632-EE40-AFEB-77DFF2A3CC0D}"/>
              </a:ext>
            </a:extLst>
          </p:cNvPr>
          <p:cNvSpPr>
            <a:spLocks noGrp="1" noChangeAspect="1"/>
          </p:cNvSpPr>
          <p:nvPr>
            <p:ph type="pic" sz="quarter" idx="32"/>
          </p:nvPr>
        </p:nvSpPr>
        <p:spPr>
          <a:xfrm>
            <a:off x="7070292" y="2067942"/>
            <a:ext cx="899999" cy="900000"/>
          </a:xfrm>
          <a:prstGeom prst="rect">
            <a:avLst/>
          </a:prstGeom>
        </p:spPr>
        <p:txBody>
          <a:bodyPr/>
          <a:lstStyle/>
          <a:p>
            <a:endParaRPr lang="en-US" dirty="0"/>
          </a:p>
        </p:txBody>
      </p:sp>
      <p:sp>
        <p:nvSpPr>
          <p:cNvPr id="18" name="Text Placeholder 5">
            <a:extLst>
              <a:ext uri="{FF2B5EF4-FFF2-40B4-BE49-F238E27FC236}">
                <a16:creationId xmlns:a16="http://schemas.microsoft.com/office/drawing/2014/main" id="{2FCB8002-FD7A-2948-AEC0-0E3843F22283}"/>
              </a:ext>
            </a:extLst>
          </p:cNvPr>
          <p:cNvSpPr>
            <a:spLocks noGrp="1"/>
          </p:cNvSpPr>
          <p:nvPr>
            <p:ph type="body" sz="quarter" idx="41"/>
          </p:nvPr>
        </p:nvSpPr>
        <p:spPr>
          <a:xfrm>
            <a:off x="560388"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19" name="Text Placeholder 5">
            <a:extLst>
              <a:ext uri="{FF2B5EF4-FFF2-40B4-BE49-F238E27FC236}">
                <a16:creationId xmlns:a16="http://schemas.microsoft.com/office/drawing/2014/main" id="{7D210909-1C7D-A543-91D4-1DB6915EADEA}"/>
              </a:ext>
            </a:extLst>
          </p:cNvPr>
          <p:cNvSpPr>
            <a:spLocks noGrp="1"/>
          </p:cNvSpPr>
          <p:nvPr>
            <p:ph type="body" sz="quarter" idx="42"/>
          </p:nvPr>
        </p:nvSpPr>
        <p:spPr>
          <a:xfrm>
            <a:off x="3412331"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9" name="Text Placeholder 5">
            <a:extLst>
              <a:ext uri="{FF2B5EF4-FFF2-40B4-BE49-F238E27FC236}">
                <a16:creationId xmlns:a16="http://schemas.microsoft.com/office/drawing/2014/main" id="{62DC447C-ED7E-CA45-B984-861385D075E8}"/>
              </a:ext>
            </a:extLst>
          </p:cNvPr>
          <p:cNvSpPr>
            <a:spLocks noGrp="1"/>
          </p:cNvSpPr>
          <p:nvPr>
            <p:ph type="body" sz="quarter" idx="43"/>
          </p:nvPr>
        </p:nvSpPr>
        <p:spPr>
          <a:xfrm>
            <a:off x="6264274"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 Placeholder 5">
            <a:extLst>
              <a:ext uri="{FF2B5EF4-FFF2-40B4-BE49-F238E27FC236}">
                <a16:creationId xmlns:a16="http://schemas.microsoft.com/office/drawing/2014/main" id="{4B4B280E-0062-2248-A3F6-D81ABC5C9865}"/>
              </a:ext>
            </a:extLst>
          </p:cNvPr>
          <p:cNvSpPr>
            <a:spLocks noGrp="1"/>
          </p:cNvSpPr>
          <p:nvPr>
            <p:ph type="body" sz="quarter" idx="44"/>
          </p:nvPr>
        </p:nvSpPr>
        <p:spPr>
          <a:xfrm>
            <a:off x="9116216"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5"/>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23948538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716890" y="3013795"/>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4495208"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5651807" y="3013795"/>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8430127"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586726" y="3013795"/>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26">
            <a:extLst>
              <a:ext uri="{FF2B5EF4-FFF2-40B4-BE49-F238E27FC236}">
                <a16:creationId xmlns:a16="http://schemas.microsoft.com/office/drawing/2014/main" id="{DBF7C0DB-1744-DA49-B215-8F5F26B4BC80}"/>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6">
            <a:extLst>
              <a:ext uri="{FF2B5EF4-FFF2-40B4-BE49-F238E27FC236}">
                <a16:creationId xmlns:a16="http://schemas.microsoft.com/office/drawing/2014/main" id="{825745B3-37C9-D24D-9D98-127A91884F91}"/>
              </a:ext>
            </a:extLst>
          </p:cNvPr>
          <p:cNvSpPr>
            <a:spLocks noGrp="1"/>
          </p:cNvSpPr>
          <p:nvPr>
            <p:ph type="body" sz="quarter" idx="33"/>
          </p:nvPr>
        </p:nvSpPr>
        <p:spPr>
          <a:xfrm>
            <a:off x="550862" y="4512501"/>
            <a:ext cx="3218400" cy="448841"/>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21" name="Text Placeholder 6">
            <a:extLst>
              <a:ext uri="{FF2B5EF4-FFF2-40B4-BE49-F238E27FC236}">
                <a16:creationId xmlns:a16="http://schemas.microsoft.com/office/drawing/2014/main" id="{83D563AB-3B12-FD40-B7BF-A665BEBBE7C3}"/>
              </a:ext>
            </a:extLst>
          </p:cNvPr>
          <p:cNvSpPr>
            <a:spLocks noGrp="1"/>
          </p:cNvSpPr>
          <p:nvPr>
            <p:ph type="body" sz="quarter" idx="34"/>
          </p:nvPr>
        </p:nvSpPr>
        <p:spPr>
          <a:xfrm>
            <a:off x="4487893" y="4512501"/>
            <a:ext cx="32184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22" name="Text Placeholder 6">
            <a:extLst>
              <a:ext uri="{FF2B5EF4-FFF2-40B4-BE49-F238E27FC236}">
                <a16:creationId xmlns:a16="http://schemas.microsoft.com/office/drawing/2014/main" id="{9B42E5A0-4F60-4645-B39A-60A5EB01606B}"/>
              </a:ext>
            </a:extLst>
          </p:cNvPr>
          <p:cNvSpPr>
            <a:spLocks noGrp="1"/>
          </p:cNvSpPr>
          <p:nvPr>
            <p:ph type="body" sz="quarter" idx="35"/>
          </p:nvPr>
        </p:nvSpPr>
        <p:spPr>
          <a:xfrm>
            <a:off x="8424923" y="4512501"/>
            <a:ext cx="32184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36"/>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48322707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716890"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4495208"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5651807" y="2067942"/>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8430127"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586726" y="2067942"/>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5">
            <a:extLst>
              <a:ext uri="{FF2B5EF4-FFF2-40B4-BE49-F238E27FC236}">
                <a16:creationId xmlns:a16="http://schemas.microsoft.com/office/drawing/2014/main" id="{1F8F0A69-FD3E-C646-8BEF-E9017FD002BD}"/>
              </a:ext>
            </a:extLst>
          </p:cNvPr>
          <p:cNvSpPr>
            <a:spLocks noGrp="1"/>
          </p:cNvSpPr>
          <p:nvPr>
            <p:ph type="body" sz="quarter" idx="41"/>
          </p:nvPr>
        </p:nvSpPr>
        <p:spPr>
          <a:xfrm>
            <a:off x="560388"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18" name="Text Placeholder 5">
            <a:extLst>
              <a:ext uri="{FF2B5EF4-FFF2-40B4-BE49-F238E27FC236}">
                <a16:creationId xmlns:a16="http://schemas.microsoft.com/office/drawing/2014/main" id="{34CBAA9B-6D25-6141-9F85-0146FE66E69C}"/>
              </a:ext>
            </a:extLst>
          </p:cNvPr>
          <p:cNvSpPr>
            <a:spLocks noGrp="1"/>
          </p:cNvSpPr>
          <p:nvPr>
            <p:ph type="body" sz="quarter" idx="42"/>
          </p:nvPr>
        </p:nvSpPr>
        <p:spPr>
          <a:xfrm>
            <a:off x="4497490"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2" name="Text Placeholder 5">
            <a:extLst>
              <a:ext uri="{FF2B5EF4-FFF2-40B4-BE49-F238E27FC236}">
                <a16:creationId xmlns:a16="http://schemas.microsoft.com/office/drawing/2014/main" id="{9525533D-30BC-CC49-8206-FD1E82082A4D}"/>
              </a:ext>
            </a:extLst>
          </p:cNvPr>
          <p:cNvSpPr>
            <a:spLocks noGrp="1"/>
          </p:cNvSpPr>
          <p:nvPr>
            <p:ph type="body" sz="quarter" idx="43"/>
          </p:nvPr>
        </p:nvSpPr>
        <p:spPr>
          <a:xfrm>
            <a:off x="8432409"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4"/>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619142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 Bg 1 Col Txt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7B0AE3C-C2BF-D04E-A81E-7250D0F273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grpSp>
        <p:nvGrpSpPr>
          <p:cNvPr id="15" name="Group 14">
            <a:extLst>
              <a:ext uri="{FF2B5EF4-FFF2-40B4-BE49-F238E27FC236}">
                <a16:creationId xmlns:a16="http://schemas.microsoft.com/office/drawing/2014/main" id="{A3D6F276-A7F0-634C-B798-560DF15E4040}"/>
              </a:ext>
            </a:extLst>
          </p:cNvPr>
          <p:cNvGrpSpPr/>
          <p:nvPr userDrawn="1"/>
        </p:nvGrpSpPr>
        <p:grpSpPr>
          <a:xfrm>
            <a:off x="5975400" y="0"/>
            <a:ext cx="6227953" cy="6858000"/>
            <a:chOff x="5975400" y="0"/>
            <a:chExt cx="6227953" cy="6858000"/>
          </a:xfrm>
        </p:grpSpPr>
        <p:sp>
          <p:nvSpPr>
            <p:cNvPr id="11" name="Rectangle 10">
              <a:extLst>
                <a:ext uri="{FF2B5EF4-FFF2-40B4-BE49-F238E27FC236}">
                  <a16:creationId xmlns:a16="http://schemas.microsoft.com/office/drawing/2014/main" id="{E75EAB22-D502-8244-80A0-C55FF8F8189B}"/>
                </a:ext>
              </a:extLst>
            </p:cNvPr>
            <p:cNvSpPr/>
            <p:nvPr userDrawn="1"/>
          </p:nvSpPr>
          <p:spPr>
            <a:xfrm>
              <a:off x="6453352" y="0"/>
              <a:ext cx="5187786"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E98912C5-7916-7240-83FE-DF8D93C85770}"/>
                </a:ext>
              </a:extLst>
            </p:cNvPr>
            <p:cNvSpPr/>
            <p:nvPr userDrawn="1"/>
          </p:nvSpPr>
          <p:spPr>
            <a:xfrm flipH="1">
              <a:off x="5975400" y="0"/>
              <a:ext cx="25807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5445D7EF-4FD7-7F4C-BA13-2CCC2804E847}"/>
                </a:ext>
              </a:extLst>
            </p:cNvPr>
            <p:cNvSpPr/>
            <p:nvPr userDrawn="1"/>
          </p:nvSpPr>
          <p:spPr>
            <a:xfrm flipH="1">
              <a:off x="11861012" y="0"/>
              <a:ext cx="34234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B9C237F-135A-9A49-A308-1B1C697FCACB}"/>
                </a:ext>
              </a:extLst>
            </p:cNvPr>
            <p:cNvSpPr/>
            <p:nvPr userDrawn="1"/>
          </p:nvSpPr>
          <p:spPr>
            <a:xfrm>
              <a:off x="7291387" y="0"/>
              <a:ext cx="434032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e 1">
            <a:extLst>
              <a:ext uri="{FF2B5EF4-FFF2-40B4-BE49-F238E27FC236}">
                <a16:creationId xmlns:a16="http://schemas.microsoft.com/office/drawing/2014/main" id="{BE22162F-0722-2649-B90E-CFB0543D5B33}"/>
              </a:ext>
            </a:extLst>
          </p:cNvPr>
          <p:cNvSpPr>
            <a:spLocks noGrp="1"/>
          </p:cNvSpPr>
          <p:nvPr>
            <p:ph type="title"/>
          </p:nvPr>
        </p:nvSpPr>
        <p:spPr>
          <a:xfrm>
            <a:off x="7662041" y="723802"/>
            <a:ext cx="3520966" cy="538609"/>
          </a:xfrm>
        </p:spPr>
        <p:txBody>
          <a:bodyPr/>
          <a:lstStyle/>
          <a:p>
            <a:r>
              <a:rPr lang="en-GB" dirty="0"/>
              <a:t>Click to edit Master title style</a:t>
            </a:r>
            <a:endParaRPr lang="en-US" dirty="0"/>
          </a:p>
        </p:txBody>
      </p:sp>
      <p:cxnSp>
        <p:nvCxnSpPr>
          <p:cNvPr id="17" name="Straight Connector 16">
            <a:extLst>
              <a:ext uri="{FF2B5EF4-FFF2-40B4-BE49-F238E27FC236}">
                <a16:creationId xmlns:a16="http://schemas.microsoft.com/office/drawing/2014/main" id="{D9687F87-9200-9949-8BC4-8C2458FD9CEB}"/>
              </a:ext>
            </a:extLst>
          </p:cNvPr>
          <p:cNvCxnSpPr>
            <a:cxnSpLocks/>
          </p:cNvCxnSpPr>
          <p:nvPr userDrawn="1"/>
        </p:nvCxnSpPr>
        <p:spPr>
          <a:xfrm>
            <a:off x="7662041"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CFB9ACDC-CE5E-F547-B9AB-AC4C4D2F50C5}"/>
              </a:ext>
            </a:extLst>
          </p:cNvPr>
          <p:cNvSpPr>
            <a:spLocks noGrp="1"/>
          </p:cNvSpPr>
          <p:nvPr>
            <p:ph type="body" sz="quarter" idx="12"/>
          </p:nvPr>
        </p:nvSpPr>
        <p:spPr>
          <a:xfrm>
            <a:off x="7661275" y="2051050"/>
            <a:ext cx="3520800" cy="1210588"/>
          </a:xfr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8" name="TextBox 17">
            <a:extLst>
              <a:ext uri="{FF2B5EF4-FFF2-40B4-BE49-F238E27FC236}">
                <a16:creationId xmlns:a16="http://schemas.microsoft.com/office/drawing/2014/main" id="{7D19AFA7-45FD-BC40-9FD8-A704AE9CEE8D}"/>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5">
            <a:extLst>
              <a:ext uri="{FF2B5EF4-FFF2-40B4-BE49-F238E27FC236}">
                <a16:creationId xmlns:a16="http://schemas.microsoft.com/office/drawing/2014/main" id="{C68CA06B-19CB-6B46-80F2-041151F6A1F6}"/>
              </a:ext>
            </a:extLst>
          </p:cNvPr>
          <p:cNvSpPr>
            <a:spLocks noGrp="1"/>
          </p:cNvSpPr>
          <p:nvPr>
            <p:ph type="body" sz="quarter" idx="42"/>
          </p:nvPr>
        </p:nvSpPr>
        <p:spPr>
          <a:xfrm>
            <a:off x="7661110" y="3436144"/>
            <a:ext cx="352096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79920375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2634336"/>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2842428" y="1502625"/>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A579FAA7-98FB-E544-9C83-DC197244D2E9}"/>
              </a:ext>
            </a:extLst>
          </p:cNvPr>
          <p:cNvCxnSpPr>
            <a:cxnSpLocks/>
          </p:cNvCxnSpPr>
          <p:nvPr userDrawn="1"/>
        </p:nvCxnSpPr>
        <p:spPr>
          <a:xfrm>
            <a:off x="6181602" y="2634336"/>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53630E84-A68F-E140-B839-5783595DB30A}"/>
              </a:ext>
            </a:extLst>
          </p:cNvPr>
          <p:cNvSpPr>
            <a:spLocks noGrp="1" noChangeAspect="1"/>
          </p:cNvSpPr>
          <p:nvPr>
            <p:ph type="pic" sz="quarter" idx="24"/>
          </p:nvPr>
        </p:nvSpPr>
        <p:spPr>
          <a:xfrm>
            <a:off x="8463739" y="1502625"/>
            <a:ext cx="899999" cy="900000"/>
          </a:xfrm>
          <a:prstGeom prst="rect">
            <a:avLst/>
          </a:prstGeom>
        </p:spPr>
        <p:txBody>
          <a:bodyPr/>
          <a:lstStyle/>
          <a:p>
            <a:endParaRPr lang="en-US"/>
          </a:p>
        </p:txBody>
      </p:sp>
      <p:sp>
        <p:nvSpPr>
          <p:cNvPr id="12" name="TextBox 11">
            <a:extLst>
              <a:ext uri="{FF2B5EF4-FFF2-40B4-BE49-F238E27FC236}">
                <a16:creationId xmlns:a16="http://schemas.microsoft.com/office/drawing/2014/main" id="{0FF7FDED-604E-9542-A498-445A3F22664B}"/>
              </a:ext>
            </a:extLst>
          </p:cNvPr>
          <p:cNvSpPr txBox="1"/>
          <p:nvPr userDrawn="1"/>
        </p:nvSpPr>
        <p:spPr>
          <a:xfrm>
            <a:off x="1" y="7021559"/>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 Placeholder 6">
            <a:extLst>
              <a:ext uri="{FF2B5EF4-FFF2-40B4-BE49-F238E27FC236}">
                <a16:creationId xmlns:a16="http://schemas.microsoft.com/office/drawing/2014/main" id="{3F5C5856-7D13-9F4D-9F98-957E8E87393C}"/>
              </a:ext>
            </a:extLst>
          </p:cNvPr>
          <p:cNvSpPr>
            <a:spLocks noGrp="1"/>
          </p:cNvSpPr>
          <p:nvPr>
            <p:ph type="body" sz="quarter" idx="33"/>
          </p:nvPr>
        </p:nvSpPr>
        <p:spPr>
          <a:xfrm>
            <a:off x="663789" y="3001331"/>
            <a:ext cx="5259600" cy="448841"/>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
        <p:nvSpPr>
          <p:cNvPr id="16" name="Text Placeholder 6">
            <a:extLst>
              <a:ext uri="{FF2B5EF4-FFF2-40B4-BE49-F238E27FC236}">
                <a16:creationId xmlns:a16="http://schemas.microsoft.com/office/drawing/2014/main" id="{8F438A7C-9D6B-9F45-A699-F23DABF939BA}"/>
              </a:ext>
            </a:extLst>
          </p:cNvPr>
          <p:cNvSpPr>
            <a:spLocks noGrp="1"/>
          </p:cNvSpPr>
          <p:nvPr>
            <p:ph type="body" sz="quarter" idx="34"/>
          </p:nvPr>
        </p:nvSpPr>
        <p:spPr>
          <a:xfrm>
            <a:off x="6282138" y="3001331"/>
            <a:ext cx="52596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marL="0" lvl="1" indent="0" algn="ctr" defTabSz="914400" rtl="0" eaLnBrk="1" latinLnBrk="0" hangingPunct="1">
              <a:lnSpc>
                <a:spcPct val="100000"/>
              </a:lnSpc>
              <a:spcBef>
                <a:spcPts val="500"/>
              </a:spcBef>
              <a:buFontTx/>
              <a:buNone/>
            </a:pPr>
            <a:r>
              <a:rPr lang="en-GB" dirty="0"/>
              <a:t>Second level</a:t>
            </a:r>
          </a:p>
        </p:txBody>
      </p:sp>
      <p:sp>
        <p:nvSpPr>
          <p:cNvPr id="5" name="Footer Placeholder 4"/>
          <p:cNvSpPr>
            <a:spLocks noGrp="1"/>
          </p:cNvSpPr>
          <p:nvPr>
            <p:ph type="ftr" sz="quarter" idx="35"/>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76910952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2842428"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A579FAA7-98FB-E544-9C83-DC197244D2E9}"/>
              </a:ext>
            </a:extLst>
          </p:cNvPr>
          <p:cNvCxnSpPr>
            <a:cxnSpLocks/>
          </p:cNvCxnSpPr>
          <p:nvPr userDrawn="1"/>
        </p:nvCxnSpPr>
        <p:spPr>
          <a:xfrm>
            <a:off x="6181602" y="3199653"/>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53630E84-A68F-E140-B839-5783595DB30A}"/>
              </a:ext>
            </a:extLst>
          </p:cNvPr>
          <p:cNvSpPr>
            <a:spLocks noGrp="1" noChangeAspect="1"/>
          </p:cNvSpPr>
          <p:nvPr>
            <p:ph type="pic" sz="quarter" idx="24"/>
          </p:nvPr>
        </p:nvSpPr>
        <p:spPr>
          <a:xfrm>
            <a:off x="8463739" y="2067942"/>
            <a:ext cx="899999" cy="900000"/>
          </a:xfrm>
          <a:prstGeom prst="rect">
            <a:avLst/>
          </a:prstGeom>
        </p:spPr>
        <p:txBody>
          <a:bodyPr/>
          <a:lstStyle/>
          <a:p>
            <a:endParaRPr lang="en-US"/>
          </a:p>
        </p:txBody>
      </p:sp>
      <p:sp>
        <p:nvSpPr>
          <p:cNvPr id="12" name="TextBox 1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91F129B3-A526-454C-A315-CFD6DF22304D}"/>
              </a:ext>
            </a:extLst>
          </p:cNvPr>
          <p:cNvSpPr>
            <a:spLocks noGrp="1"/>
          </p:cNvSpPr>
          <p:nvPr>
            <p:ph type="body" sz="quarter" idx="41"/>
          </p:nvPr>
        </p:nvSpPr>
        <p:spPr>
          <a:xfrm>
            <a:off x="663789" y="3566648"/>
            <a:ext cx="5256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16" name="Text Placeholder 5">
            <a:extLst>
              <a:ext uri="{FF2B5EF4-FFF2-40B4-BE49-F238E27FC236}">
                <a16:creationId xmlns:a16="http://schemas.microsoft.com/office/drawing/2014/main" id="{17E6725C-0472-AC43-8C65-B4B522F82BFD}"/>
              </a:ext>
            </a:extLst>
          </p:cNvPr>
          <p:cNvSpPr>
            <a:spLocks noGrp="1"/>
          </p:cNvSpPr>
          <p:nvPr>
            <p:ph type="body" sz="quarter" idx="42"/>
          </p:nvPr>
        </p:nvSpPr>
        <p:spPr>
          <a:xfrm>
            <a:off x="6285738" y="3566648"/>
            <a:ext cx="5256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3"/>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73322572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Icons T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2916404"/>
            <a:ext cx="676183" cy="676184"/>
          </a:xfrm>
          <a:prstGeom prst="rect">
            <a:avLst/>
          </a:prstGeom>
        </p:spPr>
        <p:txBody>
          <a:bodyPr/>
          <a:lstStyle/>
          <a:p>
            <a:endParaRPr lang="en-US" dirty="0"/>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2916404"/>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3766008"/>
            <a:ext cx="676183" cy="676184"/>
          </a:xfrm>
          <a:prstGeom prst="rect">
            <a:avLst/>
          </a:prstGeom>
        </p:spPr>
        <p:txBody>
          <a:bodyPr/>
          <a:lstStyle/>
          <a:p>
            <a:endParaRPr lang="en-US" dirty="0"/>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3766008"/>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5" name="Picture Placeholder 19">
            <a:extLst>
              <a:ext uri="{FF2B5EF4-FFF2-40B4-BE49-F238E27FC236}">
                <a16:creationId xmlns:a16="http://schemas.microsoft.com/office/drawing/2014/main" id="{8A92180C-172E-3D45-A021-6773724764AE}"/>
              </a:ext>
            </a:extLst>
          </p:cNvPr>
          <p:cNvSpPr>
            <a:spLocks noGrp="1" noChangeAspect="1"/>
          </p:cNvSpPr>
          <p:nvPr>
            <p:ph type="pic" sz="quarter" idx="28"/>
          </p:nvPr>
        </p:nvSpPr>
        <p:spPr>
          <a:xfrm>
            <a:off x="3108466" y="4615612"/>
            <a:ext cx="676183" cy="676184"/>
          </a:xfrm>
          <a:prstGeom prst="rect">
            <a:avLst/>
          </a:prstGeom>
        </p:spPr>
        <p:txBody>
          <a:bodyPr/>
          <a:lstStyle/>
          <a:p>
            <a:endParaRPr lang="en-US" dirty="0"/>
          </a:p>
        </p:txBody>
      </p:sp>
      <p:sp>
        <p:nvSpPr>
          <p:cNvPr id="36" name="Text Placeholder 28">
            <a:extLst>
              <a:ext uri="{FF2B5EF4-FFF2-40B4-BE49-F238E27FC236}">
                <a16:creationId xmlns:a16="http://schemas.microsoft.com/office/drawing/2014/main" id="{ED3092CB-98D7-084F-BE33-0F1329D7C808}"/>
              </a:ext>
            </a:extLst>
          </p:cNvPr>
          <p:cNvSpPr>
            <a:spLocks noGrp="1"/>
          </p:cNvSpPr>
          <p:nvPr>
            <p:ph type="body" sz="quarter" idx="29"/>
          </p:nvPr>
        </p:nvSpPr>
        <p:spPr>
          <a:xfrm>
            <a:off x="3935148" y="4615612"/>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7" name="Picture Placeholder 19">
            <a:extLst>
              <a:ext uri="{FF2B5EF4-FFF2-40B4-BE49-F238E27FC236}">
                <a16:creationId xmlns:a16="http://schemas.microsoft.com/office/drawing/2014/main" id="{414E06DB-E1DA-0D43-AD02-BDD24A67BD28}"/>
              </a:ext>
            </a:extLst>
          </p:cNvPr>
          <p:cNvSpPr>
            <a:spLocks noGrp="1" noChangeAspect="1"/>
          </p:cNvSpPr>
          <p:nvPr>
            <p:ph type="pic" sz="quarter" idx="30"/>
          </p:nvPr>
        </p:nvSpPr>
        <p:spPr>
          <a:xfrm>
            <a:off x="3108466" y="5465216"/>
            <a:ext cx="676183" cy="676184"/>
          </a:xfrm>
          <a:prstGeom prst="rect">
            <a:avLst/>
          </a:prstGeom>
        </p:spPr>
        <p:txBody>
          <a:bodyPr/>
          <a:lstStyle/>
          <a:p>
            <a:endParaRPr lang="en-US" dirty="0"/>
          </a:p>
        </p:txBody>
      </p:sp>
      <p:sp>
        <p:nvSpPr>
          <p:cNvPr id="38" name="Text Placeholder 28">
            <a:extLst>
              <a:ext uri="{FF2B5EF4-FFF2-40B4-BE49-F238E27FC236}">
                <a16:creationId xmlns:a16="http://schemas.microsoft.com/office/drawing/2014/main" id="{3B14F61F-B88D-1D44-A56D-2B14573A1522}"/>
              </a:ext>
            </a:extLst>
          </p:cNvPr>
          <p:cNvSpPr>
            <a:spLocks noGrp="1"/>
          </p:cNvSpPr>
          <p:nvPr>
            <p:ph type="body" sz="quarter" idx="31"/>
          </p:nvPr>
        </p:nvSpPr>
        <p:spPr>
          <a:xfrm>
            <a:off x="3935148" y="5465216"/>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17" name="TextBox 1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5"/>
          <p:cNvSpPr>
            <a:spLocks noGrp="1"/>
          </p:cNvSpPr>
          <p:nvPr>
            <p:ph sz="quarter" idx="38"/>
          </p:nvPr>
        </p:nvSpPr>
        <p:spPr>
          <a:xfrm>
            <a:off x="560291" y="2051050"/>
            <a:ext cx="2089150" cy="168718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9"/>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7341248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 Icons T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3062049"/>
            <a:ext cx="676183" cy="676184"/>
          </a:xfrm>
          <a:prstGeom prst="rect">
            <a:avLst/>
          </a:prstGeom>
        </p:spPr>
        <p:txBody>
          <a:bodyPr/>
          <a:lstStyle/>
          <a:p>
            <a:endParaRPr lang="en-US" dirty="0"/>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3062049"/>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4057298"/>
            <a:ext cx="676183" cy="676184"/>
          </a:xfrm>
          <a:prstGeom prst="rect">
            <a:avLst/>
          </a:prstGeom>
        </p:spPr>
        <p:txBody>
          <a:bodyPr/>
          <a:lstStyle/>
          <a:p>
            <a:endParaRPr lang="en-US" dirty="0"/>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405729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5" name="Picture Placeholder 19">
            <a:extLst>
              <a:ext uri="{FF2B5EF4-FFF2-40B4-BE49-F238E27FC236}">
                <a16:creationId xmlns:a16="http://schemas.microsoft.com/office/drawing/2014/main" id="{8A92180C-172E-3D45-A021-6773724764AE}"/>
              </a:ext>
            </a:extLst>
          </p:cNvPr>
          <p:cNvSpPr>
            <a:spLocks noGrp="1" noChangeAspect="1"/>
          </p:cNvSpPr>
          <p:nvPr>
            <p:ph type="pic" sz="quarter" idx="28"/>
          </p:nvPr>
        </p:nvSpPr>
        <p:spPr>
          <a:xfrm>
            <a:off x="3108466" y="5052548"/>
            <a:ext cx="676183" cy="676184"/>
          </a:xfrm>
          <a:prstGeom prst="rect">
            <a:avLst/>
          </a:prstGeom>
        </p:spPr>
        <p:txBody>
          <a:bodyPr/>
          <a:lstStyle/>
          <a:p>
            <a:endParaRPr lang="en-US" dirty="0"/>
          </a:p>
        </p:txBody>
      </p:sp>
      <p:sp>
        <p:nvSpPr>
          <p:cNvPr id="36" name="Text Placeholder 28">
            <a:extLst>
              <a:ext uri="{FF2B5EF4-FFF2-40B4-BE49-F238E27FC236}">
                <a16:creationId xmlns:a16="http://schemas.microsoft.com/office/drawing/2014/main" id="{ED3092CB-98D7-084F-BE33-0F1329D7C808}"/>
              </a:ext>
            </a:extLst>
          </p:cNvPr>
          <p:cNvSpPr>
            <a:spLocks noGrp="1"/>
          </p:cNvSpPr>
          <p:nvPr>
            <p:ph type="body" sz="quarter" idx="29"/>
          </p:nvPr>
        </p:nvSpPr>
        <p:spPr>
          <a:xfrm>
            <a:off x="3935148" y="505254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2"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0"/>
          </p:nvPr>
        </p:nvSpPr>
        <p:spPr>
          <a:xfrm>
            <a:off x="7590526" y="2066800"/>
            <a:ext cx="676183" cy="676184"/>
          </a:xfrm>
          <a:prstGeom prst="rect">
            <a:avLst/>
          </a:prstGeom>
        </p:spPr>
        <p:txBody>
          <a:bodyPr/>
          <a:lstStyle/>
          <a:p>
            <a:endParaRPr lang="en-US" dirty="0"/>
          </a:p>
        </p:txBody>
      </p:sp>
      <p:sp>
        <p:nvSpPr>
          <p:cNvPr id="33" name="Text Placeholder 28">
            <a:extLst>
              <a:ext uri="{FF2B5EF4-FFF2-40B4-BE49-F238E27FC236}">
                <a16:creationId xmlns:a16="http://schemas.microsoft.com/office/drawing/2014/main" id="{B6BA55F0-8ED7-8F48-8AF7-8D7CF3D02C79}"/>
              </a:ext>
            </a:extLst>
          </p:cNvPr>
          <p:cNvSpPr>
            <a:spLocks noGrp="1"/>
          </p:cNvSpPr>
          <p:nvPr>
            <p:ph type="body" sz="quarter" idx="31"/>
          </p:nvPr>
        </p:nvSpPr>
        <p:spPr>
          <a:xfrm>
            <a:off x="8417208" y="2059822"/>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9"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32"/>
          </p:nvPr>
        </p:nvSpPr>
        <p:spPr>
          <a:xfrm>
            <a:off x="7590526" y="3062049"/>
            <a:ext cx="676183" cy="676184"/>
          </a:xfrm>
          <a:prstGeom prst="rect">
            <a:avLst/>
          </a:prstGeom>
        </p:spPr>
        <p:txBody>
          <a:bodyPr/>
          <a:lstStyle/>
          <a:p>
            <a:endParaRPr lang="en-US" dirty="0"/>
          </a:p>
        </p:txBody>
      </p:sp>
      <p:sp>
        <p:nvSpPr>
          <p:cNvPr id="40" name="Text Placeholder 28">
            <a:extLst>
              <a:ext uri="{FF2B5EF4-FFF2-40B4-BE49-F238E27FC236}">
                <a16:creationId xmlns:a16="http://schemas.microsoft.com/office/drawing/2014/main" id="{9227FAD8-C663-EA42-A6E3-2694DA2C2DC3}"/>
              </a:ext>
            </a:extLst>
          </p:cNvPr>
          <p:cNvSpPr>
            <a:spLocks noGrp="1"/>
          </p:cNvSpPr>
          <p:nvPr>
            <p:ph type="body" sz="quarter" idx="33"/>
          </p:nvPr>
        </p:nvSpPr>
        <p:spPr>
          <a:xfrm>
            <a:off x="8417208" y="3062049"/>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4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34"/>
          </p:nvPr>
        </p:nvSpPr>
        <p:spPr>
          <a:xfrm>
            <a:off x="7590526" y="4057298"/>
            <a:ext cx="676183" cy="676184"/>
          </a:xfrm>
          <a:prstGeom prst="rect">
            <a:avLst/>
          </a:prstGeom>
        </p:spPr>
        <p:txBody>
          <a:bodyPr/>
          <a:lstStyle/>
          <a:p>
            <a:endParaRPr lang="en-US" dirty="0"/>
          </a:p>
        </p:txBody>
      </p:sp>
      <p:sp>
        <p:nvSpPr>
          <p:cNvPr id="42" name="Text Placeholder 28">
            <a:extLst>
              <a:ext uri="{FF2B5EF4-FFF2-40B4-BE49-F238E27FC236}">
                <a16:creationId xmlns:a16="http://schemas.microsoft.com/office/drawing/2014/main" id="{AB28C978-6035-F44D-BBEB-A1FB562DC7DD}"/>
              </a:ext>
            </a:extLst>
          </p:cNvPr>
          <p:cNvSpPr>
            <a:spLocks noGrp="1"/>
          </p:cNvSpPr>
          <p:nvPr>
            <p:ph type="body" sz="quarter" idx="35"/>
          </p:nvPr>
        </p:nvSpPr>
        <p:spPr>
          <a:xfrm>
            <a:off x="8417208" y="405729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43" name="Picture Placeholder 19">
            <a:extLst>
              <a:ext uri="{FF2B5EF4-FFF2-40B4-BE49-F238E27FC236}">
                <a16:creationId xmlns:a16="http://schemas.microsoft.com/office/drawing/2014/main" id="{E03E3C8E-9978-354D-8449-4525DF4BCD3C}"/>
              </a:ext>
            </a:extLst>
          </p:cNvPr>
          <p:cNvSpPr>
            <a:spLocks noGrp="1" noChangeAspect="1"/>
          </p:cNvSpPr>
          <p:nvPr>
            <p:ph type="pic" sz="quarter" idx="36"/>
          </p:nvPr>
        </p:nvSpPr>
        <p:spPr>
          <a:xfrm>
            <a:off x="7590526" y="5052548"/>
            <a:ext cx="676183" cy="676184"/>
          </a:xfrm>
          <a:prstGeom prst="rect">
            <a:avLst/>
          </a:prstGeom>
        </p:spPr>
        <p:txBody>
          <a:bodyPr/>
          <a:lstStyle/>
          <a:p>
            <a:endParaRPr lang="en-US" dirty="0"/>
          </a:p>
        </p:txBody>
      </p:sp>
      <p:sp>
        <p:nvSpPr>
          <p:cNvPr id="44" name="Text Placeholder 28">
            <a:extLst>
              <a:ext uri="{FF2B5EF4-FFF2-40B4-BE49-F238E27FC236}">
                <a16:creationId xmlns:a16="http://schemas.microsoft.com/office/drawing/2014/main" id="{DB3FA08B-8DFA-2B4A-98AB-6DFF52909452}"/>
              </a:ext>
            </a:extLst>
          </p:cNvPr>
          <p:cNvSpPr>
            <a:spLocks noGrp="1"/>
          </p:cNvSpPr>
          <p:nvPr>
            <p:ph type="body" sz="quarter" idx="37"/>
          </p:nvPr>
        </p:nvSpPr>
        <p:spPr>
          <a:xfrm>
            <a:off x="8417208" y="505254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2" name="TextBox 2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quarter" idx="38"/>
          </p:nvPr>
        </p:nvSpPr>
        <p:spPr>
          <a:xfrm>
            <a:off x="560291" y="2051050"/>
            <a:ext cx="2089150" cy="168718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9"/>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502106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 Icons T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3442413"/>
            <a:ext cx="676183" cy="676184"/>
          </a:xfrm>
          <a:prstGeom prst="rect">
            <a:avLst/>
          </a:prstGeom>
        </p:spPr>
        <p:txBody>
          <a:bodyPr/>
          <a:lstStyle/>
          <a:p>
            <a:endParaRPr lang="en-US" dirty="0"/>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4825005"/>
            <a:ext cx="676183" cy="676184"/>
          </a:xfrm>
          <a:prstGeom prst="rect">
            <a:avLst/>
          </a:prstGeom>
        </p:spPr>
        <p:txBody>
          <a:bodyPr/>
          <a:lstStyle/>
          <a:p>
            <a:endParaRPr lang="en-US" dirty="0"/>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2"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0"/>
          </p:nvPr>
        </p:nvSpPr>
        <p:spPr>
          <a:xfrm>
            <a:off x="6053146" y="2066800"/>
            <a:ext cx="676183" cy="676184"/>
          </a:xfrm>
          <a:prstGeom prst="rect">
            <a:avLst/>
          </a:prstGeom>
        </p:spPr>
        <p:txBody>
          <a:bodyPr/>
          <a:lstStyle/>
          <a:p>
            <a:endParaRPr lang="en-US" dirty="0"/>
          </a:p>
        </p:txBody>
      </p:sp>
      <p:sp>
        <p:nvSpPr>
          <p:cNvPr id="33" name="Text Placeholder 28">
            <a:extLst>
              <a:ext uri="{FF2B5EF4-FFF2-40B4-BE49-F238E27FC236}">
                <a16:creationId xmlns:a16="http://schemas.microsoft.com/office/drawing/2014/main" id="{B6BA55F0-8ED7-8F48-8AF7-8D7CF3D02C79}"/>
              </a:ext>
            </a:extLst>
          </p:cNvPr>
          <p:cNvSpPr>
            <a:spLocks noGrp="1"/>
          </p:cNvSpPr>
          <p:nvPr>
            <p:ph type="body" sz="quarter" idx="31"/>
          </p:nvPr>
        </p:nvSpPr>
        <p:spPr>
          <a:xfrm>
            <a:off x="687982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9"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32"/>
          </p:nvPr>
        </p:nvSpPr>
        <p:spPr>
          <a:xfrm>
            <a:off x="6053146" y="3442413"/>
            <a:ext cx="676183" cy="676184"/>
          </a:xfrm>
          <a:prstGeom prst="rect">
            <a:avLst/>
          </a:prstGeom>
        </p:spPr>
        <p:txBody>
          <a:bodyPr/>
          <a:lstStyle/>
          <a:p>
            <a:endParaRPr lang="en-US" dirty="0"/>
          </a:p>
        </p:txBody>
      </p:sp>
      <p:sp>
        <p:nvSpPr>
          <p:cNvPr id="40" name="Text Placeholder 28">
            <a:extLst>
              <a:ext uri="{FF2B5EF4-FFF2-40B4-BE49-F238E27FC236}">
                <a16:creationId xmlns:a16="http://schemas.microsoft.com/office/drawing/2014/main" id="{9227FAD8-C663-EA42-A6E3-2694DA2C2DC3}"/>
              </a:ext>
            </a:extLst>
          </p:cNvPr>
          <p:cNvSpPr>
            <a:spLocks noGrp="1"/>
          </p:cNvSpPr>
          <p:nvPr>
            <p:ph type="body" sz="quarter" idx="33"/>
          </p:nvPr>
        </p:nvSpPr>
        <p:spPr>
          <a:xfrm>
            <a:off x="687982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4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34"/>
          </p:nvPr>
        </p:nvSpPr>
        <p:spPr>
          <a:xfrm>
            <a:off x="6053146" y="4825005"/>
            <a:ext cx="676183" cy="676184"/>
          </a:xfrm>
          <a:prstGeom prst="rect">
            <a:avLst/>
          </a:prstGeom>
        </p:spPr>
        <p:txBody>
          <a:bodyPr/>
          <a:lstStyle/>
          <a:p>
            <a:endParaRPr lang="en-US" dirty="0"/>
          </a:p>
        </p:txBody>
      </p:sp>
      <p:sp>
        <p:nvSpPr>
          <p:cNvPr id="42" name="Text Placeholder 28">
            <a:extLst>
              <a:ext uri="{FF2B5EF4-FFF2-40B4-BE49-F238E27FC236}">
                <a16:creationId xmlns:a16="http://schemas.microsoft.com/office/drawing/2014/main" id="{AB28C978-6035-F44D-BBEB-A1FB562DC7DD}"/>
              </a:ext>
            </a:extLst>
          </p:cNvPr>
          <p:cNvSpPr>
            <a:spLocks noGrp="1"/>
          </p:cNvSpPr>
          <p:nvPr>
            <p:ph type="body" sz="quarter" idx="35"/>
          </p:nvPr>
        </p:nvSpPr>
        <p:spPr>
          <a:xfrm>
            <a:off x="687982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2" name="TextBox 2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quarter" idx="38"/>
          </p:nvPr>
        </p:nvSpPr>
        <p:spPr>
          <a:xfrm>
            <a:off x="560291" y="2051050"/>
            <a:ext cx="2089150" cy="168718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9"/>
          </p:nvPr>
        </p:nvSpPr>
        <p:spPr>
          <a:xfrm>
            <a:off x="9027846" y="2066800"/>
            <a:ext cx="676183" cy="676184"/>
          </a:xfrm>
          <a:prstGeom prst="rect">
            <a:avLst/>
          </a:prstGeom>
        </p:spPr>
        <p:txBody>
          <a:bodyPr/>
          <a:lstStyle/>
          <a:p>
            <a:endParaRPr lang="en-US" dirty="0"/>
          </a:p>
        </p:txBody>
      </p:sp>
      <p:sp>
        <p:nvSpPr>
          <p:cNvPr id="25" name="Text Placeholder 28">
            <a:extLst>
              <a:ext uri="{FF2B5EF4-FFF2-40B4-BE49-F238E27FC236}">
                <a16:creationId xmlns:a16="http://schemas.microsoft.com/office/drawing/2014/main" id="{B6BA55F0-8ED7-8F48-8AF7-8D7CF3D02C79}"/>
              </a:ext>
            </a:extLst>
          </p:cNvPr>
          <p:cNvSpPr>
            <a:spLocks noGrp="1"/>
          </p:cNvSpPr>
          <p:nvPr>
            <p:ph type="body" sz="quarter" idx="40"/>
          </p:nvPr>
        </p:nvSpPr>
        <p:spPr>
          <a:xfrm>
            <a:off x="985452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27"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41"/>
          </p:nvPr>
        </p:nvSpPr>
        <p:spPr>
          <a:xfrm>
            <a:off x="9027846" y="3442413"/>
            <a:ext cx="676183" cy="676184"/>
          </a:xfrm>
          <a:prstGeom prst="rect">
            <a:avLst/>
          </a:prstGeom>
        </p:spPr>
        <p:txBody>
          <a:bodyPr/>
          <a:lstStyle/>
          <a:p>
            <a:endParaRPr lang="en-US" dirty="0"/>
          </a:p>
        </p:txBody>
      </p:sp>
      <p:sp>
        <p:nvSpPr>
          <p:cNvPr id="30" name="Text Placeholder 28">
            <a:extLst>
              <a:ext uri="{FF2B5EF4-FFF2-40B4-BE49-F238E27FC236}">
                <a16:creationId xmlns:a16="http://schemas.microsoft.com/office/drawing/2014/main" id="{9227FAD8-C663-EA42-A6E3-2694DA2C2DC3}"/>
              </a:ext>
            </a:extLst>
          </p:cNvPr>
          <p:cNvSpPr>
            <a:spLocks noGrp="1"/>
          </p:cNvSpPr>
          <p:nvPr>
            <p:ph type="body" sz="quarter" idx="42"/>
          </p:nvPr>
        </p:nvSpPr>
        <p:spPr>
          <a:xfrm>
            <a:off x="985452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3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43"/>
          </p:nvPr>
        </p:nvSpPr>
        <p:spPr>
          <a:xfrm>
            <a:off x="9027846" y="4825005"/>
            <a:ext cx="676183" cy="676184"/>
          </a:xfrm>
          <a:prstGeom prst="rect">
            <a:avLst/>
          </a:prstGeom>
        </p:spPr>
        <p:txBody>
          <a:bodyPr/>
          <a:lstStyle/>
          <a:p>
            <a:endParaRPr lang="en-US" dirty="0"/>
          </a:p>
        </p:txBody>
      </p:sp>
      <p:sp>
        <p:nvSpPr>
          <p:cNvPr id="37" name="Text Placeholder 28">
            <a:extLst>
              <a:ext uri="{FF2B5EF4-FFF2-40B4-BE49-F238E27FC236}">
                <a16:creationId xmlns:a16="http://schemas.microsoft.com/office/drawing/2014/main" id="{AB28C978-6035-F44D-BBEB-A1FB562DC7DD}"/>
              </a:ext>
            </a:extLst>
          </p:cNvPr>
          <p:cNvSpPr>
            <a:spLocks noGrp="1"/>
          </p:cNvSpPr>
          <p:nvPr>
            <p:ph type="body" sz="quarter" idx="44"/>
          </p:nvPr>
        </p:nvSpPr>
        <p:spPr>
          <a:xfrm>
            <a:off x="985452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45"/>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92363966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 Icons Tx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3787735"/>
            <a:ext cx="899999" cy="900000"/>
          </a:xfrm>
          <a:prstGeom prst="rect">
            <a:avLst/>
          </a:prstGeom>
        </p:spPr>
        <p:txBody>
          <a:bodyPr/>
          <a:lstStyle/>
          <a:p>
            <a:endParaRPr lang="en-US" dirty="0"/>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3787735"/>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3787735"/>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3787735"/>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3787735"/>
            <a:ext cx="899999" cy="900000"/>
          </a:xfrm>
          <a:prstGeom prst="rect">
            <a:avLst/>
          </a:prstGeom>
        </p:spPr>
        <p:txBody>
          <a:bodyPr/>
          <a:lstStyle/>
          <a:p>
            <a:endParaRPr lang="en-US"/>
          </a:p>
        </p:txBody>
      </p:sp>
      <p:sp>
        <p:nvSpPr>
          <p:cNvPr id="23" name="Picture Placeholder 19">
            <a:extLst>
              <a:ext uri="{FF2B5EF4-FFF2-40B4-BE49-F238E27FC236}">
                <a16:creationId xmlns:a16="http://schemas.microsoft.com/office/drawing/2014/main" id="{9CE6F681-D3F6-4D46-87B3-019F3725EFE5}"/>
              </a:ext>
            </a:extLst>
          </p:cNvPr>
          <p:cNvSpPr>
            <a:spLocks noGrp="1" noChangeAspect="1"/>
          </p:cNvSpPr>
          <p:nvPr>
            <p:ph type="pic" sz="quarter" idx="28"/>
          </p:nvPr>
        </p:nvSpPr>
        <p:spPr>
          <a:xfrm>
            <a:off x="0" y="2051050"/>
            <a:ext cx="12191999" cy="1582291"/>
          </a:xfrm>
          <a:prstGeom prst="rect">
            <a:avLst/>
          </a:prstGeom>
        </p:spPr>
        <p:txBody>
          <a:bodyPr/>
          <a:lstStyle/>
          <a:p>
            <a:endParaRPr lang="en-US" dirty="0"/>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 Placeholder 5">
            <a:extLst>
              <a:ext uri="{FF2B5EF4-FFF2-40B4-BE49-F238E27FC236}">
                <a16:creationId xmlns:a16="http://schemas.microsoft.com/office/drawing/2014/main" id="{D4FF791B-9366-1248-A655-C42F34B02004}"/>
              </a:ext>
            </a:extLst>
          </p:cNvPr>
          <p:cNvSpPr>
            <a:spLocks noGrp="1"/>
          </p:cNvSpPr>
          <p:nvPr>
            <p:ph type="body" sz="quarter" idx="41"/>
          </p:nvPr>
        </p:nvSpPr>
        <p:spPr>
          <a:xfrm>
            <a:off x="550863"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8" name="Text Placeholder 5">
            <a:extLst>
              <a:ext uri="{FF2B5EF4-FFF2-40B4-BE49-F238E27FC236}">
                <a16:creationId xmlns:a16="http://schemas.microsoft.com/office/drawing/2014/main" id="{09213BDC-D64E-8048-BF75-1C349244C157}"/>
              </a:ext>
            </a:extLst>
          </p:cNvPr>
          <p:cNvSpPr>
            <a:spLocks noGrp="1"/>
          </p:cNvSpPr>
          <p:nvPr>
            <p:ph type="body" sz="quarter" idx="42"/>
          </p:nvPr>
        </p:nvSpPr>
        <p:spPr>
          <a:xfrm>
            <a:off x="2803575"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4" name="Text Placeholder 5">
            <a:extLst>
              <a:ext uri="{FF2B5EF4-FFF2-40B4-BE49-F238E27FC236}">
                <a16:creationId xmlns:a16="http://schemas.microsoft.com/office/drawing/2014/main" id="{5D773407-B8CD-2146-B4B1-180C14DF00E4}"/>
              </a:ext>
            </a:extLst>
          </p:cNvPr>
          <p:cNvSpPr>
            <a:spLocks noGrp="1"/>
          </p:cNvSpPr>
          <p:nvPr>
            <p:ph type="body" sz="quarter" idx="43"/>
          </p:nvPr>
        </p:nvSpPr>
        <p:spPr>
          <a:xfrm>
            <a:off x="5056287"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5" name="Text Placeholder 5">
            <a:extLst>
              <a:ext uri="{FF2B5EF4-FFF2-40B4-BE49-F238E27FC236}">
                <a16:creationId xmlns:a16="http://schemas.microsoft.com/office/drawing/2014/main" id="{D31CAC14-AE42-0743-A8DD-17EFBA50FFB0}"/>
              </a:ext>
            </a:extLst>
          </p:cNvPr>
          <p:cNvSpPr>
            <a:spLocks noGrp="1"/>
          </p:cNvSpPr>
          <p:nvPr>
            <p:ph type="body" sz="quarter" idx="44"/>
          </p:nvPr>
        </p:nvSpPr>
        <p:spPr>
          <a:xfrm>
            <a:off x="7308999"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6" name="Text Placeholder 5">
            <a:extLst>
              <a:ext uri="{FF2B5EF4-FFF2-40B4-BE49-F238E27FC236}">
                <a16:creationId xmlns:a16="http://schemas.microsoft.com/office/drawing/2014/main" id="{7DBA41D5-5DBE-CF43-A90C-A8D768997579}"/>
              </a:ext>
            </a:extLst>
          </p:cNvPr>
          <p:cNvSpPr>
            <a:spLocks noGrp="1"/>
          </p:cNvSpPr>
          <p:nvPr>
            <p:ph type="body" sz="quarter" idx="45"/>
          </p:nvPr>
        </p:nvSpPr>
        <p:spPr>
          <a:xfrm>
            <a:off x="9561710"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5" name="Footer Placeholder 4"/>
          <p:cNvSpPr>
            <a:spLocks noGrp="1"/>
          </p:cNvSpPr>
          <p:nvPr>
            <p:ph type="ftr" sz="quarter" idx="46"/>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4005352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p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pic>
        <p:nvPicPr>
          <p:cNvPr id="7" name="Picture Placeholder 6">
            <a:extLst>
              <a:ext uri="{FF2B5EF4-FFF2-40B4-BE49-F238E27FC236}">
                <a16:creationId xmlns:a16="http://schemas.microsoft.com/office/drawing/2014/main" id="{1FF0BBD0-104A-1346-991C-C26C2F0865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l="-25174" r="-25174"/>
          <a:stretch/>
        </p:blipFill>
        <p:spPr>
          <a:xfrm>
            <a:off x="555577" y="1860040"/>
            <a:ext cx="11080847" cy="4257674"/>
          </a:xfrm>
          <a:prstGeom prst="rect">
            <a:avLst/>
          </a:prstGeom>
        </p:spPr>
      </p:pic>
      <p:sp>
        <p:nvSpPr>
          <p:cNvPr id="6" name="TextBox 5"/>
          <p:cNvSpPr txBox="1"/>
          <p:nvPr userDrawn="1"/>
        </p:nvSpPr>
        <p:spPr>
          <a:xfrm>
            <a:off x="0" y="6924675"/>
            <a:ext cx="12192000" cy="307777"/>
          </a:xfrm>
          <a:prstGeom prst="rect">
            <a:avLst/>
          </a:prstGeom>
          <a:noFill/>
        </p:spPr>
        <p:txBody>
          <a:bodyPr wrap="square"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This slide has an editable map, which you can change to suit your needs. </a:t>
            </a:r>
          </a:p>
        </p:txBody>
      </p:sp>
      <p:sp>
        <p:nvSpPr>
          <p:cNvPr id="5" name="Footer Placeholder 4"/>
          <p:cNvSpPr>
            <a:spLocks noGrp="1"/>
          </p:cNvSpPr>
          <p:nvPr>
            <p:ph type="ftr" sz="quarter" idx="12"/>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58164852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ap slide 2">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FF0BBD0-104A-1346-991C-C26C2F0865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l="-172"/>
          <a:stretch/>
        </p:blipFill>
        <p:spPr>
          <a:xfrm>
            <a:off x="4409268" y="706626"/>
            <a:ext cx="7236521" cy="5594350"/>
          </a:xfrm>
          <a:prstGeom prst="rect">
            <a:avLst/>
          </a:prstGeom>
        </p:spPr>
      </p:pic>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6" name="TextBox 5"/>
          <p:cNvSpPr txBox="1"/>
          <p:nvPr userDrawn="1"/>
        </p:nvSpPr>
        <p:spPr>
          <a:xfrm>
            <a:off x="0" y="6924675"/>
            <a:ext cx="12192000" cy="307777"/>
          </a:xfrm>
          <a:prstGeom prst="rect">
            <a:avLst/>
          </a:prstGeom>
          <a:noFill/>
        </p:spPr>
        <p:txBody>
          <a:bodyPr wrap="square"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This slide has an editable map, which you can change to suit your needs. </a:t>
            </a:r>
          </a:p>
        </p:txBody>
      </p:sp>
      <p:sp>
        <p:nvSpPr>
          <p:cNvPr id="5" name="Footer Placeholder 4"/>
          <p:cNvSpPr>
            <a:spLocks noGrp="1"/>
          </p:cNvSpPr>
          <p:nvPr>
            <p:ph type="ftr" sz="quarter" idx="12"/>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79373893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ap w 8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Oval 76">
            <a:extLst>
              <a:ext uri="{FF2B5EF4-FFF2-40B4-BE49-F238E27FC236}">
                <a16:creationId xmlns:a16="http://schemas.microsoft.com/office/drawing/2014/main" id="{0F1A1191-0D21-7A41-9377-612941D07EB8}"/>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8" name="Oval 77">
            <a:extLst>
              <a:ext uri="{FF2B5EF4-FFF2-40B4-BE49-F238E27FC236}">
                <a16:creationId xmlns:a16="http://schemas.microsoft.com/office/drawing/2014/main" id="{18B72280-9204-BB4B-A4E9-5C7C0156814E}"/>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9" name="Oval 78">
            <a:extLst>
              <a:ext uri="{FF2B5EF4-FFF2-40B4-BE49-F238E27FC236}">
                <a16:creationId xmlns:a16="http://schemas.microsoft.com/office/drawing/2014/main" id="{2C611B30-5819-1044-84BB-7488FCF64804}"/>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0" name="Oval 79">
            <a:extLst>
              <a:ext uri="{FF2B5EF4-FFF2-40B4-BE49-F238E27FC236}">
                <a16:creationId xmlns:a16="http://schemas.microsoft.com/office/drawing/2014/main" id="{2D1E2C70-91CE-AA4D-8BB8-1681F1200FBB}"/>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1" name="Oval 80">
            <a:extLst>
              <a:ext uri="{FF2B5EF4-FFF2-40B4-BE49-F238E27FC236}">
                <a16:creationId xmlns:a16="http://schemas.microsoft.com/office/drawing/2014/main" id="{8358B520-F12E-6D47-8910-2B6C53BFA76F}"/>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2" name="Oval 81">
            <a:extLst>
              <a:ext uri="{FF2B5EF4-FFF2-40B4-BE49-F238E27FC236}">
                <a16:creationId xmlns:a16="http://schemas.microsoft.com/office/drawing/2014/main" id="{C28160B3-E800-394A-950C-C770EDFFD4E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3" name="Oval 82">
            <a:extLst>
              <a:ext uri="{FF2B5EF4-FFF2-40B4-BE49-F238E27FC236}">
                <a16:creationId xmlns:a16="http://schemas.microsoft.com/office/drawing/2014/main" id="{546097E8-0D8F-CC41-8434-AB058F615B89}"/>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4" name="Oval 83">
            <a:extLst>
              <a:ext uri="{FF2B5EF4-FFF2-40B4-BE49-F238E27FC236}">
                <a16:creationId xmlns:a16="http://schemas.microsoft.com/office/drawing/2014/main" id="{BA2AE0A4-FAD5-D74F-9C0D-597F89797B8F}"/>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5" name="Picture Placeholder 53">
            <a:extLst>
              <a:ext uri="{FF2B5EF4-FFF2-40B4-BE49-F238E27FC236}">
                <a16:creationId xmlns:a16="http://schemas.microsoft.com/office/drawing/2014/main" id="{6D9E37FD-42B9-C440-89ED-3F35F8F4326F}"/>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dirty="0"/>
              <a:t>Icon</a:t>
            </a:r>
          </a:p>
        </p:txBody>
      </p:sp>
      <p:sp>
        <p:nvSpPr>
          <p:cNvPr id="86" name="Picture Placeholder 53">
            <a:extLst>
              <a:ext uri="{FF2B5EF4-FFF2-40B4-BE49-F238E27FC236}">
                <a16:creationId xmlns:a16="http://schemas.microsoft.com/office/drawing/2014/main" id="{42F2EF17-DF85-6441-9814-0DE7BF29C304}"/>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dirty="0"/>
              <a:t>Icon</a:t>
            </a:r>
          </a:p>
        </p:txBody>
      </p:sp>
      <p:sp>
        <p:nvSpPr>
          <p:cNvPr id="87" name="Picture Placeholder 53">
            <a:extLst>
              <a:ext uri="{FF2B5EF4-FFF2-40B4-BE49-F238E27FC236}">
                <a16:creationId xmlns:a16="http://schemas.microsoft.com/office/drawing/2014/main" id="{E99F2560-2B48-7347-84B0-277B8713C04C}"/>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dirty="0"/>
              <a:t>Icon</a:t>
            </a:r>
          </a:p>
        </p:txBody>
      </p:sp>
      <p:sp>
        <p:nvSpPr>
          <p:cNvPr id="88" name="Picture Placeholder 53">
            <a:extLst>
              <a:ext uri="{FF2B5EF4-FFF2-40B4-BE49-F238E27FC236}">
                <a16:creationId xmlns:a16="http://schemas.microsoft.com/office/drawing/2014/main" id="{F08535F8-F9C7-D34E-8D01-52CA416B8B3A}"/>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dirty="0"/>
              <a:t>Icon</a:t>
            </a:r>
          </a:p>
        </p:txBody>
      </p:sp>
      <p:sp>
        <p:nvSpPr>
          <p:cNvPr id="89" name="Picture Placeholder 53">
            <a:extLst>
              <a:ext uri="{FF2B5EF4-FFF2-40B4-BE49-F238E27FC236}">
                <a16:creationId xmlns:a16="http://schemas.microsoft.com/office/drawing/2014/main" id="{24244484-3BE0-F745-B15F-504B83DBFF3C}"/>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dirty="0"/>
              <a:t>Icon</a:t>
            </a:r>
          </a:p>
        </p:txBody>
      </p:sp>
      <p:sp>
        <p:nvSpPr>
          <p:cNvPr id="90" name="Picture Placeholder 53">
            <a:extLst>
              <a:ext uri="{FF2B5EF4-FFF2-40B4-BE49-F238E27FC236}">
                <a16:creationId xmlns:a16="http://schemas.microsoft.com/office/drawing/2014/main" id="{C1A3F3DC-7A96-FE41-AB9D-7DDA69A8DCBB}"/>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dirty="0"/>
              <a:t>Icon</a:t>
            </a:r>
          </a:p>
        </p:txBody>
      </p:sp>
      <p:sp>
        <p:nvSpPr>
          <p:cNvPr id="91" name="Picture Placeholder 53">
            <a:extLst>
              <a:ext uri="{FF2B5EF4-FFF2-40B4-BE49-F238E27FC236}">
                <a16:creationId xmlns:a16="http://schemas.microsoft.com/office/drawing/2014/main" id="{9FCCE76B-9DC1-5640-9906-BF78BD78912E}"/>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dirty="0"/>
              <a:t>Icon</a:t>
            </a:r>
          </a:p>
        </p:txBody>
      </p:sp>
      <p:sp>
        <p:nvSpPr>
          <p:cNvPr id="92" name="Picture Placeholder 53">
            <a:extLst>
              <a:ext uri="{FF2B5EF4-FFF2-40B4-BE49-F238E27FC236}">
                <a16:creationId xmlns:a16="http://schemas.microsoft.com/office/drawing/2014/main" id="{A470ECBB-8220-9646-AB66-64E78AA9D50C}"/>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dirty="0"/>
              <a:t>Icon</a:t>
            </a:r>
          </a:p>
        </p:txBody>
      </p:sp>
      <p:sp>
        <p:nvSpPr>
          <p:cNvPr id="93" name="Text Placeholder 7">
            <a:extLst>
              <a:ext uri="{FF2B5EF4-FFF2-40B4-BE49-F238E27FC236}">
                <a16:creationId xmlns:a16="http://schemas.microsoft.com/office/drawing/2014/main" id="{8AB6EDF9-5D7B-5548-A40A-ABEE5FB8DB86}"/>
              </a:ext>
            </a:extLst>
          </p:cNvPr>
          <p:cNvSpPr>
            <a:spLocks noGrp="1"/>
          </p:cNvSpPr>
          <p:nvPr>
            <p:ph type="body" sz="quarter" idx="23"/>
          </p:nvPr>
        </p:nvSpPr>
        <p:spPr>
          <a:xfrm>
            <a:off x="8987265" y="2131474"/>
            <a:ext cx="2642400" cy="492443"/>
          </a:xfrm>
        </p:spPr>
        <p:txBody>
          <a:bodyPr lIns="72000" rIns="72000" anchor="ctr" anchorCtr="0"/>
          <a:lstStyle/>
          <a:p>
            <a:pPr lvl="0"/>
            <a:r>
              <a:rPr lang="en-GB" dirty="0"/>
              <a:t>Click to edit Master text styles</a:t>
            </a:r>
          </a:p>
        </p:txBody>
      </p:sp>
      <p:sp>
        <p:nvSpPr>
          <p:cNvPr id="94" name="Text Placeholder 7">
            <a:extLst>
              <a:ext uri="{FF2B5EF4-FFF2-40B4-BE49-F238E27FC236}">
                <a16:creationId xmlns:a16="http://schemas.microsoft.com/office/drawing/2014/main" id="{6B4B79F6-BB22-7D40-9A84-116EE58C0AE0}"/>
              </a:ext>
            </a:extLst>
          </p:cNvPr>
          <p:cNvSpPr>
            <a:spLocks noGrp="1"/>
          </p:cNvSpPr>
          <p:nvPr>
            <p:ph type="body" sz="quarter" idx="43"/>
          </p:nvPr>
        </p:nvSpPr>
        <p:spPr>
          <a:xfrm>
            <a:off x="8987265" y="5367978"/>
            <a:ext cx="2642400" cy="492443"/>
          </a:xfrm>
        </p:spPr>
        <p:txBody>
          <a:bodyPr lIns="72000" rIns="72000" anchor="ctr" anchorCtr="0"/>
          <a:lstStyle/>
          <a:p>
            <a:pPr lvl="0"/>
            <a:r>
              <a:rPr lang="en-GB" dirty="0"/>
              <a:t>Click to edit Master text styles</a:t>
            </a:r>
          </a:p>
        </p:txBody>
      </p:sp>
      <p:sp>
        <p:nvSpPr>
          <p:cNvPr id="95" name="Text Placeholder 7">
            <a:extLst>
              <a:ext uri="{FF2B5EF4-FFF2-40B4-BE49-F238E27FC236}">
                <a16:creationId xmlns:a16="http://schemas.microsoft.com/office/drawing/2014/main" id="{EAA1722C-C978-E340-BEFD-A7F43376E91C}"/>
              </a:ext>
            </a:extLst>
          </p:cNvPr>
          <p:cNvSpPr>
            <a:spLocks noGrp="1"/>
          </p:cNvSpPr>
          <p:nvPr>
            <p:ph type="body" sz="quarter" idx="44"/>
          </p:nvPr>
        </p:nvSpPr>
        <p:spPr>
          <a:xfrm>
            <a:off x="9557831" y="3161245"/>
            <a:ext cx="2088000" cy="492443"/>
          </a:xfrm>
        </p:spPr>
        <p:txBody>
          <a:bodyPr lIns="72000" rIns="72000" anchor="ctr" anchorCtr="0"/>
          <a:lstStyle/>
          <a:p>
            <a:pPr lvl="0"/>
            <a:r>
              <a:rPr lang="en-GB" dirty="0"/>
              <a:t>Click to edit Master text styles</a:t>
            </a:r>
          </a:p>
        </p:txBody>
      </p:sp>
      <p:sp>
        <p:nvSpPr>
          <p:cNvPr id="96" name="Text Placeholder 7">
            <a:extLst>
              <a:ext uri="{FF2B5EF4-FFF2-40B4-BE49-F238E27FC236}">
                <a16:creationId xmlns:a16="http://schemas.microsoft.com/office/drawing/2014/main" id="{1CF8EADA-7E4C-5B4F-AD90-E97B648A9788}"/>
              </a:ext>
            </a:extLst>
          </p:cNvPr>
          <p:cNvSpPr>
            <a:spLocks noGrp="1"/>
          </p:cNvSpPr>
          <p:nvPr>
            <p:ph type="body" sz="quarter" idx="45"/>
          </p:nvPr>
        </p:nvSpPr>
        <p:spPr>
          <a:xfrm>
            <a:off x="9557831" y="4344593"/>
            <a:ext cx="2088000" cy="492443"/>
          </a:xfrm>
        </p:spPr>
        <p:txBody>
          <a:bodyPr lIns="72000" rIns="72000" anchor="ctr" anchorCtr="0"/>
          <a:lstStyle/>
          <a:p>
            <a:pPr lvl="0"/>
            <a:r>
              <a:rPr lang="en-GB" dirty="0"/>
              <a:t>Click to edit Master text styles</a:t>
            </a:r>
          </a:p>
        </p:txBody>
      </p:sp>
      <p:sp>
        <p:nvSpPr>
          <p:cNvPr id="97" name="Text Placeholder 7">
            <a:extLst>
              <a:ext uri="{FF2B5EF4-FFF2-40B4-BE49-F238E27FC236}">
                <a16:creationId xmlns:a16="http://schemas.microsoft.com/office/drawing/2014/main" id="{3A04A749-5C09-9B40-9D2F-718823DB8C39}"/>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dirty="0"/>
              <a:t>Click to edit Master text styles</a:t>
            </a:r>
          </a:p>
        </p:txBody>
      </p:sp>
      <p:sp>
        <p:nvSpPr>
          <p:cNvPr id="98" name="Text Placeholder 7">
            <a:extLst>
              <a:ext uri="{FF2B5EF4-FFF2-40B4-BE49-F238E27FC236}">
                <a16:creationId xmlns:a16="http://schemas.microsoft.com/office/drawing/2014/main" id="{C5D4D959-EF00-414A-8ACC-1814AF3E69CC}"/>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dirty="0"/>
              <a:t>Click to edit Master text styles</a:t>
            </a:r>
          </a:p>
        </p:txBody>
      </p:sp>
      <p:sp>
        <p:nvSpPr>
          <p:cNvPr id="99" name="Text Placeholder 7">
            <a:extLst>
              <a:ext uri="{FF2B5EF4-FFF2-40B4-BE49-F238E27FC236}">
                <a16:creationId xmlns:a16="http://schemas.microsoft.com/office/drawing/2014/main" id="{6D33572A-123A-4D44-84D9-9D52271970CD}"/>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dirty="0"/>
              <a:t>Click to edit Master text styles</a:t>
            </a:r>
          </a:p>
        </p:txBody>
      </p:sp>
      <p:sp>
        <p:nvSpPr>
          <p:cNvPr id="100" name="Text Placeholder 7">
            <a:extLst>
              <a:ext uri="{FF2B5EF4-FFF2-40B4-BE49-F238E27FC236}">
                <a16:creationId xmlns:a16="http://schemas.microsoft.com/office/drawing/2014/main" id="{E3B24DE6-14AB-8043-B365-A9ED7116E213}"/>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dirty="0"/>
              <a:t>Click to edit Master text styles</a:t>
            </a:r>
          </a:p>
        </p:txBody>
      </p:sp>
      <p:sp>
        <p:nvSpPr>
          <p:cNvPr id="36" name="TextBox 3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9" name="Picture 38"/>
          <p:cNvPicPr>
            <a:picLocks noChangeAspect="1"/>
          </p:cNvPicPr>
          <p:nvPr userDrawn="1"/>
        </p:nvPicPr>
        <p:blipFill>
          <a:blip r:embed="rId2"/>
          <a:stretch>
            <a:fillRect/>
          </a:stretch>
        </p:blipFill>
        <p:spPr>
          <a:xfrm>
            <a:off x="4196167" y="2000491"/>
            <a:ext cx="3809192" cy="3819600"/>
          </a:xfrm>
          <a:prstGeom prst="rect">
            <a:avLst/>
          </a:prstGeom>
        </p:spPr>
      </p:pic>
      <p:sp>
        <p:nvSpPr>
          <p:cNvPr id="5" name="Footer Placeholder 4"/>
          <p:cNvSpPr>
            <a:spLocks noGrp="1"/>
          </p:cNvSpPr>
          <p:nvPr>
            <p:ph type="ftr" sz="quarter" idx="55"/>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416645087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Map w 8 Icons">
    <p:spTree>
      <p:nvGrpSpPr>
        <p:cNvPr id="1" name=""/>
        <p:cNvGrpSpPr/>
        <p:nvPr/>
      </p:nvGrpSpPr>
      <p:grpSpPr>
        <a:xfrm>
          <a:off x="0" y="0"/>
          <a:ext cx="0" cy="0"/>
          <a:chOff x="0" y="0"/>
          <a:chExt cx="0" cy="0"/>
        </a:xfrm>
      </p:grpSpPr>
      <p:sp>
        <p:nvSpPr>
          <p:cNvPr id="5" name="Oval 4"/>
          <p:cNvSpPr/>
          <p:nvPr userDrawn="1"/>
        </p:nvSpPr>
        <p:spPr>
          <a:xfrm>
            <a:off x="4210908" y="2022434"/>
            <a:ext cx="3768766" cy="3768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Oval 76">
            <a:extLst>
              <a:ext uri="{FF2B5EF4-FFF2-40B4-BE49-F238E27FC236}">
                <a16:creationId xmlns:a16="http://schemas.microsoft.com/office/drawing/2014/main" id="{0F1A1191-0D21-7A41-9377-612941D07EB8}"/>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8" name="Oval 77">
            <a:extLst>
              <a:ext uri="{FF2B5EF4-FFF2-40B4-BE49-F238E27FC236}">
                <a16:creationId xmlns:a16="http://schemas.microsoft.com/office/drawing/2014/main" id="{18B72280-9204-BB4B-A4E9-5C7C0156814E}"/>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79" name="Oval 78">
            <a:extLst>
              <a:ext uri="{FF2B5EF4-FFF2-40B4-BE49-F238E27FC236}">
                <a16:creationId xmlns:a16="http://schemas.microsoft.com/office/drawing/2014/main" id="{2C611B30-5819-1044-84BB-7488FCF64804}"/>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0" name="Oval 79">
            <a:extLst>
              <a:ext uri="{FF2B5EF4-FFF2-40B4-BE49-F238E27FC236}">
                <a16:creationId xmlns:a16="http://schemas.microsoft.com/office/drawing/2014/main" id="{2D1E2C70-91CE-AA4D-8BB8-1681F1200FBB}"/>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1" name="Oval 80">
            <a:extLst>
              <a:ext uri="{FF2B5EF4-FFF2-40B4-BE49-F238E27FC236}">
                <a16:creationId xmlns:a16="http://schemas.microsoft.com/office/drawing/2014/main" id="{8358B520-F12E-6D47-8910-2B6C53BFA76F}"/>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2" name="Oval 81">
            <a:extLst>
              <a:ext uri="{FF2B5EF4-FFF2-40B4-BE49-F238E27FC236}">
                <a16:creationId xmlns:a16="http://schemas.microsoft.com/office/drawing/2014/main" id="{C28160B3-E800-394A-950C-C770EDFFD4E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3" name="Oval 82">
            <a:extLst>
              <a:ext uri="{FF2B5EF4-FFF2-40B4-BE49-F238E27FC236}">
                <a16:creationId xmlns:a16="http://schemas.microsoft.com/office/drawing/2014/main" id="{546097E8-0D8F-CC41-8434-AB058F615B89}"/>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4" name="Oval 83">
            <a:extLst>
              <a:ext uri="{FF2B5EF4-FFF2-40B4-BE49-F238E27FC236}">
                <a16:creationId xmlns:a16="http://schemas.microsoft.com/office/drawing/2014/main" id="{BA2AE0A4-FAD5-D74F-9C0D-597F89797B8F}"/>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85" name="Picture Placeholder 53">
            <a:extLst>
              <a:ext uri="{FF2B5EF4-FFF2-40B4-BE49-F238E27FC236}">
                <a16:creationId xmlns:a16="http://schemas.microsoft.com/office/drawing/2014/main" id="{6D9E37FD-42B9-C440-89ED-3F35F8F4326F}"/>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dirty="0"/>
              <a:t>Icon</a:t>
            </a:r>
          </a:p>
        </p:txBody>
      </p:sp>
      <p:sp>
        <p:nvSpPr>
          <p:cNvPr id="86" name="Picture Placeholder 53">
            <a:extLst>
              <a:ext uri="{FF2B5EF4-FFF2-40B4-BE49-F238E27FC236}">
                <a16:creationId xmlns:a16="http://schemas.microsoft.com/office/drawing/2014/main" id="{42F2EF17-DF85-6441-9814-0DE7BF29C304}"/>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dirty="0"/>
              <a:t>Icon</a:t>
            </a:r>
          </a:p>
        </p:txBody>
      </p:sp>
      <p:sp>
        <p:nvSpPr>
          <p:cNvPr id="87" name="Picture Placeholder 53">
            <a:extLst>
              <a:ext uri="{FF2B5EF4-FFF2-40B4-BE49-F238E27FC236}">
                <a16:creationId xmlns:a16="http://schemas.microsoft.com/office/drawing/2014/main" id="{E99F2560-2B48-7347-84B0-277B8713C04C}"/>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dirty="0"/>
              <a:t>Icon</a:t>
            </a:r>
          </a:p>
        </p:txBody>
      </p:sp>
      <p:sp>
        <p:nvSpPr>
          <p:cNvPr id="88" name="Picture Placeholder 53">
            <a:extLst>
              <a:ext uri="{FF2B5EF4-FFF2-40B4-BE49-F238E27FC236}">
                <a16:creationId xmlns:a16="http://schemas.microsoft.com/office/drawing/2014/main" id="{F08535F8-F9C7-D34E-8D01-52CA416B8B3A}"/>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dirty="0"/>
              <a:t>Icon</a:t>
            </a:r>
          </a:p>
        </p:txBody>
      </p:sp>
      <p:sp>
        <p:nvSpPr>
          <p:cNvPr id="89" name="Picture Placeholder 53">
            <a:extLst>
              <a:ext uri="{FF2B5EF4-FFF2-40B4-BE49-F238E27FC236}">
                <a16:creationId xmlns:a16="http://schemas.microsoft.com/office/drawing/2014/main" id="{24244484-3BE0-F745-B15F-504B83DBFF3C}"/>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dirty="0"/>
              <a:t>Icon</a:t>
            </a:r>
          </a:p>
        </p:txBody>
      </p:sp>
      <p:sp>
        <p:nvSpPr>
          <p:cNvPr id="90" name="Picture Placeholder 53">
            <a:extLst>
              <a:ext uri="{FF2B5EF4-FFF2-40B4-BE49-F238E27FC236}">
                <a16:creationId xmlns:a16="http://schemas.microsoft.com/office/drawing/2014/main" id="{C1A3F3DC-7A96-FE41-AB9D-7DDA69A8DCBB}"/>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dirty="0"/>
              <a:t>Icon</a:t>
            </a:r>
          </a:p>
        </p:txBody>
      </p:sp>
      <p:sp>
        <p:nvSpPr>
          <p:cNvPr id="91" name="Picture Placeholder 53">
            <a:extLst>
              <a:ext uri="{FF2B5EF4-FFF2-40B4-BE49-F238E27FC236}">
                <a16:creationId xmlns:a16="http://schemas.microsoft.com/office/drawing/2014/main" id="{9FCCE76B-9DC1-5640-9906-BF78BD78912E}"/>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dirty="0"/>
              <a:t>Icon</a:t>
            </a:r>
          </a:p>
        </p:txBody>
      </p:sp>
      <p:sp>
        <p:nvSpPr>
          <p:cNvPr id="92" name="Picture Placeholder 53">
            <a:extLst>
              <a:ext uri="{FF2B5EF4-FFF2-40B4-BE49-F238E27FC236}">
                <a16:creationId xmlns:a16="http://schemas.microsoft.com/office/drawing/2014/main" id="{A470ECBB-8220-9646-AB66-64E78AA9D50C}"/>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dirty="0"/>
              <a:t>Icon</a:t>
            </a:r>
          </a:p>
        </p:txBody>
      </p:sp>
      <p:sp>
        <p:nvSpPr>
          <p:cNvPr id="93" name="Text Placeholder 7">
            <a:extLst>
              <a:ext uri="{FF2B5EF4-FFF2-40B4-BE49-F238E27FC236}">
                <a16:creationId xmlns:a16="http://schemas.microsoft.com/office/drawing/2014/main" id="{8AB6EDF9-5D7B-5548-A40A-ABEE5FB8DB86}"/>
              </a:ext>
            </a:extLst>
          </p:cNvPr>
          <p:cNvSpPr>
            <a:spLocks noGrp="1"/>
          </p:cNvSpPr>
          <p:nvPr>
            <p:ph type="body" sz="quarter" idx="23"/>
          </p:nvPr>
        </p:nvSpPr>
        <p:spPr>
          <a:xfrm>
            <a:off x="8987265" y="2131474"/>
            <a:ext cx="2642400" cy="492443"/>
          </a:xfrm>
        </p:spPr>
        <p:txBody>
          <a:bodyPr lIns="72000" rIns="72000" anchor="ctr" anchorCtr="0"/>
          <a:lstStyle/>
          <a:p>
            <a:pPr lvl="0"/>
            <a:r>
              <a:rPr lang="en-GB" dirty="0"/>
              <a:t>Click to edit Master text styles</a:t>
            </a:r>
          </a:p>
        </p:txBody>
      </p:sp>
      <p:sp>
        <p:nvSpPr>
          <p:cNvPr id="94" name="Text Placeholder 7">
            <a:extLst>
              <a:ext uri="{FF2B5EF4-FFF2-40B4-BE49-F238E27FC236}">
                <a16:creationId xmlns:a16="http://schemas.microsoft.com/office/drawing/2014/main" id="{6B4B79F6-BB22-7D40-9A84-116EE58C0AE0}"/>
              </a:ext>
            </a:extLst>
          </p:cNvPr>
          <p:cNvSpPr>
            <a:spLocks noGrp="1"/>
          </p:cNvSpPr>
          <p:nvPr>
            <p:ph type="body" sz="quarter" idx="43"/>
          </p:nvPr>
        </p:nvSpPr>
        <p:spPr>
          <a:xfrm>
            <a:off x="8987265" y="5367978"/>
            <a:ext cx="2642400" cy="492443"/>
          </a:xfrm>
        </p:spPr>
        <p:txBody>
          <a:bodyPr lIns="72000" rIns="72000" anchor="ctr" anchorCtr="0"/>
          <a:lstStyle/>
          <a:p>
            <a:pPr lvl="0"/>
            <a:r>
              <a:rPr lang="en-GB" dirty="0"/>
              <a:t>Click to edit Master text styles</a:t>
            </a:r>
          </a:p>
        </p:txBody>
      </p:sp>
      <p:sp>
        <p:nvSpPr>
          <p:cNvPr id="95" name="Text Placeholder 7">
            <a:extLst>
              <a:ext uri="{FF2B5EF4-FFF2-40B4-BE49-F238E27FC236}">
                <a16:creationId xmlns:a16="http://schemas.microsoft.com/office/drawing/2014/main" id="{EAA1722C-C978-E340-BEFD-A7F43376E91C}"/>
              </a:ext>
            </a:extLst>
          </p:cNvPr>
          <p:cNvSpPr>
            <a:spLocks noGrp="1"/>
          </p:cNvSpPr>
          <p:nvPr>
            <p:ph type="body" sz="quarter" idx="44"/>
          </p:nvPr>
        </p:nvSpPr>
        <p:spPr>
          <a:xfrm>
            <a:off x="9557831" y="3161245"/>
            <a:ext cx="2088000" cy="492443"/>
          </a:xfrm>
        </p:spPr>
        <p:txBody>
          <a:bodyPr lIns="72000" rIns="72000" anchor="ctr" anchorCtr="0"/>
          <a:lstStyle/>
          <a:p>
            <a:pPr lvl="0"/>
            <a:r>
              <a:rPr lang="en-GB" dirty="0"/>
              <a:t>Click to edit Master text styles</a:t>
            </a:r>
          </a:p>
        </p:txBody>
      </p:sp>
      <p:sp>
        <p:nvSpPr>
          <p:cNvPr id="96" name="Text Placeholder 7">
            <a:extLst>
              <a:ext uri="{FF2B5EF4-FFF2-40B4-BE49-F238E27FC236}">
                <a16:creationId xmlns:a16="http://schemas.microsoft.com/office/drawing/2014/main" id="{1CF8EADA-7E4C-5B4F-AD90-E97B648A9788}"/>
              </a:ext>
            </a:extLst>
          </p:cNvPr>
          <p:cNvSpPr>
            <a:spLocks noGrp="1"/>
          </p:cNvSpPr>
          <p:nvPr>
            <p:ph type="body" sz="quarter" idx="45"/>
          </p:nvPr>
        </p:nvSpPr>
        <p:spPr>
          <a:xfrm>
            <a:off x="9557831" y="4344593"/>
            <a:ext cx="2088000" cy="492443"/>
          </a:xfrm>
        </p:spPr>
        <p:txBody>
          <a:bodyPr lIns="72000" rIns="72000" anchor="ctr" anchorCtr="0"/>
          <a:lstStyle/>
          <a:p>
            <a:pPr lvl="0"/>
            <a:r>
              <a:rPr lang="en-GB" dirty="0"/>
              <a:t>Click to edit Master text styles</a:t>
            </a:r>
          </a:p>
        </p:txBody>
      </p:sp>
      <p:sp>
        <p:nvSpPr>
          <p:cNvPr id="97" name="Text Placeholder 7">
            <a:extLst>
              <a:ext uri="{FF2B5EF4-FFF2-40B4-BE49-F238E27FC236}">
                <a16:creationId xmlns:a16="http://schemas.microsoft.com/office/drawing/2014/main" id="{3A04A749-5C09-9B40-9D2F-718823DB8C39}"/>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dirty="0"/>
              <a:t>Click to edit Master text styles</a:t>
            </a:r>
          </a:p>
        </p:txBody>
      </p:sp>
      <p:sp>
        <p:nvSpPr>
          <p:cNvPr id="98" name="Text Placeholder 7">
            <a:extLst>
              <a:ext uri="{FF2B5EF4-FFF2-40B4-BE49-F238E27FC236}">
                <a16:creationId xmlns:a16="http://schemas.microsoft.com/office/drawing/2014/main" id="{C5D4D959-EF00-414A-8ACC-1814AF3E69CC}"/>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dirty="0"/>
              <a:t>Click to edit Master text styles</a:t>
            </a:r>
          </a:p>
        </p:txBody>
      </p:sp>
      <p:sp>
        <p:nvSpPr>
          <p:cNvPr id="99" name="Text Placeholder 7">
            <a:extLst>
              <a:ext uri="{FF2B5EF4-FFF2-40B4-BE49-F238E27FC236}">
                <a16:creationId xmlns:a16="http://schemas.microsoft.com/office/drawing/2014/main" id="{6D33572A-123A-4D44-84D9-9D52271970CD}"/>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dirty="0"/>
              <a:t>Click to edit Master text styles</a:t>
            </a:r>
          </a:p>
        </p:txBody>
      </p:sp>
      <p:sp>
        <p:nvSpPr>
          <p:cNvPr id="100" name="Text Placeholder 7">
            <a:extLst>
              <a:ext uri="{FF2B5EF4-FFF2-40B4-BE49-F238E27FC236}">
                <a16:creationId xmlns:a16="http://schemas.microsoft.com/office/drawing/2014/main" id="{E3B24DE6-14AB-8043-B365-A9ED7116E213}"/>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dirty="0"/>
              <a:t>Click to edit Master text styles</a:t>
            </a:r>
          </a:p>
        </p:txBody>
      </p:sp>
      <p:sp>
        <p:nvSpPr>
          <p:cNvPr id="36" name="TextBox 3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 Placeholder 7">
            <a:extLst>
              <a:ext uri="{FF2B5EF4-FFF2-40B4-BE49-F238E27FC236}">
                <a16:creationId xmlns:a16="http://schemas.microsoft.com/office/drawing/2014/main" id="{3A04A749-5C09-9B40-9D2F-718823DB8C39}"/>
              </a:ext>
            </a:extLst>
          </p:cNvPr>
          <p:cNvSpPr>
            <a:spLocks noGrp="1"/>
          </p:cNvSpPr>
          <p:nvPr>
            <p:ph type="body" sz="quarter" idx="55"/>
          </p:nvPr>
        </p:nvSpPr>
        <p:spPr>
          <a:xfrm>
            <a:off x="4210907" y="2022434"/>
            <a:ext cx="3754777" cy="3768766"/>
          </a:xfrm>
          <a:prstGeom prst="ellipse">
            <a:avLst/>
          </a:prstGeom>
        </p:spPr>
        <p:txBody>
          <a:bodyPr lIns="72000" rIns="72000" anchor="ctr" anchorCtr="0">
            <a:noAutofit/>
          </a:bodyPr>
          <a:lstStyle>
            <a:lvl1pPr algn="ctr">
              <a:defRPr>
                <a:solidFill>
                  <a:schemeClr val="bg1"/>
                </a:solidFill>
              </a:defRPr>
            </a:lvl1pPr>
          </a:lstStyle>
          <a:p>
            <a:pPr lvl="0"/>
            <a:r>
              <a:rPr lang="en-GB" dirty="0"/>
              <a:t>Click to edit Master text styles</a:t>
            </a:r>
          </a:p>
        </p:txBody>
      </p:sp>
      <p:sp>
        <p:nvSpPr>
          <p:cNvPr id="6" name="Footer Placeholder 5"/>
          <p:cNvSpPr>
            <a:spLocks noGrp="1"/>
          </p:cNvSpPr>
          <p:nvPr>
            <p:ph type="ftr" sz="quarter" idx="56"/>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36926679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 Bg 1 Col Txt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08D449A-C3AD-744C-8C61-31B4671560C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5128" y="5051"/>
            <a:ext cx="12339128" cy="6854638"/>
          </a:xfrm>
          <a:prstGeom prst="rect">
            <a:avLst/>
          </a:prstGeom>
        </p:spPr>
      </p:pic>
      <p:grpSp>
        <p:nvGrpSpPr>
          <p:cNvPr id="6" name="Group 5">
            <a:extLst>
              <a:ext uri="{FF2B5EF4-FFF2-40B4-BE49-F238E27FC236}">
                <a16:creationId xmlns:a16="http://schemas.microsoft.com/office/drawing/2014/main" id="{5BA27900-B931-9340-AC70-7A5853480612}"/>
              </a:ext>
            </a:extLst>
          </p:cNvPr>
          <p:cNvGrpSpPr/>
          <p:nvPr userDrawn="1"/>
        </p:nvGrpSpPr>
        <p:grpSpPr>
          <a:xfrm>
            <a:off x="-135128" y="0"/>
            <a:ext cx="6227953" cy="6858000"/>
            <a:chOff x="5975400" y="0"/>
            <a:chExt cx="6227953" cy="6858000"/>
          </a:xfrm>
        </p:grpSpPr>
        <p:sp>
          <p:nvSpPr>
            <p:cNvPr id="7" name="Rectangle 6">
              <a:extLst>
                <a:ext uri="{FF2B5EF4-FFF2-40B4-BE49-F238E27FC236}">
                  <a16:creationId xmlns:a16="http://schemas.microsoft.com/office/drawing/2014/main" id="{EC260FF0-F24F-BD45-9C25-2DADB25CC7F1}"/>
                </a:ext>
              </a:extLst>
            </p:cNvPr>
            <p:cNvSpPr/>
            <p:nvPr userDrawn="1"/>
          </p:nvSpPr>
          <p:spPr>
            <a:xfrm>
              <a:off x="6453352" y="0"/>
              <a:ext cx="5187786"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D2047D5-F0AB-AE40-B108-40ADF67D06D6}"/>
                </a:ext>
              </a:extLst>
            </p:cNvPr>
            <p:cNvSpPr/>
            <p:nvPr userDrawn="1"/>
          </p:nvSpPr>
          <p:spPr>
            <a:xfrm flipH="1">
              <a:off x="5975400" y="0"/>
              <a:ext cx="25807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737167D9-3367-E14F-926D-251580015834}"/>
                </a:ext>
              </a:extLst>
            </p:cNvPr>
            <p:cNvSpPr/>
            <p:nvPr userDrawn="1"/>
          </p:nvSpPr>
          <p:spPr>
            <a:xfrm flipH="1">
              <a:off x="11861012" y="0"/>
              <a:ext cx="34234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6B234D3A-E9D6-F544-A380-E1DD88485EE8}"/>
                </a:ext>
              </a:extLst>
            </p:cNvPr>
            <p:cNvSpPr/>
            <p:nvPr userDrawn="1"/>
          </p:nvSpPr>
          <p:spPr>
            <a:xfrm>
              <a:off x="7291387" y="0"/>
              <a:ext cx="434032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 name="Title 1">
            <a:extLst>
              <a:ext uri="{FF2B5EF4-FFF2-40B4-BE49-F238E27FC236}">
                <a16:creationId xmlns:a16="http://schemas.microsoft.com/office/drawing/2014/main" id="{C3FF1614-36DF-7349-B809-0B9BDF879713}"/>
              </a:ext>
            </a:extLst>
          </p:cNvPr>
          <p:cNvSpPr>
            <a:spLocks noGrp="1"/>
          </p:cNvSpPr>
          <p:nvPr>
            <p:ph type="title"/>
          </p:nvPr>
        </p:nvSpPr>
        <p:spPr>
          <a:xfrm>
            <a:off x="1543464" y="723802"/>
            <a:ext cx="3520966" cy="538609"/>
          </a:xfrm>
        </p:spPr>
        <p:txBody>
          <a:bodyPr/>
          <a:lstStyle/>
          <a:p>
            <a:r>
              <a:rPr lang="en-GB" dirty="0"/>
              <a:t>Click to edit Master title style</a:t>
            </a:r>
            <a:endParaRPr lang="en-US" dirty="0"/>
          </a:p>
        </p:txBody>
      </p:sp>
      <p:cxnSp>
        <p:nvCxnSpPr>
          <p:cNvPr id="12" name="Straight Connector 11">
            <a:extLst>
              <a:ext uri="{FF2B5EF4-FFF2-40B4-BE49-F238E27FC236}">
                <a16:creationId xmlns:a16="http://schemas.microsoft.com/office/drawing/2014/main" id="{2EEA35C9-7A56-9C42-8E14-076BA02D4057}"/>
              </a:ext>
            </a:extLst>
          </p:cNvPr>
          <p:cNvCxnSpPr>
            <a:cxnSpLocks/>
          </p:cNvCxnSpPr>
          <p:nvPr userDrawn="1"/>
        </p:nvCxnSpPr>
        <p:spPr>
          <a:xfrm>
            <a:off x="1543464"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8">
            <a:extLst>
              <a:ext uri="{FF2B5EF4-FFF2-40B4-BE49-F238E27FC236}">
                <a16:creationId xmlns:a16="http://schemas.microsoft.com/office/drawing/2014/main" id="{0C55A19B-944A-1446-B279-AAF8E1B3F27A}"/>
              </a:ext>
            </a:extLst>
          </p:cNvPr>
          <p:cNvSpPr>
            <a:spLocks noGrp="1"/>
          </p:cNvSpPr>
          <p:nvPr>
            <p:ph type="body" sz="quarter" idx="12"/>
          </p:nvPr>
        </p:nvSpPr>
        <p:spPr>
          <a:xfrm>
            <a:off x="1542698" y="2051050"/>
            <a:ext cx="3520800" cy="1210588"/>
          </a:xfrm>
        </p:spPr>
        <p:txBody>
          <a:bodyPr/>
          <a:lstStyle>
            <a:lvl1pPr>
              <a:defRPr b="0" i="0">
                <a:solidFill>
                  <a:schemeClr val="accent3"/>
                </a:solidFill>
                <a:latin typeface="Merriweather Light" pitchFamily="2" charset="77"/>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9" name="TextBox 18">
            <a:extLst>
              <a:ext uri="{FF2B5EF4-FFF2-40B4-BE49-F238E27FC236}">
                <a16:creationId xmlns:a16="http://schemas.microsoft.com/office/drawing/2014/main" id="{32EB5062-5912-454F-9545-02BD45E12DD1}"/>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683CF3BE-5E97-E444-A66F-50CB1DF04969}"/>
              </a:ext>
            </a:extLst>
          </p:cNvPr>
          <p:cNvSpPr>
            <a:spLocks noGrp="1"/>
          </p:cNvSpPr>
          <p:nvPr>
            <p:ph type="body" sz="quarter" idx="42"/>
          </p:nvPr>
        </p:nvSpPr>
        <p:spPr>
          <a:xfrm>
            <a:off x="1524000" y="3429000"/>
            <a:ext cx="3539497"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74869458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p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96E80561-499D-1341-81F8-000220EECECF}"/>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0" name="Oval 49">
            <a:extLst>
              <a:ext uri="{FF2B5EF4-FFF2-40B4-BE49-F238E27FC236}">
                <a16:creationId xmlns:a16="http://schemas.microsoft.com/office/drawing/2014/main" id="{8430A1FD-AF0F-7149-AE43-3B0E796BF688}"/>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1" name="Oval 50">
            <a:extLst>
              <a:ext uri="{FF2B5EF4-FFF2-40B4-BE49-F238E27FC236}">
                <a16:creationId xmlns:a16="http://schemas.microsoft.com/office/drawing/2014/main" id="{7208E00B-C4D7-C04A-A8F4-C19F11666FC5}"/>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2" name="Picture Placeholder 53">
            <a:extLst>
              <a:ext uri="{FF2B5EF4-FFF2-40B4-BE49-F238E27FC236}">
                <a16:creationId xmlns:a16="http://schemas.microsoft.com/office/drawing/2014/main" id="{6F6BE2A6-142A-7C4B-A0F6-FF5BAE6347CD}"/>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dirty="0"/>
              <a:t>Icon</a:t>
            </a:r>
          </a:p>
        </p:txBody>
      </p:sp>
      <p:sp>
        <p:nvSpPr>
          <p:cNvPr id="53" name="Picture Placeholder 53">
            <a:extLst>
              <a:ext uri="{FF2B5EF4-FFF2-40B4-BE49-F238E27FC236}">
                <a16:creationId xmlns:a16="http://schemas.microsoft.com/office/drawing/2014/main" id="{7AD256AF-CA2E-A445-995D-F4ABCD6DE5FE}"/>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dirty="0"/>
              <a:t>Icon</a:t>
            </a:r>
          </a:p>
        </p:txBody>
      </p:sp>
      <p:sp>
        <p:nvSpPr>
          <p:cNvPr id="55" name="Picture Placeholder 53">
            <a:extLst>
              <a:ext uri="{FF2B5EF4-FFF2-40B4-BE49-F238E27FC236}">
                <a16:creationId xmlns:a16="http://schemas.microsoft.com/office/drawing/2014/main" id="{B2D52EF6-838C-9B45-BB15-1DC2D3D96CED}"/>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dirty="0"/>
              <a:t>Icon</a:t>
            </a:r>
          </a:p>
        </p:txBody>
      </p:sp>
      <p:sp>
        <p:nvSpPr>
          <p:cNvPr id="56" name="Oval 55">
            <a:extLst>
              <a:ext uri="{FF2B5EF4-FFF2-40B4-BE49-F238E27FC236}">
                <a16:creationId xmlns:a16="http://schemas.microsoft.com/office/drawing/2014/main" id="{88EAB9E5-E623-3740-A879-515FFD02EF42}"/>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7" name="Oval 56">
            <a:extLst>
              <a:ext uri="{FF2B5EF4-FFF2-40B4-BE49-F238E27FC236}">
                <a16:creationId xmlns:a16="http://schemas.microsoft.com/office/drawing/2014/main" id="{7B6C545C-EB2B-C64B-AB97-6832D17104B7}"/>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8" name="Oval 57">
            <a:extLst>
              <a:ext uri="{FF2B5EF4-FFF2-40B4-BE49-F238E27FC236}">
                <a16:creationId xmlns:a16="http://schemas.microsoft.com/office/drawing/2014/main" id="{C4ACE013-7CD6-B244-AFF8-64C417CD4828}"/>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9" name="Picture Placeholder 53">
            <a:extLst>
              <a:ext uri="{FF2B5EF4-FFF2-40B4-BE49-F238E27FC236}">
                <a16:creationId xmlns:a16="http://schemas.microsoft.com/office/drawing/2014/main" id="{1340147E-710B-EE42-ACD2-22454799362A}"/>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dirty="0"/>
              <a:t>Icon</a:t>
            </a:r>
          </a:p>
        </p:txBody>
      </p:sp>
      <p:sp>
        <p:nvSpPr>
          <p:cNvPr id="60" name="Picture Placeholder 53">
            <a:extLst>
              <a:ext uri="{FF2B5EF4-FFF2-40B4-BE49-F238E27FC236}">
                <a16:creationId xmlns:a16="http://schemas.microsoft.com/office/drawing/2014/main" id="{9549456F-462B-2B46-B91A-42C613F7F359}"/>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dirty="0"/>
              <a:t>Icon</a:t>
            </a:r>
          </a:p>
        </p:txBody>
      </p:sp>
      <p:sp>
        <p:nvSpPr>
          <p:cNvPr id="62" name="Picture Placeholder 53">
            <a:extLst>
              <a:ext uri="{FF2B5EF4-FFF2-40B4-BE49-F238E27FC236}">
                <a16:creationId xmlns:a16="http://schemas.microsoft.com/office/drawing/2014/main" id="{7F01CCE5-EC27-9342-A9DB-CCB4AAB55FF1}"/>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dirty="0"/>
              <a:t>Icon</a:t>
            </a:r>
          </a:p>
        </p:txBody>
      </p:sp>
      <p:sp>
        <p:nvSpPr>
          <p:cNvPr id="63" name="Text Placeholder 7">
            <a:extLst>
              <a:ext uri="{FF2B5EF4-FFF2-40B4-BE49-F238E27FC236}">
                <a16:creationId xmlns:a16="http://schemas.microsoft.com/office/drawing/2014/main" id="{A344DF41-CCE2-3D47-9398-ADF1331B64FF}"/>
              </a:ext>
            </a:extLst>
          </p:cNvPr>
          <p:cNvSpPr>
            <a:spLocks noGrp="1"/>
          </p:cNvSpPr>
          <p:nvPr>
            <p:ph type="body" sz="quarter" idx="23"/>
          </p:nvPr>
        </p:nvSpPr>
        <p:spPr>
          <a:xfrm>
            <a:off x="9291445" y="2326151"/>
            <a:ext cx="2340000" cy="492443"/>
          </a:xfrm>
        </p:spPr>
        <p:txBody>
          <a:bodyPr lIns="72000" rIns="72000" anchor="ctr" anchorCtr="0"/>
          <a:lstStyle/>
          <a:p>
            <a:pPr lvl="0"/>
            <a:r>
              <a:rPr lang="en-GB" dirty="0"/>
              <a:t>Click to edit Master text styles</a:t>
            </a:r>
          </a:p>
        </p:txBody>
      </p:sp>
      <p:sp>
        <p:nvSpPr>
          <p:cNvPr id="65" name="Text Placeholder 7">
            <a:extLst>
              <a:ext uri="{FF2B5EF4-FFF2-40B4-BE49-F238E27FC236}">
                <a16:creationId xmlns:a16="http://schemas.microsoft.com/office/drawing/2014/main" id="{CB8EDC1A-B87D-7F45-9BC7-8492885FD401}"/>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dirty="0"/>
              <a:t>Click to edit Master text styles</a:t>
            </a:r>
          </a:p>
        </p:txBody>
      </p:sp>
      <p:sp>
        <p:nvSpPr>
          <p:cNvPr id="66" name="Text Placeholder 7">
            <a:extLst>
              <a:ext uri="{FF2B5EF4-FFF2-40B4-BE49-F238E27FC236}">
                <a16:creationId xmlns:a16="http://schemas.microsoft.com/office/drawing/2014/main" id="{9082F02C-62A2-C248-8E4C-680E7C350B0B}"/>
              </a:ext>
            </a:extLst>
          </p:cNvPr>
          <p:cNvSpPr>
            <a:spLocks noGrp="1"/>
          </p:cNvSpPr>
          <p:nvPr>
            <p:ph type="body" sz="quarter" idx="52"/>
          </p:nvPr>
        </p:nvSpPr>
        <p:spPr>
          <a:xfrm>
            <a:off x="9291445" y="4977911"/>
            <a:ext cx="2340000" cy="492443"/>
          </a:xfrm>
        </p:spPr>
        <p:txBody>
          <a:bodyPr lIns="72000" rIns="72000" anchor="ctr" anchorCtr="0"/>
          <a:lstStyle/>
          <a:p>
            <a:pPr lvl="0"/>
            <a:r>
              <a:rPr lang="en-GB" dirty="0"/>
              <a:t>Click to edit Master text styles</a:t>
            </a:r>
          </a:p>
        </p:txBody>
      </p:sp>
      <p:sp>
        <p:nvSpPr>
          <p:cNvPr id="67" name="Text Placeholder 7">
            <a:extLst>
              <a:ext uri="{FF2B5EF4-FFF2-40B4-BE49-F238E27FC236}">
                <a16:creationId xmlns:a16="http://schemas.microsoft.com/office/drawing/2014/main" id="{4FA7C2B7-FF11-1C4B-9E6B-1ACD13632A9D}"/>
              </a:ext>
            </a:extLst>
          </p:cNvPr>
          <p:cNvSpPr>
            <a:spLocks noGrp="1"/>
          </p:cNvSpPr>
          <p:nvPr>
            <p:ph type="body" sz="quarter" idx="53"/>
          </p:nvPr>
        </p:nvSpPr>
        <p:spPr>
          <a:xfrm>
            <a:off x="9507445" y="3644438"/>
            <a:ext cx="2124000" cy="492443"/>
          </a:xfrm>
        </p:spPr>
        <p:txBody>
          <a:bodyPr lIns="72000" rIns="72000" anchor="ctr" anchorCtr="0"/>
          <a:lstStyle/>
          <a:p>
            <a:pPr lvl="0"/>
            <a:r>
              <a:rPr lang="en-GB" dirty="0"/>
              <a:t>Click to edit Master text styles</a:t>
            </a:r>
          </a:p>
        </p:txBody>
      </p:sp>
      <p:sp>
        <p:nvSpPr>
          <p:cNvPr id="68" name="Text Placeholder 7">
            <a:extLst>
              <a:ext uri="{FF2B5EF4-FFF2-40B4-BE49-F238E27FC236}">
                <a16:creationId xmlns:a16="http://schemas.microsoft.com/office/drawing/2014/main" id="{BBC0D40C-7CEA-6C4C-A1C9-06778AB070BF}"/>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dirty="0"/>
              <a:t>Click to edit Master text styles</a:t>
            </a:r>
          </a:p>
        </p:txBody>
      </p:sp>
      <p:sp>
        <p:nvSpPr>
          <p:cNvPr id="69" name="Text Placeholder 7">
            <a:extLst>
              <a:ext uri="{FF2B5EF4-FFF2-40B4-BE49-F238E27FC236}">
                <a16:creationId xmlns:a16="http://schemas.microsoft.com/office/drawing/2014/main" id="{A603C0D5-BE39-F348-BE59-2C32971D498B}"/>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dirty="0"/>
              <a:t>Click to edit Master text styles</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0" name="Picture 29"/>
          <p:cNvPicPr>
            <a:picLocks noChangeAspect="1"/>
          </p:cNvPicPr>
          <p:nvPr userDrawn="1"/>
        </p:nvPicPr>
        <p:blipFill>
          <a:blip r:embed="rId2"/>
          <a:stretch>
            <a:fillRect/>
          </a:stretch>
        </p:blipFill>
        <p:spPr>
          <a:xfrm>
            <a:off x="4196167" y="2000491"/>
            <a:ext cx="3809192" cy="3819600"/>
          </a:xfrm>
          <a:prstGeom prst="rect">
            <a:avLst/>
          </a:prstGeom>
        </p:spPr>
      </p:pic>
      <p:sp>
        <p:nvSpPr>
          <p:cNvPr id="5" name="Footer Placeholder 4"/>
          <p:cNvSpPr>
            <a:spLocks noGrp="1"/>
          </p:cNvSpPr>
          <p:nvPr>
            <p:ph type="ftr" sz="quarter" idx="56"/>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3648155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Map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96E80561-499D-1341-81F8-000220EECECF}"/>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0" name="Oval 49">
            <a:extLst>
              <a:ext uri="{FF2B5EF4-FFF2-40B4-BE49-F238E27FC236}">
                <a16:creationId xmlns:a16="http://schemas.microsoft.com/office/drawing/2014/main" id="{8430A1FD-AF0F-7149-AE43-3B0E796BF688}"/>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1" name="Oval 50">
            <a:extLst>
              <a:ext uri="{FF2B5EF4-FFF2-40B4-BE49-F238E27FC236}">
                <a16:creationId xmlns:a16="http://schemas.microsoft.com/office/drawing/2014/main" id="{7208E00B-C4D7-C04A-A8F4-C19F11666FC5}"/>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2" name="Picture Placeholder 53">
            <a:extLst>
              <a:ext uri="{FF2B5EF4-FFF2-40B4-BE49-F238E27FC236}">
                <a16:creationId xmlns:a16="http://schemas.microsoft.com/office/drawing/2014/main" id="{6F6BE2A6-142A-7C4B-A0F6-FF5BAE6347CD}"/>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dirty="0"/>
              <a:t>Icon</a:t>
            </a:r>
          </a:p>
        </p:txBody>
      </p:sp>
      <p:sp>
        <p:nvSpPr>
          <p:cNvPr id="53" name="Picture Placeholder 53">
            <a:extLst>
              <a:ext uri="{FF2B5EF4-FFF2-40B4-BE49-F238E27FC236}">
                <a16:creationId xmlns:a16="http://schemas.microsoft.com/office/drawing/2014/main" id="{7AD256AF-CA2E-A445-995D-F4ABCD6DE5FE}"/>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dirty="0"/>
              <a:t>Icon</a:t>
            </a:r>
          </a:p>
        </p:txBody>
      </p:sp>
      <p:sp>
        <p:nvSpPr>
          <p:cNvPr id="55" name="Picture Placeholder 53">
            <a:extLst>
              <a:ext uri="{FF2B5EF4-FFF2-40B4-BE49-F238E27FC236}">
                <a16:creationId xmlns:a16="http://schemas.microsoft.com/office/drawing/2014/main" id="{B2D52EF6-838C-9B45-BB15-1DC2D3D96CED}"/>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dirty="0"/>
              <a:t>Icon</a:t>
            </a:r>
          </a:p>
        </p:txBody>
      </p:sp>
      <p:sp>
        <p:nvSpPr>
          <p:cNvPr id="56" name="Oval 55">
            <a:extLst>
              <a:ext uri="{FF2B5EF4-FFF2-40B4-BE49-F238E27FC236}">
                <a16:creationId xmlns:a16="http://schemas.microsoft.com/office/drawing/2014/main" id="{88EAB9E5-E623-3740-A879-515FFD02EF42}"/>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7" name="Oval 56">
            <a:extLst>
              <a:ext uri="{FF2B5EF4-FFF2-40B4-BE49-F238E27FC236}">
                <a16:creationId xmlns:a16="http://schemas.microsoft.com/office/drawing/2014/main" id="{7B6C545C-EB2B-C64B-AB97-6832D17104B7}"/>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8" name="Oval 57">
            <a:extLst>
              <a:ext uri="{FF2B5EF4-FFF2-40B4-BE49-F238E27FC236}">
                <a16:creationId xmlns:a16="http://schemas.microsoft.com/office/drawing/2014/main" id="{C4ACE013-7CD6-B244-AFF8-64C417CD4828}"/>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59" name="Picture Placeholder 53">
            <a:extLst>
              <a:ext uri="{FF2B5EF4-FFF2-40B4-BE49-F238E27FC236}">
                <a16:creationId xmlns:a16="http://schemas.microsoft.com/office/drawing/2014/main" id="{1340147E-710B-EE42-ACD2-22454799362A}"/>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dirty="0"/>
              <a:t>Icon</a:t>
            </a:r>
          </a:p>
        </p:txBody>
      </p:sp>
      <p:sp>
        <p:nvSpPr>
          <p:cNvPr id="60" name="Picture Placeholder 53">
            <a:extLst>
              <a:ext uri="{FF2B5EF4-FFF2-40B4-BE49-F238E27FC236}">
                <a16:creationId xmlns:a16="http://schemas.microsoft.com/office/drawing/2014/main" id="{9549456F-462B-2B46-B91A-42C613F7F359}"/>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dirty="0"/>
              <a:t>Icon</a:t>
            </a:r>
          </a:p>
        </p:txBody>
      </p:sp>
      <p:sp>
        <p:nvSpPr>
          <p:cNvPr id="62" name="Picture Placeholder 53">
            <a:extLst>
              <a:ext uri="{FF2B5EF4-FFF2-40B4-BE49-F238E27FC236}">
                <a16:creationId xmlns:a16="http://schemas.microsoft.com/office/drawing/2014/main" id="{7F01CCE5-EC27-9342-A9DB-CCB4AAB55FF1}"/>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dirty="0"/>
              <a:t>Icon</a:t>
            </a:r>
          </a:p>
        </p:txBody>
      </p:sp>
      <p:sp>
        <p:nvSpPr>
          <p:cNvPr id="63" name="Text Placeholder 7">
            <a:extLst>
              <a:ext uri="{FF2B5EF4-FFF2-40B4-BE49-F238E27FC236}">
                <a16:creationId xmlns:a16="http://schemas.microsoft.com/office/drawing/2014/main" id="{A344DF41-CCE2-3D47-9398-ADF1331B64FF}"/>
              </a:ext>
            </a:extLst>
          </p:cNvPr>
          <p:cNvSpPr>
            <a:spLocks noGrp="1"/>
          </p:cNvSpPr>
          <p:nvPr>
            <p:ph type="body" sz="quarter" idx="23"/>
          </p:nvPr>
        </p:nvSpPr>
        <p:spPr>
          <a:xfrm>
            <a:off x="9291445" y="2326151"/>
            <a:ext cx="2340000" cy="492443"/>
          </a:xfrm>
        </p:spPr>
        <p:txBody>
          <a:bodyPr lIns="72000" rIns="72000" anchor="ctr" anchorCtr="0"/>
          <a:lstStyle/>
          <a:p>
            <a:pPr lvl="0"/>
            <a:r>
              <a:rPr lang="en-GB" dirty="0"/>
              <a:t>Click to edit Master text styles</a:t>
            </a:r>
          </a:p>
        </p:txBody>
      </p:sp>
      <p:sp>
        <p:nvSpPr>
          <p:cNvPr id="65" name="Text Placeholder 7">
            <a:extLst>
              <a:ext uri="{FF2B5EF4-FFF2-40B4-BE49-F238E27FC236}">
                <a16:creationId xmlns:a16="http://schemas.microsoft.com/office/drawing/2014/main" id="{CB8EDC1A-B87D-7F45-9BC7-8492885FD401}"/>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dirty="0"/>
              <a:t>Click to edit Master text styles</a:t>
            </a:r>
          </a:p>
        </p:txBody>
      </p:sp>
      <p:sp>
        <p:nvSpPr>
          <p:cNvPr id="66" name="Text Placeholder 7">
            <a:extLst>
              <a:ext uri="{FF2B5EF4-FFF2-40B4-BE49-F238E27FC236}">
                <a16:creationId xmlns:a16="http://schemas.microsoft.com/office/drawing/2014/main" id="{9082F02C-62A2-C248-8E4C-680E7C350B0B}"/>
              </a:ext>
            </a:extLst>
          </p:cNvPr>
          <p:cNvSpPr>
            <a:spLocks noGrp="1"/>
          </p:cNvSpPr>
          <p:nvPr>
            <p:ph type="body" sz="quarter" idx="52"/>
          </p:nvPr>
        </p:nvSpPr>
        <p:spPr>
          <a:xfrm>
            <a:off x="9291445" y="4977911"/>
            <a:ext cx="2340000" cy="492443"/>
          </a:xfrm>
        </p:spPr>
        <p:txBody>
          <a:bodyPr lIns="72000" rIns="72000" anchor="ctr" anchorCtr="0"/>
          <a:lstStyle/>
          <a:p>
            <a:pPr lvl="0"/>
            <a:r>
              <a:rPr lang="en-GB" dirty="0"/>
              <a:t>Click to edit Master text styles</a:t>
            </a:r>
          </a:p>
        </p:txBody>
      </p:sp>
      <p:sp>
        <p:nvSpPr>
          <p:cNvPr id="67" name="Text Placeholder 7">
            <a:extLst>
              <a:ext uri="{FF2B5EF4-FFF2-40B4-BE49-F238E27FC236}">
                <a16:creationId xmlns:a16="http://schemas.microsoft.com/office/drawing/2014/main" id="{4FA7C2B7-FF11-1C4B-9E6B-1ACD13632A9D}"/>
              </a:ext>
            </a:extLst>
          </p:cNvPr>
          <p:cNvSpPr>
            <a:spLocks noGrp="1"/>
          </p:cNvSpPr>
          <p:nvPr>
            <p:ph type="body" sz="quarter" idx="53"/>
          </p:nvPr>
        </p:nvSpPr>
        <p:spPr>
          <a:xfrm>
            <a:off x="9507445" y="3644438"/>
            <a:ext cx="2124000" cy="492443"/>
          </a:xfrm>
        </p:spPr>
        <p:txBody>
          <a:bodyPr lIns="72000" rIns="72000" anchor="ctr" anchorCtr="0"/>
          <a:lstStyle/>
          <a:p>
            <a:pPr lvl="0"/>
            <a:r>
              <a:rPr lang="en-GB" dirty="0"/>
              <a:t>Click to edit Master text styles</a:t>
            </a:r>
          </a:p>
        </p:txBody>
      </p:sp>
      <p:sp>
        <p:nvSpPr>
          <p:cNvPr id="68" name="Text Placeholder 7">
            <a:extLst>
              <a:ext uri="{FF2B5EF4-FFF2-40B4-BE49-F238E27FC236}">
                <a16:creationId xmlns:a16="http://schemas.microsoft.com/office/drawing/2014/main" id="{BBC0D40C-7CEA-6C4C-A1C9-06778AB070BF}"/>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dirty="0"/>
              <a:t>Click to edit Master text styles</a:t>
            </a:r>
          </a:p>
        </p:txBody>
      </p:sp>
      <p:sp>
        <p:nvSpPr>
          <p:cNvPr id="69" name="Text Placeholder 7">
            <a:extLst>
              <a:ext uri="{FF2B5EF4-FFF2-40B4-BE49-F238E27FC236}">
                <a16:creationId xmlns:a16="http://schemas.microsoft.com/office/drawing/2014/main" id="{A603C0D5-BE39-F348-BE59-2C32971D498B}"/>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dirty="0"/>
              <a:t>Click to edit Master text styles</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p:cNvSpPr/>
          <p:nvPr userDrawn="1"/>
        </p:nvSpPr>
        <p:spPr>
          <a:xfrm>
            <a:off x="4210908" y="2022434"/>
            <a:ext cx="3768766" cy="3768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7">
            <a:extLst>
              <a:ext uri="{FF2B5EF4-FFF2-40B4-BE49-F238E27FC236}">
                <a16:creationId xmlns:a16="http://schemas.microsoft.com/office/drawing/2014/main" id="{3A04A749-5C09-9B40-9D2F-718823DB8C39}"/>
              </a:ext>
            </a:extLst>
          </p:cNvPr>
          <p:cNvSpPr>
            <a:spLocks noGrp="1"/>
          </p:cNvSpPr>
          <p:nvPr>
            <p:ph type="body" sz="quarter" idx="56"/>
          </p:nvPr>
        </p:nvSpPr>
        <p:spPr>
          <a:xfrm>
            <a:off x="4210907" y="2022434"/>
            <a:ext cx="3754777" cy="3768766"/>
          </a:xfrm>
          <a:prstGeom prst="ellipse">
            <a:avLst/>
          </a:prstGeom>
        </p:spPr>
        <p:txBody>
          <a:bodyPr lIns="72000" rIns="72000" anchor="ctr" anchorCtr="0">
            <a:noAutofit/>
          </a:bodyPr>
          <a:lstStyle>
            <a:lvl1pPr algn="ctr">
              <a:defRPr>
                <a:solidFill>
                  <a:schemeClr val="bg1"/>
                </a:solidFill>
              </a:defRPr>
            </a:lvl1pPr>
          </a:lstStyle>
          <a:p>
            <a:pPr lvl="0"/>
            <a:r>
              <a:rPr lang="en-GB" dirty="0"/>
              <a:t>Click to edit Master text styles</a:t>
            </a:r>
          </a:p>
        </p:txBody>
      </p:sp>
      <p:sp>
        <p:nvSpPr>
          <p:cNvPr id="5" name="Footer Placeholder 4"/>
          <p:cNvSpPr>
            <a:spLocks noGrp="1"/>
          </p:cNvSpPr>
          <p:nvPr>
            <p:ph type="ftr" sz="quarter" idx="57"/>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70081123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entre icon w 8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a:spLocks noChangeAspect="1"/>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6" name="Oval 25">
            <a:extLst>
              <a:ext uri="{FF2B5EF4-FFF2-40B4-BE49-F238E27FC236}">
                <a16:creationId xmlns:a16="http://schemas.microsoft.com/office/drawing/2014/main" id="{75646D7C-A212-7E47-8B73-F1C82217741B}"/>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7" name="Oval 26">
            <a:extLst>
              <a:ext uri="{FF2B5EF4-FFF2-40B4-BE49-F238E27FC236}">
                <a16:creationId xmlns:a16="http://schemas.microsoft.com/office/drawing/2014/main" id="{4F2032E2-B178-8E41-94D9-4B6F4483876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8" name="Oval 27">
            <a:extLst>
              <a:ext uri="{FF2B5EF4-FFF2-40B4-BE49-F238E27FC236}">
                <a16:creationId xmlns:a16="http://schemas.microsoft.com/office/drawing/2014/main" id="{863CFA26-83E4-A948-85A7-325D917BA64E}"/>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9" name="Oval 28">
            <a:extLst>
              <a:ext uri="{FF2B5EF4-FFF2-40B4-BE49-F238E27FC236}">
                <a16:creationId xmlns:a16="http://schemas.microsoft.com/office/drawing/2014/main" id="{28F190CC-3BFB-1E4F-881A-18701C71AFE6}"/>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Oval 34">
            <a:extLst>
              <a:ext uri="{FF2B5EF4-FFF2-40B4-BE49-F238E27FC236}">
                <a16:creationId xmlns:a16="http://schemas.microsoft.com/office/drawing/2014/main" id="{9AC24836-FB68-0141-A1E2-0FCA53FB26A1}"/>
              </a:ext>
            </a:extLst>
          </p:cNvPr>
          <p:cNvSpPr>
            <a:spLocks noChangeAspect="1"/>
          </p:cNvSpPr>
          <p:nvPr userDrawn="1"/>
        </p:nvSpPr>
        <p:spPr>
          <a:xfrm>
            <a:off x="4206000" y="2027028"/>
            <a:ext cx="3776400" cy="37764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TextBox 3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Picture Placeholder 53">
            <a:extLst>
              <a:ext uri="{FF2B5EF4-FFF2-40B4-BE49-F238E27FC236}">
                <a16:creationId xmlns:a16="http://schemas.microsoft.com/office/drawing/2014/main" id="{5DCB7A82-203E-A04F-9B6F-B4A31FA09B1D}"/>
              </a:ext>
            </a:extLst>
          </p:cNvPr>
          <p:cNvSpPr>
            <a:spLocks noGrp="1" noChangeAspect="1"/>
          </p:cNvSpPr>
          <p:nvPr>
            <p:ph type="pic" sz="quarter" idx="42" hasCustomPrompt="1"/>
          </p:nvPr>
        </p:nvSpPr>
        <p:spPr>
          <a:xfrm>
            <a:off x="4222200" y="2043228"/>
            <a:ext cx="3744000" cy="3744000"/>
          </a:xfrm>
          <a:prstGeom prst="ellipse">
            <a:avLst/>
          </a:prstGeom>
          <a:noFill/>
        </p:spPr>
        <p:txBody>
          <a:bodyPr anchor="ctr"/>
          <a:lstStyle>
            <a:lvl1pPr algn="ctr">
              <a:defRPr/>
            </a:lvl1pPr>
          </a:lstStyle>
          <a:p>
            <a:r>
              <a:rPr lang="en-GB" dirty="0"/>
              <a:t>Icon</a:t>
            </a:r>
          </a:p>
        </p:txBody>
      </p:sp>
      <p:sp>
        <p:nvSpPr>
          <p:cNvPr id="54" name="Picture Placeholder 53">
            <a:extLst>
              <a:ext uri="{FF2B5EF4-FFF2-40B4-BE49-F238E27FC236}">
                <a16:creationId xmlns:a16="http://schemas.microsoft.com/office/drawing/2014/main" id="{7ACF4EE3-D8E9-9145-8A6D-E1CCCB999727}"/>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dirty="0"/>
              <a:t>Icon</a:t>
            </a:r>
          </a:p>
        </p:txBody>
      </p:sp>
      <p:sp>
        <p:nvSpPr>
          <p:cNvPr id="55" name="Picture Placeholder 53">
            <a:extLst>
              <a:ext uri="{FF2B5EF4-FFF2-40B4-BE49-F238E27FC236}">
                <a16:creationId xmlns:a16="http://schemas.microsoft.com/office/drawing/2014/main" id="{0C662C80-CBC3-3841-8A15-EEFB4BA8AA01}"/>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dirty="0"/>
              <a:t>Icon</a:t>
            </a:r>
          </a:p>
        </p:txBody>
      </p:sp>
      <p:sp>
        <p:nvSpPr>
          <p:cNvPr id="56" name="Picture Placeholder 53">
            <a:extLst>
              <a:ext uri="{FF2B5EF4-FFF2-40B4-BE49-F238E27FC236}">
                <a16:creationId xmlns:a16="http://schemas.microsoft.com/office/drawing/2014/main" id="{9E9EBEEA-9BDC-B04E-AD7C-D9AA0D3BB206}"/>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dirty="0"/>
              <a:t>Icon</a:t>
            </a:r>
          </a:p>
        </p:txBody>
      </p:sp>
      <p:sp>
        <p:nvSpPr>
          <p:cNvPr id="57" name="Picture Placeholder 53">
            <a:extLst>
              <a:ext uri="{FF2B5EF4-FFF2-40B4-BE49-F238E27FC236}">
                <a16:creationId xmlns:a16="http://schemas.microsoft.com/office/drawing/2014/main" id="{03EEA7A7-E5EB-3B40-ACBE-036EA2F13ABF}"/>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dirty="0"/>
              <a:t>Icon</a:t>
            </a:r>
          </a:p>
        </p:txBody>
      </p:sp>
      <p:sp>
        <p:nvSpPr>
          <p:cNvPr id="58" name="Picture Placeholder 53">
            <a:extLst>
              <a:ext uri="{FF2B5EF4-FFF2-40B4-BE49-F238E27FC236}">
                <a16:creationId xmlns:a16="http://schemas.microsoft.com/office/drawing/2014/main" id="{0853C0B7-FBFF-E04D-945D-D7E75B2D1522}"/>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dirty="0"/>
              <a:t>Icon</a:t>
            </a:r>
          </a:p>
        </p:txBody>
      </p:sp>
      <p:sp>
        <p:nvSpPr>
          <p:cNvPr id="59" name="Picture Placeholder 53">
            <a:extLst>
              <a:ext uri="{FF2B5EF4-FFF2-40B4-BE49-F238E27FC236}">
                <a16:creationId xmlns:a16="http://schemas.microsoft.com/office/drawing/2014/main" id="{F7693D9C-B8AE-5145-9CE2-9C32FE66A2CD}"/>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dirty="0"/>
              <a:t>Icon</a:t>
            </a:r>
          </a:p>
        </p:txBody>
      </p:sp>
      <p:sp>
        <p:nvSpPr>
          <p:cNvPr id="60" name="Picture Placeholder 53">
            <a:extLst>
              <a:ext uri="{FF2B5EF4-FFF2-40B4-BE49-F238E27FC236}">
                <a16:creationId xmlns:a16="http://schemas.microsoft.com/office/drawing/2014/main" id="{8DFC9277-4027-2149-928F-39C1153EA14B}"/>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dirty="0"/>
              <a:t>Icon</a:t>
            </a:r>
          </a:p>
        </p:txBody>
      </p:sp>
      <p:sp>
        <p:nvSpPr>
          <p:cNvPr id="61" name="Picture Placeholder 53">
            <a:extLst>
              <a:ext uri="{FF2B5EF4-FFF2-40B4-BE49-F238E27FC236}">
                <a16:creationId xmlns:a16="http://schemas.microsoft.com/office/drawing/2014/main" id="{29D2429C-1CF2-8C4C-97A7-58BE26BDA623}"/>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dirty="0"/>
              <a:t>Icon</a:t>
            </a:r>
          </a:p>
        </p:txBody>
      </p:sp>
      <p:sp>
        <p:nvSpPr>
          <p:cNvPr id="36" name="Text Placeholder 7">
            <a:extLst>
              <a:ext uri="{FF2B5EF4-FFF2-40B4-BE49-F238E27FC236}">
                <a16:creationId xmlns:a16="http://schemas.microsoft.com/office/drawing/2014/main" id="{556C029E-0A8A-3C4B-94BB-34C0B96BFE96}"/>
              </a:ext>
            </a:extLst>
          </p:cNvPr>
          <p:cNvSpPr>
            <a:spLocks noGrp="1"/>
          </p:cNvSpPr>
          <p:nvPr>
            <p:ph type="body" sz="quarter" idx="23"/>
          </p:nvPr>
        </p:nvSpPr>
        <p:spPr>
          <a:xfrm>
            <a:off x="8987265" y="2131474"/>
            <a:ext cx="2642400" cy="492443"/>
          </a:xfrm>
        </p:spPr>
        <p:txBody>
          <a:bodyPr lIns="72000" rIns="72000" anchor="ctr" anchorCtr="0"/>
          <a:lstStyle/>
          <a:p>
            <a:pPr lvl="0"/>
            <a:r>
              <a:rPr lang="en-GB" dirty="0"/>
              <a:t>Click to edit Master text styles</a:t>
            </a:r>
          </a:p>
        </p:txBody>
      </p:sp>
      <p:sp>
        <p:nvSpPr>
          <p:cNvPr id="38" name="Text Placeholder 7">
            <a:extLst>
              <a:ext uri="{FF2B5EF4-FFF2-40B4-BE49-F238E27FC236}">
                <a16:creationId xmlns:a16="http://schemas.microsoft.com/office/drawing/2014/main" id="{B65944F8-90E8-DB4A-8BA0-67373D6F8FEE}"/>
              </a:ext>
            </a:extLst>
          </p:cNvPr>
          <p:cNvSpPr>
            <a:spLocks noGrp="1"/>
          </p:cNvSpPr>
          <p:nvPr>
            <p:ph type="body" sz="quarter" idx="43"/>
          </p:nvPr>
        </p:nvSpPr>
        <p:spPr>
          <a:xfrm>
            <a:off x="8987265" y="5367978"/>
            <a:ext cx="2642400" cy="492443"/>
          </a:xfrm>
        </p:spPr>
        <p:txBody>
          <a:bodyPr lIns="72000" rIns="72000" anchor="ctr" anchorCtr="0"/>
          <a:lstStyle/>
          <a:p>
            <a:pPr lvl="0"/>
            <a:r>
              <a:rPr lang="en-GB" dirty="0"/>
              <a:t>Click to edit Master text styles</a:t>
            </a:r>
          </a:p>
        </p:txBody>
      </p:sp>
      <p:sp>
        <p:nvSpPr>
          <p:cNvPr id="39" name="Text Placeholder 7">
            <a:extLst>
              <a:ext uri="{FF2B5EF4-FFF2-40B4-BE49-F238E27FC236}">
                <a16:creationId xmlns:a16="http://schemas.microsoft.com/office/drawing/2014/main" id="{90D0EA10-328E-1A47-B038-4FCDE6026287}"/>
              </a:ext>
            </a:extLst>
          </p:cNvPr>
          <p:cNvSpPr>
            <a:spLocks noGrp="1"/>
          </p:cNvSpPr>
          <p:nvPr>
            <p:ph type="body" sz="quarter" idx="44"/>
          </p:nvPr>
        </p:nvSpPr>
        <p:spPr>
          <a:xfrm>
            <a:off x="9557831" y="3161245"/>
            <a:ext cx="2088000" cy="492443"/>
          </a:xfrm>
        </p:spPr>
        <p:txBody>
          <a:bodyPr lIns="72000" rIns="72000" anchor="ctr" anchorCtr="0"/>
          <a:lstStyle/>
          <a:p>
            <a:pPr lvl="0"/>
            <a:r>
              <a:rPr lang="en-GB" dirty="0"/>
              <a:t>Click to edit Master text styles</a:t>
            </a:r>
          </a:p>
        </p:txBody>
      </p:sp>
      <p:sp>
        <p:nvSpPr>
          <p:cNvPr id="40" name="Text Placeholder 7">
            <a:extLst>
              <a:ext uri="{FF2B5EF4-FFF2-40B4-BE49-F238E27FC236}">
                <a16:creationId xmlns:a16="http://schemas.microsoft.com/office/drawing/2014/main" id="{68A06269-01EA-9F4B-9374-56C114F76C77}"/>
              </a:ext>
            </a:extLst>
          </p:cNvPr>
          <p:cNvSpPr>
            <a:spLocks noGrp="1"/>
          </p:cNvSpPr>
          <p:nvPr>
            <p:ph type="body" sz="quarter" idx="45"/>
          </p:nvPr>
        </p:nvSpPr>
        <p:spPr>
          <a:xfrm>
            <a:off x="9557831" y="4344593"/>
            <a:ext cx="2088000" cy="492443"/>
          </a:xfrm>
        </p:spPr>
        <p:txBody>
          <a:bodyPr lIns="72000" rIns="72000" anchor="ctr" anchorCtr="0"/>
          <a:lstStyle/>
          <a:p>
            <a:pPr lvl="0"/>
            <a:r>
              <a:rPr lang="en-GB" dirty="0"/>
              <a:t>Click to edit Master text styles</a:t>
            </a:r>
          </a:p>
        </p:txBody>
      </p:sp>
      <p:sp>
        <p:nvSpPr>
          <p:cNvPr id="41" name="Text Placeholder 7">
            <a:extLst>
              <a:ext uri="{FF2B5EF4-FFF2-40B4-BE49-F238E27FC236}">
                <a16:creationId xmlns:a16="http://schemas.microsoft.com/office/drawing/2014/main" id="{A463DB3B-EF73-284F-AAFC-293F196E0373}"/>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dirty="0"/>
              <a:t>Click to edit Master text styles</a:t>
            </a:r>
          </a:p>
        </p:txBody>
      </p:sp>
      <p:sp>
        <p:nvSpPr>
          <p:cNvPr id="42" name="Text Placeholder 7">
            <a:extLst>
              <a:ext uri="{FF2B5EF4-FFF2-40B4-BE49-F238E27FC236}">
                <a16:creationId xmlns:a16="http://schemas.microsoft.com/office/drawing/2014/main" id="{4BDA05D0-4AEA-D149-98F5-BB0F8E5617EA}"/>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dirty="0"/>
              <a:t>Click to edit Master text styles</a:t>
            </a:r>
          </a:p>
        </p:txBody>
      </p:sp>
      <p:sp>
        <p:nvSpPr>
          <p:cNvPr id="43" name="Text Placeholder 7">
            <a:extLst>
              <a:ext uri="{FF2B5EF4-FFF2-40B4-BE49-F238E27FC236}">
                <a16:creationId xmlns:a16="http://schemas.microsoft.com/office/drawing/2014/main" id="{2F55D1FD-9771-E249-BDD3-86FC19AEDF17}"/>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dirty="0"/>
              <a:t>Click to edit Master text styles</a:t>
            </a:r>
          </a:p>
        </p:txBody>
      </p:sp>
      <p:sp>
        <p:nvSpPr>
          <p:cNvPr id="44" name="Text Placeholder 7">
            <a:extLst>
              <a:ext uri="{FF2B5EF4-FFF2-40B4-BE49-F238E27FC236}">
                <a16:creationId xmlns:a16="http://schemas.microsoft.com/office/drawing/2014/main" id="{3B00ABA3-F62F-5840-9834-F3F52DF6DF51}"/>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dirty="0"/>
              <a:t>Click to edit Master text styles</a:t>
            </a:r>
          </a:p>
        </p:txBody>
      </p:sp>
      <p:sp>
        <p:nvSpPr>
          <p:cNvPr id="46" name="TextBox 4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55"/>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26263861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entre icon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Oval 7">
            <a:extLst>
              <a:ext uri="{FF2B5EF4-FFF2-40B4-BE49-F238E27FC236}">
                <a16:creationId xmlns:a16="http://schemas.microsoft.com/office/drawing/2014/main" id="{1E70F6E8-3276-7C44-91A5-4EDEC7BA9E0E}"/>
              </a:ext>
            </a:extLst>
          </p:cNvPr>
          <p:cNvSpPr>
            <a:spLocks noChangeAspect="1"/>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Oval 34">
            <a:extLst>
              <a:ext uri="{FF2B5EF4-FFF2-40B4-BE49-F238E27FC236}">
                <a16:creationId xmlns:a16="http://schemas.microsoft.com/office/drawing/2014/main" id="{9AC24836-FB68-0141-A1E2-0FCA53FB26A1}"/>
              </a:ext>
            </a:extLst>
          </p:cNvPr>
          <p:cNvSpPr>
            <a:spLocks noChangeAspect="1"/>
          </p:cNvSpPr>
          <p:nvPr userDrawn="1"/>
        </p:nvSpPr>
        <p:spPr>
          <a:xfrm>
            <a:off x="4206000" y="2027028"/>
            <a:ext cx="3776400" cy="37764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TextBox 3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Picture Placeholder 53">
            <a:extLst>
              <a:ext uri="{FF2B5EF4-FFF2-40B4-BE49-F238E27FC236}">
                <a16:creationId xmlns:a16="http://schemas.microsoft.com/office/drawing/2014/main" id="{5DCB7A82-203E-A04F-9B6F-B4A31FA09B1D}"/>
              </a:ext>
            </a:extLst>
          </p:cNvPr>
          <p:cNvSpPr>
            <a:spLocks noGrp="1" noChangeAspect="1"/>
          </p:cNvSpPr>
          <p:nvPr>
            <p:ph type="pic" sz="quarter" idx="42" hasCustomPrompt="1"/>
          </p:nvPr>
        </p:nvSpPr>
        <p:spPr>
          <a:xfrm>
            <a:off x="4222200" y="2043228"/>
            <a:ext cx="3744000" cy="3744000"/>
          </a:xfrm>
          <a:prstGeom prst="ellipse">
            <a:avLst/>
          </a:prstGeom>
          <a:noFill/>
        </p:spPr>
        <p:txBody>
          <a:bodyPr anchor="ctr"/>
          <a:lstStyle>
            <a:lvl1pPr algn="ctr">
              <a:defRPr/>
            </a:lvl1pPr>
          </a:lstStyle>
          <a:p>
            <a:r>
              <a:rPr lang="en-GB" dirty="0"/>
              <a:t>Icon</a:t>
            </a:r>
          </a:p>
        </p:txBody>
      </p:sp>
      <p:sp>
        <p:nvSpPr>
          <p:cNvPr id="36" name="Oval 35">
            <a:extLst>
              <a:ext uri="{FF2B5EF4-FFF2-40B4-BE49-F238E27FC236}">
                <a16:creationId xmlns:a16="http://schemas.microsoft.com/office/drawing/2014/main" id="{FB38EE68-D860-F64A-9986-2520D7BBEF21}"/>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8" name="Oval 37">
            <a:extLst>
              <a:ext uri="{FF2B5EF4-FFF2-40B4-BE49-F238E27FC236}">
                <a16:creationId xmlns:a16="http://schemas.microsoft.com/office/drawing/2014/main" id="{5C077594-1F37-3C42-9195-F7EBEC69BDB0}"/>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9" name="Oval 38">
            <a:extLst>
              <a:ext uri="{FF2B5EF4-FFF2-40B4-BE49-F238E27FC236}">
                <a16:creationId xmlns:a16="http://schemas.microsoft.com/office/drawing/2014/main" id="{421EC62F-81BA-EE45-B80E-6AA670C20F37}"/>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40" name="Picture Placeholder 53">
            <a:extLst>
              <a:ext uri="{FF2B5EF4-FFF2-40B4-BE49-F238E27FC236}">
                <a16:creationId xmlns:a16="http://schemas.microsoft.com/office/drawing/2014/main" id="{87B8C5D4-CD87-E443-9DCA-69264BFF2A0B}"/>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dirty="0"/>
              <a:t>Icon</a:t>
            </a:r>
          </a:p>
        </p:txBody>
      </p:sp>
      <p:sp>
        <p:nvSpPr>
          <p:cNvPr id="44" name="Picture Placeholder 53">
            <a:extLst>
              <a:ext uri="{FF2B5EF4-FFF2-40B4-BE49-F238E27FC236}">
                <a16:creationId xmlns:a16="http://schemas.microsoft.com/office/drawing/2014/main" id="{69D18BFC-05FE-424F-BE46-12EF49285877}"/>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dirty="0"/>
              <a:t>Icon</a:t>
            </a:r>
          </a:p>
        </p:txBody>
      </p:sp>
      <p:sp>
        <p:nvSpPr>
          <p:cNvPr id="62" name="Picture Placeholder 53">
            <a:extLst>
              <a:ext uri="{FF2B5EF4-FFF2-40B4-BE49-F238E27FC236}">
                <a16:creationId xmlns:a16="http://schemas.microsoft.com/office/drawing/2014/main" id="{C597C74F-3964-FE44-A2B2-9C8D69F51E31}"/>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dirty="0"/>
              <a:t>Icon</a:t>
            </a:r>
          </a:p>
        </p:txBody>
      </p:sp>
      <p:sp>
        <p:nvSpPr>
          <p:cNvPr id="63" name="Oval 62">
            <a:extLst>
              <a:ext uri="{FF2B5EF4-FFF2-40B4-BE49-F238E27FC236}">
                <a16:creationId xmlns:a16="http://schemas.microsoft.com/office/drawing/2014/main" id="{7415B9F3-27F9-AD43-B66D-87A1981DDDBA}"/>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64" name="Oval 63">
            <a:extLst>
              <a:ext uri="{FF2B5EF4-FFF2-40B4-BE49-F238E27FC236}">
                <a16:creationId xmlns:a16="http://schemas.microsoft.com/office/drawing/2014/main" id="{54980ED8-6153-4F49-A73E-D43358F23080}"/>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65" name="Oval 64">
            <a:extLst>
              <a:ext uri="{FF2B5EF4-FFF2-40B4-BE49-F238E27FC236}">
                <a16:creationId xmlns:a16="http://schemas.microsoft.com/office/drawing/2014/main" id="{A0597D0B-48F4-9048-B6FF-E1DF3A2078ED}"/>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latin typeface="Open Sans" panose="020B0606030504020204" pitchFamily="34" charset="0"/>
            </a:endParaRPr>
          </a:p>
        </p:txBody>
      </p:sp>
      <p:sp>
        <p:nvSpPr>
          <p:cNvPr id="66" name="Picture Placeholder 53">
            <a:extLst>
              <a:ext uri="{FF2B5EF4-FFF2-40B4-BE49-F238E27FC236}">
                <a16:creationId xmlns:a16="http://schemas.microsoft.com/office/drawing/2014/main" id="{5BBF1099-4BE6-8041-A1CF-5DB5EF2CCCEF}"/>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dirty="0"/>
              <a:t>Icon</a:t>
            </a:r>
          </a:p>
        </p:txBody>
      </p:sp>
      <p:sp>
        <p:nvSpPr>
          <p:cNvPr id="70" name="Picture Placeholder 53">
            <a:extLst>
              <a:ext uri="{FF2B5EF4-FFF2-40B4-BE49-F238E27FC236}">
                <a16:creationId xmlns:a16="http://schemas.microsoft.com/office/drawing/2014/main" id="{1D178420-23FF-9F4D-BCF9-4E5ACF38D9B5}"/>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dirty="0"/>
              <a:t>Icon</a:t>
            </a:r>
          </a:p>
        </p:txBody>
      </p:sp>
      <p:sp>
        <p:nvSpPr>
          <p:cNvPr id="71" name="Picture Placeholder 53">
            <a:extLst>
              <a:ext uri="{FF2B5EF4-FFF2-40B4-BE49-F238E27FC236}">
                <a16:creationId xmlns:a16="http://schemas.microsoft.com/office/drawing/2014/main" id="{03D8F2EE-E4E1-1E4E-8436-2D4D325D30DE}"/>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dirty="0"/>
              <a:t>Icon</a:t>
            </a:r>
          </a:p>
        </p:txBody>
      </p:sp>
      <p:sp>
        <p:nvSpPr>
          <p:cNvPr id="29" name="Text Placeholder 7">
            <a:extLst>
              <a:ext uri="{FF2B5EF4-FFF2-40B4-BE49-F238E27FC236}">
                <a16:creationId xmlns:a16="http://schemas.microsoft.com/office/drawing/2014/main" id="{D0F5C787-02B9-7A46-9F3E-B23F482F192A}"/>
              </a:ext>
            </a:extLst>
          </p:cNvPr>
          <p:cNvSpPr>
            <a:spLocks noGrp="1"/>
          </p:cNvSpPr>
          <p:nvPr>
            <p:ph type="body" sz="quarter" idx="23"/>
          </p:nvPr>
        </p:nvSpPr>
        <p:spPr>
          <a:xfrm>
            <a:off x="9291445" y="2326151"/>
            <a:ext cx="2340000" cy="492443"/>
          </a:xfrm>
        </p:spPr>
        <p:txBody>
          <a:bodyPr lIns="72000" rIns="72000" anchor="ctr" anchorCtr="0"/>
          <a:lstStyle/>
          <a:p>
            <a:pPr lvl="0"/>
            <a:r>
              <a:rPr lang="en-GB" dirty="0"/>
              <a:t>Click to edit Master text styles</a:t>
            </a:r>
          </a:p>
        </p:txBody>
      </p:sp>
      <p:sp>
        <p:nvSpPr>
          <p:cNvPr id="30" name="Text Placeholder 7">
            <a:extLst>
              <a:ext uri="{FF2B5EF4-FFF2-40B4-BE49-F238E27FC236}">
                <a16:creationId xmlns:a16="http://schemas.microsoft.com/office/drawing/2014/main" id="{100C0A3F-05C7-7F4A-A40F-D2DC2BC5F69E}"/>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dirty="0"/>
              <a:t>Click to edit Master text styles</a:t>
            </a:r>
          </a:p>
        </p:txBody>
      </p:sp>
      <p:sp>
        <p:nvSpPr>
          <p:cNvPr id="31" name="Text Placeholder 7">
            <a:extLst>
              <a:ext uri="{FF2B5EF4-FFF2-40B4-BE49-F238E27FC236}">
                <a16:creationId xmlns:a16="http://schemas.microsoft.com/office/drawing/2014/main" id="{6848FAB9-7D26-D94E-828F-E0BD49278F6A}"/>
              </a:ext>
            </a:extLst>
          </p:cNvPr>
          <p:cNvSpPr>
            <a:spLocks noGrp="1"/>
          </p:cNvSpPr>
          <p:nvPr>
            <p:ph type="body" sz="quarter" idx="52"/>
          </p:nvPr>
        </p:nvSpPr>
        <p:spPr>
          <a:xfrm>
            <a:off x="9291445" y="4977911"/>
            <a:ext cx="2340000" cy="492443"/>
          </a:xfrm>
        </p:spPr>
        <p:txBody>
          <a:bodyPr lIns="72000" rIns="72000" anchor="ctr" anchorCtr="0"/>
          <a:lstStyle/>
          <a:p>
            <a:pPr lvl="0"/>
            <a:r>
              <a:rPr lang="en-GB" dirty="0"/>
              <a:t>Click to edit Master text styles</a:t>
            </a:r>
          </a:p>
        </p:txBody>
      </p:sp>
      <p:sp>
        <p:nvSpPr>
          <p:cNvPr id="32" name="Text Placeholder 7">
            <a:extLst>
              <a:ext uri="{FF2B5EF4-FFF2-40B4-BE49-F238E27FC236}">
                <a16:creationId xmlns:a16="http://schemas.microsoft.com/office/drawing/2014/main" id="{8AC22C16-9896-A140-9E50-DB7BCB8ACE9C}"/>
              </a:ext>
            </a:extLst>
          </p:cNvPr>
          <p:cNvSpPr>
            <a:spLocks noGrp="1"/>
          </p:cNvSpPr>
          <p:nvPr>
            <p:ph type="body" sz="quarter" idx="53"/>
          </p:nvPr>
        </p:nvSpPr>
        <p:spPr>
          <a:xfrm>
            <a:off x="9507445" y="3644438"/>
            <a:ext cx="2124000" cy="492443"/>
          </a:xfrm>
        </p:spPr>
        <p:txBody>
          <a:bodyPr lIns="72000" rIns="72000" anchor="ctr" anchorCtr="0"/>
          <a:lstStyle/>
          <a:p>
            <a:pPr lvl="0"/>
            <a:r>
              <a:rPr lang="en-GB" dirty="0"/>
              <a:t>Click to edit Master text styles</a:t>
            </a:r>
          </a:p>
        </p:txBody>
      </p:sp>
      <p:sp>
        <p:nvSpPr>
          <p:cNvPr id="33" name="Text Placeholder 7">
            <a:extLst>
              <a:ext uri="{FF2B5EF4-FFF2-40B4-BE49-F238E27FC236}">
                <a16:creationId xmlns:a16="http://schemas.microsoft.com/office/drawing/2014/main" id="{0A918704-3A2B-604C-A316-151363B5BAB4}"/>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dirty="0"/>
              <a:t>Click to edit Master text styles</a:t>
            </a:r>
          </a:p>
        </p:txBody>
      </p:sp>
      <p:sp>
        <p:nvSpPr>
          <p:cNvPr id="34" name="Text Placeholder 7">
            <a:extLst>
              <a:ext uri="{FF2B5EF4-FFF2-40B4-BE49-F238E27FC236}">
                <a16:creationId xmlns:a16="http://schemas.microsoft.com/office/drawing/2014/main" id="{F04933FE-204F-9543-82E4-CC9A245F7DE9}"/>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dirty="0"/>
              <a:t>Click to edit Master text styles</a:t>
            </a:r>
          </a:p>
        </p:txBody>
      </p:sp>
      <p:sp>
        <p:nvSpPr>
          <p:cNvPr id="41" name="TextBox 4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56"/>
          </p:nvPr>
        </p:nvSpPr>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66032864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Map w 5 Icons 1">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7310622" y="1713626"/>
            <a:ext cx="4182572" cy="4194000"/>
          </a:xfrm>
          <a:prstGeom prst="rect">
            <a:avLst/>
          </a:prstGeom>
        </p:spPr>
      </p:pic>
      <p:sp>
        <p:nvSpPr>
          <p:cNvPr id="27" name="Arc 26">
            <a:extLst>
              <a:ext uri="{FF2B5EF4-FFF2-40B4-BE49-F238E27FC236}">
                <a16:creationId xmlns:a16="http://schemas.microsoft.com/office/drawing/2014/main" id="{29937019-14CA-1E46-B21C-A5134D00A06B}"/>
              </a:ext>
            </a:extLst>
          </p:cNvPr>
          <p:cNvSpPr>
            <a:spLocks noChangeAspect="1"/>
          </p:cNvSpPr>
          <p:nvPr userDrawn="1"/>
        </p:nvSpPr>
        <p:spPr>
          <a:xfrm flipH="1">
            <a:off x="5032181" y="-552115"/>
            <a:ext cx="8724160" cy="872416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29" name="Text Placeholder 23">
            <a:extLst>
              <a:ext uri="{FF2B5EF4-FFF2-40B4-BE49-F238E27FC236}">
                <a16:creationId xmlns:a16="http://schemas.microsoft.com/office/drawing/2014/main" id="{FC11FE26-082D-7E46-91A6-A7ACC2577282}"/>
              </a:ext>
            </a:extLst>
          </p:cNvPr>
          <p:cNvSpPr>
            <a:spLocks noGrp="1"/>
          </p:cNvSpPr>
          <p:nvPr>
            <p:ph type="body" sz="quarter" idx="14" hasCustomPrompt="1"/>
          </p:nvPr>
        </p:nvSpPr>
        <p:spPr>
          <a:xfrm>
            <a:off x="6606274" y="578851"/>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2" name="Title 1">
            <a:extLst>
              <a:ext uri="{FF2B5EF4-FFF2-40B4-BE49-F238E27FC236}">
                <a16:creationId xmlns:a16="http://schemas.microsoft.com/office/drawing/2014/main" id="{AE2D448B-0FC6-F24E-9940-DE7BA7090F63}"/>
              </a:ext>
            </a:extLst>
          </p:cNvPr>
          <p:cNvSpPr>
            <a:spLocks noGrp="1"/>
          </p:cNvSpPr>
          <p:nvPr>
            <p:ph type="title" hasCustomPrompt="1"/>
          </p:nvPr>
        </p:nvSpPr>
        <p:spPr>
          <a:xfrm>
            <a:off x="560291" y="723802"/>
            <a:ext cx="4333972" cy="1077218"/>
          </a:xfrm>
          <a:noFill/>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E1CEA6DE-5158-574E-8595-BFD0BD8A13E3}"/>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307C8EB5-E0A8-C343-819B-32A21972A631}"/>
              </a:ext>
            </a:extLst>
          </p:cNvPr>
          <p:cNvCxnSpPr>
            <a:cxnSpLocks/>
          </p:cNvCxnSpPr>
          <p:nvPr userDrawn="1"/>
        </p:nvCxnSpPr>
        <p:spPr>
          <a:xfrm>
            <a:off x="560291" y="1986743"/>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F49CCB57-1A6F-A848-B433-3CA361C8287A}"/>
              </a:ext>
            </a:extLst>
          </p:cNvPr>
          <p:cNvSpPr>
            <a:spLocks noGrp="1"/>
          </p:cNvSpPr>
          <p:nvPr>
            <p:ph type="body" sz="quarter" idx="12"/>
          </p:nvPr>
        </p:nvSpPr>
        <p:spPr>
          <a:xfrm>
            <a:off x="546101" y="2435223"/>
            <a:ext cx="3227388"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C99E43F-2F4A-F446-BD77-4F54524945A3}"/>
              </a:ext>
            </a:extLst>
          </p:cNvPr>
          <p:cNvCxnSpPr>
            <a:cxnSpLocks/>
          </p:cNvCxnSpPr>
          <p:nvPr userDrawn="1"/>
        </p:nvCxnSpPr>
        <p:spPr>
          <a:xfrm>
            <a:off x="560291" y="6308725"/>
            <a:ext cx="44800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72E20345-E265-DB46-B2FE-914EBE817C39}"/>
              </a:ext>
            </a:extLst>
          </p:cNvPr>
          <p:cNvSpPr/>
          <p:nvPr userDrawn="1"/>
        </p:nvSpPr>
        <p:spPr>
          <a:xfrm>
            <a:off x="7180261" y="1595965"/>
            <a:ext cx="4428000" cy="442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0" name="Text Placeholder 23">
            <a:extLst>
              <a:ext uri="{FF2B5EF4-FFF2-40B4-BE49-F238E27FC236}">
                <a16:creationId xmlns:a16="http://schemas.microsoft.com/office/drawing/2014/main" id="{09932CA3-1104-4C45-977B-AC6FB6B88BC1}"/>
              </a:ext>
            </a:extLst>
          </p:cNvPr>
          <p:cNvSpPr>
            <a:spLocks noGrp="1"/>
          </p:cNvSpPr>
          <p:nvPr>
            <p:ph type="body" sz="quarter" idx="24" hasCustomPrompt="1"/>
          </p:nvPr>
        </p:nvSpPr>
        <p:spPr>
          <a:xfrm>
            <a:off x="5561382" y="281876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1" name="Text Placeholder 23">
            <a:extLst>
              <a:ext uri="{FF2B5EF4-FFF2-40B4-BE49-F238E27FC236}">
                <a16:creationId xmlns:a16="http://schemas.microsoft.com/office/drawing/2014/main" id="{3DFD7C71-1462-B140-B8C3-8C372AA5A419}"/>
              </a:ext>
            </a:extLst>
          </p:cNvPr>
          <p:cNvSpPr>
            <a:spLocks noGrp="1"/>
          </p:cNvSpPr>
          <p:nvPr>
            <p:ph type="body" sz="quarter" idx="25" hasCustomPrompt="1"/>
          </p:nvPr>
        </p:nvSpPr>
        <p:spPr>
          <a:xfrm>
            <a:off x="5548411" y="4029249"/>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2" name="Text Placeholder 23">
            <a:extLst>
              <a:ext uri="{FF2B5EF4-FFF2-40B4-BE49-F238E27FC236}">
                <a16:creationId xmlns:a16="http://schemas.microsoft.com/office/drawing/2014/main" id="{8E54D291-3C37-4D40-9ED6-2C8044E33A83}"/>
              </a:ext>
            </a:extLst>
          </p:cNvPr>
          <p:cNvSpPr>
            <a:spLocks noGrp="1"/>
          </p:cNvSpPr>
          <p:nvPr>
            <p:ph type="body" sz="quarter" idx="26" hasCustomPrompt="1"/>
          </p:nvPr>
        </p:nvSpPr>
        <p:spPr>
          <a:xfrm>
            <a:off x="5896209" y="523973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33" name="Oval 32">
            <a:extLst>
              <a:ext uri="{FF2B5EF4-FFF2-40B4-BE49-F238E27FC236}">
                <a16:creationId xmlns:a16="http://schemas.microsoft.com/office/drawing/2014/main" id="{A423BE07-D037-3445-8D1F-D48966449654}"/>
              </a:ext>
            </a:extLst>
          </p:cNvPr>
          <p:cNvSpPr>
            <a:spLocks noChangeAspect="1"/>
          </p:cNvSpPr>
          <p:nvPr userDrawn="1"/>
        </p:nvSpPr>
        <p:spPr>
          <a:xfrm>
            <a:off x="5583106" y="491632"/>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Oval 34">
            <a:extLst>
              <a:ext uri="{FF2B5EF4-FFF2-40B4-BE49-F238E27FC236}">
                <a16:creationId xmlns:a16="http://schemas.microsoft.com/office/drawing/2014/main" id="{1E18276F-5DED-A84E-BC19-562C98CEB777}"/>
              </a:ext>
            </a:extLst>
          </p:cNvPr>
          <p:cNvSpPr>
            <a:spLocks noChangeAspect="1"/>
          </p:cNvSpPr>
          <p:nvPr userDrawn="1"/>
        </p:nvSpPr>
        <p:spPr>
          <a:xfrm>
            <a:off x="4914526" y="1521058"/>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6" name="Oval 35">
            <a:extLst>
              <a:ext uri="{FF2B5EF4-FFF2-40B4-BE49-F238E27FC236}">
                <a16:creationId xmlns:a16="http://schemas.microsoft.com/office/drawing/2014/main" id="{2072D24A-72B7-F24A-AC21-F82C13EE6B7F}"/>
              </a:ext>
            </a:extLst>
          </p:cNvPr>
          <p:cNvSpPr>
            <a:spLocks noChangeAspect="1"/>
          </p:cNvSpPr>
          <p:nvPr userDrawn="1"/>
        </p:nvSpPr>
        <p:spPr>
          <a:xfrm>
            <a:off x="4535276" y="3942030"/>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Oval 36">
            <a:extLst>
              <a:ext uri="{FF2B5EF4-FFF2-40B4-BE49-F238E27FC236}">
                <a16:creationId xmlns:a16="http://schemas.microsoft.com/office/drawing/2014/main" id="{7E3E102D-51E0-BB41-8E5E-4D807A9003CD}"/>
              </a:ext>
            </a:extLst>
          </p:cNvPr>
          <p:cNvSpPr>
            <a:spLocks noChangeAspect="1"/>
          </p:cNvSpPr>
          <p:nvPr userDrawn="1"/>
        </p:nvSpPr>
        <p:spPr>
          <a:xfrm>
            <a:off x="4885219" y="515251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Picture Placeholder 19">
            <a:extLst>
              <a:ext uri="{FF2B5EF4-FFF2-40B4-BE49-F238E27FC236}">
                <a16:creationId xmlns:a16="http://schemas.microsoft.com/office/drawing/2014/main" id="{C9425520-C2EA-804B-A3E2-8DCA0B4696D2}"/>
              </a:ext>
            </a:extLst>
          </p:cNvPr>
          <p:cNvSpPr>
            <a:spLocks noGrp="1" noChangeAspect="1"/>
          </p:cNvSpPr>
          <p:nvPr>
            <p:ph type="pic" sz="quarter" idx="18" hasCustomPrompt="1"/>
          </p:nvPr>
        </p:nvSpPr>
        <p:spPr>
          <a:xfrm>
            <a:off x="5604406" y="479138"/>
            <a:ext cx="965400" cy="1032990"/>
          </a:xfrm>
          <a:prstGeom prst="ellipse">
            <a:avLst/>
          </a:prstGeom>
        </p:spPr>
        <p:txBody>
          <a:bodyPr lIns="72000" tIns="72000" rIns="72000" bIns="72000" anchor="ctr"/>
          <a:lstStyle>
            <a:lvl1pPr algn="ctr">
              <a:defRPr sz="1400"/>
            </a:lvl1pPr>
          </a:lstStyle>
          <a:p>
            <a:r>
              <a:rPr lang="en-US" dirty="0"/>
              <a:t>Icon</a:t>
            </a:r>
          </a:p>
        </p:txBody>
      </p:sp>
      <p:sp>
        <p:nvSpPr>
          <p:cNvPr id="20" name="Picture Placeholder 19">
            <a:extLst>
              <a:ext uri="{FF2B5EF4-FFF2-40B4-BE49-F238E27FC236}">
                <a16:creationId xmlns:a16="http://schemas.microsoft.com/office/drawing/2014/main" id="{7B864F8F-9211-0A4A-A55D-2AFA96481D62}"/>
              </a:ext>
            </a:extLst>
          </p:cNvPr>
          <p:cNvSpPr>
            <a:spLocks noGrp="1" noChangeAspect="1"/>
          </p:cNvSpPr>
          <p:nvPr>
            <p:ph type="pic" sz="quarter" idx="19" hasCustomPrompt="1"/>
          </p:nvPr>
        </p:nvSpPr>
        <p:spPr>
          <a:xfrm>
            <a:off x="4922306" y="1508564"/>
            <a:ext cx="992440" cy="1032990"/>
          </a:xfrm>
          <a:prstGeom prst="ellipse">
            <a:avLst/>
          </a:prstGeom>
        </p:spPr>
        <p:txBody>
          <a:bodyPr lIns="72000" tIns="72000" rIns="72000" bIns="72000" anchor="ctr"/>
          <a:lstStyle>
            <a:lvl1pPr algn="ctr">
              <a:defRPr sz="1400"/>
            </a:lvl1pPr>
          </a:lstStyle>
          <a:p>
            <a:r>
              <a:rPr lang="en-US" dirty="0"/>
              <a:t>Icon</a:t>
            </a:r>
          </a:p>
        </p:txBody>
      </p:sp>
      <p:sp>
        <p:nvSpPr>
          <p:cNvPr id="21" name="Picture Placeholder 19">
            <a:extLst>
              <a:ext uri="{FF2B5EF4-FFF2-40B4-BE49-F238E27FC236}">
                <a16:creationId xmlns:a16="http://schemas.microsoft.com/office/drawing/2014/main" id="{EC7E87A2-9FA3-3346-946E-894E5107645E}"/>
              </a:ext>
            </a:extLst>
          </p:cNvPr>
          <p:cNvSpPr>
            <a:spLocks noGrp="1" noChangeAspect="1"/>
          </p:cNvSpPr>
          <p:nvPr>
            <p:ph type="pic" sz="quarter" idx="20" hasCustomPrompt="1"/>
          </p:nvPr>
        </p:nvSpPr>
        <p:spPr>
          <a:xfrm>
            <a:off x="4535276" y="3929536"/>
            <a:ext cx="1008000" cy="1032990"/>
          </a:xfrm>
          <a:prstGeom prst="ellipse">
            <a:avLst/>
          </a:prstGeom>
        </p:spPr>
        <p:txBody>
          <a:bodyPr lIns="72000" tIns="72000" rIns="72000" bIns="72000" anchor="ctr"/>
          <a:lstStyle>
            <a:lvl1pPr algn="ctr">
              <a:defRPr sz="1400"/>
            </a:lvl1pPr>
          </a:lstStyle>
          <a:p>
            <a:r>
              <a:rPr lang="en-US" dirty="0"/>
              <a:t>Icon</a:t>
            </a:r>
          </a:p>
        </p:txBody>
      </p:sp>
      <p:sp>
        <p:nvSpPr>
          <p:cNvPr id="23" name="Picture Placeholder 19">
            <a:extLst>
              <a:ext uri="{FF2B5EF4-FFF2-40B4-BE49-F238E27FC236}">
                <a16:creationId xmlns:a16="http://schemas.microsoft.com/office/drawing/2014/main" id="{AFB86E5B-2FA6-6C45-B9CF-4114642CE07C}"/>
              </a:ext>
            </a:extLst>
          </p:cNvPr>
          <p:cNvSpPr>
            <a:spLocks noGrp="1" noChangeAspect="1"/>
          </p:cNvSpPr>
          <p:nvPr>
            <p:ph type="pic" sz="quarter" idx="21" hasCustomPrompt="1"/>
          </p:nvPr>
        </p:nvSpPr>
        <p:spPr>
          <a:xfrm>
            <a:off x="4882229" y="5140020"/>
            <a:ext cx="1013980" cy="1032990"/>
          </a:xfrm>
          <a:prstGeom prst="ellipse">
            <a:avLst/>
          </a:prstGeom>
        </p:spPr>
        <p:txBody>
          <a:bodyPr lIns="72000" tIns="72000" rIns="72000" bIns="72000" anchor="ctr"/>
          <a:lstStyle>
            <a:lvl1pPr algn="ctr">
              <a:defRPr sz="1400"/>
            </a:lvl1pPr>
          </a:lstStyle>
          <a:p>
            <a:r>
              <a:rPr lang="en-US" dirty="0"/>
              <a:t>Icon</a:t>
            </a:r>
          </a:p>
        </p:txBody>
      </p:sp>
      <p:sp>
        <p:nvSpPr>
          <p:cNvPr id="43" name="Oval 42">
            <a:extLst>
              <a:ext uri="{FF2B5EF4-FFF2-40B4-BE49-F238E27FC236}">
                <a16:creationId xmlns:a16="http://schemas.microsoft.com/office/drawing/2014/main" id="{99CF6DD9-32BA-A24E-9F49-B4858E21C0B1}"/>
              </a:ext>
            </a:extLst>
          </p:cNvPr>
          <p:cNvSpPr>
            <a:spLocks noChangeAspect="1"/>
          </p:cNvSpPr>
          <p:nvPr userDrawn="1"/>
        </p:nvSpPr>
        <p:spPr>
          <a:xfrm>
            <a:off x="4544329" y="273154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4" name="Picture Placeholder 19">
            <a:extLst>
              <a:ext uri="{FF2B5EF4-FFF2-40B4-BE49-F238E27FC236}">
                <a16:creationId xmlns:a16="http://schemas.microsoft.com/office/drawing/2014/main" id="{4C8E3887-0F26-D34B-89D5-E50882B26483}"/>
              </a:ext>
            </a:extLst>
          </p:cNvPr>
          <p:cNvSpPr>
            <a:spLocks noGrp="1" noChangeAspect="1"/>
          </p:cNvSpPr>
          <p:nvPr>
            <p:ph type="pic" sz="quarter" idx="27" hasCustomPrompt="1"/>
          </p:nvPr>
        </p:nvSpPr>
        <p:spPr>
          <a:xfrm>
            <a:off x="4552109" y="2719050"/>
            <a:ext cx="992440" cy="1032990"/>
          </a:xfrm>
          <a:prstGeom prst="ellipse">
            <a:avLst/>
          </a:prstGeom>
        </p:spPr>
        <p:txBody>
          <a:bodyPr lIns="72000" tIns="72000" rIns="72000" bIns="72000" anchor="ctr"/>
          <a:lstStyle>
            <a:lvl1pPr algn="ctr">
              <a:defRPr sz="1400"/>
            </a:lvl1pPr>
          </a:lstStyle>
          <a:p>
            <a:r>
              <a:rPr lang="en-US" dirty="0"/>
              <a:t>Icon</a:t>
            </a:r>
          </a:p>
        </p:txBody>
      </p:sp>
      <p:sp>
        <p:nvSpPr>
          <p:cNvPr id="45" name="Text Placeholder 23">
            <a:extLst>
              <a:ext uri="{FF2B5EF4-FFF2-40B4-BE49-F238E27FC236}">
                <a16:creationId xmlns:a16="http://schemas.microsoft.com/office/drawing/2014/main" id="{D1C4F4F8-A1A8-534C-80A2-DCA9304271B0}"/>
              </a:ext>
            </a:extLst>
          </p:cNvPr>
          <p:cNvSpPr>
            <a:spLocks noGrp="1"/>
          </p:cNvSpPr>
          <p:nvPr>
            <p:ph type="body" sz="quarter" idx="28" hasCustomPrompt="1"/>
          </p:nvPr>
        </p:nvSpPr>
        <p:spPr>
          <a:xfrm>
            <a:off x="5922526" y="1608277"/>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30" name="Text Placeholder 5">
            <a:extLst>
              <a:ext uri="{FF2B5EF4-FFF2-40B4-BE49-F238E27FC236}">
                <a16:creationId xmlns:a16="http://schemas.microsoft.com/office/drawing/2014/main" id="{9AAE1233-5862-3F49-8A03-E4A0FA77CAAA}"/>
              </a:ext>
            </a:extLst>
          </p:cNvPr>
          <p:cNvSpPr>
            <a:spLocks noGrp="1"/>
          </p:cNvSpPr>
          <p:nvPr>
            <p:ph type="body" sz="quarter" idx="41"/>
          </p:nvPr>
        </p:nvSpPr>
        <p:spPr>
          <a:xfrm>
            <a:off x="550862" y="403291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42"/>
          </p:nvPr>
        </p:nvSpPr>
        <p:spPr>
          <a:xfrm>
            <a:off x="848291" y="6436556"/>
            <a:ext cx="4192022" cy="169277"/>
          </a:xfrm>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09239977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Map w 4 Ic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448B-0FC6-F24E-9940-DE7BA7090F63}"/>
              </a:ext>
            </a:extLst>
          </p:cNvPr>
          <p:cNvSpPr>
            <a:spLocks noGrp="1"/>
          </p:cNvSpPr>
          <p:nvPr>
            <p:ph type="title" hasCustomPrompt="1"/>
          </p:nvPr>
        </p:nvSpPr>
        <p:spPr>
          <a:xfrm>
            <a:off x="560291" y="723802"/>
            <a:ext cx="4333972" cy="1077218"/>
          </a:xfrm>
          <a:noFill/>
        </p:spPr>
        <p:txBody>
          <a:body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E1CEA6DE-5158-574E-8595-BFD0BD8A13E3}"/>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307C8EB5-E0A8-C343-819B-32A21972A631}"/>
              </a:ext>
            </a:extLst>
          </p:cNvPr>
          <p:cNvCxnSpPr>
            <a:cxnSpLocks/>
          </p:cNvCxnSpPr>
          <p:nvPr userDrawn="1"/>
        </p:nvCxnSpPr>
        <p:spPr>
          <a:xfrm>
            <a:off x="560291" y="1986743"/>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F49CCB57-1A6F-A848-B433-3CA361C8287A}"/>
              </a:ext>
            </a:extLst>
          </p:cNvPr>
          <p:cNvSpPr>
            <a:spLocks noGrp="1"/>
          </p:cNvSpPr>
          <p:nvPr>
            <p:ph type="body" sz="quarter" idx="12"/>
          </p:nvPr>
        </p:nvSpPr>
        <p:spPr>
          <a:xfrm>
            <a:off x="546101" y="2435223"/>
            <a:ext cx="3227388"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C99E43F-2F4A-F446-BD77-4F54524945A3}"/>
              </a:ext>
            </a:extLst>
          </p:cNvPr>
          <p:cNvCxnSpPr>
            <a:cxnSpLocks/>
          </p:cNvCxnSpPr>
          <p:nvPr userDrawn="1"/>
        </p:nvCxnSpPr>
        <p:spPr>
          <a:xfrm>
            <a:off x="560291" y="6308725"/>
            <a:ext cx="44800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6294474" y="6991350"/>
            <a:ext cx="5897526"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Arc 33">
            <a:extLst>
              <a:ext uri="{FF2B5EF4-FFF2-40B4-BE49-F238E27FC236}">
                <a16:creationId xmlns:a16="http://schemas.microsoft.com/office/drawing/2014/main" id="{246D5A26-FEE1-2B4E-BCA6-49F31DB83DEF}"/>
              </a:ext>
            </a:extLst>
          </p:cNvPr>
          <p:cNvSpPr>
            <a:spLocks noChangeAspect="1"/>
          </p:cNvSpPr>
          <p:nvPr userDrawn="1"/>
        </p:nvSpPr>
        <p:spPr>
          <a:xfrm flipH="1">
            <a:off x="5032181" y="-552115"/>
            <a:ext cx="8724160" cy="872416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5" name="Text Placeholder 23">
            <a:extLst>
              <a:ext uri="{FF2B5EF4-FFF2-40B4-BE49-F238E27FC236}">
                <a16:creationId xmlns:a16="http://schemas.microsoft.com/office/drawing/2014/main" id="{979BE9D3-2644-1148-B66F-101091D3C373}"/>
              </a:ext>
            </a:extLst>
          </p:cNvPr>
          <p:cNvSpPr>
            <a:spLocks noGrp="1"/>
          </p:cNvSpPr>
          <p:nvPr>
            <p:ph type="body" sz="quarter" idx="14" hasCustomPrompt="1"/>
          </p:nvPr>
        </p:nvSpPr>
        <p:spPr>
          <a:xfrm>
            <a:off x="6633433" y="578851"/>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0" name="Oval 39">
            <a:extLst>
              <a:ext uri="{FF2B5EF4-FFF2-40B4-BE49-F238E27FC236}">
                <a16:creationId xmlns:a16="http://schemas.microsoft.com/office/drawing/2014/main" id="{503F23A8-C10A-A845-9AFF-90E8FCD8EDCB}"/>
              </a:ext>
            </a:extLst>
          </p:cNvPr>
          <p:cNvSpPr/>
          <p:nvPr userDrawn="1"/>
        </p:nvSpPr>
        <p:spPr>
          <a:xfrm>
            <a:off x="7180261" y="1595965"/>
            <a:ext cx="4428000" cy="442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4" name="Text Placeholder 23">
            <a:extLst>
              <a:ext uri="{FF2B5EF4-FFF2-40B4-BE49-F238E27FC236}">
                <a16:creationId xmlns:a16="http://schemas.microsoft.com/office/drawing/2014/main" id="{0D04CA9D-1064-3544-94FD-1BFD8622EDE9}"/>
              </a:ext>
            </a:extLst>
          </p:cNvPr>
          <p:cNvSpPr>
            <a:spLocks noGrp="1"/>
          </p:cNvSpPr>
          <p:nvPr>
            <p:ph type="body" sz="quarter" idx="24" hasCustomPrompt="1"/>
          </p:nvPr>
        </p:nvSpPr>
        <p:spPr>
          <a:xfrm>
            <a:off x="5849937" y="196848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5" name="Text Placeholder 23">
            <a:extLst>
              <a:ext uri="{FF2B5EF4-FFF2-40B4-BE49-F238E27FC236}">
                <a16:creationId xmlns:a16="http://schemas.microsoft.com/office/drawing/2014/main" id="{A697DCDE-AEF4-5540-AB48-7E16BD8A61E3}"/>
              </a:ext>
            </a:extLst>
          </p:cNvPr>
          <p:cNvSpPr>
            <a:spLocks noGrp="1"/>
          </p:cNvSpPr>
          <p:nvPr>
            <p:ph type="body" sz="quarter" idx="25" hasCustomPrompt="1"/>
          </p:nvPr>
        </p:nvSpPr>
        <p:spPr>
          <a:xfrm>
            <a:off x="5593676" y="3545455"/>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46" name="Text Placeholder 23">
            <a:extLst>
              <a:ext uri="{FF2B5EF4-FFF2-40B4-BE49-F238E27FC236}">
                <a16:creationId xmlns:a16="http://schemas.microsoft.com/office/drawing/2014/main" id="{C6799407-F890-EC4C-AB00-5E214110D7F1}"/>
              </a:ext>
            </a:extLst>
          </p:cNvPr>
          <p:cNvSpPr>
            <a:spLocks noGrp="1"/>
          </p:cNvSpPr>
          <p:nvPr>
            <p:ph type="body" sz="quarter" idx="26" hasCustomPrompt="1"/>
          </p:nvPr>
        </p:nvSpPr>
        <p:spPr>
          <a:xfrm>
            <a:off x="5896209" y="510422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dirty="0"/>
              <a:t>XX</a:t>
            </a:r>
          </a:p>
          <a:p>
            <a:pPr lvl="3"/>
            <a:r>
              <a:rPr lang="en-GB" dirty="0"/>
              <a:t>Fourth level</a:t>
            </a:r>
          </a:p>
        </p:txBody>
      </p:sp>
      <p:sp>
        <p:nvSpPr>
          <p:cNvPr id="26" name="Oval 25">
            <a:extLst>
              <a:ext uri="{FF2B5EF4-FFF2-40B4-BE49-F238E27FC236}">
                <a16:creationId xmlns:a16="http://schemas.microsoft.com/office/drawing/2014/main" id="{A3ADDEAA-6545-3148-9F79-69A9D0476812}"/>
              </a:ext>
            </a:extLst>
          </p:cNvPr>
          <p:cNvSpPr>
            <a:spLocks noChangeAspect="1"/>
          </p:cNvSpPr>
          <p:nvPr userDrawn="1"/>
        </p:nvSpPr>
        <p:spPr>
          <a:xfrm>
            <a:off x="5583106" y="491632"/>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7" name="Oval 26">
            <a:extLst>
              <a:ext uri="{FF2B5EF4-FFF2-40B4-BE49-F238E27FC236}">
                <a16:creationId xmlns:a16="http://schemas.microsoft.com/office/drawing/2014/main" id="{E6162D9A-14C5-D945-9134-E3CD9EF7BBBC}"/>
              </a:ext>
            </a:extLst>
          </p:cNvPr>
          <p:cNvSpPr>
            <a:spLocks noChangeAspect="1"/>
          </p:cNvSpPr>
          <p:nvPr userDrawn="1"/>
        </p:nvSpPr>
        <p:spPr>
          <a:xfrm>
            <a:off x="4814943" y="188126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2" name="Oval 31">
            <a:extLst>
              <a:ext uri="{FF2B5EF4-FFF2-40B4-BE49-F238E27FC236}">
                <a16:creationId xmlns:a16="http://schemas.microsoft.com/office/drawing/2014/main" id="{7817EE6F-BDF8-DC4E-809A-FC11879A2142}"/>
              </a:ext>
            </a:extLst>
          </p:cNvPr>
          <p:cNvSpPr>
            <a:spLocks noChangeAspect="1"/>
          </p:cNvSpPr>
          <p:nvPr userDrawn="1"/>
        </p:nvSpPr>
        <p:spPr>
          <a:xfrm>
            <a:off x="4562435" y="3458236"/>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3" name="Oval 32">
            <a:extLst>
              <a:ext uri="{FF2B5EF4-FFF2-40B4-BE49-F238E27FC236}">
                <a16:creationId xmlns:a16="http://schemas.microsoft.com/office/drawing/2014/main" id="{61EED752-54E1-AB41-AB17-7E0D32D4E41A}"/>
              </a:ext>
            </a:extLst>
          </p:cNvPr>
          <p:cNvSpPr>
            <a:spLocks noChangeAspect="1"/>
          </p:cNvSpPr>
          <p:nvPr userDrawn="1"/>
        </p:nvSpPr>
        <p:spPr>
          <a:xfrm>
            <a:off x="4867113" y="501700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6" name="Picture Placeholder 19">
            <a:extLst>
              <a:ext uri="{FF2B5EF4-FFF2-40B4-BE49-F238E27FC236}">
                <a16:creationId xmlns:a16="http://schemas.microsoft.com/office/drawing/2014/main" id="{CD9B441A-1058-1046-889A-820C8483AAC1}"/>
              </a:ext>
            </a:extLst>
          </p:cNvPr>
          <p:cNvSpPr>
            <a:spLocks noGrp="1" noChangeAspect="1"/>
          </p:cNvSpPr>
          <p:nvPr>
            <p:ph type="pic" sz="quarter" idx="18" hasCustomPrompt="1"/>
          </p:nvPr>
        </p:nvSpPr>
        <p:spPr>
          <a:xfrm>
            <a:off x="5583106" y="495840"/>
            <a:ext cx="1008000" cy="999586"/>
          </a:xfrm>
          <a:prstGeom prst="ellipse">
            <a:avLst/>
          </a:prstGeom>
        </p:spPr>
        <p:txBody>
          <a:bodyPr lIns="72000" tIns="72000" rIns="72000" bIns="72000" anchor="ctr"/>
          <a:lstStyle>
            <a:lvl1pPr algn="ctr">
              <a:defRPr sz="1400"/>
            </a:lvl1pPr>
          </a:lstStyle>
          <a:p>
            <a:r>
              <a:rPr lang="en-US" dirty="0"/>
              <a:t>Icon</a:t>
            </a:r>
          </a:p>
        </p:txBody>
      </p:sp>
      <p:sp>
        <p:nvSpPr>
          <p:cNvPr id="37" name="Picture Placeholder 19">
            <a:extLst>
              <a:ext uri="{FF2B5EF4-FFF2-40B4-BE49-F238E27FC236}">
                <a16:creationId xmlns:a16="http://schemas.microsoft.com/office/drawing/2014/main" id="{861B9FBF-3B83-E24D-B476-8CBCEFAF5DAF}"/>
              </a:ext>
            </a:extLst>
          </p:cNvPr>
          <p:cNvSpPr>
            <a:spLocks noGrp="1" noChangeAspect="1"/>
          </p:cNvSpPr>
          <p:nvPr>
            <p:ph type="pic" sz="quarter" idx="19" hasCustomPrompt="1"/>
          </p:nvPr>
        </p:nvSpPr>
        <p:spPr>
          <a:xfrm>
            <a:off x="4814943" y="1885472"/>
            <a:ext cx="1008000" cy="999586"/>
          </a:xfrm>
          <a:prstGeom prst="ellipse">
            <a:avLst/>
          </a:prstGeom>
        </p:spPr>
        <p:txBody>
          <a:bodyPr lIns="72000" tIns="72000" rIns="72000" bIns="72000" anchor="ctr"/>
          <a:lstStyle>
            <a:lvl1pPr algn="ctr">
              <a:defRPr sz="1400"/>
            </a:lvl1pPr>
          </a:lstStyle>
          <a:p>
            <a:r>
              <a:rPr lang="en-US" dirty="0"/>
              <a:t>Icon</a:t>
            </a:r>
          </a:p>
        </p:txBody>
      </p:sp>
      <p:sp>
        <p:nvSpPr>
          <p:cNvPr id="38" name="Picture Placeholder 19">
            <a:extLst>
              <a:ext uri="{FF2B5EF4-FFF2-40B4-BE49-F238E27FC236}">
                <a16:creationId xmlns:a16="http://schemas.microsoft.com/office/drawing/2014/main" id="{10C4F83F-9FC3-3845-B80D-CA5CBC9A09FB}"/>
              </a:ext>
            </a:extLst>
          </p:cNvPr>
          <p:cNvSpPr>
            <a:spLocks noGrp="1" noChangeAspect="1"/>
          </p:cNvSpPr>
          <p:nvPr>
            <p:ph type="pic" sz="quarter" idx="20" hasCustomPrompt="1"/>
          </p:nvPr>
        </p:nvSpPr>
        <p:spPr>
          <a:xfrm>
            <a:off x="4562435" y="3462444"/>
            <a:ext cx="1008000" cy="999586"/>
          </a:xfrm>
          <a:prstGeom prst="ellipse">
            <a:avLst/>
          </a:prstGeom>
        </p:spPr>
        <p:txBody>
          <a:bodyPr lIns="72000" tIns="72000" rIns="72000" bIns="72000" anchor="ctr"/>
          <a:lstStyle>
            <a:lvl1pPr algn="ctr">
              <a:defRPr sz="1400"/>
            </a:lvl1pPr>
          </a:lstStyle>
          <a:p>
            <a:r>
              <a:rPr lang="en-US" dirty="0"/>
              <a:t>Icon</a:t>
            </a:r>
          </a:p>
        </p:txBody>
      </p:sp>
      <p:sp>
        <p:nvSpPr>
          <p:cNvPr id="39" name="Picture Placeholder 19">
            <a:extLst>
              <a:ext uri="{FF2B5EF4-FFF2-40B4-BE49-F238E27FC236}">
                <a16:creationId xmlns:a16="http://schemas.microsoft.com/office/drawing/2014/main" id="{B7999C9B-8EF7-2E47-A695-5F69DF6EBF59}"/>
              </a:ext>
            </a:extLst>
          </p:cNvPr>
          <p:cNvSpPr>
            <a:spLocks noGrp="1" noChangeAspect="1"/>
          </p:cNvSpPr>
          <p:nvPr>
            <p:ph type="pic" sz="quarter" idx="21" hasCustomPrompt="1"/>
          </p:nvPr>
        </p:nvSpPr>
        <p:spPr>
          <a:xfrm>
            <a:off x="4867113" y="5021212"/>
            <a:ext cx="1008000" cy="999586"/>
          </a:xfrm>
          <a:prstGeom prst="ellipse">
            <a:avLst/>
          </a:prstGeom>
        </p:spPr>
        <p:txBody>
          <a:bodyPr lIns="72000" tIns="72000" rIns="72000" bIns="72000" anchor="ctr"/>
          <a:lstStyle>
            <a:lvl1pPr algn="ctr">
              <a:defRPr sz="1400"/>
            </a:lvl1pPr>
          </a:lstStyle>
          <a:p>
            <a:r>
              <a:rPr lang="en-US" dirty="0"/>
              <a:t>Icon</a:t>
            </a:r>
          </a:p>
        </p:txBody>
      </p:sp>
      <p:sp>
        <p:nvSpPr>
          <p:cNvPr id="28" name="Text Placeholder 5">
            <a:extLst>
              <a:ext uri="{FF2B5EF4-FFF2-40B4-BE49-F238E27FC236}">
                <a16:creationId xmlns:a16="http://schemas.microsoft.com/office/drawing/2014/main" id="{34A121B3-249E-9C4A-B1F4-1078628AA24E}"/>
              </a:ext>
            </a:extLst>
          </p:cNvPr>
          <p:cNvSpPr>
            <a:spLocks noGrp="1"/>
          </p:cNvSpPr>
          <p:nvPr>
            <p:ph type="body" sz="quarter" idx="41"/>
          </p:nvPr>
        </p:nvSpPr>
        <p:spPr>
          <a:xfrm>
            <a:off x="550862" y="403291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28"/>
          <p:cNvPicPr>
            <a:picLocks noChangeAspect="1"/>
          </p:cNvPicPr>
          <p:nvPr userDrawn="1"/>
        </p:nvPicPr>
        <p:blipFill>
          <a:blip r:embed="rId2"/>
          <a:stretch>
            <a:fillRect/>
          </a:stretch>
        </p:blipFill>
        <p:spPr>
          <a:xfrm>
            <a:off x="7310622" y="1713626"/>
            <a:ext cx="4182572" cy="4194000"/>
          </a:xfrm>
          <a:prstGeom prst="rect">
            <a:avLst/>
          </a:prstGeom>
        </p:spPr>
      </p:pic>
      <p:sp>
        <p:nvSpPr>
          <p:cNvPr id="5" name="Footer Placeholder 4"/>
          <p:cNvSpPr>
            <a:spLocks noGrp="1"/>
          </p:cNvSpPr>
          <p:nvPr>
            <p:ph type="ftr" sz="quarter" idx="42"/>
          </p:nvPr>
        </p:nvSpPr>
        <p:spPr>
          <a:xfrm>
            <a:off x="848291" y="6436556"/>
            <a:ext cx="4192022" cy="266866"/>
          </a:xfrm>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427611283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Map w 5 Icons 2">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stretch>
            <a:fillRect/>
          </a:stretch>
        </p:blipFill>
        <p:spPr>
          <a:xfrm>
            <a:off x="7706555" y="1461023"/>
            <a:ext cx="3924078" cy="3934800"/>
          </a:xfrm>
          <a:prstGeom prst="rect">
            <a:avLst/>
          </a:prstGeom>
        </p:spPr>
      </p:pic>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7058154" y="83161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245105" y="177203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245105" y="421274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7058154" y="5153172"/>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368646"/>
          </a:xfrm>
          <a:prstGeom prst="rect">
            <a:avLst/>
          </a:prstGeom>
        </p:spPr>
        <p:txBody>
          <a:bodyPr vert="horz" wrap="square" lIns="0" tIns="0" rIns="0" bIns="0" rtlCol="0">
            <a:noAutofit/>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Picture Placeholder 53">
            <a:extLst>
              <a:ext uri="{FF2B5EF4-FFF2-40B4-BE49-F238E27FC236}">
                <a16:creationId xmlns:a16="http://schemas.microsoft.com/office/drawing/2014/main" id="{D498B93A-0F69-6D4F-96BB-6C3C8428B025}"/>
              </a:ext>
            </a:extLst>
          </p:cNvPr>
          <p:cNvSpPr>
            <a:spLocks noGrp="1" noChangeAspect="1"/>
          </p:cNvSpPr>
          <p:nvPr>
            <p:ph type="pic" sz="quarter" idx="12" hasCustomPrompt="1"/>
          </p:nvPr>
        </p:nvSpPr>
        <p:spPr>
          <a:xfrm>
            <a:off x="7080935" y="854394"/>
            <a:ext cx="1026000" cy="1026000"/>
          </a:xfrm>
          <a:prstGeom prst="ellipse">
            <a:avLst/>
          </a:prstGeom>
          <a:noFill/>
        </p:spPr>
        <p:txBody>
          <a:bodyPr anchor="ctr"/>
          <a:lstStyle>
            <a:lvl1pPr algn="ctr">
              <a:defRPr/>
            </a:lvl1pPr>
          </a:lstStyle>
          <a:p>
            <a:r>
              <a:rPr lang="en-GB" dirty="0"/>
              <a:t>Icon</a:t>
            </a:r>
          </a:p>
        </p:txBody>
      </p:sp>
      <p:sp>
        <p:nvSpPr>
          <p:cNvPr id="27" name="Oval 26">
            <a:extLst>
              <a:ext uri="{FF2B5EF4-FFF2-40B4-BE49-F238E27FC236}">
                <a16:creationId xmlns:a16="http://schemas.microsoft.com/office/drawing/2014/main" id="{6F153416-B592-D843-A833-9839F6466616}"/>
              </a:ext>
            </a:extLst>
          </p:cNvPr>
          <p:cNvSpPr/>
          <p:nvPr userDrawn="1"/>
        </p:nvSpPr>
        <p:spPr>
          <a:xfrm>
            <a:off x="6021164" y="299239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Picture Placeholder 53">
            <a:extLst>
              <a:ext uri="{FF2B5EF4-FFF2-40B4-BE49-F238E27FC236}">
                <a16:creationId xmlns:a16="http://schemas.microsoft.com/office/drawing/2014/main" id="{A432E356-F660-944C-9252-DD7F2DFE0C80}"/>
              </a:ext>
            </a:extLst>
          </p:cNvPr>
          <p:cNvSpPr>
            <a:spLocks noGrp="1" noChangeAspect="1"/>
          </p:cNvSpPr>
          <p:nvPr>
            <p:ph type="pic" sz="quarter" idx="35" hasCustomPrompt="1"/>
          </p:nvPr>
        </p:nvSpPr>
        <p:spPr>
          <a:xfrm>
            <a:off x="6267886" y="1794819"/>
            <a:ext cx="1026000" cy="1026000"/>
          </a:xfrm>
          <a:prstGeom prst="ellipse">
            <a:avLst/>
          </a:prstGeom>
          <a:noFill/>
        </p:spPr>
        <p:txBody>
          <a:bodyPr anchor="ctr"/>
          <a:lstStyle>
            <a:lvl1pPr algn="ctr">
              <a:defRPr/>
            </a:lvl1pPr>
          </a:lstStyle>
          <a:p>
            <a:r>
              <a:rPr lang="en-GB" dirty="0"/>
              <a:t>Icon</a:t>
            </a:r>
          </a:p>
        </p:txBody>
      </p:sp>
      <p:sp>
        <p:nvSpPr>
          <p:cNvPr id="42" name="Picture Placeholder 53">
            <a:extLst>
              <a:ext uri="{FF2B5EF4-FFF2-40B4-BE49-F238E27FC236}">
                <a16:creationId xmlns:a16="http://schemas.microsoft.com/office/drawing/2014/main" id="{1AFE4017-8B7C-2444-B53D-A6AC4F467ECE}"/>
              </a:ext>
            </a:extLst>
          </p:cNvPr>
          <p:cNvSpPr>
            <a:spLocks noGrp="1" noChangeAspect="1"/>
          </p:cNvSpPr>
          <p:nvPr>
            <p:ph type="pic" sz="quarter" idx="36" hasCustomPrompt="1"/>
          </p:nvPr>
        </p:nvSpPr>
        <p:spPr>
          <a:xfrm>
            <a:off x="6043945" y="3015174"/>
            <a:ext cx="1026000" cy="1026000"/>
          </a:xfrm>
          <a:prstGeom prst="ellipse">
            <a:avLst/>
          </a:prstGeom>
          <a:noFill/>
        </p:spPr>
        <p:txBody>
          <a:bodyPr anchor="ctr"/>
          <a:lstStyle>
            <a:lvl1pPr algn="ctr">
              <a:defRPr/>
            </a:lvl1pPr>
          </a:lstStyle>
          <a:p>
            <a:r>
              <a:rPr lang="en-GB" dirty="0"/>
              <a:t>Icon</a:t>
            </a:r>
          </a:p>
        </p:txBody>
      </p:sp>
      <p:sp>
        <p:nvSpPr>
          <p:cNvPr id="43" name="Picture Placeholder 53">
            <a:extLst>
              <a:ext uri="{FF2B5EF4-FFF2-40B4-BE49-F238E27FC236}">
                <a16:creationId xmlns:a16="http://schemas.microsoft.com/office/drawing/2014/main" id="{D6286FED-6852-CF4C-8BB1-5F6F4A334E94}"/>
              </a:ext>
            </a:extLst>
          </p:cNvPr>
          <p:cNvSpPr>
            <a:spLocks noGrp="1" noChangeAspect="1"/>
          </p:cNvSpPr>
          <p:nvPr>
            <p:ph type="pic" sz="quarter" idx="37" hasCustomPrompt="1"/>
          </p:nvPr>
        </p:nvSpPr>
        <p:spPr>
          <a:xfrm>
            <a:off x="6267886" y="4235529"/>
            <a:ext cx="1026000" cy="1026000"/>
          </a:xfrm>
          <a:prstGeom prst="ellipse">
            <a:avLst/>
          </a:prstGeom>
          <a:noFill/>
        </p:spPr>
        <p:txBody>
          <a:bodyPr anchor="ctr"/>
          <a:lstStyle>
            <a:lvl1pPr algn="ctr">
              <a:defRPr/>
            </a:lvl1pPr>
          </a:lstStyle>
          <a:p>
            <a:r>
              <a:rPr lang="en-GB" dirty="0"/>
              <a:t>Icon</a:t>
            </a:r>
          </a:p>
        </p:txBody>
      </p:sp>
      <p:sp>
        <p:nvSpPr>
          <p:cNvPr id="44" name="Picture Placeholder 53">
            <a:extLst>
              <a:ext uri="{FF2B5EF4-FFF2-40B4-BE49-F238E27FC236}">
                <a16:creationId xmlns:a16="http://schemas.microsoft.com/office/drawing/2014/main" id="{EA9703FF-B204-8746-B662-7E46065E15D8}"/>
              </a:ext>
            </a:extLst>
          </p:cNvPr>
          <p:cNvSpPr>
            <a:spLocks noGrp="1" noChangeAspect="1"/>
          </p:cNvSpPr>
          <p:nvPr>
            <p:ph type="pic" sz="quarter" idx="38" hasCustomPrompt="1"/>
          </p:nvPr>
        </p:nvSpPr>
        <p:spPr>
          <a:xfrm>
            <a:off x="7080935" y="5175953"/>
            <a:ext cx="1026000" cy="1026000"/>
          </a:xfrm>
          <a:prstGeom prst="ellipse">
            <a:avLst/>
          </a:prstGeom>
          <a:noFill/>
        </p:spPr>
        <p:txBody>
          <a:bodyPr anchor="ctr"/>
          <a:lstStyle>
            <a:lvl1pPr algn="ctr">
              <a:defRPr/>
            </a:lvl1pPr>
          </a:lstStyle>
          <a:p>
            <a:r>
              <a:rPr lang="en-GB" dirty="0"/>
              <a:t>Icon</a:t>
            </a:r>
          </a:p>
        </p:txBody>
      </p:sp>
      <p:sp>
        <p:nvSpPr>
          <p:cNvPr id="51" name="Text Placeholder 7">
            <a:extLst>
              <a:ext uri="{FF2B5EF4-FFF2-40B4-BE49-F238E27FC236}">
                <a16:creationId xmlns:a16="http://schemas.microsoft.com/office/drawing/2014/main" id="{7B1784CE-DE25-504F-85D0-60176D893CA2}"/>
              </a:ext>
            </a:extLst>
          </p:cNvPr>
          <p:cNvSpPr>
            <a:spLocks noGrp="1"/>
          </p:cNvSpPr>
          <p:nvPr>
            <p:ph type="body" sz="quarter" idx="43"/>
          </p:nvPr>
        </p:nvSpPr>
        <p:spPr>
          <a:xfrm>
            <a:off x="3919538" y="2059843"/>
            <a:ext cx="2304000" cy="492443"/>
          </a:xfrm>
        </p:spPr>
        <p:txBody>
          <a:bodyPr lIns="72000" rIns="72000" anchor="ctr" anchorCtr="0"/>
          <a:lstStyle>
            <a:lvl1pPr algn="r">
              <a:defRPr/>
            </a:lvl1pPr>
          </a:lstStyle>
          <a:p>
            <a:pPr lvl="0"/>
            <a:r>
              <a:rPr lang="en-GB" dirty="0"/>
              <a:t>Click to edit Master text styles</a:t>
            </a:r>
          </a:p>
        </p:txBody>
      </p:sp>
      <p:sp>
        <p:nvSpPr>
          <p:cNvPr id="53" name="Text Placeholder 7">
            <a:extLst>
              <a:ext uri="{FF2B5EF4-FFF2-40B4-BE49-F238E27FC236}">
                <a16:creationId xmlns:a16="http://schemas.microsoft.com/office/drawing/2014/main" id="{A5F59ACE-7C5F-FB4D-873B-789DF266FCC5}"/>
              </a:ext>
            </a:extLst>
          </p:cNvPr>
          <p:cNvSpPr>
            <a:spLocks noGrp="1"/>
          </p:cNvSpPr>
          <p:nvPr>
            <p:ph type="body" sz="quarter" idx="44"/>
          </p:nvPr>
        </p:nvSpPr>
        <p:spPr>
          <a:xfrm>
            <a:off x="3919538" y="1122929"/>
            <a:ext cx="3132000" cy="492443"/>
          </a:xfrm>
        </p:spPr>
        <p:txBody>
          <a:bodyPr lIns="72000" rIns="72000" anchor="ctr" anchorCtr="0"/>
          <a:lstStyle>
            <a:lvl1pPr algn="r">
              <a:defRPr/>
            </a:lvl1pPr>
          </a:lstStyle>
          <a:p>
            <a:pPr lvl="0"/>
            <a:r>
              <a:rPr lang="en-GB" dirty="0"/>
              <a:t>Click to edit Master text styles</a:t>
            </a:r>
          </a:p>
        </p:txBody>
      </p:sp>
      <p:sp>
        <p:nvSpPr>
          <p:cNvPr id="54" name="Text Placeholder 7">
            <a:extLst>
              <a:ext uri="{FF2B5EF4-FFF2-40B4-BE49-F238E27FC236}">
                <a16:creationId xmlns:a16="http://schemas.microsoft.com/office/drawing/2014/main" id="{81CD0C93-BCAA-C04C-8EEA-0CF7C2C2901C}"/>
              </a:ext>
            </a:extLst>
          </p:cNvPr>
          <p:cNvSpPr>
            <a:spLocks noGrp="1"/>
          </p:cNvSpPr>
          <p:nvPr>
            <p:ph type="body" sz="quarter" idx="45"/>
          </p:nvPr>
        </p:nvSpPr>
        <p:spPr>
          <a:xfrm>
            <a:off x="3919538" y="3297545"/>
            <a:ext cx="2124000" cy="492443"/>
          </a:xfrm>
        </p:spPr>
        <p:txBody>
          <a:bodyPr lIns="72000" rIns="72000" anchor="ctr" anchorCtr="0"/>
          <a:lstStyle>
            <a:lvl1pPr algn="r">
              <a:defRPr/>
            </a:lvl1pPr>
          </a:lstStyle>
          <a:p>
            <a:pPr lvl="0"/>
            <a:r>
              <a:rPr lang="en-GB" dirty="0"/>
              <a:t>Click to edit Master text styles</a:t>
            </a:r>
          </a:p>
        </p:txBody>
      </p:sp>
      <p:sp>
        <p:nvSpPr>
          <p:cNvPr id="55" name="Text Placeholder 7">
            <a:extLst>
              <a:ext uri="{FF2B5EF4-FFF2-40B4-BE49-F238E27FC236}">
                <a16:creationId xmlns:a16="http://schemas.microsoft.com/office/drawing/2014/main" id="{49074C82-EF21-D649-BE35-BCA41CD0F302}"/>
              </a:ext>
            </a:extLst>
          </p:cNvPr>
          <p:cNvSpPr>
            <a:spLocks noGrp="1"/>
          </p:cNvSpPr>
          <p:nvPr>
            <p:ph type="body" sz="quarter" idx="46"/>
          </p:nvPr>
        </p:nvSpPr>
        <p:spPr>
          <a:xfrm>
            <a:off x="3919538" y="5437889"/>
            <a:ext cx="3132000" cy="492443"/>
          </a:xfrm>
        </p:spPr>
        <p:txBody>
          <a:bodyPr lIns="72000" rIns="72000" anchor="ctr" anchorCtr="0"/>
          <a:lstStyle>
            <a:lvl1pPr algn="r">
              <a:defRPr/>
            </a:lvl1pPr>
          </a:lstStyle>
          <a:p>
            <a:pPr lvl="0"/>
            <a:r>
              <a:rPr lang="en-GB" dirty="0"/>
              <a:t>Click to edit Master text styles</a:t>
            </a:r>
          </a:p>
        </p:txBody>
      </p:sp>
      <p:sp>
        <p:nvSpPr>
          <p:cNvPr id="56" name="Text Placeholder 7">
            <a:extLst>
              <a:ext uri="{FF2B5EF4-FFF2-40B4-BE49-F238E27FC236}">
                <a16:creationId xmlns:a16="http://schemas.microsoft.com/office/drawing/2014/main" id="{A2FDBCC1-CC8E-0E4E-A785-0ADDC01A25AA}"/>
              </a:ext>
            </a:extLst>
          </p:cNvPr>
          <p:cNvSpPr>
            <a:spLocks noGrp="1"/>
          </p:cNvSpPr>
          <p:nvPr>
            <p:ph type="body" sz="quarter" idx="47"/>
          </p:nvPr>
        </p:nvSpPr>
        <p:spPr>
          <a:xfrm>
            <a:off x="3919538" y="4493169"/>
            <a:ext cx="2304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15454FEB-5FBF-A040-93B3-592D3CF41D6A}"/>
              </a:ext>
            </a:extLst>
          </p:cNvPr>
          <p:cNvSpPr>
            <a:spLocks noGrp="1"/>
          </p:cNvSpPr>
          <p:nvPr>
            <p:ph type="body" sz="quarter" idx="41"/>
          </p:nvPr>
        </p:nvSpPr>
        <p:spPr>
          <a:xfrm>
            <a:off x="550862" y="343863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p:cNvSpPr>
            <a:spLocks noGrp="1"/>
          </p:cNvSpPr>
          <p:nvPr>
            <p:ph type="ftr" sz="quarter" idx="48"/>
          </p:nvPr>
        </p:nvSpPr>
        <p:spPr>
          <a:xfrm>
            <a:off x="848291" y="6436556"/>
            <a:ext cx="6926763" cy="173696"/>
          </a:xfrm>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57910412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Map w 4 Icon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6703491" y="97948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077150" y="235743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077150" y="3692991"/>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6703491" y="5028545"/>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pic>
        <p:nvPicPr>
          <p:cNvPr id="25" name="Graphic 24">
            <a:extLst>
              <a:ext uri="{FF2B5EF4-FFF2-40B4-BE49-F238E27FC236}">
                <a16:creationId xmlns:a16="http://schemas.microsoft.com/office/drawing/2014/main" id="{A4D94942-145F-8C4F-9ED3-202E9F51DE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896222" y="2401717"/>
            <a:ext cx="3554313" cy="2054566"/>
          </a:xfrm>
          <a:prstGeom prst="rect">
            <a:avLst/>
          </a:prstGeom>
        </p:spPr>
      </p:pic>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250446"/>
          </a:xfrm>
          <a:prstGeom prst="rect">
            <a:avLst/>
          </a:prstGeom>
        </p:spPr>
        <p:txBody>
          <a:bodyPr vert="horz" wrap="square" lIns="0" tIns="0" rIns="0" bIns="0" rtlCol="0">
            <a:noAutofit/>
          </a:bodyPr>
          <a:lstStyle>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Picture Placeholder 53">
            <a:extLst>
              <a:ext uri="{FF2B5EF4-FFF2-40B4-BE49-F238E27FC236}">
                <a16:creationId xmlns:a16="http://schemas.microsoft.com/office/drawing/2014/main" id="{D498B93A-0F69-6D4F-96BB-6C3C8428B025}"/>
              </a:ext>
            </a:extLst>
          </p:cNvPr>
          <p:cNvSpPr>
            <a:spLocks noGrp="1" noChangeAspect="1"/>
          </p:cNvSpPr>
          <p:nvPr>
            <p:ph type="pic" sz="quarter" idx="12" hasCustomPrompt="1"/>
          </p:nvPr>
        </p:nvSpPr>
        <p:spPr>
          <a:xfrm>
            <a:off x="6726272" y="1002268"/>
            <a:ext cx="1026000" cy="1026000"/>
          </a:xfrm>
          <a:prstGeom prst="ellipse">
            <a:avLst/>
          </a:prstGeom>
          <a:noFill/>
        </p:spPr>
        <p:txBody>
          <a:bodyPr anchor="ctr"/>
          <a:lstStyle>
            <a:lvl1pPr algn="ctr">
              <a:defRPr/>
            </a:lvl1pPr>
          </a:lstStyle>
          <a:p>
            <a:r>
              <a:rPr lang="en-GB" dirty="0"/>
              <a:t>Icon</a:t>
            </a:r>
          </a:p>
        </p:txBody>
      </p:sp>
      <p:sp>
        <p:nvSpPr>
          <p:cNvPr id="39" name="Picture Placeholder 53">
            <a:extLst>
              <a:ext uri="{FF2B5EF4-FFF2-40B4-BE49-F238E27FC236}">
                <a16:creationId xmlns:a16="http://schemas.microsoft.com/office/drawing/2014/main" id="{5340034E-C513-4043-9245-9B86ED6728CF}"/>
              </a:ext>
            </a:extLst>
          </p:cNvPr>
          <p:cNvSpPr>
            <a:spLocks noGrp="1" noChangeAspect="1"/>
          </p:cNvSpPr>
          <p:nvPr>
            <p:ph type="pic" sz="quarter" idx="33" hasCustomPrompt="1"/>
          </p:nvPr>
        </p:nvSpPr>
        <p:spPr>
          <a:xfrm>
            <a:off x="6099931" y="2380218"/>
            <a:ext cx="1026000" cy="1026000"/>
          </a:xfrm>
          <a:prstGeom prst="ellipse">
            <a:avLst/>
          </a:prstGeom>
          <a:noFill/>
        </p:spPr>
        <p:txBody>
          <a:bodyPr anchor="ctr"/>
          <a:lstStyle>
            <a:lvl1pPr algn="ctr">
              <a:defRPr/>
            </a:lvl1pPr>
          </a:lstStyle>
          <a:p>
            <a:r>
              <a:rPr lang="en-GB" dirty="0"/>
              <a:t>Icon</a:t>
            </a:r>
          </a:p>
        </p:txBody>
      </p:sp>
      <p:sp>
        <p:nvSpPr>
          <p:cNvPr id="40" name="Picture Placeholder 53">
            <a:extLst>
              <a:ext uri="{FF2B5EF4-FFF2-40B4-BE49-F238E27FC236}">
                <a16:creationId xmlns:a16="http://schemas.microsoft.com/office/drawing/2014/main" id="{733AFE63-D95D-3D43-A4D3-0887E880B2D3}"/>
              </a:ext>
            </a:extLst>
          </p:cNvPr>
          <p:cNvSpPr>
            <a:spLocks noGrp="1" noChangeAspect="1"/>
          </p:cNvSpPr>
          <p:nvPr>
            <p:ph type="pic" sz="quarter" idx="34" hasCustomPrompt="1"/>
          </p:nvPr>
        </p:nvSpPr>
        <p:spPr>
          <a:xfrm>
            <a:off x="6099931" y="3715772"/>
            <a:ext cx="1026000" cy="1026000"/>
          </a:xfrm>
          <a:prstGeom prst="ellipse">
            <a:avLst/>
          </a:prstGeom>
          <a:noFill/>
        </p:spPr>
        <p:txBody>
          <a:bodyPr anchor="ctr"/>
          <a:lstStyle>
            <a:lvl1pPr algn="ctr">
              <a:defRPr/>
            </a:lvl1pPr>
          </a:lstStyle>
          <a:p>
            <a:r>
              <a:rPr lang="en-GB" dirty="0"/>
              <a:t>Icon</a:t>
            </a:r>
          </a:p>
        </p:txBody>
      </p:sp>
      <p:sp>
        <p:nvSpPr>
          <p:cNvPr id="41" name="Picture Placeholder 53">
            <a:extLst>
              <a:ext uri="{FF2B5EF4-FFF2-40B4-BE49-F238E27FC236}">
                <a16:creationId xmlns:a16="http://schemas.microsoft.com/office/drawing/2014/main" id="{F5A61D1C-1C79-CE42-BB08-C6B0C97FCC8E}"/>
              </a:ext>
            </a:extLst>
          </p:cNvPr>
          <p:cNvSpPr>
            <a:spLocks noGrp="1" noChangeAspect="1"/>
          </p:cNvSpPr>
          <p:nvPr>
            <p:ph type="pic" sz="quarter" idx="35" hasCustomPrompt="1"/>
          </p:nvPr>
        </p:nvSpPr>
        <p:spPr>
          <a:xfrm>
            <a:off x="6726272" y="5051326"/>
            <a:ext cx="1026000" cy="1026000"/>
          </a:xfrm>
          <a:prstGeom prst="ellipse">
            <a:avLst/>
          </a:prstGeom>
          <a:noFill/>
        </p:spPr>
        <p:txBody>
          <a:bodyPr anchor="ctr"/>
          <a:lstStyle>
            <a:lvl1pPr algn="ctr">
              <a:defRPr/>
            </a:lvl1pPr>
          </a:lstStyle>
          <a:p>
            <a:r>
              <a:rPr lang="en-GB" dirty="0"/>
              <a:t>Icon</a:t>
            </a:r>
          </a:p>
        </p:txBody>
      </p:sp>
      <p:sp>
        <p:nvSpPr>
          <p:cNvPr id="27" name="Text Placeholder 7">
            <a:extLst>
              <a:ext uri="{FF2B5EF4-FFF2-40B4-BE49-F238E27FC236}">
                <a16:creationId xmlns:a16="http://schemas.microsoft.com/office/drawing/2014/main" id="{6695DFA4-B09A-0449-AAED-17A03C2CCD57}"/>
              </a:ext>
            </a:extLst>
          </p:cNvPr>
          <p:cNvSpPr>
            <a:spLocks noGrp="1"/>
          </p:cNvSpPr>
          <p:nvPr>
            <p:ph type="body" sz="quarter" idx="37"/>
          </p:nvPr>
        </p:nvSpPr>
        <p:spPr>
          <a:xfrm>
            <a:off x="3919538" y="2638530"/>
            <a:ext cx="2124000" cy="492443"/>
          </a:xfrm>
        </p:spPr>
        <p:txBody>
          <a:bodyPr lIns="72000" rIns="72000" anchor="ctr" anchorCtr="0"/>
          <a:lstStyle>
            <a:lvl1pPr algn="r">
              <a:defRPr/>
            </a:lvl1pPr>
          </a:lstStyle>
          <a:p>
            <a:pPr lvl="0"/>
            <a:r>
              <a:rPr lang="en-GB" dirty="0"/>
              <a:t>Click to edit Master text styles</a:t>
            </a:r>
          </a:p>
        </p:txBody>
      </p:sp>
      <p:sp>
        <p:nvSpPr>
          <p:cNvPr id="35" name="Text Placeholder 7">
            <a:extLst>
              <a:ext uri="{FF2B5EF4-FFF2-40B4-BE49-F238E27FC236}">
                <a16:creationId xmlns:a16="http://schemas.microsoft.com/office/drawing/2014/main" id="{FFA6C6BD-199F-0741-815C-7B00BC60E37A}"/>
              </a:ext>
            </a:extLst>
          </p:cNvPr>
          <p:cNvSpPr>
            <a:spLocks noGrp="1"/>
          </p:cNvSpPr>
          <p:nvPr>
            <p:ph type="body" sz="quarter" idx="43"/>
          </p:nvPr>
        </p:nvSpPr>
        <p:spPr>
          <a:xfrm>
            <a:off x="3919538" y="1260580"/>
            <a:ext cx="2772000" cy="492443"/>
          </a:xfrm>
        </p:spPr>
        <p:txBody>
          <a:bodyPr lIns="72000" rIns="72000" anchor="ctr" anchorCtr="0"/>
          <a:lstStyle>
            <a:lvl1pPr algn="r">
              <a:defRPr/>
            </a:lvl1pPr>
          </a:lstStyle>
          <a:p>
            <a:pPr lvl="0"/>
            <a:r>
              <a:rPr lang="en-GB" dirty="0"/>
              <a:t>Click to edit Master text styles</a:t>
            </a:r>
          </a:p>
        </p:txBody>
      </p:sp>
      <p:sp>
        <p:nvSpPr>
          <p:cNvPr id="37" name="Text Placeholder 7">
            <a:extLst>
              <a:ext uri="{FF2B5EF4-FFF2-40B4-BE49-F238E27FC236}">
                <a16:creationId xmlns:a16="http://schemas.microsoft.com/office/drawing/2014/main" id="{A6E49F71-438B-534C-A01E-298CD4CC3DE7}"/>
              </a:ext>
            </a:extLst>
          </p:cNvPr>
          <p:cNvSpPr>
            <a:spLocks noGrp="1"/>
          </p:cNvSpPr>
          <p:nvPr>
            <p:ph type="body" sz="quarter" idx="44"/>
          </p:nvPr>
        </p:nvSpPr>
        <p:spPr>
          <a:xfrm>
            <a:off x="3919538" y="3974084"/>
            <a:ext cx="2124000" cy="492443"/>
          </a:xfrm>
        </p:spPr>
        <p:txBody>
          <a:bodyPr lIns="72000" rIns="72000" anchor="ctr" anchorCtr="0"/>
          <a:lstStyle>
            <a:lvl1pPr algn="r">
              <a:defRPr/>
            </a:lvl1pPr>
          </a:lstStyle>
          <a:p>
            <a:pPr lvl="0"/>
            <a:r>
              <a:rPr lang="en-GB" dirty="0"/>
              <a:t>Click to edit Master text styles</a:t>
            </a:r>
          </a:p>
        </p:txBody>
      </p:sp>
      <p:sp>
        <p:nvSpPr>
          <p:cNvPr id="42" name="Text Placeholder 7">
            <a:extLst>
              <a:ext uri="{FF2B5EF4-FFF2-40B4-BE49-F238E27FC236}">
                <a16:creationId xmlns:a16="http://schemas.microsoft.com/office/drawing/2014/main" id="{60DFDCA2-FA05-8F41-BFFE-BC1DDA6B25EF}"/>
              </a:ext>
            </a:extLst>
          </p:cNvPr>
          <p:cNvSpPr>
            <a:spLocks noGrp="1"/>
          </p:cNvSpPr>
          <p:nvPr>
            <p:ph type="body" sz="quarter" idx="45"/>
          </p:nvPr>
        </p:nvSpPr>
        <p:spPr>
          <a:xfrm>
            <a:off x="3919538" y="5309638"/>
            <a:ext cx="2772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F7CA9323-2965-8843-BC5E-6D0B4FD17382}"/>
              </a:ext>
            </a:extLst>
          </p:cNvPr>
          <p:cNvSpPr>
            <a:spLocks noGrp="1"/>
          </p:cNvSpPr>
          <p:nvPr>
            <p:ph type="body" sz="quarter" idx="41"/>
          </p:nvPr>
        </p:nvSpPr>
        <p:spPr>
          <a:xfrm>
            <a:off x="550862" y="343863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30" name="Picture 29"/>
          <p:cNvPicPr>
            <a:picLocks noChangeAspect="1"/>
          </p:cNvPicPr>
          <p:nvPr userDrawn="1"/>
        </p:nvPicPr>
        <p:blipFill>
          <a:blip r:embed="rId4"/>
          <a:stretch>
            <a:fillRect/>
          </a:stretch>
        </p:blipFill>
        <p:spPr>
          <a:xfrm>
            <a:off x="7706555" y="1461023"/>
            <a:ext cx="3924078" cy="3934800"/>
          </a:xfrm>
          <a:prstGeom prst="rect">
            <a:avLst/>
          </a:prstGeom>
        </p:spPr>
      </p:pic>
      <p:sp>
        <p:nvSpPr>
          <p:cNvPr id="3" name="Footer Placeholder 2"/>
          <p:cNvSpPr>
            <a:spLocks noGrp="1"/>
          </p:cNvSpPr>
          <p:nvPr>
            <p:ph type="ftr" sz="quarter" idx="46"/>
          </p:nvPr>
        </p:nvSpPr>
        <p:spPr>
          <a:xfrm>
            <a:off x="848291" y="6436556"/>
            <a:ext cx="6926763" cy="202306"/>
          </a:xfrm>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245168654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entre Icon w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251895"/>
          </a:xfrm>
          <a:prstGeom prst="rect">
            <a:avLst/>
          </a:prstGeom>
        </p:spPr>
        <p:txBody>
          <a:bodyPr vert="horz" wrap="square"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3AF531-8AA2-1948-B069-A66740BD27A8}"/>
              </a:ext>
            </a:extLst>
          </p:cNvPr>
          <p:cNvSpPr>
            <a:spLocks noChangeAspect="1"/>
          </p:cNvSpPr>
          <p:nvPr userDrawn="1"/>
        </p:nvSpPr>
        <p:spPr>
          <a:xfrm>
            <a:off x="7783378" y="1539000"/>
            <a:ext cx="3780000" cy="3780000"/>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Picture Placeholder 53">
            <a:extLst>
              <a:ext uri="{FF2B5EF4-FFF2-40B4-BE49-F238E27FC236}">
                <a16:creationId xmlns:a16="http://schemas.microsoft.com/office/drawing/2014/main" id="{7D617BCA-E835-0749-A43E-39D13CC9271D}"/>
              </a:ext>
            </a:extLst>
          </p:cNvPr>
          <p:cNvSpPr>
            <a:spLocks noGrp="1" noChangeAspect="1"/>
          </p:cNvSpPr>
          <p:nvPr>
            <p:ph type="pic" sz="quarter" idx="42" hasCustomPrompt="1"/>
          </p:nvPr>
        </p:nvSpPr>
        <p:spPr>
          <a:xfrm>
            <a:off x="7801378" y="1557000"/>
            <a:ext cx="3744000" cy="3744000"/>
          </a:xfrm>
          <a:prstGeom prst="ellipse">
            <a:avLst/>
          </a:prstGeom>
          <a:noFill/>
        </p:spPr>
        <p:txBody>
          <a:bodyPr anchor="ctr"/>
          <a:lstStyle>
            <a:lvl1pPr algn="ctr">
              <a:defRPr/>
            </a:lvl1pPr>
          </a:lstStyle>
          <a:p>
            <a:r>
              <a:rPr lang="en-GB" dirty="0"/>
              <a:t>Icon</a:t>
            </a:r>
          </a:p>
        </p:txBody>
      </p:sp>
      <p:sp>
        <p:nvSpPr>
          <p:cNvPr id="27" name="Oval 26">
            <a:extLst>
              <a:ext uri="{FF2B5EF4-FFF2-40B4-BE49-F238E27FC236}">
                <a16:creationId xmlns:a16="http://schemas.microsoft.com/office/drawing/2014/main" id="{87B467C4-5288-0944-AD49-8E0027D44DD1}"/>
              </a:ext>
            </a:extLst>
          </p:cNvPr>
          <p:cNvSpPr/>
          <p:nvPr userDrawn="1"/>
        </p:nvSpPr>
        <p:spPr>
          <a:xfrm>
            <a:off x="7058154" y="83161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6" name="Oval 35">
            <a:extLst>
              <a:ext uri="{FF2B5EF4-FFF2-40B4-BE49-F238E27FC236}">
                <a16:creationId xmlns:a16="http://schemas.microsoft.com/office/drawing/2014/main" id="{ABD58489-6504-FB46-9CCE-931B9651F5B5}"/>
              </a:ext>
            </a:extLst>
          </p:cNvPr>
          <p:cNvSpPr/>
          <p:nvPr userDrawn="1"/>
        </p:nvSpPr>
        <p:spPr>
          <a:xfrm>
            <a:off x="6245105" y="177203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7" name="Oval 36">
            <a:extLst>
              <a:ext uri="{FF2B5EF4-FFF2-40B4-BE49-F238E27FC236}">
                <a16:creationId xmlns:a16="http://schemas.microsoft.com/office/drawing/2014/main" id="{A04947A0-723A-6846-AF96-216813B69E23}"/>
              </a:ext>
            </a:extLst>
          </p:cNvPr>
          <p:cNvSpPr/>
          <p:nvPr userDrawn="1"/>
        </p:nvSpPr>
        <p:spPr>
          <a:xfrm>
            <a:off x="6245105" y="421274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8" name="Oval 37">
            <a:extLst>
              <a:ext uri="{FF2B5EF4-FFF2-40B4-BE49-F238E27FC236}">
                <a16:creationId xmlns:a16="http://schemas.microsoft.com/office/drawing/2014/main" id="{FCE2F822-DBBB-1F40-A019-B8BF119E534B}"/>
              </a:ext>
            </a:extLst>
          </p:cNvPr>
          <p:cNvSpPr/>
          <p:nvPr userDrawn="1"/>
        </p:nvSpPr>
        <p:spPr>
          <a:xfrm>
            <a:off x="7058154" y="5153172"/>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47" name="Picture Placeholder 53">
            <a:extLst>
              <a:ext uri="{FF2B5EF4-FFF2-40B4-BE49-F238E27FC236}">
                <a16:creationId xmlns:a16="http://schemas.microsoft.com/office/drawing/2014/main" id="{337EE98C-B286-A743-AD28-FDBF5B0AD4FA}"/>
              </a:ext>
            </a:extLst>
          </p:cNvPr>
          <p:cNvSpPr>
            <a:spLocks noGrp="1" noChangeAspect="1"/>
          </p:cNvSpPr>
          <p:nvPr>
            <p:ph type="pic" sz="quarter" idx="12" hasCustomPrompt="1"/>
          </p:nvPr>
        </p:nvSpPr>
        <p:spPr>
          <a:xfrm>
            <a:off x="7080935" y="854394"/>
            <a:ext cx="1026000" cy="1026000"/>
          </a:xfrm>
          <a:prstGeom prst="ellipse">
            <a:avLst/>
          </a:prstGeom>
          <a:noFill/>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C815B981-FE18-964A-BBB5-7A5F6CC64F55}"/>
              </a:ext>
            </a:extLst>
          </p:cNvPr>
          <p:cNvSpPr/>
          <p:nvPr userDrawn="1"/>
        </p:nvSpPr>
        <p:spPr>
          <a:xfrm>
            <a:off x="6021164" y="299239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51" name="Picture Placeholder 53">
            <a:extLst>
              <a:ext uri="{FF2B5EF4-FFF2-40B4-BE49-F238E27FC236}">
                <a16:creationId xmlns:a16="http://schemas.microsoft.com/office/drawing/2014/main" id="{E8BD8884-7EB2-464B-99BF-9521A982943A}"/>
              </a:ext>
            </a:extLst>
          </p:cNvPr>
          <p:cNvSpPr>
            <a:spLocks noGrp="1" noChangeAspect="1"/>
          </p:cNvSpPr>
          <p:nvPr>
            <p:ph type="pic" sz="quarter" idx="35" hasCustomPrompt="1"/>
          </p:nvPr>
        </p:nvSpPr>
        <p:spPr>
          <a:xfrm>
            <a:off x="6267886" y="1794819"/>
            <a:ext cx="1026000" cy="1026000"/>
          </a:xfrm>
          <a:prstGeom prst="ellipse">
            <a:avLst/>
          </a:prstGeom>
          <a:noFill/>
        </p:spPr>
        <p:txBody>
          <a:bodyPr anchor="ctr"/>
          <a:lstStyle>
            <a:lvl1pPr algn="ctr">
              <a:defRPr/>
            </a:lvl1pPr>
          </a:lstStyle>
          <a:p>
            <a:r>
              <a:rPr lang="en-GB" dirty="0"/>
              <a:t>Icon</a:t>
            </a:r>
          </a:p>
        </p:txBody>
      </p:sp>
      <p:sp>
        <p:nvSpPr>
          <p:cNvPr id="52" name="Picture Placeholder 53">
            <a:extLst>
              <a:ext uri="{FF2B5EF4-FFF2-40B4-BE49-F238E27FC236}">
                <a16:creationId xmlns:a16="http://schemas.microsoft.com/office/drawing/2014/main" id="{A226F3A0-60E6-5744-B96D-332A12D2355A}"/>
              </a:ext>
            </a:extLst>
          </p:cNvPr>
          <p:cNvSpPr>
            <a:spLocks noGrp="1" noChangeAspect="1"/>
          </p:cNvSpPr>
          <p:nvPr>
            <p:ph type="pic" sz="quarter" idx="36" hasCustomPrompt="1"/>
          </p:nvPr>
        </p:nvSpPr>
        <p:spPr>
          <a:xfrm>
            <a:off x="6043945" y="3015174"/>
            <a:ext cx="1026000" cy="1026000"/>
          </a:xfrm>
          <a:prstGeom prst="ellipse">
            <a:avLst/>
          </a:prstGeom>
          <a:noFill/>
        </p:spPr>
        <p:txBody>
          <a:bodyPr anchor="ctr"/>
          <a:lstStyle>
            <a:lvl1pPr algn="ctr">
              <a:defRPr/>
            </a:lvl1pPr>
          </a:lstStyle>
          <a:p>
            <a:r>
              <a:rPr lang="en-GB" dirty="0"/>
              <a:t>Icon</a:t>
            </a:r>
          </a:p>
        </p:txBody>
      </p:sp>
      <p:sp>
        <p:nvSpPr>
          <p:cNvPr id="53" name="Picture Placeholder 53">
            <a:extLst>
              <a:ext uri="{FF2B5EF4-FFF2-40B4-BE49-F238E27FC236}">
                <a16:creationId xmlns:a16="http://schemas.microsoft.com/office/drawing/2014/main" id="{22DB531C-8F92-1640-98AA-2BD0E65AB1B9}"/>
              </a:ext>
            </a:extLst>
          </p:cNvPr>
          <p:cNvSpPr>
            <a:spLocks noGrp="1" noChangeAspect="1"/>
          </p:cNvSpPr>
          <p:nvPr>
            <p:ph type="pic" sz="quarter" idx="37" hasCustomPrompt="1"/>
          </p:nvPr>
        </p:nvSpPr>
        <p:spPr>
          <a:xfrm>
            <a:off x="6267886" y="4235529"/>
            <a:ext cx="1026000" cy="1026000"/>
          </a:xfrm>
          <a:prstGeom prst="ellipse">
            <a:avLst/>
          </a:prstGeom>
          <a:noFill/>
        </p:spPr>
        <p:txBody>
          <a:bodyPr anchor="ctr"/>
          <a:lstStyle>
            <a:lvl1pPr algn="ctr">
              <a:defRPr/>
            </a:lvl1pPr>
          </a:lstStyle>
          <a:p>
            <a:r>
              <a:rPr lang="en-GB" dirty="0"/>
              <a:t>Icon</a:t>
            </a:r>
          </a:p>
        </p:txBody>
      </p:sp>
      <p:sp>
        <p:nvSpPr>
          <p:cNvPr id="54" name="Picture Placeholder 53">
            <a:extLst>
              <a:ext uri="{FF2B5EF4-FFF2-40B4-BE49-F238E27FC236}">
                <a16:creationId xmlns:a16="http://schemas.microsoft.com/office/drawing/2014/main" id="{F3D7CF2A-9DC9-A043-B458-42F8011AE69D}"/>
              </a:ext>
            </a:extLst>
          </p:cNvPr>
          <p:cNvSpPr>
            <a:spLocks noGrp="1" noChangeAspect="1"/>
          </p:cNvSpPr>
          <p:nvPr>
            <p:ph type="pic" sz="quarter" idx="38" hasCustomPrompt="1"/>
          </p:nvPr>
        </p:nvSpPr>
        <p:spPr>
          <a:xfrm>
            <a:off x="7080935" y="5175953"/>
            <a:ext cx="1026000" cy="1026000"/>
          </a:xfrm>
          <a:prstGeom prst="ellipse">
            <a:avLst/>
          </a:prstGeom>
          <a:noFill/>
        </p:spPr>
        <p:txBody>
          <a:bodyPr anchor="ctr"/>
          <a:lstStyle>
            <a:lvl1pPr algn="ctr">
              <a:defRPr/>
            </a:lvl1pPr>
          </a:lstStyle>
          <a:p>
            <a:r>
              <a:rPr lang="en-GB" dirty="0"/>
              <a:t>Icon</a:t>
            </a:r>
          </a:p>
        </p:txBody>
      </p:sp>
      <p:sp>
        <p:nvSpPr>
          <p:cNvPr id="55" name="Text Placeholder 7">
            <a:extLst>
              <a:ext uri="{FF2B5EF4-FFF2-40B4-BE49-F238E27FC236}">
                <a16:creationId xmlns:a16="http://schemas.microsoft.com/office/drawing/2014/main" id="{1C0D8EE0-C2BB-F74E-801B-661FB713D2C9}"/>
              </a:ext>
            </a:extLst>
          </p:cNvPr>
          <p:cNvSpPr>
            <a:spLocks noGrp="1"/>
          </p:cNvSpPr>
          <p:nvPr>
            <p:ph type="body" sz="quarter" idx="43"/>
          </p:nvPr>
        </p:nvSpPr>
        <p:spPr>
          <a:xfrm>
            <a:off x="3919538" y="2059843"/>
            <a:ext cx="2304000" cy="492443"/>
          </a:xfrm>
        </p:spPr>
        <p:txBody>
          <a:bodyPr lIns="72000" rIns="72000" anchor="ctr" anchorCtr="0"/>
          <a:lstStyle>
            <a:lvl1pPr algn="r">
              <a:defRPr/>
            </a:lvl1pPr>
          </a:lstStyle>
          <a:p>
            <a:pPr lvl="0"/>
            <a:r>
              <a:rPr lang="en-GB" dirty="0"/>
              <a:t>Click to edit Master text styles</a:t>
            </a:r>
          </a:p>
        </p:txBody>
      </p:sp>
      <p:sp>
        <p:nvSpPr>
          <p:cNvPr id="57" name="Text Placeholder 7">
            <a:extLst>
              <a:ext uri="{FF2B5EF4-FFF2-40B4-BE49-F238E27FC236}">
                <a16:creationId xmlns:a16="http://schemas.microsoft.com/office/drawing/2014/main" id="{10F3BAF9-4611-EF4E-A460-142731F4E183}"/>
              </a:ext>
            </a:extLst>
          </p:cNvPr>
          <p:cNvSpPr>
            <a:spLocks noGrp="1"/>
          </p:cNvSpPr>
          <p:nvPr>
            <p:ph type="body" sz="quarter" idx="44"/>
          </p:nvPr>
        </p:nvSpPr>
        <p:spPr>
          <a:xfrm>
            <a:off x="3919538" y="1122929"/>
            <a:ext cx="3132000" cy="492443"/>
          </a:xfrm>
        </p:spPr>
        <p:txBody>
          <a:bodyPr lIns="72000" rIns="72000" anchor="ctr" anchorCtr="0"/>
          <a:lstStyle>
            <a:lvl1pPr algn="r">
              <a:defRPr/>
            </a:lvl1pPr>
          </a:lstStyle>
          <a:p>
            <a:pPr lvl="0"/>
            <a:r>
              <a:rPr lang="en-GB" dirty="0"/>
              <a:t>Click to edit Master text styles</a:t>
            </a:r>
          </a:p>
        </p:txBody>
      </p:sp>
      <p:sp>
        <p:nvSpPr>
          <p:cNvPr id="58" name="Text Placeholder 7">
            <a:extLst>
              <a:ext uri="{FF2B5EF4-FFF2-40B4-BE49-F238E27FC236}">
                <a16:creationId xmlns:a16="http://schemas.microsoft.com/office/drawing/2014/main" id="{0B642CFE-5709-B245-89EE-1A0D6C445F4B}"/>
              </a:ext>
            </a:extLst>
          </p:cNvPr>
          <p:cNvSpPr>
            <a:spLocks noGrp="1"/>
          </p:cNvSpPr>
          <p:nvPr>
            <p:ph type="body" sz="quarter" idx="45"/>
          </p:nvPr>
        </p:nvSpPr>
        <p:spPr>
          <a:xfrm>
            <a:off x="3919538" y="3297545"/>
            <a:ext cx="2124000" cy="492443"/>
          </a:xfrm>
        </p:spPr>
        <p:txBody>
          <a:bodyPr lIns="72000" rIns="72000" anchor="ctr" anchorCtr="0"/>
          <a:lstStyle>
            <a:lvl1pPr algn="r">
              <a:defRPr/>
            </a:lvl1pPr>
          </a:lstStyle>
          <a:p>
            <a:pPr lvl="0"/>
            <a:r>
              <a:rPr lang="en-GB" dirty="0"/>
              <a:t>Click to edit Master text styles</a:t>
            </a:r>
          </a:p>
        </p:txBody>
      </p:sp>
      <p:sp>
        <p:nvSpPr>
          <p:cNvPr id="59" name="Text Placeholder 7">
            <a:extLst>
              <a:ext uri="{FF2B5EF4-FFF2-40B4-BE49-F238E27FC236}">
                <a16:creationId xmlns:a16="http://schemas.microsoft.com/office/drawing/2014/main" id="{8EC37AB5-7279-EA46-8C9D-C8133ED9C6A2}"/>
              </a:ext>
            </a:extLst>
          </p:cNvPr>
          <p:cNvSpPr>
            <a:spLocks noGrp="1"/>
          </p:cNvSpPr>
          <p:nvPr>
            <p:ph type="body" sz="quarter" idx="46"/>
          </p:nvPr>
        </p:nvSpPr>
        <p:spPr>
          <a:xfrm>
            <a:off x="3919538" y="5437889"/>
            <a:ext cx="3132000" cy="492443"/>
          </a:xfrm>
        </p:spPr>
        <p:txBody>
          <a:bodyPr lIns="72000" rIns="72000" anchor="ctr" anchorCtr="0"/>
          <a:lstStyle>
            <a:lvl1pPr algn="r">
              <a:defRPr/>
            </a:lvl1pPr>
          </a:lstStyle>
          <a:p>
            <a:pPr lvl="0"/>
            <a:r>
              <a:rPr lang="en-GB" dirty="0"/>
              <a:t>Click to edit Master text styles</a:t>
            </a:r>
          </a:p>
        </p:txBody>
      </p:sp>
      <p:sp>
        <p:nvSpPr>
          <p:cNvPr id="60" name="Text Placeholder 7">
            <a:extLst>
              <a:ext uri="{FF2B5EF4-FFF2-40B4-BE49-F238E27FC236}">
                <a16:creationId xmlns:a16="http://schemas.microsoft.com/office/drawing/2014/main" id="{742B31BE-0E50-AD4C-BCFF-2F52713EEFE8}"/>
              </a:ext>
            </a:extLst>
          </p:cNvPr>
          <p:cNvSpPr>
            <a:spLocks noGrp="1"/>
          </p:cNvSpPr>
          <p:nvPr>
            <p:ph type="body" sz="quarter" idx="47"/>
          </p:nvPr>
        </p:nvSpPr>
        <p:spPr>
          <a:xfrm>
            <a:off x="3919538" y="4493169"/>
            <a:ext cx="2304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0FD54ECA-E435-BA4B-AAB8-BD04614D0C03}"/>
              </a:ext>
            </a:extLst>
          </p:cNvPr>
          <p:cNvSpPr>
            <a:spLocks noGrp="1"/>
          </p:cNvSpPr>
          <p:nvPr>
            <p:ph type="body" sz="quarter" idx="41"/>
          </p:nvPr>
        </p:nvSpPr>
        <p:spPr>
          <a:xfrm>
            <a:off x="550862" y="3440080"/>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p:cNvSpPr>
            <a:spLocks noGrp="1"/>
          </p:cNvSpPr>
          <p:nvPr>
            <p:ph type="ftr" sz="quarter" idx="48"/>
          </p:nvPr>
        </p:nvSpPr>
        <p:spPr>
          <a:xfrm>
            <a:off x="848291" y="6436556"/>
            <a:ext cx="6926763" cy="173696"/>
          </a:xfrm>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9109007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entre Icon w 4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6703491" y="97948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077150" y="235743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077150" y="3692991"/>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6703491" y="5028545"/>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368646"/>
          </a:xfrm>
          <a:prstGeom prst="rect">
            <a:avLst/>
          </a:prstGeom>
        </p:spPr>
        <p:txBody>
          <a:bodyPr vert="horz" wrap="square"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3AF531-8AA2-1948-B069-A66740BD27A8}"/>
              </a:ext>
            </a:extLst>
          </p:cNvPr>
          <p:cNvSpPr>
            <a:spLocks noChangeAspect="1"/>
          </p:cNvSpPr>
          <p:nvPr userDrawn="1"/>
        </p:nvSpPr>
        <p:spPr>
          <a:xfrm>
            <a:off x="7783378" y="1539000"/>
            <a:ext cx="3780000" cy="3780000"/>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Picture Placeholder 53">
            <a:extLst>
              <a:ext uri="{FF2B5EF4-FFF2-40B4-BE49-F238E27FC236}">
                <a16:creationId xmlns:a16="http://schemas.microsoft.com/office/drawing/2014/main" id="{7D617BCA-E835-0749-A43E-39D13CC9271D}"/>
              </a:ext>
            </a:extLst>
          </p:cNvPr>
          <p:cNvSpPr>
            <a:spLocks noGrp="1" noChangeAspect="1"/>
          </p:cNvSpPr>
          <p:nvPr>
            <p:ph type="pic" sz="quarter" idx="42" hasCustomPrompt="1"/>
          </p:nvPr>
        </p:nvSpPr>
        <p:spPr>
          <a:xfrm>
            <a:off x="7801378" y="1557000"/>
            <a:ext cx="3744000" cy="3744000"/>
          </a:xfrm>
          <a:prstGeom prst="ellipse">
            <a:avLst/>
          </a:prstGeom>
          <a:noFill/>
        </p:spPr>
        <p:txBody>
          <a:bodyPr anchor="ctr"/>
          <a:lstStyle>
            <a:lvl1pPr algn="ctr">
              <a:defRPr/>
            </a:lvl1pPr>
          </a:lstStyle>
          <a:p>
            <a:r>
              <a:rPr lang="en-GB" dirty="0"/>
              <a:t>Icon</a:t>
            </a:r>
          </a:p>
        </p:txBody>
      </p:sp>
      <p:sp>
        <p:nvSpPr>
          <p:cNvPr id="40" name="Picture Placeholder 53">
            <a:extLst>
              <a:ext uri="{FF2B5EF4-FFF2-40B4-BE49-F238E27FC236}">
                <a16:creationId xmlns:a16="http://schemas.microsoft.com/office/drawing/2014/main" id="{C2E76F10-097B-7C49-AA41-BA2DE26FF734}"/>
              </a:ext>
            </a:extLst>
          </p:cNvPr>
          <p:cNvSpPr>
            <a:spLocks noGrp="1" noChangeAspect="1"/>
          </p:cNvSpPr>
          <p:nvPr>
            <p:ph type="pic" sz="quarter" idx="12" hasCustomPrompt="1"/>
          </p:nvPr>
        </p:nvSpPr>
        <p:spPr>
          <a:xfrm>
            <a:off x="6726272" y="1002268"/>
            <a:ext cx="1026000" cy="1026000"/>
          </a:xfrm>
          <a:prstGeom prst="ellipse">
            <a:avLst/>
          </a:prstGeom>
          <a:noFill/>
        </p:spPr>
        <p:txBody>
          <a:bodyPr anchor="ctr"/>
          <a:lstStyle>
            <a:lvl1pPr algn="ctr">
              <a:defRPr/>
            </a:lvl1pPr>
          </a:lstStyle>
          <a:p>
            <a:r>
              <a:rPr lang="en-GB" dirty="0"/>
              <a:t>Icon</a:t>
            </a:r>
          </a:p>
        </p:txBody>
      </p:sp>
      <p:sp>
        <p:nvSpPr>
          <p:cNvPr id="41" name="Picture Placeholder 53">
            <a:extLst>
              <a:ext uri="{FF2B5EF4-FFF2-40B4-BE49-F238E27FC236}">
                <a16:creationId xmlns:a16="http://schemas.microsoft.com/office/drawing/2014/main" id="{BA7CB378-7B3F-A548-B86B-DAECCEFA7644}"/>
              </a:ext>
            </a:extLst>
          </p:cNvPr>
          <p:cNvSpPr>
            <a:spLocks noGrp="1" noChangeAspect="1"/>
          </p:cNvSpPr>
          <p:nvPr>
            <p:ph type="pic" sz="quarter" idx="33" hasCustomPrompt="1"/>
          </p:nvPr>
        </p:nvSpPr>
        <p:spPr>
          <a:xfrm>
            <a:off x="6099931" y="2380218"/>
            <a:ext cx="1026000" cy="1026000"/>
          </a:xfrm>
          <a:prstGeom prst="ellipse">
            <a:avLst/>
          </a:prstGeom>
          <a:noFill/>
        </p:spPr>
        <p:txBody>
          <a:bodyPr anchor="ctr"/>
          <a:lstStyle>
            <a:lvl1pPr algn="ctr">
              <a:defRPr/>
            </a:lvl1pPr>
          </a:lstStyle>
          <a:p>
            <a:r>
              <a:rPr lang="en-GB" dirty="0"/>
              <a:t>Icon</a:t>
            </a:r>
          </a:p>
        </p:txBody>
      </p:sp>
      <p:sp>
        <p:nvSpPr>
          <p:cNvPr id="42" name="Picture Placeholder 53">
            <a:extLst>
              <a:ext uri="{FF2B5EF4-FFF2-40B4-BE49-F238E27FC236}">
                <a16:creationId xmlns:a16="http://schemas.microsoft.com/office/drawing/2014/main" id="{C3556313-369C-D44B-9869-C691D74F08C3}"/>
              </a:ext>
            </a:extLst>
          </p:cNvPr>
          <p:cNvSpPr>
            <a:spLocks noGrp="1" noChangeAspect="1"/>
          </p:cNvSpPr>
          <p:nvPr>
            <p:ph type="pic" sz="quarter" idx="35" hasCustomPrompt="1"/>
          </p:nvPr>
        </p:nvSpPr>
        <p:spPr>
          <a:xfrm>
            <a:off x="6099931" y="3715772"/>
            <a:ext cx="1026000" cy="1026000"/>
          </a:xfrm>
          <a:prstGeom prst="ellipse">
            <a:avLst/>
          </a:prstGeom>
          <a:noFill/>
        </p:spPr>
        <p:txBody>
          <a:bodyPr anchor="ctr"/>
          <a:lstStyle>
            <a:lvl1pPr algn="ctr">
              <a:defRPr/>
            </a:lvl1pPr>
          </a:lstStyle>
          <a:p>
            <a:r>
              <a:rPr lang="en-GB" dirty="0"/>
              <a:t>Icon</a:t>
            </a:r>
          </a:p>
        </p:txBody>
      </p:sp>
      <p:sp>
        <p:nvSpPr>
          <p:cNvPr id="43" name="Picture Placeholder 53">
            <a:extLst>
              <a:ext uri="{FF2B5EF4-FFF2-40B4-BE49-F238E27FC236}">
                <a16:creationId xmlns:a16="http://schemas.microsoft.com/office/drawing/2014/main" id="{CE7FF786-E37C-F24D-BC12-2E1D5D5FAD6B}"/>
              </a:ext>
            </a:extLst>
          </p:cNvPr>
          <p:cNvSpPr>
            <a:spLocks noGrp="1" noChangeAspect="1"/>
          </p:cNvSpPr>
          <p:nvPr>
            <p:ph type="pic" sz="quarter" idx="36" hasCustomPrompt="1"/>
          </p:nvPr>
        </p:nvSpPr>
        <p:spPr>
          <a:xfrm>
            <a:off x="6726272" y="5051326"/>
            <a:ext cx="1026000" cy="1026000"/>
          </a:xfrm>
          <a:prstGeom prst="ellipse">
            <a:avLst/>
          </a:prstGeom>
          <a:noFill/>
        </p:spPr>
        <p:txBody>
          <a:bodyPr anchor="ctr"/>
          <a:lstStyle>
            <a:lvl1pPr algn="ctr">
              <a:defRPr/>
            </a:lvl1pPr>
          </a:lstStyle>
          <a:p>
            <a:r>
              <a:rPr lang="en-GB" dirty="0"/>
              <a:t>Icon</a:t>
            </a:r>
          </a:p>
        </p:txBody>
      </p:sp>
      <p:sp>
        <p:nvSpPr>
          <p:cNvPr id="36" name="Text Placeholder 7">
            <a:extLst>
              <a:ext uri="{FF2B5EF4-FFF2-40B4-BE49-F238E27FC236}">
                <a16:creationId xmlns:a16="http://schemas.microsoft.com/office/drawing/2014/main" id="{269F2B3B-93F5-E54D-8AD4-223E75D24B21}"/>
              </a:ext>
            </a:extLst>
          </p:cNvPr>
          <p:cNvSpPr>
            <a:spLocks noGrp="1"/>
          </p:cNvSpPr>
          <p:nvPr>
            <p:ph type="body" sz="quarter" idx="37"/>
          </p:nvPr>
        </p:nvSpPr>
        <p:spPr>
          <a:xfrm>
            <a:off x="3919538" y="2638530"/>
            <a:ext cx="2124000" cy="492443"/>
          </a:xfrm>
        </p:spPr>
        <p:txBody>
          <a:bodyPr lIns="72000" rIns="72000" anchor="ctr" anchorCtr="0"/>
          <a:lstStyle>
            <a:lvl1pPr algn="r">
              <a:defRPr/>
            </a:lvl1pPr>
          </a:lstStyle>
          <a:p>
            <a:pPr lvl="0"/>
            <a:r>
              <a:rPr lang="en-GB" dirty="0"/>
              <a:t>Click to edit Master text styles</a:t>
            </a:r>
          </a:p>
        </p:txBody>
      </p:sp>
      <p:sp>
        <p:nvSpPr>
          <p:cNvPr id="38" name="Text Placeholder 7">
            <a:extLst>
              <a:ext uri="{FF2B5EF4-FFF2-40B4-BE49-F238E27FC236}">
                <a16:creationId xmlns:a16="http://schemas.microsoft.com/office/drawing/2014/main" id="{D0CEB61F-E790-EC42-925A-B48E3CD2FED1}"/>
              </a:ext>
            </a:extLst>
          </p:cNvPr>
          <p:cNvSpPr>
            <a:spLocks noGrp="1"/>
          </p:cNvSpPr>
          <p:nvPr>
            <p:ph type="body" sz="quarter" idx="43"/>
          </p:nvPr>
        </p:nvSpPr>
        <p:spPr>
          <a:xfrm>
            <a:off x="3919538" y="1260580"/>
            <a:ext cx="2772000" cy="492443"/>
          </a:xfrm>
        </p:spPr>
        <p:txBody>
          <a:bodyPr lIns="72000" rIns="72000" anchor="ctr" anchorCtr="0"/>
          <a:lstStyle>
            <a:lvl1pPr algn="r">
              <a:defRPr/>
            </a:lvl1pPr>
          </a:lstStyle>
          <a:p>
            <a:pPr lvl="0"/>
            <a:r>
              <a:rPr lang="en-GB" dirty="0"/>
              <a:t>Click to edit Master text styles</a:t>
            </a:r>
          </a:p>
        </p:txBody>
      </p:sp>
      <p:sp>
        <p:nvSpPr>
          <p:cNvPr id="44" name="Text Placeholder 7">
            <a:extLst>
              <a:ext uri="{FF2B5EF4-FFF2-40B4-BE49-F238E27FC236}">
                <a16:creationId xmlns:a16="http://schemas.microsoft.com/office/drawing/2014/main" id="{7DB51B38-353E-AE47-83ED-8E91A3FAB42F}"/>
              </a:ext>
            </a:extLst>
          </p:cNvPr>
          <p:cNvSpPr>
            <a:spLocks noGrp="1"/>
          </p:cNvSpPr>
          <p:nvPr>
            <p:ph type="body" sz="quarter" idx="44"/>
          </p:nvPr>
        </p:nvSpPr>
        <p:spPr>
          <a:xfrm>
            <a:off x="3919538" y="3974084"/>
            <a:ext cx="2124000" cy="492443"/>
          </a:xfrm>
        </p:spPr>
        <p:txBody>
          <a:bodyPr lIns="72000" rIns="72000" anchor="ctr" anchorCtr="0"/>
          <a:lstStyle>
            <a:lvl1pPr algn="r">
              <a:defRPr/>
            </a:lvl1pPr>
          </a:lstStyle>
          <a:p>
            <a:pPr lvl="0"/>
            <a:r>
              <a:rPr lang="en-GB" dirty="0"/>
              <a:t>Click to edit Master text styles</a:t>
            </a:r>
          </a:p>
        </p:txBody>
      </p:sp>
      <p:sp>
        <p:nvSpPr>
          <p:cNvPr id="45" name="Text Placeholder 7">
            <a:extLst>
              <a:ext uri="{FF2B5EF4-FFF2-40B4-BE49-F238E27FC236}">
                <a16:creationId xmlns:a16="http://schemas.microsoft.com/office/drawing/2014/main" id="{9198168F-61C7-4F4B-9302-1FCDBCC18047}"/>
              </a:ext>
            </a:extLst>
          </p:cNvPr>
          <p:cNvSpPr>
            <a:spLocks noGrp="1"/>
          </p:cNvSpPr>
          <p:nvPr>
            <p:ph type="body" sz="quarter" idx="45"/>
          </p:nvPr>
        </p:nvSpPr>
        <p:spPr>
          <a:xfrm>
            <a:off x="3919538" y="5309638"/>
            <a:ext cx="2772000" cy="492443"/>
          </a:xfrm>
        </p:spPr>
        <p:txBody>
          <a:bodyPr lIns="72000" rIns="72000" anchor="ctr" anchorCtr="0"/>
          <a:lstStyle>
            <a:lvl1pPr algn="r">
              <a:defRPr/>
            </a:lvl1pPr>
          </a:lstStyle>
          <a:p>
            <a:pPr lvl="0"/>
            <a:r>
              <a:rPr lang="en-GB" dirty="0"/>
              <a:t>Click to edit Master text styles</a:t>
            </a:r>
          </a:p>
        </p:txBody>
      </p:sp>
      <p:sp>
        <p:nvSpPr>
          <p:cNvPr id="27" name="Text Placeholder 5">
            <a:extLst>
              <a:ext uri="{FF2B5EF4-FFF2-40B4-BE49-F238E27FC236}">
                <a16:creationId xmlns:a16="http://schemas.microsoft.com/office/drawing/2014/main" id="{73F4B47C-00A9-4B49-93A0-33E71AC22352}"/>
              </a:ext>
            </a:extLst>
          </p:cNvPr>
          <p:cNvSpPr>
            <a:spLocks noGrp="1"/>
          </p:cNvSpPr>
          <p:nvPr>
            <p:ph type="body" sz="quarter" idx="41"/>
          </p:nvPr>
        </p:nvSpPr>
        <p:spPr>
          <a:xfrm>
            <a:off x="550862" y="3544304"/>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 </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dirty="0" smtClean="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dirty="0" smtClean="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p:cNvSpPr>
            <a:spLocks noGrp="1"/>
          </p:cNvSpPr>
          <p:nvPr>
            <p:ph type="ftr" sz="quarter" idx="46"/>
          </p:nvPr>
        </p:nvSpPr>
        <p:spPr>
          <a:xfrm>
            <a:off x="848291" y="6436556"/>
            <a:ext cx="6935087" cy="185854"/>
          </a:xfrm>
        </p:spPr>
        <p:txBody>
          <a:bodyPr/>
          <a:lstStyle/>
          <a:p>
            <a:r>
              <a:rPr lang="en-GB" smtClean="0"/>
              <a:t>DWF | Defending Criminal Proceedings | </a:t>
            </a:r>
            <a:endParaRPr lang="en-US" b="1" dirty="0">
              <a:solidFill>
                <a:schemeClr val="accent1"/>
              </a:solidFill>
            </a:endParaRPr>
          </a:p>
        </p:txBody>
      </p:sp>
    </p:spTree>
    <p:extLst>
      <p:ext uri="{BB962C8B-B14F-4D97-AF65-F5344CB8AC3E}">
        <p14:creationId xmlns:p14="http://schemas.microsoft.com/office/powerpoint/2010/main" val="1205600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41" Type="http://schemas.openxmlformats.org/officeDocument/2006/relationships/slideLayout" Target="../slideLayouts/slideLayout61.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theme" Target="../theme/theme4.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theme" Target="../theme/theme5.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mtClean="0"/>
              <a:t>DWF | Defending Criminal Proceedings | </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37270900"/>
      </p:ext>
    </p:extLst>
  </p:cSld>
  <p:clrMap bg1="lt1" tx1="dk1" bg2="lt2" tx2="dk2" accent1="accent1" accent2="accent2" accent3="accent3" accent4="accent4" accent5="accent5" accent6="accent6" hlink="hlink" folHlink="folHlink"/>
  <p:sldLayoutIdLst>
    <p:sldLayoutId id="2147483720" r:id="rId1"/>
    <p:sldLayoutId id="2147483932" r:id="rId2"/>
    <p:sldLayoutId id="2147483734" r:id="rId3"/>
    <p:sldLayoutId id="2147483679" r:id="rId4"/>
    <p:sldLayoutId id="2147483680" r:id="rId5"/>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p15:clr>
            <a:srgbClr val="F26B43"/>
          </p15:clr>
        </p15:guide>
        <p15:guide id="2" orient="horz" pos="3974">
          <p15:clr>
            <a:srgbClr val="F26B43"/>
          </p15:clr>
        </p15:guide>
        <p15:guide id="3" orient="horz" pos="2160">
          <p15:clr>
            <a:srgbClr val="F26B43"/>
          </p15:clr>
        </p15:guide>
        <p15:guide id="4" pos="347">
          <p15:clr>
            <a:srgbClr val="F26B43"/>
          </p15:clr>
        </p15:guide>
        <p15:guide id="5" pos="7333">
          <p15:clr>
            <a:srgbClr val="F26B43"/>
          </p15:clr>
        </p15:guide>
        <p15:guide id="6" pos="960">
          <p15:clr>
            <a:srgbClr val="F26B43"/>
          </p15:clr>
        </p15:guide>
        <p15:guide id="7" pos="1050">
          <p15:clr>
            <a:srgbClr val="F26B43"/>
          </p15:clr>
        </p15:guide>
        <p15:guide id="8" pos="1663">
          <p15:clr>
            <a:srgbClr val="F26B43"/>
          </p15:clr>
        </p15:guide>
        <p15:guide id="9" pos="1762">
          <p15:clr>
            <a:srgbClr val="F26B43"/>
          </p15:clr>
        </p15:guide>
        <p15:guide id="10" pos="6720">
          <p15:clr>
            <a:srgbClr val="F26B43"/>
          </p15:clr>
        </p15:guide>
        <p15:guide id="11" pos="6630">
          <p15:clr>
            <a:srgbClr val="F26B43"/>
          </p15:clr>
        </p15:guide>
        <p15:guide id="12" pos="6017">
          <p15:clr>
            <a:srgbClr val="F26B43"/>
          </p15:clr>
        </p15:guide>
        <p15:guide id="13" pos="5920">
          <p15:clr>
            <a:srgbClr val="F26B43"/>
          </p15:clr>
        </p15:guide>
        <p15:guide id="14" pos="2377">
          <p15:clr>
            <a:srgbClr val="F26B43"/>
          </p15:clr>
        </p15:guide>
        <p15:guide id="15" pos="2469">
          <p15:clr>
            <a:srgbClr val="F26B43"/>
          </p15:clr>
        </p15:guide>
        <p15:guide id="16" pos="5300">
          <p15:clr>
            <a:srgbClr val="F26B43"/>
          </p15:clr>
        </p15:guide>
        <p15:guide id="17" pos="5201">
          <p15:clr>
            <a:srgbClr val="F26B43"/>
          </p15:clr>
        </p15:guide>
        <p15:guide id="18" pos="3083">
          <p15:clr>
            <a:srgbClr val="F26B43"/>
          </p15:clr>
        </p15:guide>
        <p15:guide id="19" pos="3175">
          <p15:clr>
            <a:srgbClr val="F26B43"/>
          </p15:clr>
        </p15:guide>
        <p15:guide id="20" pos="4593">
          <p15:clr>
            <a:srgbClr val="F26B43"/>
          </p15:clr>
        </p15:guide>
        <p15:guide id="21" pos="4506">
          <p15:clr>
            <a:srgbClr val="F26B43"/>
          </p15:clr>
        </p15:guide>
        <p15:guide id="22" pos="3795">
          <p15:clr>
            <a:srgbClr val="F26B43"/>
          </p15:clr>
        </p15:guide>
        <p15:guide id="23" pos="3887">
          <p15:clr>
            <a:srgbClr val="F26B43"/>
          </p15:clr>
        </p15:guide>
        <p15:guide id="24" orient="horz" pos="12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mtClean="0"/>
              <a:t>DWF | Defending Criminal Proceedings | </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46144392"/>
      </p:ext>
    </p:extLst>
  </p:cSld>
  <p:clrMap bg1="lt1" tx1="dk1" bg2="lt2" tx2="dk2" accent1="accent1" accent2="accent2" accent3="accent3" accent4="accent4" accent5="accent5" accent6="accent6" hlink="hlink" folHlink="folHlink"/>
  <p:sldLayoutIdLst>
    <p:sldLayoutId id="2147483690" r:id="rId1"/>
    <p:sldLayoutId id="2147483719" r:id="rId2"/>
    <p:sldLayoutId id="2147483676" r:id="rId3"/>
    <p:sldLayoutId id="2147483685" r:id="rId4"/>
    <p:sldLayoutId id="2147483708" r:id="rId5"/>
    <p:sldLayoutId id="2147483967" r:id="rId6"/>
    <p:sldLayoutId id="2147483711" r:id="rId7"/>
    <p:sldLayoutId id="2147483714" r:id="rId8"/>
    <p:sldLayoutId id="2147483983" r:id="rId9"/>
    <p:sldLayoutId id="2147483981" r:id="rId10"/>
    <p:sldLayoutId id="2147483984" r:id="rId11"/>
    <p:sldLayoutId id="2147483985" r:id="rId12"/>
    <p:sldLayoutId id="2147483986" r:id="rId13"/>
    <p:sldLayoutId id="2147483966" r:id="rId14"/>
    <p:sldLayoutId id="2147483718" r:id="rId15"/>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mtClean="0"/>
              <a:t>DWF | Defending Criminal Proceedings | </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41559701"/>
      </p:ext>
    </p:extLst>
  </p:cSld>
  <p:clrMap bg1="lt1" tx1="dk1" bg2="lt2" tx2="dk2" accent1="accent1" accent2="accent2" accent3="accent3" accent4="accent4" accent5="accent5" accent6="accent6" hlink="hlink" folHlink="folHlink"/>
  <p:sldLayoutIdLst>
    <p:sldLayoutId id="2147483700" r:id="rId1"/>
    <p:sldLayoutId id="2147483936" r:id="rId2"/>
    <p:sldLayoutId id="2147483738" r:id="rId3"/>
    <p:sldLayoutId id="2147483937" r:id="rId4"/>
    <p:sldLayoutId id="2147483741" r:id="rId5"/>
    <p:sldLayoutId id="2147483938" r:id="rId6"/>
    <p:sldLayoutId id="2147483742" r:id="rId7"/>
    <p:sldLayoutId id="2147483939" r:id="rId8"/>
    <p:sldLayoutId id="2147483701" r:id="rId9"/>
    <p:sldLayoutId id="2147483970" r:id="rId10"/>
    <p:sldLayoutId id="2147483971" r:id="rId11"/>
    <p:sldLayoutId id="2147483972" r:id="rId12"/>
    <p:sldLayoutId id="2147483987" r:id="rId13"/>
    <p:sldLayoutId id="2147483988" r:id="rId14"/>
    <p:sldLayoutId id="2147483989" r:id="rId15"/>
    <p:sldLayoutId id="2147483953" r:id="rId16"/>
    <p:sldLayoutId id="2147483965" r:id="rId17"/>
    <p:sldLayoutId id="2147483954" r:id="rId18"/>
    <p:sldLayoutId id="2147483665" r:id="rId19"/>
    <p:sldLayoutId id="2147483698" r:id="rId20"/>
    <p:sldLayoutId id="2147483959" r:id="rId21"/>
    <p:sldLayoutId id="2147483963" r:id="rId22"/>
    <p:sldLayoutId id="2147483669" r:id="rId23"/>
    <p:sldLayoutId id="2147483686" r:id="rId24"/>
    <p:sldLayoutId id="2147483958" r:id="rId25"/>
    <p:sldLayoutId id="2147483960" r:id="rId26"/>
    <p:sldLayoutId id="2147483942" r:id="rId27"/>
    <p:sldLayoutId id="2147483974" r:id="rId28"/>
    <p:sldLayoutId id="2147483673" r:id="rId29"/>
    <p:sldLayoutId id="2147483975" r:id="rId30"/>
    <p:sldLayoutId id="2147483736" r:id="rId31"/>
    <p:sldLayoutId id="2147483968" r:id="rId32"/>
    <p:sldLayoutId id="2147483737" r:id="rId33"/>
    <p:sldLayoutId id="2147483973" r:id="rId34"/>
    <p:sldLayoutId id="2147483934" r:id="rId35"/>
    <p:sldLayoutId id="2147483935" r:id="rId36"/>
    <p:sldLayoutId id="2147483961" r:id="rId37"/>
    <p:sldLayoutId id="2147483962" r:id="rId38"/>
    <p:sldLayoutId id="2147483957" r:id="rId39"/>
    <p:sldLayoutId id="2147483990" r:id="rId40"/>
    <p:sldLayoutId id="2147483992" r:id="rId41"/>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mtClean="0"/>
              <a:t>DWF | Defending Criminal Proceedings | </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59860514"/>
      </p:ext>
    </p:extLst>
  </p:cSld>
  <p:clrMap bg1="lt1" tx1="dk1" bg2="lt2" tx2="dk2" accent1="accent1" accent2="accent2" accent3="accent3" accent4="accent4" accent5="accent5" accent6="accent6" hlink="hlink" folHlink="folHlink"/>
  <p:sldLayoutIdLst>
    <p:sldLayoutId id="2147483743" r:id="rId1"/>
    <p:sldLayoutId id="2147483969" r:id="rId2"/>
    <p:sldLayoutId id="2147483976" r:id="rId3"/>
    <p:sldLayoutId id="2147483977" r:id="rId4"/>
    <p:sldLayoutId id="2147483956" r:id="rId5"/>
    <p:sldLayoutId id="2147483688" r:id="rId6"/>
    <p:sldLayoutId id="2147483689" r:id="rId7"/>
    <p:sldLayoutId id="2147483991" r:id="rId8"/>
    <p:sldLayoutId id="2147483993" r:id="rId9"/>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mtClean="0"/>
              <a:t>DWF | Defending Criminal Proceedings | </a:t>
            </a:r>
            <a:endParaRPr lang="en-US" b="1" dirty="0">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72143"/>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99616484"/>
      </p:ext>
    </p:extLst>
  </p:cSld>
  <p:clrMap bg1="lt1" tx1="dk1" bg2="lt2" tx2="dk2" accent1="accent1" accent2="accent2" accent3="accent3" accent4="accent4" accent5="accent5" accent6="accent6" hlink="hlink" folHlink="folHlink"/>
  <p:sldLayoutIdLst>
    <p:sldLayoutId id="2147483675" r:id="rId1"/>
    <p:sldLayoutId id="2147483955" r:id="rId2"/>
    <p:sldLayoutId id="2147483949" r:id="rId3"/>
    <p:sldLayoutId id="2147483940" r:id="rId4"/>
    <p:sldLayoutId id="2147483941" r:id="rId5"/>
    <p:sldLayoutId id="2147483943" r:id="rId6"/>
    <p:sldLayoutId id="2147483950" r:id="rId7"/>
    <p:sldLayoutId id="2147483702" r:id="rId8"/>
    <p:sldLayoutId id="2147483951" r:id="rId9"/>
    <p:sldLayoutId id="2147483703" r:id="rId10"/>
    <p:sldLayoutId id="2147483952" r:id="rId11"/>
    <p:sldLayoutId id="2147483696" r:id="rId12"/>
    <p:sldLayoutId id="2147483697" r:id="rId13"/>
    <p:sldLayoutId id="2147483964" r:id="rId14"/>
    <p:sldLayoutId id="2147483681" r:id="rId15"/>
    <p:sldLayoutId id="2147483731" r:id="rId16"/>
    <p:sldLayoutId id="2147483744" r:id="rId17"/>
    <p:sldLayoutId id="2147483715" r:id="rId18"/>
    <p:sldLayoutId id="2147483978" r:id="rId19"/>
    <p:sldLayoutId id="2147483944" r:id="rId20"/>
    <p:sldLayoutId id="2147483979" r:id="rId21"/>
    <p:sldLayoutId id="2147483745" r:id="rId22"/>
    <p:sldLayoutId id="2147483945" r:id="rId23"/>
    <p:sldLayoutId id="2147483668" r:id="rId24"/>
    <p:sldLayoutId id="2147483948" r:id="rId25"/>
    <p:sldLayoutId id="2147483946" r:id="rId26"/>
    <p:sldLayoutId id="2147483732" r:id="rId27"/>
    <p:sldLayoutId id="2147483947" r:id="rId28"/>
    <p:sldLayoutId id="2147483746" r:id="rId29"/>
    <p:sldLayoutId id="2147483716" r:id="rId30"/>
    <p:sldLayoutId id="2147483717" r:id="rId31"/>
    <p:sldLayoutId id="2147483667" r:id="rId32"/>
    <p:sldLayoutId id="2147483747" r:id="rId33"/>
    <p:sldLayoutId id="2147483748" r:id="rId34"/>
    <p:sldLayoutId id="2147483725" r:id="rId35"/>
    <p:sldLayoutId id="2147483749" r:id="rId36"/>
    <p:sldLayoutId id="2147483750" r:id="rId37"/>
    <p:sldLayoutId id="2147483728" r:id="rId38"/>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Tx/>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hyperlink" Target="mailto:simon.macfarlane@dwf.law"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hyperlink" Target="mailto:simon.macfarlane@dwf.law" TargetMode="Externa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3.xml"/><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60.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Picture Placeholder 3"/>
          <p:cNvSpPr>
            <a:spLocks noGrp="1"/>
          </p:cNvSpPr>
          <p:nvPr>
            <p:ph type="pic" sz="quarter" idx="13"/>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Tree>
    <p:extLst>
      <p:ext uri="{BB962C8B-B14F-4D97-AF65-F5344CB8AC3E}">
        <p14:creationId xmlns:p14="http://schemas.microsoft.com/office/powerpoint/2010/main" val="131702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4E50CBD-EF3F-4F45-AA95-3BCBF62F9ABE}"/>
              </a:ext>
            </a:extLst>
          </p:cNvPr>
          <p:cNvSpPr>
            <a:spLocks noGrp="1"/>
          </p:cNvSpPr>
          <p:nvPr>
            <p:ph type="title"/>
          </p:nvPr>
        </p:nvSpPr>
        <p:spPr/>
        <p:txBody>
          <a:bodyPr/>
          <a:lstStyle/>
          <a:p>
            <a:r>
              <a:rPr lang="en-US" dirty="0" smtClean="0"/>
              <a:t>Incident, Reporting and Investigation</a:t>
            </a:r>
            <a:endParaRPr lang="en-US" dirty="0"/>
          </a:p>
        </p:txBody>
      </p:sp>
      <p:sp>
        <p:nvSpPr>
          <p:cNvPr id="3" name="Footer Placeholder 2">
            <a:extLst>
              <a:ext uri="{FF2B5EF4-FFF2-40B4-BE49-F238E27FC236}">
                <a16:creationId xmlns:a16="http://schemas.microsoft.com/office/drawing/2014/main" id="{95B50D17-CBD6-F24D-A7E1-552D78164D30}"/>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6A19EB43-4123-E944-85B6-863CB2E92EFD}"/>
              </a:ext>
            </a:extLst>
          </p:cNvPr>
          <p:cNvSpPr>
            <a:spLocks noGrp="1"/>
          </p:cNvSpPr>
          <p:nvPr>
            <p:ph type="sldNum" sz="quarter" idx="11"/>
          </p:nvPr>
        </p:nvSpPr>
        <p:spPr/>
        <p:txBody>
          <a:bodyPr/>
          <a:lstStyle/>
          <a:p>
            <a:fld id="{9F42F5A6-819A-9F4C-9225-88E3002428E4}" type="slidenum">
              <a:rPr lang="en-US" smtClean="0"/>
              <a:pPr/>
              <a:t>9</a:t>
            </a:fld>
            <a:endParaRPr lang="en-US" dirty="0"/>
          </a:p>
        </p:txBody>
      </p:sp>
      <p:sp>
        <p:nvSpPr>
          <p:cNvPr id="14" name="Text Placeholder 13">
            <a:extLst>
              <a:ext uri="{FF2B5EF4-FFF2-40B4-BE49-F238E27FC236}">
                <a16:creationId xmlns:a16="http://schemas.microsoft.com/office/drawing/2014/main" id="{64DA80BD-E408-4D4F-B0F4-13E4C2C776BA}"/>
              </a:ext>
            </a:extLst>
          </p:cNvPr>
          <p:cNvSpPr>
            <a:spLocks noGrp="1"/>
          </p:cNvSpPr>
          <p:nvPr>
            <p:ph type="body" sz="quarter" idx="12"/>
          </p:nvPr>
        </p:nvSpPr>
        <p:spPr>
          <a:xfrm>
            <a:off x="547361" y="2051050"/>
            <a:ext cx="2628000" cy="855958"/>
          </a:xfrm>
        </p:spPr>
        <p:txBody>
          <a:bodyPr/>
          <a:lstStyle/>
          <a:p>
            <a:r>
              <a:rPr lang="en-US" dirty="0" smtClean="0"/>
              <a:t>Road Traffic Offences: Incident</a:t>
            </a:r>
            <a:endParaRPr lang="en-US" dirty="0"/>
          </a:p>
        </p:txBody>
      </p:sp>
      <p:sp>
        <p:nvSpPr>
          <p:cNvPr id="15" name="Text Placeholder 14">
            <a:extLst>
              <a:ext uri="{FF2B5EF4-FFF2-40B4-BE49-F238E27FC236}">
                <a16:creationId xmlns:a16="http://schemas.microsoft.com/office/drawing/2014/main" id="{8248FB24-5A61-5248-B9A3-BA18F1AA6CEC}"/>
              </a:ext>
            </a:extLst>
          </p:cNvPr>
          <p:cNvSpPr>
            <a:spLocks noGrp="1"/>
          </p:cNvSpPr>
          <p:nvPr>
            <p:ph type="body" sz="quarter" idx="13"/>
          </p:nvPr>
        </p:nvSpPr>
        <p:spPr>
          <a:xfrm>
            <a:off x="3359507" y="2051050"/>
            <a:ext cx="2628000" cy="855958"/>
          </a:xfrm>
        </p:spPr>
        <p:txBody>
          <a:bodyPr/>
          <a:lstStyle/>
          <a:p>
            <a:r>
              <a:rPr lang="en-US" dirty="0" smtClean="0"/>
              <a:t>Road Traffic Offences: Your Insured</a:t>
            </a:r>
            <a:endParaRPr lang="en-US" dirty="0"/>
          </a:p>
        </p:txBody>
      </p:sp>
      <p:sp>
        <p:nvSpPr>
          <p:cNvPr id="16" name="Text Placeholder 15">
            <a:extLst>
              <a:ext uri="{FF2B5EF4-FFF2-40B4-BE49-F238E27FC236}">
                <a16:creationId xmlns:a16="http://schemas.microsoft.com/office/drawing/2014/main" id="{1B97BD88-495B-6743-930F-B3D900D4FC5A}"/>
              </a:ext>
            </a:extLst>
          </p:cNvPr>
          <p:cNvSpPr>
            <a:spLocks noGrp="1"/>
          </p:cNvSpPr>
          <p:nvPr>
            <p:ph type="body" sz="quarter" idx="14"/>
          </p:nvPr>
        </p:nvSpPr>
        <p:spPr>
          <a:xfrm>
            <a:off x="6171649" y="2051050"/>
            <a:ext cx="2628000" cy="855958"/>
          </a:xfrm>
        </p:spPr>
        <p:txBody>
          <a:bodyPr/>
          <a:lstStyle/>
          <a:p>
            <a:r>
              <a:rPr lang="en-US" dirty="0" smtClean="0"/>
              <a:t>H&amp;S Offences: Incident</a:t>
            </a:r>
            <a:endParaRPr lang="en-US" dirty="0"/>
          </a:p>
        </p:txBody>
      </p:sp>
      <p:sp>
        <p:nvSpPr>
          <p:cNvPr id="20" name="Text Placeholder 19">
            <a:extLst>
              <a:ext uri="{FF2B5EF4-FFF2-40B4-BE49-F238E27FC236}">
                <a16:creationId xmlns:a16="http://schemas.microsoft.com/office/drawing/2014/main" id="{5648E2D9-1EC2-9747-926C-A8271CBC2EA6}"/>
              </a:ext>
            </a:extLst>
          </p:cNvPr>
          <p:cNvSpPr>
            <a:spLocks noGrp="1"/>
          </p:cNvSpPr>
          <p:nvPr>
            <p:ph type="body" sz="quarter" idx="18"/>
          </p:nvPr>
        </p:nvSpPr>
        <p:spPr>
          <a:xfrm>
            <a:off x="8979241" y="2051050"/>
            <a:ext cx="2628000" cy="1230420"/>
          </a:xfrm>
        </p:spPr>
        <p:txBody>
          <a:bodyPr/>
          <a:lstStyle/>
          <a:p>
            <a:r>
              <a:rPr lang="en-US" dirty="0"/>
              <a:t>H&amp;S </a:t>
            </a:r>
            <a:r>
              <a:rPr lang="en-US" dirty="0" smtClean="0"/>
              <a:t>Offences: Your Insured</a:t>
            </a:r>
            <a:endParaRPr lang="en-US" dirty="0"/>
          </a:p>
          <a:p>
            <a:endParaRPr lang="en-US" dirty="0"/>
          </a:p>
        </p:txBody>
      </p:sp>
      <p:sp>
        <p:nvSpPr>
          <p:cNvPr id="17" name="Text Placeholder 16">
            <a:extLst>
              <a:ext uri="{FF2B5EF4-FFF2-40B4-BE49-F238E27FC236}">
                <a16:creationId xmlns:a16="http://schemas.microsoft.com/office/drawing/2014/main" id="{778D8291-BEB5-5B41-B299-A651E79DDCE3}"/>
              </a:ext>
            </a:extLst>
          </p:cNvPr>
          <p:cNvSpPr>
            <a:spLocks noGrp="1"/>
          </p:cNvSpPr>
          <p:nvPr>
            <p:ph type="body" sz="quarter" idx="40"/>
          </p:nvPr>
        </p:nvSpPr>
        <p:spPr>
          <a:xfrm>
            <a:off x="560388" y="2954446"/>
            <a:ext cx="2649537" cy="2102453"/>
          </a:xfrm>
        </p:spPr>
        <p:txBody>
          <a:bodyPr/>
          <a:lstStyle/>
          <a:p>
            <a:pPr marL="171450" lvl="3" indent="-171450">
              <a:buFont typeface="Arial" panose="020B0604020202020204" pitchFamily="34" charset="0"/>
              <a:buChar char="•"/>
            </a:pPr>
            <a:r>
              <a:rPr lang="en-US" dirty="0" smtClean="0">
                <a:solidFill>
                  <a:schemeClr val="bg1"/>
                </a:solidFill>
              </a:rPr>
              <a:t>First response by police </a:t>
            </a:r>
          </a:p>
          <a:p>
            <a:pPr marL="171450" lvl="3" indent="-171450">
              <a:buFont typeface="Arial" panose="020B0604020202020204" pitchFamily="34" charset="0"/>
              <a:buChar char="•"/>
            </a:pPr>
            <a:endParaRPr lang="en-US" dirty="0" smtClean="0">
              <a:solidFill>
                <a:schemeClr val="bg1"/>
              </a:solidFill>
            </a:endParaRPr>
          </a:p>
          <a:p>
            <a:pPr marL="171450" lvl="3" indent="-171450">
              <a:buFont typeface="Arial" panose="020B0604020202020204" pitchFamily="34" charset="0"/>
              <a:buChar char="•"/>
            </a:pPr>
            <a:r>
              <a:rPr lang="en-US" dirty="0" smtClean="0">
                <a:solidFill>
                  <a:schemeClr val="bg1"/>
                </a:solidFill>
              </a:rPr>
              <a:t>Pocket Notebook and Body Worn Camera</a:t>
            </a:r>
          </a:p>
          <a:p>
            <a:pPr marL="171450" lvl="3" indent="-171450">
              <a:buFont typeface="Arial" panose="020B0604020202020204" pitchFamily="34" charset="0"/>
              <a:buChar char="•"/>
            </a:pPr>
            <a:endParaRPr lang="en-US" dirty="0" smtClean="0">
              <a:solidFill>
                <a:schemeClr val="bg1"/>
              </a:solidFill>
            </a:endParaRPr>
          </a:p>
          <a:p>
            <a:pPr marL="171450" lvl="3" indent="-171450">
              <a:buFont typeface="Arial" panose="020B0604020202020204" pitchFamily="34" charset="0"/>
              <a:buChar char="•"/>
            </a:pPr>
            <a:r>
              <a:rPr lang="en-US" dirty="0" smtClean="0">
                <a:solidFill>
                  <a:schemeClr val="bg1"/>
                </a:solidFill>
              </a:rPr>
              <a:t>Initial accounts at the scene </a:t>
            </a:r>
          </a:p>
          <a:p>
            <a:pPr marL="171450" lvl="3" indent="-171450">
              <a:buFont typeface="Arial" panose="020B0604020202020204" pitchFamily="34" charset="0"/>
              <a:buChar char="•"/>
            </a:pPr>
            <a:endParaRPr lang="en-US" dirty="0" smtClean="0">
              <a:solidFill>
                <a:schemeClr val="bg1"/>
              </a:solidFill>
            </a:endParaRPr>
          </a:p>
          <a:p>
            <a:pPr marL="171450" lvl="3" indent="-171450">
              <a:buFont typeface="Arial" panose="020B0604020202020204" pitchFamily="34" charset="0"/>
              <a:buChar char="•"/>
            </a:pPr>
            <a:r>
              <a:rPr lang="en-US" dirty="0" smtClean="0">
                <a:solidFill>
                  <a:schemeClr val="bg1"/>
                </a:solidFill>
              </a:rPr>
              <a:t>Forensic Collision Investigator</a:t>
            </a:r>
            <a:endParaRPr lang="en-US" dirty="0">
              <a:solidFill>
                <a:schemeClr val="bg1"/>
              </a:solidFill>
            </a:endParaRPr>
          </a:p>
        </p:txBody>
      </p:sp>
      <p:sp>
        <p:nvSpPr>
          <p:cNvPr id="18" name="Text Placeholder 17">
            <a:extLst>
              <a:ext uri="{FF2B5EF4-FFF2-40B4-BE49-F238E27FC236}">
                <a16:creationId xmlns:a16="http://schemas.microsoft.com/office/drawing/2014/main" id="{1DB2A63C-FCC0-4F40-9CBD-DB21677AE357}"/>
              </a:ext>
            </a:extLst>
          </p:cNvPr>
          <p:cNvSpPr>
            <a:spLocks noGrp="1"/>
          </p:cNvSpPr>
          <p:nvPr>
            <p:ph type="body" sz="quarter" idx="41"/>
          </p:nvPr>
        </p:nvSpPr>
        <p:spPr>
          <a:xfrm>
            <a:off x="3357411" y="2954446"/>
            <a:ext cx="2649537" cy="2569248"/>
          </a:xfrm>
        </p:spPr>
        <p:txBody>
          <a:bodyPr/>
          <a:lstStyle/>
          <a:p>
            <a:pPr marL="171450" lvl="3" indent="-171450">
              <a:buFont typeface="Arial" panose="020B0604020202020204" pitchFamily="34" charset="0"/>
              <a:buChar char="•"/>
            </a:pPr>
            <a:r>
              <a:rPr lang="en-US" dirty="0" smtClean="0"/>
              <a:t>Interview under Caution / Witness Statement</a:t>
            </a:r>
          </a:p>
          <a:p>
            <a:pPr marL="171450" lvl="3" indent="-171450">
              <a:buFont typeface="Arial" panose="020B0604020202020204" pitchFamily="34" charset="0"/>
              <a:buChar char="•"/>
            </a:pPr>
            <a:endParaRPr lang="en-US" dirty="0"/>
          </a:p>
          <a:p>
            <a:pPr marL="171450" lvl="3" indent="-171450">
              <a:buFont typeface="Arial" panose="020B0604020202020204" pitchFamily="34" charset="0"/>
              <a:buChar char="•"/>
            </a:pPr>
            <a:r>
              <a:rPr lang="en-US" dirty="0" smtClean="0"/>
              <a:t>Alcohol / Drug test</a:t>
            </a:r>
          </a:p>
          <a:p>
            <a:pPr marL="171450" lvl="3" indent="-171450">
              <a:buFont typeface="Arial" panose="020B0604020202020204" pitchFamily="34" charset="0"/>
              <a:buChar char="•"/>
            </a:pPr>
            <a:endParaRPr lang="en-US" dirty="0"/>
          </a:p>
          <a:p>
            <a:pPr marL="171450" lvl="3" indent="-171450">
              <a:buFont typeface="Arial" panose="020B0604020202020204" pitchFamily="34" charset="0"/>
              <a:buChar char="•"/>
            </a:pPr>
            <a:r>
              <a:rPr lang="en-US" dirty="0" smtClean="0"/>
              <a:t>FIT test</a:t>
            </a:r>
          </a:p>
          <a:p>
            <a:pPr marL="171450" lvl="3" indent="-171450">
              <a:buFont typeface="Arial" panose="020B0604020202020204" pitchFamily="34" charset="0"/>
              <a:buChar char="•"/>
            </a:pPr>
            <a:endParaRPr lang="en-US" dirty="0"/>
          </a:p>
          <a:p>
            <a:pPr marL="171450" lvl="3" indent="-171450">
              <a:buFont typeface="Arial" panose="020B0604020202020204" pitchFamily="34" charset="0"/>
              <a:buChar char="•"/>
            </a:pPr>
            <a:r>
              <a:rPr lang="en-US" dirty="0" smtClean="0"/>
              <a:t>Eyesight test</a:t>
            </a:r>
          </a:p>
          <a:p>
            <a:pPr lvl="3"/>
            <a:endParaRPr lang="en-US" dirty="0"/>
          </a:p>
          <a:p>
            <a:pPr lvl="3"/>
            <a:endParaRPr lang="en-US" dirty="0"/>
          </a:p>
        </p:txBody>
      </p:sp>
      <p:sp>
        <p:nvSpPr>
          <p:cNvPr id="19" name="Text Placeholder 18">
            <a:extLst>
              <a:ext uri="{FF2B5EF4-FFF2-40B4-BE49-F238E27FC236}">
                <a16:creationId xmlns:a16="http://schemas.microsoft.com/office/drawing/2014/main" id="{18ECE7E5-1ADC-954B-8AA4-BC6F22468F18}"/>
              </a:ext>
            </a:extLst>
          </p:cNvPr>
          <p:cNvSpPr>
            <a:spLocks noGrp="1"/>
          </p:cNvSpPr>
          <p:nvPr>
            <p:ph type="body" sz="quarter" idx="42"/>
          </p:nvPr>
        </p:nvSpPr>
        <p:spPr>
          <a:xfrm>
            <a:off x="6171649" y="2954446"/>
            <a:ext cx="2649537" cy="3100162"/>
          </a:xfrm>
        </p:spPr>
        <p:txBody>
          <a:bodyPr/>
          <a:lstStyle/>
          <a:p>
            <a:pPr marL="171450" lvl="3" indent="-171450">
              <a:buFont typeface="Arial" panose="020B0604020202020204" pitchFamily="34" charset="0"/>
              <a:buChar char="•"/>
            </a:pPr>
            <a:r>
              <a:rPr lang="en-US" dirty="0" smtClean="0"/>
              <a:t>First response by police/HSE</a:t>
            </a:r>
          </a:p>
          <a:p>
            <a:pPr marL="171450" lvl="3" indent="-171450">
              <a:buFont typeface="Arial" panose="020B0604020202020204" pitchFamily="34" charset="0"/>
              <a:buChar char="•"/>
            </a:pPr>
            <a:endParaRPr lang="en-US" dirty="0" smtClean="0"/>
          </a:p>
          <a:p>
            <a:pPr marL="171450" lvl="3" indent="-171450">
              <a:buFont typeface="Arial" panose="020B0604020202020204" pitchFamily="34" charset="0"/>
              <a:buChar char="•"/>
            </a:pPr>
            <a:r>
              <a:rPr lang="en-US" dirty="0" smtClean="0"/>
              <a:t>Primacy: HSE or Police? </a:t>
            </a:r>
          </a:p>
          <a:p>
            <a:pPr marL="171450" lvl="3" indent="-171450">
              <a:buFont typeface="Arial" panose="020B0604020202020204" pitchFamily="34" charset="0"/>
              <a:buChar char="•"/>
            </a:pPr>
            <a:endParaRPr lang="en-US" dirty="0"/>
          </a:p>
          <a:p>
            <a:pPr marL="171450" lvl="3" indent="-171450">
              <a:buFont typeface="Arial" panose="020B0604020202020204" pitchFamily="34" charset="0"/>
              <a:buChar char="•"/>
            </a:pPr>
            <a:r>
              <a:rPr lang="en-US" dirty="0" smtClean="0"/>
              <a:t>Initial accounts at the scene</a:t>
            </a:r>
          </a:p>
          <a:p>
            <a:pPr marL="171450" lvl="3" indent="-171450">
              <a:buFont typeface="Arial" panose="020B0604020202020204" pitchFamily="34" charset="0"/>
              <a:buChar char="•"/>
            </a:pPr>
            <a:endParaRPr lang="en-US" dirty="0" smtClean="0"/>
          </a:p>
          <a:p>
            <a:pPr marL="171450" lvl="3" indent="-171450">
              <a:buFont typeface="Arial" panose="020B0604020202020204" pitchFamily="34" charset="0"/>
              <a:buChar char="•"/>
            </a:pPr>
            <a:r>
              <a:rPr lang="en-US" dirty="0" smtClean="0"/>
              <a:t>Securing evidence </a:t>
            </a:r>
          </a:p>
          <a:p>
            <a:pPr lvl="3"/>
            <a:endParaRPr lang="en-US" dirty="0"/>
          </a:p>
          <a:p>
            <a:pPr lvl="3"/>
            <a:endParaRPr lang="en-US" dirty="0" smtClean="0"/>
          </a:p>
          <a:p>
            <a:pPr lvl="3"/>
            <a:endParaRPr lang="en-US" dirty="0"/>
          </a:p>
          <a:p>
            <a:pPr lvl="3"/>
            <a:endParaRPr lang="en-US" dirty="0"/>
          </a:p>
          <a:p>
            <a:pPr lvl="3"/>
            <a:endParaRPr lang="en-US" dirty="0" smtClean="0"/>
          </a:p>
        </p:txBody>
      </p:sp>
      <p:sp>
        <p:nvSpPr>
          <p:cNvPr id="21" name="Text Placeholder 20">
            <a:extLst>
              <a:ext uri="{FF2B5EF4-FFF2-40B4-BE49-F238E27FC236}">
                <a16:creationId xmlns:a16="http://schemas.microsoft.com/office/drawing/2014/main" id="{04E5CB56-699B-134D-8C5B-4ABE6A50C02A}"/>
              </a:ext>
            </a:extLst>
          </p:cNvPr>
          <p:cNvSpPr>
            <a:spLocks noGrp="1"/>
          </p:cNvSpPr>
          <p:nvPr>
            <p:ph type="body" sz="quarter" idx="43"/>
          </p:nvPr>
        </p:nvSpPr>
        <p:spPr>
          <a:xfrm>
            <a:off x="8979241" y="2954446"/>
            <a:ext cx="2649537" cy="3905511"/>
          </a:xfrm>
        </p:spPr>
        <p:txBody>
          <a:bodyPr/>
          <a:lstStyle/>
          <a:p>
            <a:pPr marL="171450" lvl="3" indent="-171450">
              <a:buFont typeface="Arial" panose="020B0604020202020204" pitchFamily="34" charset="0"/>
              <a:buChar char="•"/>
            </a:pPr>
            <a:r>
              <a:rPr lang="en-US" dirty="0" smtClean="0">
                <a:solidFill>
                  <a:schemeClr val="bg1"/>
                </a:solidFill>
              </a:rPr>
              <a:t>RIDDOR</a:t>
            </a:r>
          </a:p>
          <a:p>
            <a:pPr marL="171450" lvl="3" indent="-171450">
              <a:buFont typeface="Arial" panose="020B0604020202020204" pitchFamily="34" charset="0"/>
              <a:buChar char="•"/>
            </a:pPr>
            <a:endParaRPr lang="en-US" dirty="0">
              <a:solidFill>
                <a:schemeClr val="bg1"/>
              </a:solidFill>
            </a:endParaRPr>
          </a:p>
          <a:p>
            <a:pPr marL="171450" lvl="3" indent="-171450">
              <a:buFont typeface="Arial" panose="020B0604020202020204" pitchFamily="34" charset="0"/>
              <a:buChar char="•"/>
            </a:pPr>
            <a:r>
              <a:rPr lang="en-US" dirty="0" smtClean="0">
                <a:solidFill>
                  <a:schemeClr val="bg1"/>
                </a:solidFill>
              </a:rPr>
              <a:t>Enforcement Notices: Prohibition</a:t>
            </a:r>
            <a:r>
              <a:rPr lang="en-US" dirty="0">
                <a:solidFill>
                  <a:schemeClr val="bg1"/>
                </a:solidFill>
              </a:rPr>
              <a:t> </a:t>
            </a:r>
            <a:r>
              <a:rPr lang="en-US" dirty="0" smtClean="0">
                <a:solidFill>
                  <a:schemeClr val="bg1"/>
                </a:solidFill>
              </a:rPr>
              <a:t>and/or Improvement. </a:t>
            </a:r>
          </a:p>
          <a:p>
            <a:pPr marL="171450" lvl="3" indent="-171450">
              <a:buFont typeface="Arial" panose="020B0604020202020204" pitchFamily="34" charset="0"/>
              <a:buChar char="•"/>
            </a:pPr>
            <a:endParaRPr lang="en-US" dirty="0">
              <a:solidFill>
                <a:schemeClr val="bg1"/>
              </a:solidFill>
            </a:endParaRPr>
          </a:p>
          <a:p>
            <a:pPr marL="171450" lvl="3" indent="-171450">
              <a:buFont typeface="Arial" panose="020B0604020202020204" pitchFamily="34" charset="0"/>
              <a:buChar char="•"/>
            </a:pPr>
            <a:r>
              <a:rPr lang="en-US" dirty="0" smtClean="0">
                <a:solidFill>
                  <a:schemeClr val="bg1"/>
                </a:solidFill>
              </a:rPr>
              <a:t>Section 20 powers</a:t>
            </a:r>
          </a:p>
          <a:p>
            <a:pPr marL="171450" lvl="3" indent="-171450">
              <a:buFont typeface="Arial" panose="020B0604020202020204" pitchFamily="34" charset="0"/>
              <a:buChar char="•"/>
            </a:pPr>
            <a:endParaRPr lang="en-US" dirty="0">
              <a:solidFill>
                <a:schemeClr val="bg1"/>
              </a:solidFill>
            </a:endParaRPr>
          </a:p>
          <a:p>
            <a:pPr marL="171450" lvl="3" indent="-171450">
              <a:buFont typeface="Arial" panose="020B0604020202020204" pitchFamily="34" charset="0"/>
              <a:buChar char="•"/>
            </a:pPr>
            <a:endParaRPr lang="en-US" dirty="0" smtClean="0">
              <a:solidFill>
                <a:schemeClr val="bg1"/>
              </a:solidFill>
            </a:endParaRPr>
          </a:p>
          <a:p>
            <a:pPr marL="171450" lvl="3" indent="-171450">
              <a:buFont typeface="Arial" panose="020B0604020202020204" pitchFamily="34" charset="0"/>
              <a:buChar char="•"/>
            </a:pPr>
            <a:endParaRPr lang="en-US" dirty="0">
              <a:solidFill>
                <a:schemeClr val="bg1"/>
              </a:solidFill>
            </a:endParaRPr>
          </a:p>
          <a:p>
            <a:pPr marL="171450" lvl="3" indent="-171450">
              <a:buFont typeface="Arial" panose="020B0604020202020204" pitchFamily="34" charset="0"/>
              <a:buChar char="•"/>
            </a:pPr>
            <a:endParaRPr lang="en-US" dirty="0" smtClean="0">
              <a:solidFill>
                <a:schemeClr val="bg1"/>
              </a:solidFill>
            </a:endParaRPr>
          </a:p>
          <a:p>
            <a:pPr marL="171450" lvl="3" indent="-171450">
              <a:buFont typeface="Arial" panose="020B0604020202020204" pitchFamily="34" charset="0"/>
              <a:buChar char="•"/>
            </a:pPr>
            <a:endParaRPr lang="en-US" dirty="0">
              <a:solidFill>
                <a:schemeClr val="bg1"/>
              </a:solidFill>
            </a:endParaRPr>
          </a:p>
          <a:p>
            <a:pPr marL="171450" lvl="3" indent="-171450">
              <a:buFont typeface="Arial" panose="020B0604020202020204" pitchFamily="34" charset="0"/>
              <a:buChar char="•"/>
            </a:pPr>
            <a:endParaRPr lang="en-US" dirty="0" smtClean="0">
              <a:solidFill>
                <a:schemeClr val="bg1"/>
              </a:solidFill>
            </a:endParaRPr>
          </a:p>
          <a:p>
            <a:pPr lvl="3"/>
            <a:endParaRPr lang="en-US" dirty="0">
              <a:solidFill>
                <a:schemeClr val="bg1"/>
              </a:solidFill>
            </a:endParaRPr>
          </a:p>
          <a:p>
            <a:pPr lvl="3"/>
            <a:endParaRPr lang="en-US" dirty="0">
              <a:solidFill>
                <a:schemeClr val="bg1"/>
              </a:solidFill>
            </a:endParaRPr>
          </a:p>
          <a:p>
            <a:pPr lvl="3"/>
            <a:endParaRPr lang="en-US" dirty="0"/>
          </a:p>
        </p:txBody>
      </p:sp>
    </p:spTree>
    <p:extLst>
      <p:ext uri="{BB962C8B-B14F-4D97-AF65-F5344CB8AC3E}">
        <p14:creationId xmlns:p14="http://schemas.microsoft.com/office/powerpoint/2010/main" val="476242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Interviews under Caution </a:t>
            </a:r>
            <a:endParaRPr lang="en-GB" dirty="0"/>
          </a:p>
        </p:txBody>
      </p:sp>
      <p:sp>
        <p:nvSpPr>
          <p:cNvPr id="3" name="Footer Placeholder 2"/>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p:cNvSpPr>
            <a:spLocks noGrp="1"/>
          </p:cNvSpPr>
          <p:nvPr>
            <p:ph type="sldNum" sz="quarter" idx="11"/>
          </p:nvPr>
        </p:nvSpPr>
        <p:spPr/>
        <p:txBody>
          <a:bodyPr/>
          <a:lstStyle/>
          <a:p>
            <a:fld id="{9F42F5A6-819A-9F4C-9225-88E3002428E4}" type="slidenum">
              <a:rPr lang="en-US" smtClean="0"/>
              <a:pPr/>
              <a:t>10</a:t>
            </a:fld>
            <a:endParaRPr lang="en-US" dirty="0"/>
          </a:p>
        </p:txBody>
      </p:sp>
      <p:sp>
        <p:nvSpPr>
          <p:cNvPr id="5" name="Text Placeholder 4"/>
          <p:cNvSpPr>
            <a:spLocks noGrp="1"/>
          </p:cNvSpPr>
          <p:nvPr>
            <p:ph type="body" sz="quarter" idx="12"/>
          </p:nvPr>
        </p:nvSpPr>
        <p:spPr>
          <a:xfrm>
            <a:off x="560291" y="2051050"/>
            <a:ext cx="11073600" cy="2739211"/>
          </a:xfrm>
        </p:spPr>
        <p:txBody>
          <a:bodyPr/>
          <a:lstStyle/>
          <a:p>
            <a:r>
              <a:rPr lang="en-GB" b="1" dirty="0" smtClean="0"/>
              <a:t>Police and Criminal Evidence Act 1984 (PACE) </a:t>
            </a:r>
          </a:p>
          <a:p>
            <a:endParaRPr lang="en-GB" dirty="0" smtClean="0"/>
          </a:p>
          <a:p>
            <a:pPr marL="285750" indent="-285750">
              <a:buFont typeface="Arial" panose="020B0604020202020204" pitchFamily="34" charset="0"/>
              <a:buChar char="•"/>
            </a:pPr>
            <a:r>
              <a:rPr lang="en-GB" dirty="0" smtClean="0"/>
              <a:t>You do not have to say anything. </a:t>
            </a:r>
          </a:p>
          <a:p>
            <a:endParaRPr lang="en-GB" dirty="0" smtClean="0"/>
          </a:p>
          <a:p>
            <a:pPr marL="285750" indent="-285750">
              <a:buFont typeface="Arial" panose="020B0604020202020204" pitchFamily="34" charset="0"/>
              <a:buChar char="•"/>
            </a:pPr>
            <a:r>
              <a:rPr lang="en-GB" dirty="0" smtClean="0"/>
              <a:t>But it may harm your defence if you do not mention when questioned something that you later rely on in court. </a:t>
            </a:r>
          </a:p>
          <a:p>
            <a:endParaRPr lang="en-GB" dirty="0" smtClean="0"/>
          </a:p>
          <a:p>
            <a:pPr marL="285750" indent="-285750">
              <a:buFont typeface="Arial" panose="020B0604020202020204" pitchFamily="34" charset="0"/>
              <a:buChar char="•"/>
            </a:pPr>
            <a:r>
              <a:rPr lang="en-GB" dirty="0" smtClean="0"/>
              <a:t>Anything you do say may be given in evidence. </a:t>
            </a:r>
          </a:p>
        </p:txBody>
      </p:sp>
    </p:spTree>
    <p:extLst>
      <p:ext uri="{BB962C8B-B14F-4D97-AF65-F5344CB8AC3E}">
        <p14:creationId xmlns:p14="http://schemas.microsoft.com/office/powerpoint/2010/main" val="415451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91" y="764355"/>
            <a:ext cx="11073600" cy="538609"/>
          </a:xfrm>
        </p:spPr>
        <p:txBody>
          <a:bodyPr/>
          <a:lstStyle/>
          <a:p>
            <a:r>
              <a:rPr lang="en-GB" dirty="0" smtClean="0"/>
              <a:t>Charging Decision</a:t>
            </a:r>
            <a:endParaRPr lang="en-GB" dirty="0"/>
          </a:p>
        </p:txBody>
      </p:sp>
      <p:sp>
        <p:nvSpPr>
          <p:cNvPr id="3" name="Footer Placeholder 2"/>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p:cNvSpPr>
            <a:spLocks noGrp="1"/>
          </p:cNvSpPr>
          <p:nvPr>
            <p:ph type="sldNum" sz="quarter" idx="11"/>
          </p:nvPr>
        </p:nvSpPr>
        <p:spPr/>
        <p:txBody>
          <a:bodyPr/>
          <a:lstStyle/>
          <a:p>
            <a:fld id="{9F42F5A6-819A-9F4C-9225-88E3002428E4}" type="slidenum">
              <a:rPr lang="en-US" smtClean="0"/>
              <a:pPr/>
              <a:t>11</a:t>
            </a:fld>
            <a:endParaRPr lang="en-US" dirty="0"/>
          </a:p>
        </p:txBody>
      </p:sp>
      <p:sp>
        <p:nvSpPr>
          <p:cNvPr id="5" name="Text Placeholder 4"/>
          <p:cNvSpPr>
            <a:spLocks noGrp="1"/>
          </p:cNvSpPr>
          <p:nvPr>
            <p:ph type="body" sz="quarter" idx="12"/>
          </p:nvPr>
        </p:nvSpPr>
        <p:spPr>
          <a:xfrm>
            <a:off x="517006" y="1975301"/>
            <a:ext cx="11073600" cy="4180632"/>
          </a:xfrm>
        </p:spPr>
        <p:txBody>
          <a:bodyPr/>
          <a:lstStyle/>
          <a:p>
            <a:r>
              <a:rPr lang="en-GB" dirty="0" smtClean="0">
                <a:latin typeface="+mn-lt"/>
              </a:rPr>
              <a:t>Two stage test: </a:t>
            </a:r>
          </a:p>
          <a:p>
            <a:endParaRPr lang="en-GB" dirty="0">
              <a:latin typeface="+mn-lt"/>
            </a:endParaRPr>
          </a:p>
          <a:p>
            <a:r>
              <a:rPr lang="en-GB" sz="1400" b="1" dirty="0" smtClean="0">
                <a:solidFill>
                  <a:schemeClr val="tx1"/>
                </a:solidFill>
                <a:latin typeface="+mn-lt"/>
              </a:rPr>
              <a:t>1. Evidential test</a:t>
            </a:r>
          </a:p>
          <a:p>
            <a:pPr marL="171450" lvl="1" indent="-171450">
              <a:buFont typeface="Arial" panose="020B0604020202020204" pitchFamily="34" charset="0"/>
              <a:buChar char="•"/>
            </a:pPr>
            <a:r>
              <a:rPr lang="en-GB" sz="1100" dirty="0" smtClean="0">
                <a:solidFill>
                  <a:schemeClr val="tx1"/>
                </a:solidFill>
                <a:latin typeface="+mn-lt"/>
              </a:rPr>
              <a:t>Reasonable prospect of conviction?</a:t>
            </a:r>
          </a:p>
          <a:p>
            <a:pPr lvl="1"/>
            <a:endParaRPr lang="en-GB" sz="1100" dirty="0" smtClean="0">
              <a:solidFill>
                <a:schemeClr val="tx1"/>
              </a:solidFill>
              <a:latin typeface="+mn-lt"/>
            </a:endParaRPr>
          </a:p>
          <a:p>
            <a:r>
              <a:rPr lang="en-GB" sz="1400" b="1" dirty="0" smtClean="0">
                <a:solidFill>
                  <a:schemeClr val="tx1"/>
                </a:solidFill>
                <a:latin typeface="+mn-lt"/>
              </a:rPr>
              <a:t>2. Public Interest test </a:t>
            </a:r>
          </a:p>
          <a:p>
            <a:endParaRPr lang="en-GB" sz="1400" b="1" dirty="0">
              <a:solidFill>
                <a:schemeClr val="tx1"/>
              </a:solidFill>
              <a:latin typeface="+mn-lt"/>
            </a:endParaRPr>
          </a:p>
          <a:p>
            <a:r>
              <a:rPr lang="en-GB" sz="1400" dirty="0" smtClean="0">
                <a:latin typeface="+mn-lt"/>
              </a:rPr>
              <a:t>Out of Court disposals:</a:t>
            </a:r>
          </a:p>
          <a:p>
            <a:pPr marL="285750" indent="-285750">
              <a:buFont typeface="Arial" panose="020B0604020202020204" pitchFamily="34" charset="0"/>
              <a:buChar char="•"/>
            </a:pPr>
            <a:r>
              <a:rPr lang="en-GB" sz="1400" dirty="0" smtClean="0">
                <a:solidFill>
                  <a:schemeClr val="tx1"/>
                </a:solidFill>
                <a:latin typeface="+mn-lt"/>
              </a:rPr>
              <a:t>Simple Caution </a:t>
            </a:r>
          </a:p>
          <a:p>
            <a:pPr marL="285750" indent="-285750">
              <a:buFont typeface="Arial" panose="020B0604020202020204" pitchFamily="34" charset="0"/>
              <a:buChar char="•"/>
            </a:pPr>
            <a:endParaRPr lang="en-GB" sz="1400" b="1" dirty="0">
              <a:solidFill>
                <a:schemeClr val="tx1"/>
              </a:solidFill>
              <a:latin typeface="+mn-lt"/>
            </a:endParaRPr>
          </a:p>
          <a:p>
            <a:pPr marL="285750" indent="-285750">
              <a:buFont typeface="Arial" panose="020B0604020202020204" pitchFamily="34" charset="0"/>
              <a:buChar char="•"/>
            </a:pPr>
            <a:r>
              <a:rPr lang="en-GB" sz="1400" b="1" dirty="0" smtClean="0">
                <a:solidFill>
                  <a:schemeClr val="tx1"/>
                </a:solidFill>
                <a:latin typeface="+mn-lt"/>
              </a:rPr>
              <a:t>Written Representations</a:t>
            </a:r>
            <a:endParaRPr lang="en-GB" sz="1400" b="1" dirty="0">
              <a:solidFill>
                <a:schemeClr val="tx1"/>
              </a:solidFill>
              <a:latin typeface="+mn-lt"/>
            </a:endParaRPr>
          </a:p>
          <a:p>
            <a:endParaRPr lang="en-GB" sz="1400" b="1" dirty="0" smtClean="0">
              <a:solidFill>
                <a:schemeClr val="tx1"/>
              </a:solidFill>
              <a:latin typeface="+mn-lt"/>
            </a:endParaRPr>
          </a:p>
          <a:p>
            <a:endParaRPr lang="en-GB" sz="1400" b="1" dirty="0">
              <a:solidFill>
                <a:schemeClr val="tx1"/>
              </a:solidFill>
              <a:latin typeface="+mn-lt"/>
            </a:endParaRPr>
          </a:p>
        </p:txBody>
      </p:sp>
      <p:pic>
        <p:nvPicPr>
          <p:cNvPr id="6" name="Picture 8" descr="Image result for CPS image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010" y="630627"/>
            <a:ext cx="3490736" cy="490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20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C0BE-1E1C-8140-A89A-46D3D8278F93}"/>
              </a:ext>
            </a:extLst>
          </p:cNvPr>
          <p:cNvSpPr>
            <a:spLocks noGrp="1"/>
          </p:cNvSpPr>
          <p:nvPr>
            <p:ph type="title"/>
          </p:nvPr>
        </p:nvSpPr>
        <p:spPr/>
        <p:txBody>
          <a:bodyPr/>
          <a:lstStyle/>
          <a:p>
            <a:r>
              <a:rPr lang="en-GB" dirty="0"/>
              <a:t>Burden of Proof </a:t>
            </a:r>
            <a:endParaRPr lang="en-US" dirty="0"/>
          </a:p>
        </p:txBody>
      </p:sp>
      <p:sp>
        <p:nvSpPr>
          <p:cNvPr id="8" name="Footer Placeholder 7">
            <a:extLst>
              <a:ext uri="{FF2B5EF4-FFF2-40B4-BE49-F238E27FC236}">
                <a16:creationId xmlns:a16="http://schemas.microsoft.com/office/drawing/2014/main" id="{EFA910D1-E63C-8F46-8A33-584EB9A3B1F1}"/>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7" name="Slide Number Placeholder 6">
            <a:extLst>
              <a:ext uri="{FF2B5EF4-FFF2-40B4-BE49-F238E27FC236}">
                <a16:creationId xmlns:a16="http://schemas.microsoft.com/office/drawing/2014/main" id="{2508D27D-B5DF-9948-BB88-3E7E851FE817}"/>
              </a:ext>
            </a:extLst>
          </p:cNvPr>
          <p:cNvSpPr>
            <a:spLocks noGrp="1"/>
          </p:cNvSpPr>
          <p:nvPr>
            <p:ph type="sldNum" sz="quarter" idx="11"/>
          </p:nvPr>
        </p:nvSpPr>
        <p:spPr/>
        <p:txBody>
          <a:bodyPr/>
          <a:lstStyle/>
          <a:p>
            <a:fld id="{9F42F5A6-819A-9F4C-9225-88E3002428E4}" type="slidenum">
              <a:rPr lang="en-US" smtClean="0"/>
              <a:pPr/>
              <a:t>12</a:t>
            </a:fld>
            <a:endParaRPr lang="en-US" dirty="0"/>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34505" r="34505"/>
          <a:stretch/>
        </p:blipFill>
        <p:spPr/>
      </p:pic>
      <p:sp>
        <p:nvSpPr>
          <p:cNvPr id="4" name="Text Placeholder 3">
            <a:extLst>
              <a:ext uri="{FF2B5EF4-FFF2-40B4-BE49-F238E27FC236}">
                <a16:creationId xmlns:a16="http://schemas.microsoft.com/office/drawing/2014/main" id="{F28A07D9-E410-264A-B859-4AE3958BE433}"/>
              </a:ext>
            </a:extLst>
          </p:cNvPr>
          <p:cNvSpPr>
            <a:spLocks noGrp="1"/>
          </p:cNvSpPr>
          <p:nvPr>
            <p:ph type="body" sz="quarter" idx="13"/>
          </p:nvPr>
        </p:nvSpPr>
        <p:spPr>
          <a:xfrm>
            <a:off x="560388" y="2041236"/>
            <a:ext cx="7311612" cy="3980577"/>
          </a:xfrm>
        </p:spPr>
        <p:txBody>
          <a:bodyPr/>
          <a:lstStyle/>
          <a:p>
            <a:r>
              <a:rPr lang="en-MY" dirty="0" smtClean="0"/>
              <a:t> </a:t>
            </a:r>
          </a:p>
          <a:p>
            <a:r>
              <a:rPr lang="en-GB" dirty="0" smtClean="0">
                <a:solidFill>
                  <a:schemeClr val="tx1"/>
                </a:solidFill>
              </a:rPr>
              <a:t>The </a:t>
            </a:r>
            <a:r>
              <a:rPr lang="en-GB" b="1" i="1" dirty="0">
                <a:solidFill>
                  <a:schemeClr val="tx1"/>
                </a:solidFill>
              </a:rPr>
              <a:t>legal burden </a:t>
            </a:r>
            <a:r>
              <a:rPr lang="en-GB" dirty="0">
                <a:solidFill>
                  <a:schemeClr val="tx1"/>
                </a:solidFill>
              </a:rPr>
              <a:t>of proof is on the prosecution to prove all the elements of the offence. </a:t>
            </a:r>
          </a:p>
          <a:p>
            <a:endParaRPr lang="en-GB" dirty="0">
              <a:solidFill>
                <a:schemeClr val="tx1"/>
              </a:solidFill>
            </a:endParaRPr>
          </a:p>
          <a:p>
            <a:r>
              <a:rPr lang="en-GB" dirty="0">
                <a:solidFill>
                  <a:schemeClr val="tx1"/>
                </a:solidFill>
              </a:rPr>
              <a:t>The </a:t>
            </a:r>
            <a:r>
              <a:rPr lang="en-GB" b="1" i="1" dirty="0">
                <a:solidFill>
                  <a:schemeClr val="tx1"/>
                </a:solidFill>
              </a:rPr>
              <a:t>evidential burden </a:t>
            </a:r>
            <a:r>
              <a:rPr lang="en-GB" dirty="0">
                <a:solidFill>
                  <a:schemeClr val="tx1"/>
                </a:solidFill>
              </a:rPr>
              <a:t>is also on the prosecution to provide sufficient evidence for each element of the offence. </a:t>
            </a:r>
          </a:p>
          <a:p>
            <a:r>
              <a:rPr lang="en-GB" dirty="0">
                <a:solidFill>
                  <a:schemeClr val="tx1"/>
                </a:solidFill>
              </a:rPr>
              <a:t>	Police Interviews, witness evidence, expert evidence.</a:t>
            </a:r>
          </a:p>
          <a:p>
            <a:endParaRPr lang="en-GB" dirty="0">
              <a:solidFill>
                <a:schemeClr val="tx1"/>
              </a:solidFill>
            </a:endParaRPr>
          </a:p>
          <a:p>
            <a:r>
              <a:rPr lang="en-GB" dirty="0">
                <a:solidFill>
                  <a:schemeClr val="tx1"/>
                </a:solidFill>
              </a:rPr>
              <a:t>The </a:t>
            </a:r>
            <a:r>
              <a:rPr lang="en-GB" b="1" i="1" dirty="0">
                <a:solidFill>
                  <a:schemeClr val="tx1"/>
                </a:solidFill>
              </a:rPr>
              <a:t>standard of proof </a:t>
            </a:r>
            <a:r>
              <a:rPr lang="en-GB" dirty="0">
                <a:solidFill>
                  <a:schemeClr val="tx1"/>
                </a:solidFill>
              </a:rPr>
              <a:t>is beyond reasonable doubt.</a:t>
            </a:r>
          </a:p>
          <a:p>
            <a:r>
              <a:rPr lang="en-GB" dirty="0">
                <a:solidFill>
                  <a:schemeClr val="tx1"/>
                </a:solidFill>
              </a:rPr>
              <a:t>	High standard, so that the jury or magistrates should only </a:t>
            </a:r>
            <a:r>
              <a:rPr lang="en-GB" dirty="0" smtClean="0">
                <a:solidFill>
                  <a:schemeClr val="tx1"/>
                </a:solidFill>
              </a:rPr>
              <a:t>    	convict </a:t>
            </a:r>
            <a:r>
              <a:rPr lang="en-GB" dirty="0">
                <a:solidFill>
                  <a:schemeClr val="tx1"/>
                </a:solidFill>
              </a:rPr>
              <a:t>if they are sure of the defendant’s guilt. </a:t>
            </a:r>
          </a:p>
          <a:p>
            <a:endParaRPr lang="en-MY" dirty="0"/>
          </a:p>
        </p:txBody>
      </p:sp>
      <p:sp>
        <p:nvSpPr>
          <p:cNvPr id="9" name="TextBox 8">
            <a:extLst>
              <a:ext uri="{FF2B5EF4-FFF2-40B4-BE49-F238E27FC236}">
                <a16:creationId xmlns:a16="http://schemas.microsoft.com/office/drawing/2014/main" id="{0FF7FDED-604E-9542-A498-445A3F22664B}"/>
              </a:ext>
            </a:extLst>
          </p:cNvPr>
          <p:cNvSpPr txBox="1"/>
          <p:nvPr/>
        </p:nvSpPr>
        <p:spPr>
          <a:xfrm>
            <a:off x="5842000" y="6991350"/>
            <a:ext cx="6350000" cy="430887"/>
          </a:xfrm>
          <a:prstGeom prst="rect">
            <a:avLst/>
          </a:prstGeom>
          <a:noFill/>
        </p:spPr>
        <p:txBody>
          <a:bodyPr wrap="square" lIns="0" tIns="0" rIns="0" bIns="0" rtlCol="0">
            <a:spAutoFit/>
          </a:bodyPr>
          <a:lstStyle/>
          <a:p>
            <a:pPr algn="r"/>
            <a:r>
              <a:rPr lang="en-GB" sz="1400" dirty="0">
                <a:latin typeface="Open Sans" panose="020B0606030504020204" pitchFamily="34" charset="0"/>
                <a:ea typeface="Open Sans" panose="020B0606030504020204" pitchFamily="34" charset="0"/>
                <a:cs typeface="Open Sans" panose="020B0606030504020204" pitchFamily="34" charset="0"/>
              </a:rPr>
              <a:t>How</a:t>
            </a:r>
            <a:r>
              <a:rPr lang="en-GB" sz="140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dirty="0">
                <a:latin typeface="Open Sans" panose="020B0606030504020204" pitchFamily="34" charset="0"/>
                <a:ea typeface="Open Sans" panose="020B0606030504020204" pitchFamily="34" charset="0"/>
                <a:cs typeface="Open Sans" panose="020B0606030504020204" pitchFamily="34" charset="0"/>
              </a:rPr>
              <a:t>hange</a:t>
            </a:r>
            <a:r>
              <a:rPr lang="en-GB" sz="1400" baseline="0" dirty="0">
                <a:latin typeface="Open Sans" panose="020B0606030504020204" pitchFamily="34" charset="0"/>
                <a:ea typeface="Open Sans" panose="020B0606030504020204" pitchFamily="34" charset="0"/>
                <a:cs typeface="Open Sans" panose="020B0606030504020204" pitchFamily="34" charset="0"/>
              </a:rPr>
              <a:t> image: </a:t>
            </a:r>
          </a:p>
          <a:p>
            <a:pPr algn="r"/>
            <a:r>
              <a:rPr lang="en-GB" sz="1400" baseline="0" dirty="0">
                <a:latin typeface="Open Sans" panose="020B0606030504020204" pitchFamily="34" charset="0"/>
                <a:ea typeface="Open Sans" panose="020B0606030504020204" pitchFamily="34" charset="0"/>
                <a:cs typeface="Open Sans" panose="020B0606030504020204" pitchFamily="34" charset="0"/>
              </a:rPr>
              <a:t>Delete image &gt; Click image icon &gt; Select a correctly sized PPT wide image</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06" y="0"/>
            <a:ext cx="3934394" cy="6858000"/>
          </a:xfrm>
          <a:prstGeom prst="rect">
            <a:avLst/>
          </a:prstGeom>
        </p:spPr>
      </p:pic>
    </p:spTree>
    <p:extLst>
      <p:ext uri="{BB962C8B-B14F-4D97-AF65-F5344CB8AC3E}">
        <p14:creationId xmlns:p14="http://schemas.microsoft.com/office/powerpoint/2010/main" val="4213977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FBA2-83AD-DB44-AB6D-CEBB2D8B5290}"/>
              </a:ext>
            </a:extLst>
          </p:cNvPr>
          <p:cNvSpPr>
            <a:spLocks noGrp="1"/>
          </p:cNvSpPr>
          <p:nvPr>
            <p:ph type="title"/>
          </p:nvPr>
        </p:nvSpPr>
        <p:spPr/>
        <p:txBody>
          <a:bodyPr/>
          <a:lstStyle/>
          <a:p>
            <a:r>
              <a:rPr lang="en-US" dirty="0" smtClean="0"/>
              <a:t>Criminal Proceedings</a:t>
            </a:r>
            <a:endParaRPr lang="en-US" dirty="0"/>
          </a:p>
        </p:txBody>
      </p:sp>
      <p:sp>
        <p:nvSpPr>
          <p:cNvPr id="3" name="Footer Placeholder 2">
            <a:extLst>
              <a:ext uri="{FF2B5EF4-FFF2-40B4-BE49-F238E27FC236}">
                <a16:creationId xmlns:a16="http://schemas.microsoft.com/office/drawing/2014/main" id="{3DEB53D4-3CD3-5148-8D3B-6BF9A62B1DE0}"/>
              </a:ext>
            </a:extLst>
          </p:cNvPr>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6F96AE02-A7DD-8B4F-A80A-759CC2AA1EC7}"/>
              </a:ext>
            </a:extLst>
          </p:cNvPr>
          <p:cNvSpPr>
            <a:spLocks noGrp="1"/>
          </p:cNvSpPr>
          <p:nvPr>
            <p:ph type="sldNum" sz="quarter" idx="11"/>
          </p:nvPr>
        </p:nvSpPr>
        <p:spPr/>
        <p:txBody>
          <a:bodyPr/>
          <a:lstStyle/>
          <a:p>
            <a:fld id="{9F42F5A6-819A-9F4C-9225-88E3002428E4}" type="slidenum">
              <a:rPr lang="en-US" smtClean="0"/>
              <a:pPr/>
              <a:t>13</a:t>
            </a:fld>
            <a:endParaRPr lang="en-US" dirty="0"/>
          </a:p>
        </p:txBody>
      </p:sp>
      <p:sp>
        <p:nvSpPr>
          <p:cNvPr id="5" name="Text Placeholder 4">
            <a:extLst>
              <a:ext uri="{FF2B5EF4-FFF2-40B4-BE49-F238E27FC236}">
                <a16:creationId xmlns:a16="http://schemas.microsoft.com/office/drawing/2014/main" id="{098E0E90-0DF0-6D41-9FD4-47F9659A5040}"/>
              </a:ext>
            </a:extLst>
          </p:cNvPr>
          <p:cNvSpPr>
            <a:spLocks noGrp="1"/>
          </p:cNvSpPr>
          <p:nvPr>
            <p:ph type="body" sz="quarter" idx="12"/>
          </p:nvPr>
        </p:nvSpPr>
        <p:spPr/>
        <p:txBody>
          <a:bodyPr/>
          <a:lstStyle/>
          <a:p>
            <a:r>
              <a:rPr lang="en-US" dirty="0" smtClean="0"/>
              <a:t>Guilty Plea </a:t>
            </a:r>
            <a:endParaRPr lang="en-US" dirty="0"/>
          </a:p>
        </p:txBody>
      </p:sp>
      <p:sp>
        <p:nvSpPr>
          <p:cNvPr id="6" name="Text Placeholder 5">
            <a:extLst>
              <a:ext uri="{FF2B5EF4-FFF2-40B4-BE49-F238E27FC236}">
                <a16:creationId xmlns:a16="http://schemas.microsoft.com/office/drawing/2014/main" id="{AFC3D593-D5BF-FD4F-BFFE-2A95FA469395}"/>
              </a:ext>
            </a:extLst>
          </p:cNvPr>
          <p:cNvSpPr>
            <a:spLocks noGrp="1"/>
          </p:cNvSpPr>
          <p:nvPr>
            <p:ph type="body" sz="quarter" idx="13"/>
          </p:nvPr>
        </p:nvSpPr>
        <p:spPr/>
        <p:txBody>
          <a:bodyPr/>
          <a:lstStyle/>
          <a:p>
            <a:r>
              <a:rPr lang="en-US" dirty="0" smtClean="0"/>
              <a:t>Not Guilty Plea </a:t>
            </a:r>
            <a:endParaRPr lang="en-US" dirty="0"/>
          </a:p>
        </p:txBody>
      </p:sp>
      <p:sp>
        <p:nvSpPr>
          <p:cNvPr id="7" name="Text Placeholder 6">
            <a:extLst>
              <a:ext uri="{FF2B5EF4-FFF2-40B4-BE49-F238E27FC236}">
                <a16:creationId xmlns:a16="http://schemas.microsoft.com/office/drawing/2014/main" id="{B06E6EB2-2653-3E45-8E85-B3351EBADAC5}"/>
              </a:ext>
            </a:extLst>
          </p:cNvPr>
          <p:cNvSpPr>
            <a:spLocks noGrp="1"/>
          </p:cNvSpPr>
          <p:nvPr>
            <p:ph type="body" sz="quarter" idx="40"/>
          </p:nvPr>
        </p:nvSpPr>
        <p:spPr>
          <a:xfrm>
            <a:off x="560389" y="2951085"/>
            <a:ext cx="5468400" cy="3100162"/>
          </a:xfrm>
        </p:spPr>
        <p:txBody>
          <a:bodyPr/>
          <a:lstStyle/>
          <a:p>
            <a:pPr marL="171450" lvl="3" indent="-171450">
              <a:buFont typeface="Arial" panose="020B0604020202020204" pitchFamily="34" charset="0"/>
              <a:buChar char="•"/>
            </a:pPr>
            <a:r>
              <a:rPr lang="en-US" dirty="0" smtClean="0">
                <a:solidFill>
                  <a:schemeClr val="bg1"/>
                </a:solidFill>
              </a:rPr>
              <a:t>Venue for sentence. </a:t>
            </a:r>
          </a:p>
          <a:p>
            <a:pPr marL="171450" lvl="3" indent="-171450">
              <a:buFont typeface="Arial" panose="020B0604020202020204" pitchFamily="34" charset="0"/>
              <a:buChar char="•"/>
            </a:pPr>
            <a:endParaRPr lang="en-US" dirty="0">
              <a:solidFill>
                <a:schemeClr val="bg1"/>
              </a:solidFill>
            </a:endParaRPr>
          </a:p>
          <a:p>
            <a:pPr marL="171450" lvl="3" indent="-171450">
              <a:buFont typeface="Arial" panose="020B0604020202020204" pitchFamily="34" charset="0"/>
              <a:buChar char="•"/>
            </a:pPr>
            <a:r>
              <a:rPr lang="en-US" dirty="0" smtClean="0">
                <a:solidFill>
                  <a:schemeClr val="bg1"/>
                </a:solidFill>
              </a:rPr>
              <a:t>Pre-Sentence Report.</a:t>
            </a:r>
          </a:p>
          <a:p>
            <a:pPr marL="171450" lvl="3" indent="-171450">
              <a:buFont typeface="Arial" panose="020B0604020202020204" pitchFamily="34" charset="0"/>
              <a:buChar char="•"/>
            </a:pPr>
            <a:endParaRPr lang="en-US" dirty="0">
              <a:solidFill>
                <a:schemeClr val="bg1"/>
              </a:solidFill>
            </a:endParaRPr>
          </a:p>
          <a:p>
            <a:pPr marL="171450" lvl="3" indent="-171450">
              <a:buFont typeface="Arial" panose="020B0604020202020204" pitchFamily="34" charset="0"/>
              <a:buChar char="•"/>
            </a:pPr>
            <a:r>
              <a:rPr lang="en-US" dirty="0" smtClean="0">
                <a:solidFill>
                  <a:schemeClr val="bg1"/>
                </a:solidFill>
              </a:rPr>
              <a:t>Mitigation, inc credit for plea.</a:t>
            </a:r>
          </a:p>
          <a:p>
            <a:pPr marL="171450" lvl="3" indent="-171450">
              <a:buFont typeface="Arial" panose="020B0604020202020204" pitchFamily="34" charset="0"/>
              <a:buChar char="•"/>
            </a:pPr>
            <a:endParaRPr lang="en-US" dirty="0">
              <a:solidFill>
                <a:schemeClr val="bg1"/>
              </a:solidFill>
            </a:endParaRPr>
          </a:p>
          <a:p>
            <a:pPr marL="171450" lvl="3" indent="-171450">
              <a:buFont typeface="Arial" panose="020B0604020202020204" pitchFamily="34" charset="0"/>
              <a:buChar char="•"/>
            </a:pPr>
            <a:r>
              <a:rPr lang="en-US" dirty="0" smtClean="0">
                <a:solidFill>
                  <a:schemeClr val="bg1"/>
                </a:solidFill>
              </a:rPr>
              <a:t>Sentence.</a:t>
            </a:r>
          </a:p>
          <a:p>
            <a:pPr marL="171450" lvl="3" indent="-171450">
              <a:buFont typeface="Arial" panose="020B0604020202020204" pitchFamily="34" charset="0"/>
              <a:buChar char="•"/>
            </a:pPr>
            <a:endParaRPr lang="en-US" dirty="0">
              <a:solidFill>
                <a:schemeClr val="bg1"/>
              </a:solidFill>
            </a:endParaRPr>
          </a:p>
          <a:p>
            <a:pPr marL="171450" lvl="3" indent="-171450">
              <a:buFont typeface="Arial" panose="020B0604020202020204" pitchFamily="34" charset="0"/>
              <a:buChar char="•"/>
            </a:pPr>
            <a:r>
              <a:rPr lang="en-US" dirty="0" smtClean="0">
                <a:solidFill>
                  <a:schemeClr val="bg1"/>
                </a:solidFill>
              </a:rPr>
              <a:t>Compensation.</a:t>
            </a:r>
          </a:p>
          <a:p>
            <a:pPr lvl="3"/>
            <a:endParaRPr lang="en-US" dirty="0">
              <a:solidFill>
                <a:schemeClr val="bg1"/>
              </a:solidFill>
            </a:endParaRPr>
          </a:p>
          <a:p>
            <a:pPr lvl="3"/>
            <a:endParaRPr lang="en-US" dirty="0" smtClean="0">
              <a:solidFill>
                <a:schemeClr val="bg1"/>
              </a:solidFill>
            </a:endParaRPr>
          </a:p>
          <a:p>
            <a:pPr lvl="3"/>
            <a:endParaRPr lang="en-US" dirty="0">
              <a:solidFill>
                <a:schemeClr val="bg1"/>
              </a:solidFill>
            </a:endParaRPr>
          </a:p>
        </p:txBody>
      </p:sp>
      <p:sp>
        <p:nvSpPr>
          <p:cNvPr id="8" name="Text Placeholder 7">
            <a:extLst>
              <a:ext uri="{FF2B5EF4-FFF2-40B4-BE49-F238E27FC236}">
                <a16:creationId xmlns:a16="http://schemas.microsoft.com/office/drawing/2014/main" id="{5572CAC8-51C3-B445-B7DE-0DA2B90A736C}"/>
              </a:ext>
            </a:extLst>
          </p:cNvPr>
          <p:cNvSpPr>
            <a:spLocks noGrp="1"/>
          </p:cNvSpPr>
          <p:nvPr>
            <p:ph type="body" sz="quarter" idx="41"/>
          </p:nvPr>
        </p:nvSpPr>
        <p:spPr>
          <a:xfrm>
            <a:off x="6172737" y="2951085"/>
            <a:ext cx="5468400" cy="3333559"/>
          </a:xfrm>
        </p:spPr>
        <p:txBody>
          <a:bodyPr/>
          <a:lstStyle/>
          <a:p>
            <a:pPr marL="171450" lvl="3" indent="-171450">
              <a:buFont typeface="Arial" panose="020B0604020202020204" pitchFamily="34" charset="0"/>
              <a:buChar char="•"/>
            </a:pPr>
            <a:r>
              <a:rPr lang="en-US" dirty="0" smtClean="0"/>
              <a:t>Allocation.</a:t>
            </a:r>
          </a:p>
          <a:p>
            <a:pPr marL="171450" lvl="3" indent="-171450">
              <a:buFont typeface="Arial" panose="020B0604020202020204" pitchFamily="34" charset="0"/>
              <a:buChar char="•"/>
            </a:pPr>
            <a:endParaRPr lang="en-US" dirty="0"/>
          </a:p>
          <a:p>
            <a:pPr marL="171450" lvl="3" indent="-171450">
              <a:buFont typeface="Arial" panose="020B0604020202020204" pitchFamily="34" charset="0"/>
              <a:buChar char="•"/>
            </a:pPr>
            <a:r>
              <a:rPr lang="en-US" dirty="0" smtClean="0"/>
              <a:t>Suitable </a:t>
            </a:r>
            <a:r>
              <a:rPr lang="en-US" dirty="0"/>
              <a:t>for summary trial. </a:t>
            </a:r>
          </a:p>
          <a:p>
            <a:pPr marL="171450" lvl="3" indent="-171450">
              <a:buFont typeface="Arial" panose="020B0604020202020204" pitchFamily="34" charset="0"/>
              <a:buChar char="•"/>
            </a:pPr>
            <a:endParaRPr lang="en-US" dirty="0" smtClean="0"/>
          </a:p>
          <a:p>
            <a:pPr marL="171450" lvl="3" indent="-171450">
              <a:buFont typeface="Arial" panose="020B0604020202020204" pitchFamily="34" charset="0"/>
              <a:buChar char="•"/>
            </a:pPr>
            <a:r>
              <a:rPr lang="en-US" dirty="0" smtClean="0"/>
              <a:t>Election.</a:t>
            </a:r>
          </a:p>
          <a:p>
            <a:pPr lvl="3"/>
            <a:endParaRPr lang="en-US" dirty="0" smtClean="0"/>
          </a:p>
          <a:p>
            <a:pPr marL="171450" lvl="3" indent="-171450">
              <a:buFont typeface="Arial" panose="020B0604020202020204" pitchFamily="34" charset="0"/>
              <a:buChar char="•"/>
            </a:pPr>
            <a:r>
              <a:rPr lang="en-US" dirty="0" smtClean="0"/>
              <a:t>Crown Court trial. </a:t>
            </a:r>
          </a:p>
          <a:p>
            <a:pPr marL="171450" lvl="3" indent="-171450">
              <a:buFont typeface="Arial" panose="020B0604020202020204" pitchFamily="34" charset="0"/>
              <a:buChar char="•"/>
            </a:pPr>
            <a:endParaRPr lang="en-US" dirty="0"/>
          </a:p>
          <a:p>
            <a:pPr marL="171450" lvl="3" indent="-171450">
              <a:buFont typeface="Arial" panose="020B0604020202020204" pitchFamily="34" charset="0"/>
              <a:buChar char="•"/>
            </a:pPr>
            <a:r>
              <a:rPr lang="en-US" dirty="0" smtClean="0"/>
              <a:t>Expert evidence. </a:t>
            </a:r>
          </a:p>
          <a:p>
            <a:pPr marL="171450" lvl="3" indent="-171450">
              <a:buFont typeface="Arial" panose="020B0604020202020204" pitchFamily="34" charset="0"/>
              <a:buChar char="•"/>
            </a:pPr>
            <a:endParaRPr lang="en-US" dirty="0" smtClean="0"/>
          </a:p>
          <a:p>
            <a:pPr marL="171450" lvl="3" indent="-171450">
              <a:buFont typeface="Arial" panose="020B0604020202020204" pitchFamily="34" charset="0"/>
              <a:buChar char="•"/>
            </a:pPr>
            <a:r>
              <a:rPr lang="en-US" dirty="0" smtClean="0"/>
              <a:t>Defence evidence. </a:t>
            </a:r>
          </a:p>
          <a:p>
            <a:pPr lvl="3"/>
            <a:endParaRPr lang="en-US" dirty="0"/>
          </a:p>
          <a:p>
            <a:pPr lvl="3"/>
            <a:endParaRPr lang="en-US" dirty="0"/>
          </a:p>
        </p:txBody>
      </p:sp>
    </p:spTree>
    <p:extLst>
      <p:ext uri="{BB962C8B-B14F-4D97-AF65-F5344CB8AC3E}">
        <p14:creationId xmlns:p14="http://schemas.microsoft.com/office/powerpoint/2010/main" val="886877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308DFD2-937B-4C4F-A651-4BDD94787EC4}"/>
              </a:ext>
            </a:extLst>
          </p:cNvPr>
          <p:cNvSpPr>
            <a:spLocks noGrp="1"/>
          </p:cNvSpPr>
          <p:nvPr>
            <p:ph idx="1"/>
          </p:nvPr>
        </p:nvSpPr>
        <p:spPr>
          <a:xfrm>
            <a:off x="757141" y="3873881"/>
            <a:ext cx="4104000" cy="923330"/>
          </a:xfrm>
        </p:spPr>
        <p:txBody>
          <a:bodyPr/>
          <a:lstStyle/>
          <a:p>
            <a:r>
              <a:rPr lang="en-US" dirty="0" smtClean="0"/>
              <a:t>And the </a:t>
            </a:r>
            <a:r>
              <a:rPr lang="en-GB" dirty="0" smtClean="0"/>
              <a:t>benefit to both </a:t>
            </a:r>
            <a:r>
              <a:rPr lang="en-GB" dirty="0"/>
              <a:t>you and your Insured throughout civil proceedings</a:t>
            </a:r>
            <a:r>
              <a:rPr lang="en-GB" dirty="0" smtClean="0"/>
              <a:t>.</a:t>
            </a:r>
            <a:endParaRPr lang="en-GB" dirty="0"/>
          </a:p>
        </p:txBody>
      </p:sp>
      <p:sp>
        <p:nvSpPr>
          <p:cNvPr id="9" name="Title 8">
            <a:extLst>
              <a:ext uri="{FF2B5EF4-FFF2-40B4-BE49-F238E27FC236}">
                <a16:creationId xmlns:a16="http://schemas.microsoft.com/office/drawing/2014/main" id="{4891DCE4-6175-694F-98AC-E7594F9FD474}"/>
              </a:ext>
            </a:extLst>
          </p:cNvPr>
          <p:cNvSpPr>
            <a:spLocks noGrp="1"/>
          </p:cNvSpPr>
          <p:nvPr>
            <p:ph type="title"/>
          </p:nvPr>
        </p:nvSpPr>
        <p:spPr>
          <a:xfrm>
            <a:off x="757140" y="2521077"/>
            <a:ext cx="8640859" cy="615553"/>
          </a:xfrm>
        </p:spPr>
        <p:txBody>
          <a:bodyPr/>
          <a:lstStyle/>
          <a:p>
            <a:pPr lvl="0">
              <a:spcBef>
                <a:spcPts val="0"/>
              </a:spcBef>
              <a:defRPr/>
            </a:pPr>
            <a:r>
              <a:rPr lang="en-GB" dirty="0" smtClean="0"/>
              <a:t>Defending </a:t>
            </a:r>
            <a:r>
              <a:rPr lang="en-GB" dirty="0"/>
              <a:t>criminal </a:t>
            </a:r>
            <a:r>
              <a:rPr lang="en-GB" dirty="0" smtClean="0"/>
              <a:t>proceedings</a:t>
            </a:r>
            <a:endParaRPr lang="en-GB" dirty="0"/>
          </a:p>
        </p:txBody>
      </p:sp>
    </p:spTree>
    <p:extLst>
      <p:ext uri="{BB962C8B-B14F-4D97-AF65-F5344CB8AC3E}">
        <p14:creationId xmlns:p14="http://schemas.microsoft.com/office/powerpoint/2010/main" val="1450676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a:t>
            </a:r>
            <a:endParaRPr lang="en-GB" dirty="0"/>
          </a:p>
        </p:txBody>
      </p:sp>
      <p:sp>
        <p:nvSpPr>
          <p:cNvPr id="3" name="Footer Placeholder 2"/>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p:cNvSpPr>
            <a:spLocks noGrp="1"/>
          </p:cNvSpPr>
          <p:nvPr>
            <p:ph type="sldNum" sz="quarter" idx="11"/>
          </p:nvPr>
        </p:nvSpPr>
        <p:spPr/>
        <p:txBody>
          <a:bodyPr/>
          <a:lstStyle/>
          <a:p>
            <a:fld id="{9F42F5A6-819A-9F4C-9225-88E3002428E4}" type="slidenum">
              <a:rPr lang="en-US" smtClean="0"/>
              <a:pPr/>
              <a:t>15</a:t>
            </a:fld>
            <a:endParaRPr lang="en-US" dirty="0"/>
          </a:p>
        </p:txBody>
      </p:sp>
      <p:sp>
        <p:nvSpPr>
          <p:cNvPr id="5" name="Text Placeholder 4"/>
          <p:cNvSpPr>
            <a:spLocks noGrp="1"/>
          </p:cNvSpPr>
          <p:nvPr>
            <p:ph type="body" sz="quarter" idx="12"/>
          </p:nvPr>
        </p:nvSpPr>
        <p:spPr/>
        <p:txBody>
          <a:bodyPr/>
          <a:lstStyle/>
          <a:p>
            <a:endParaRPr lang="en-GB" dirty="0"/>
          </a:p>
        </p:txBody>
      </p:sp>
      <p:sp>
        <p:nvSpPr>
          <p:cNvPr id="6" name="Text Placeholder 5"/>
          <p:cNvSpPr>
            <a:spLocks noGrp="1"/>
          </p:cNvSpPr>
          <p:nvPr>
            <p:ph type="body" sz="quarter" idx="41"/>
          </p:nvPr>
        </p:nvSpPr>
        <p:spPr>
          <a:xfrm>
            <a:off x="560388" y="2446040"/>
            <a:ext cx="11080750" cy="1102866"/>
          </a:xfrm>
        </p:spPr>
        <p:txBody>
          <a:bodyPr/>
          <a:lstStyle/>
          <a:p>
            <a:r>
              <a:rPr lang="en-GB" dirty="0" smtClean="0"/>
              <a:t>Witness Accounts </a:t>
            </a:r>
          </a:p>
          <a:p>
            <a:r>
              <a:rPr lang="en-GB" dirty="0" smtClean="0"/>
              <a:t>Details of injuries </a:t>
            </a:r>
          </a:p>
          <a:p>
            <a:r>
              <a:rPr lang="en-GB" dirty="0" smtClean="0"/>
              <a:t>Prognosis</a:t>
            </a:r>
          </a:p>
          <a:p>
            <a:r>
              <a:rPr lang="en-GB" dirty="0" smtClean="0"/>
              <a:t>Early indication of likely reserve</a:t>
            </a:r>
          </a:p>
          <a:p>
            <a:r>
              <a:rPr lang="en-GB" dirty="0" smtClean="0"/>
              <a:t>Early indication of liability</a:t>
            </a:r>
            <a:endParaRPr lang="en-GB" dirty="0"/>
          </a:p>
        </p:txBody>
      </p:sp>
      <p:pic>
        <p:nvPicPr>
          <p:cNvPr id="7" name="Picture 6"/>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139896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91" y="723802"/>
            <a:ext cx="11073600" cy="538609"/>
          </a:xfrm>
        </p:spPr>
        <p:txBody>
          <a:bodyPr/>
          <a:lstStyle/>
          <a:p>
            <a:r>
              <a:rPr lang="en-GB" dirty="0" smtClean="0"/>
              <a:t>s. 17 Criminal Procedure and Investigations Act </a:t>
            </a:r>
            <a:endParaRPr lang="en-GB" dirty="0"/>
          </a:p>
        </p:txBody>
      </p:sp>
      <p:sp>
        <p:nvSpPr>
          <p:cNvPr id="3" name="Footer Placeholder 2"/>
          <p:cNvSpPr>
            <a:spLocks noGrp="1"/>
          </p:cNvSpPr>
          <p:nvPr>
            <p:ph type="ftr" sz="quarter" idx="10"/>
          </p:nvPr>
        </p:nvSpPr>
        <p:spPr/>
        <p:txBody>
          <a:bodyPr/>
          <a:lstStyle/>
          <a:p>
            <a:r>
              <a:rPr lang="en-GB" smtClean="0"/>
              <a:t>DWF | Defending Criminal Proceedings | </a:t>
            </a:r>
            <a:endParaRPr lang="en-US" b="1" dirty="0">
              <a:solidFill>
                <a:schemeClr val="accent1"/>
              </a:solidFill>
            </a:endParaRPr>
          </a:p>
        </p:txBody>
      </p:sp>
      <p:sp>
        <p:nvSpPr>
          <p:cNvPr id="4" name="Slide Number Placeholder 3"/>
          <p:cNvSpPr>
            <a:spLocks noGrp="1"/>
          </p:cNvSpPr>
          <p:nvPr>
            <p:ph type="sldNum" sz="quarter" idx="11"/>
          </p:nvPr>
        </p:nvSpPr>
        <p:spPr/>
        <p:txBody>
          <a:bodyPr/>
          <a:lstStyle/>
          <a:p>
            <a:fld id="{9F42F5A6-819A-9F4C-9225-88E3002428E4}" type="slidenum">
              <a:rPr lang="en-US" smtClean="0"/>
              <a:pPr/>
              <a:t>16</a:t>
            </a:fld>
            <a:endParaRPr lang="en-US" dirty="0"/>
          </a:p>
        </p:txBody>
      </p:sp>
      <p:sp>
        <p:nvSpPr>
          <p:cNvPr id="5" name="Text Placeholder 4"/>
          <p:cNvSpPr>
            <a:spLocks noGrp="1"/>
          </p:cNvSpPr>
          <p:nvPr>
            <p:ph type="body" sz="quarter" idx="12"/>
          </p:nvPr>
        </p:nvSpPr>
        <p:spPr>
          <a:xfrm>
            <a:off x="560291" y="2051050"/>
            <a:ext cx="11073600" cy="2277547"/>
          </a:xfrm>
        </p:spPr>
        <p:txBody>
          <a:bodyPr/>
          <a:lstStyle/>
          <a:p>
            <a:endParaRPr lang="en-GB" sz="1400" b="1" dirty="0" smtClean="0">
              <a:solidFill>
                <a:schemeClr val="tx1"/>
              </a:solidFill>
              <a:latin typeface="+mn-lt"/>
            </a:endParaRPr>
          </a:p>
          <a:p>
            <a:pPr marL="285750" indent="-285750">
              <a:buFont typeface="Arial" panose="020B0604020202020204" pitchFamily="34" charset="0"/>
              <a:buChar char="•"/>
            </a:pPr>
            <a:r>
              <a:rPr lang="en-GB" sz="1400" b="1" dirty="0" smtClean="0">
                <a:solidFill>
                  <a:schemeClr val="tx1"/>
                </a:solidFill>
                <a:latin typeface="+mn-lt"/>
              </a:rPr>
              <a:t>Accused must not use or disclose prosecution material or information recorded in it. </a:t>
            </a:r>
          </a:p>
          <a:p>
            <a:pPr marL="285750" indent="-285750">
              <a:buFont typeface="Arial" panose="020B0604020202020204" pitchFamily="34" charset="0"/>
              <a:buChar char="•"/>
            </a:pPr>
            <a:endParaRPr lang="en-GB" sz="1400" b="1" dirty="0">
              <a:solidFill>
                <a:schemeClr val="tx1"/>
              </a:solidFill>
              <a:latin typeface="+mn-lt"/>
            </a:endParaRPr>
          </a:p>
          <a:p>
            <a:pPr marL="285750" indent="-285750">
              <a:buFont typeface="Arial" panose="020B0604020202020204" pitchFamily="34" charset="0"/>
              <a:buChar char="•"/>
            </a:pPr>
            <a:r>
              <a:rPr lang="en-GB" sz="1400" b="1" dirty="0" smtClean="0">
                <a:solidFill>
                  <a:schemeClr val="tx1"/>
                </a:solidFill>
                <a:latin typeface="+mn-lt"/>
              </a:rPr>
              <a:t>Accused may only use or disclose the object or information in connection with the criminal proceedings. </a:t>
            </a:r>
          </a:p>
          <a:p>
            <a:pPr marL="285750" indent="-285750">
              <a:buFont typeface="Arial" panose="020B0604020202020204" pitchFamily="34" charset="0"/>
              <a:buChar char="•"/>
            </a:pPr>
            <a:endParaRPr lang="en-GB" sz="1400" b="1" dirty="0">
              <a:solidFill>
                <a:schemeClr val="tx1"/>
              </a:solidFill>
              <a:latin typeface="+mn-lt"/>
            </a:endParaRPr>
          </a:p>
          <a:p>
            <a:pPr marL="285750" indent="-285750">
              <a:buFont typeface="Arial" panose="020B0604020202020204" pitchFamily="34" charset="0"/>
              <a:buChar char="•"/>
            </a:pPr>
            <a:r>
              <a:rPr lang="en-GB" sz="1400" b="1" dirty="0" smtClean="0">
                <a:solidFill>
                  <a:schemeClr val="tx1"/>
                </a:solidFill>
                <a:latin typeface="+mn-lt"/>
              </a:rPr>
              <a:t>Accused can apply to the court for an order granting permission.</a:t>
            </a:r>
          </a:p>
          <a:p>
            <a:endParaRPr lang="en-GB" sz="1400" b="1" dirty="0">
              <a:solidFill>
                <a:schemeClr val="tx1"/>
              </a:solidFill>
              <a:latin typeface="+mn-lt"/>
            </a:endParaRPr>
          </a:p>
        </p:txBody>
      </p:sp>
    </p:spTree>
    <p:extLst>
      <p:ext uri="{BB962C8B-B14F-4D97-AF65-F5344CB8AC3E}">
        <p14:creationId xmlns:p14="http://schemas.microsoft.com/office/powerpoint/2010/main" val="89264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a:extLst>
              <a:ext uri="{FF2B5EF4-FFF2-40B4-BE49-F238E27FC236}">
                <a16:creationId xmlns:a16="http://schemas.microsoft.com/office/drawing/2014/main" id="{99AEB1D0-C5A7-5940-A1FE-255E3A43FE6F}"/>
              </a:ext>
            </a:extLst>
          </p:cNvPr>
          <p:cNvSpPr>
            <a:spLocks noGrp="1"/>
          </p:cNvSpPr>
          <p:nvPr>
            <p:ph type="title"/>
          </p:nvPr>
        </p:nvSpPr>
        <p:spPr>
          <a:xfrm>
            <a:off x="560291" y="723802"/>
            <a:ext cx="11073600" cy="538609"/>
          </a:xfrm>
        </p:spPr>
        <p:txBody>
          <a:bodyPr/>
          <a:lstStyle/>
          <a:p>
            <a:r>
              <a:rPr lang="en-US" dirty="0" smtClean="0"/>
              <a:t>Contact</a:t>
            </a:r>
            <a:endParaRPr lang="en-US" dirty="0"/>
          </a:p>
        </p:txBody>
      </p:sp>
      <p:sp>
        <p:nvSpPr>
          <p:cNvPr id="3" name="Footer Placeholder 2">
            <a:extLst>
              <a:ext uri="{FF2B5EF4-FFF2-40B4-BE49-F238E27FC236}">
                <a16:creationId xmlns:a16="http://schemas.microsoft.com/office/drawing/2014/main" id="{155F9AF3-1AAE-CD48-8FAE-40D6606FD52C}"/>
              </a:ext>
            </a:extLst>
          </p:cNvPr>
          <p:cNvSpPr>
            <a:spLocks noGrp="1"/>
          </p:cNvSpPr>
          <p:nvPr>
            <p:ph type="ftr" sz="quarter" idx="10"/>
          </p:nvPr>
        </p:nvSpPr>
        <p:spPr>
          <a:xfrm>
            <a:off x="848290" y="6436556"/>
            <a:ext cx="10792847" cy="169277"/>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7B9086F9-A88E-3040-B8EA-409ECC93BF3D}"/>
              </a:ext>
            </a:extLst>
          </p:cNvPr>
          <p:cNvSpPr>
            <a:spLocks noGrp="1"/>
          </p:cNvSpPr>
          <p:nvPr>
            <p:ph type="sldNum" sz="quarter" idx="11"/>
          </p:nvPr>
        </p:nvSpPr>
        <p:spPr>
          <a:xfrm>
            <a:off x="560291" y="6436556"/>
            <a:ext cx="288000" cy="153888"/>
          </a:xfrm>
        </p:spPr>
        <p:txBody>
          <a:bodyPr/>
          <a:lstStyle/>
          <a:p>
            <a:fld id="{9F42F5A6-819A-9F4C-9225-88E3002428E4}" type="slidenum">
              <a:rPr lang="en-US" smtClean="0"/>
              <a:pPr/>
              <a:t>17</a:t>
            </a:fld>
            <a:endParaRPr lang="en-US" dirty="0"/>
          </a:p>
        </p:txBody>
      </p:sp>
      <p:sp>
        <p:nvSpPr>
          <p:cNvPr id="5" name="Text Placeholder 4"/>
          <p:cNvSpPr>
            <a:spLocks noGrp="1"/>
          </p:cNvSpPr>
          <p:nvPr>
            <p:ph type="body" sz="quarter" idx="41"/>
          </p:nvPr>
        </p:nvSpPr>
        <p:spPr>
          <a:xfrm>
            <a:off x="553141" y="1614378"/>
            <a:ext cx="11080750" cy="2777683"/>
          </a:xfrm>
        </p:spPr>
        <p:txBody>
          <a:bodyPr/>
          <a:lstStyle/>
          <a:p>
            <a:endParaRPr lang="en-GB" sz="1600" dirty="0"/>
          </a:p>
          <a:p>
            <a:endParaRPr lang="en-GB" sz="1000" dirty="0" smtClean="0"/>
          </a:p>
          <a:p>
            <a:pPr algn="ctr"/>
            <a:r>
              <a:rPr lang="en-GB" sz="1400" b="1" dirty="0" smtClean="0"/>
              <a:t>Simon Macfarlane				Jessica Murphy</a:t>
            </a:r>
            <a:endParaRPr lang="en-GB" sz="1400" b="1" dirty="0"/>
          </a:p>
          <a:p>
            <a:pPr algn="ctr"/>
            <a:r>
              <a:rPr lang="en-GB" sz="1400" b="1" dirty="0" smtClean="0"/>
              <a:t>07902 </a:t>
            </a:r>
            <a:r>
              <a:rPr lang="en-GB" sz="1400" b="1" dirty="0"/>
              <a:t>115 </a:t>
            </a:r>
            <a:r>
              <a:rPr lang="en-GB" sz="1400" b="1" dirty="0" smtClean="0"/>
              <a:t>789				</a:t>
            </a:r>
            <a:r>
              <a:rPr lang="en-US" sz="1400" b="1" dirty="0" smtClean="0"/>
              <a:t>07821 866 </a:t>
            </a:r>
            <a:r>
              <a:rPr lang="en-US" sz="1400" b="1" dirty="0" smtClean="0"/>
              <a:t>888</a:t>
            </a:r>
            <a:endParaRPr lang="en-GB" sz="1400" b="1" dirty="0"/>
          </a:p>
          <a:p>
            <a:pPr algn="ctr"/>
            <a:r>
              <a:rPr lang="en-GB" sz="1400" b="1" dirty="0" smtClean="0">
                <a:hlinkClick r:id="rId2"/>
              </a:rPr>
              <a:t>simon.macfarlane@dwf.law			</a:t>
            </a:r>
            <a:r>
              <a:rPr lang="en-GB" sz="1400" b="1" dirty="0" err="1" smtClean="0">
                <a:hlinkClick r:id="rId2"/>
              </a:rPr>
              <a:t>jessica.murphy@dwf.law</a:t>
            </a:r>
            <a:endParaRPr lang="en-GB" sz="1400" b="1" dirty="0">
              <a:hlinkClick r:id="rId2"/>
            </a:endParaRP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2871386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4C8D3CC-4A96-1C41-A952-EFFFFB40DC67}"/>
              </a:ext>
            </a:extLst>
          </p:cNvPr>
          <p:cNvSpPr>
            <a:spLocks noGrp="1"/>
          </p:cNvSpPr>
          <p:nvPr>
            <p:ph type="title"/>
          </p:nvPr>
        </p:nvSpPr>
        <p:spPr>
          <a:xfrm>
            <a:off x="757141" y="735973"/>
            <a:ext cx="6372000" cy="2400657"/>
          </a:xfrm>
        </p:spPr>
        <p:txBody>
          <a:bodyPr/>
          <a:lstStyle/>
          <a:p>
            <a:r>
              <a:rPr lang="en-GB" dirty="0"/>
              <a:t>DEFENDING CRIMINAL PROCEEDINGS</a:t>
            </a:r>
            <a:endParaRPr lang="en-US" dirty="0"/>
          </a:p>
        </p:txBody>
      </p:sp>
      <p:sp>
        <p:nvSpPr>
          <p:cNvPr id="10" name="Content Placeholder 9">
            <a:extLst>
              <a:ext uri="{FF2B5EF4-FFF2-40B4-BE49-F238E27FC236}">
                <a16:creationId xmlns:a16="http://schemas.microsoft.com/office/drawing/2014/main" id="{904DD400-4CF0-EF4F-B0A1-CD854ACBBCAB}"/>
              </a:ext>
            </a:extLst>
          </p:cNvPr>
          <p:cNvSpPr>
            <a:spLocks noGrp="1"/>
          </p:cNvSpPr>
          <p:nvPr>
            <p:ph idx="1"/>
          </p:nvPr>
        </p:nvSpPr>
        <p:spPr>
          <a:xfrm>
            <a:off x="757140" y="3873881"/>
            <a:ext cx="3962641" cy="1615827"/>
          </a:xfrm>
        </p:spPr>
        <p:txBody>
          <a:bodyPr/>
          <a:lstStyle/>
          <a:p>
            <a:r>
              <a:rPr lang="en-GB" dirty="0"/>
              <a:t>With</a:t>
            </a:r>
          </a:p>
          <a:p>
            <a:r>
              <a:rPr lang="en-GB" dirty="0"/>
              <a:t>Jessica Murphy</a:t>
            </a:r>
          </a:p>
          <a:p>
            <a:r>
              <a:rPr lang="en-GB" dirty="0"/>
              <a:t>and </a:t>
            </a:r>
          </a:p>
          <a:p>
            <a:r>
              <a:rPr lang="en-GB" dirty="0" smtClean="0"/>
              <a:t>Simon </a:t>
            </a:r>
            <a:r>
              <a:rPr lang="en-GB" dirty="0"/>
              <a:t>Macfarlane </a:t>
            </a:r>
            <a:endParaRPr lang="en-GB" dirty="0" smtClean="0"/>
          </a:p>
        </p:txBody>
      </p:sp>
      <p:pic>
        <p:nvPicPr>
          <p:cNvPr id="11" name="Picture Placeholder 10"/>
          <p:cNvPicPr>
            <a:picLocks noGrp="1" noChangeAspect="1"/>
          </p:cNvPicPr>
          <p:nvPr>
            <p:ph type="pic" sz="quarter" idx="15"/>
          </p:nvPr>
        </p:nvPicPr>
        <p:blipFill>
          <a:blip r:embed="rId2"/>
          <a:srcRect t="547" b="547"/>
          <a:stretch>
            <a:fillRect/>
          </a:stretch>
        </p:blipFill>
        <p:spPr>
          <a:prstGeom prst="rect">
            <a:avLst/>
          </a:prstGeom>
        </p:spPr>
      </p:pic>
      <p:pic>
        <p:nvPicPr>
          <p:cNvPr id="17" name="Picture Placeholder 16"/>
          <p:cNvPicPr>
            <a:picLocks noGrp="1" noChangeAspect="1"/>
          </p:cNvPicPr>
          <p:nvPr>
            <p:ph type="pic" sz="quarter" idx="12"/>
          </p:nvPr>
        </p:nvPicPr>
        <p:blipFill rotWithShape="1">
          <a:blip r:embed="rId3"/>
          <a:srcRect l="-29672" t="-16588" r="-25187" b="-16588"/>
          <a:stretch/>
        </p:blipFill>
        <p:spPr>
          <a:xfrm>
            <a:off x="8193759" y="1358338"/>
            <a:ext cx="876861" cy="876861"/>
          </a:xfrm>
          <a:prstGeom prst="rect">
            <a:avLst/>
          </a:prstGeom>
        </p:spPr>
      </p:pic>
      <p:pic>
        <p:nvPicPr>
          <p:cNvPr id="20" name="Picture Placeholder 19"/>
          <p:cNvPicPr>
            <a:picLocks noGrp="1" noChangeAspect="1"/>
          </p:cNvPicPr>
          <p:nvPr>
            <p:ph type="pic" sz="quarter" idx="11"/>
          </p:nvPr>
        </p:nvPicPr>
        <p:blipFill rotWithShape="1">
          <a:blip r:embed="rId4"/>
          <a:srcRect l="-46927" t="-8892" r="-46927" b="-8892"/>
          <a:stretch/>
        </p:blipFill>
        <p:spPr>
          <a:prstGeom prst="rect">
            <a:avLst/>
          </a:prstGeom>
        </p:spPr>
      </p:pic>
      <p:pic>
        <p:nvPicPr>
          <p:cNvPr id="23" name="Picture Placeholder 22"/>
          <p:cNvPicPr>
            <a:picLocks noGrp="1" noChangeAspect="1"/>
          </p:cNvPicPr>
          <p:nvPr>
            <p:ph type="pic" sz="quarter" idx="13"/>
          </p:nvPr>
        </p:nvPicPr>
        <p:blipFill rotWithShape="1">
          <a:blip r:embed="rId5"/>
          <a:srcRect l="-20190" t="-30872" r="-20190" b="-30872"/>
          <a:stretch/>
        </p:blipFill>
        <p:spPr>
          <a:prstGeom prst="rect">
            <a:avLst/>
          </a:prstGeom>
        </p:spPr>
      </p:pic>
      <p:pic>
        <p:nvPicPr>
          <p:cNvPr id="27" name="Picture Placeholder 26"/>
          <p:cNvPicPr>
            <a:picLocks noGrp="1" noChangeAspect="1"/>
          </p:cNvPicPr>
          <p:nvPr>
            <p:ph type="pic" sz="quarter" idx="14"/>
          </p:nvPr>
        </p:nvPicPr>
        <p:blipFill rotWithShape="1">
          <a:blip r:embed="rId6"/>
          <a:srcRect l="-13171" t="-51624" r="-13171" b="-51624"/>
          <a:stretch/>
        </p:blipFill>
        <p:spPr>
          <a:prstGeom prst="rect">
            <a:avLst/>
          </a:prstGeom>
        </p:spPr>
      </p:pic>
    </p:spTree>
    <p:extLst>
      <p:ext uri="{BB962C8B-B14F-4D97-AF65-F5344CB8AC3E}">
        <p14:creationId xmlns:p14="http://schemas.microsoft.com/office/powerpoint/2010/main" val="3258997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57">
            <a:extLst>
              <a:ext uri="{FF2B5EF4-FFF2-40B4-BE49-F238E27FC236}">
                <a16:creationId xmlns:a16="http://schemas.microsoft.com/office/drawing/2014/main" id="{FEC10E9B-E58C-F64B-ADEC-DB92E28A7E88}"/>
              </a:ext>
            </a:extLst>
          </p:cNvPr>
          <p:cNvSpPr>
            <a:spLocks noGrp="1"/>
          </p:cNvSpPr>
          <p:nvPr>
            <p:ph type="title"/>
          </p:nvPr>
        </p:nvSpPr>
        <p:spPr>
          <a:xfrm>
            <a:off x="560291" y="723802"/>
            <a:ext cx="11070000" cy="538609"/>
          </a:xfrm>
        </p:spPr>
        <p:txBody>
          <a:bodyPr/>
          <a:lstStyle/>
          <a:p>
            <a:r>
              <a:rPr lang="en-US" dirty="0" smtClean="0"/>
              <a:t>Jess </a:t>
            </a:r>
            <a:r>
              <a:rPr lang="en-US" dirty="0"/>
              <a:t>Murphy and Simon Macfarlane</a:t>
            </a:r>
            <a:endParaRPr lang="en-US" dirty="0"/>
          </a:p>
        </p:txBody>
      </p:sp>
      <p:sp>
        <p:nvSpPr>
          <p:cNvPr id="3" name="Footer Placeholder 2">
            <a:extLst>
              <a:ext uri="{FF2B5EF4-FFF2-40B4-BE49-F238E27FC236}">
                <a16:creationId xmlns:a16="http://schemas.microsoft.com/office/drawing/2014/main" id="{19CC7E53-9C07-6744-9C3D-231975240A69}"/>
              </a:ext>
            </a:extLst>
          </p:cNvPr>
          <p:cNvSpPr>
            <a:spLocks noGrp="1"/>
          </p:cNvSpPr>
          <p:nvPr>
            <p:ph type="ftr" sz="quarter" idx="66"/>
          </p:nvPr>
        </p:nvSpPr>
        <p:spPr>
          <a:xfrm>
            <a:off x="848291" y="6436556"/>
            <a:ext cx="10782000" cy="169277"/>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8EA735AE-26F6-1F40-88BE-EA5010F6D88E}"/>
              </a:ext>
            </a:extLst>
          </p:cNvPr>
          <p:cNvSpPr>
            <a:spLocks noGrp="1"/>
          </p:cNvSpPr>
          <p:nvPr>
            <p:ph type="sldNum" sz="quarter" idx="11"/>
          </p:nvPr>
        </p:nvSpPr>
        <p:spPr>
          <a:xfrm>
            <a:off x="560291" y="6436556"/>
            <a:ext cx="288000" cy="153888"/>
          </a:xfrm>
        </p:spPr>
        <p:txBody>
          <a:bodyPr/>
          <a:lstStyle/>
          <a:p>
            <a:fld id="{9F42F5A6-819A-9F4C-9225-88E3002428E4}" type="slidenum">
              <a:rPr lang="en-US" smtClean="0"/>
              <a:pPr/>
              <a:t>2</a:t>
            </a:fld>
            <a:endParaRPr lang="en-US" dirty="0"/>
          </a:p>
        </p:txBody>
      </p:sp>
      <p:sp>
        <p:nvSpPr>
          <p:cNvPr id="61" name="Text Placeholder 60">
            <a:extLst>
              <a:ext uri="{FF2B5EF4-FFF2-40B4-BE49-F238E27FC236}">
                <a16:creationId xmlns:a16="http://schemas.microsoft.com/office/drawing/2014/main" id="{3DBA328E-BBBF-8F46-AF50-EB6E934F7B4F}"/>
              </a:ext>
            </a:extLst>
          </p:cNvPr>
          <p:cNvSpPr>
            <a:spLocks noGrp="1"/>
          </p:cNvSpPr>
          <p:nvPr>
            <p:ph type="body" sz="quarter" idx="42"/>
          </p:nvPr>
        </p:nvSpPr>
        <p:spPr>
          <a:xfrm>
            <a:off x="547498" y="1666754"/>
            <a:ext cx="2089150" cy="184150"/>
          </a:xfrm>
        </p:spPr>
        <p:txBody>
          <a:bodyPr/>
          <a:lstStyle/>
          <a:p>
            <a:r>
              <a:rPr lang="en-US" dirty="0" smtClean="0">
                <a:solidFill>
                  <a:schemeClr val="tx1"/>
                </a:solidFill>
              </a:rPr>
              <a:t>Jess Murphy</a:t>
            </a:r>
            <a:endParaRPr lang="en-US" dirty="0">
              <a:solidFill>
                <a:schemeClr val="tx1"/>
              </a:solidFill>
            </a:endParaRPr>
          </a:p>
        </p:txBody>
      </p:sp>
      <p:sp>
        <p:nvSpPr>
          <p:cNvPr id="62" name="Text Placeholder 61">
            <a:extLst>
              <a:ext uri="{FF2B5EF4-FFF2-40B4-BE49-F238E27FC236}">
                <a16:creationId xmlns:a16="http://schemas.microsoft.com/office/drawing/2014/main" id="{A2A3C4B6-7D43-7E4D-8CFA-45FD0F3E4500}"/>
              </a:ext>
            </a:extLst>
          </p:cNvPr>
          <p:cNvSpPr>
            <a:spLocks noGrp="1"/>
          </p:cNvSpPr>
          <p:nvPr>
            <p:ph type="body" sz="quarter" idx="43"/>
          </p:nvPr>
        </p:nvSpPr>
        <p:spPr>
          <a:xfrm>
            <a:off x="547498" y="1896434"/>
            <a:ext cx="2089150" cy="169277"/>
          </a:xfrm>
        </p:spPr>
        <p:txBody>
          <a:bodyPr/>
          <a:lstStyle/>
          <a:p>
            <a:r>
              <a:rPr lang="en-US" dirty="0" smtClean="0"/>
              <a:t>Senior Associate </a:t>
            </a:r>
            <a:endParaRPr lang="en-US" dirty="0"/>
          </a:p>
        </p:txBody>
      </p:sp>
      <p:sp>
        <p:nvSpPr>
          <p:cNvPr id="64" name="Text Placeholder 63">
            <a:extLst>
              <a:ext uri="{FF2B5EF4-FFF2-40B4-BE49-F238E27FC236}">
                <a16:creationId xmlns:a16="http://schemas.microsoft.com/office/drawing/2014/main" id="{EA0D34D8-BD14-BB49-BFED-96067D262430}"/>
              </a:ext>
            </a:extLst>
          </p:cNvPr>
          <p:cNvSpPr>
            <a:spLocks noGrp="1"/>
          </p:cNvSpPr>
          <p:nvPr>
            <p:ph type="body" sz="quarter" idx="45"/>
          </p:nvPr>
        </p:nvSpPr>
        <p:spPr>
          <a:xfrm>
            <a:off x="552450" y="2112882"/>
            <a:ext cx="2089150" cy="169277"/>
          </a:xfrm>
        </p:spPr>
        <p:txBody>
          <a:bodyPr/>
          <a:lstStyle/>
          <a:p>
            <a:r>
              <a:rPr lang="en-US" dirty="0" smtClean="0"/>
              <a:t>M:  </a:t>
            </a:r>
            <a:r>
              <a:rPr lang="en-US" dirty="0" smtClean="0"/>
              <a:t>07821866888</a:t>
            </a:r>
            <a:endParaRPr lang="en-US" dirty="0"/>
          </a:p>
        </p:txBody>
      </p:sp>
      <p:sp>
        <p:nvSpPr>
          <p:cNvPr id="65" name="Text Placeholder 64">
            <a:extLst>
              <a:ext uri="{FF2B5EF4-FFF2-40B4-BE49-F238E27FC236}">
                <a16:creationId xmlns:a16="http://schemas.microsoft.com/office/drawing/2014/main" id="{DF7E57E8-62E1-DF48-81BB-E2A9C6B7CC46}"/>
              </a:ext>
            </a:extLst>
          </p:cNvPr>
          <p:cNvSpPr>
            <a:spLocks noGrp="1"/>
          </p:cNvSpPr>
          <p:nvPr>
            <p:ph type="body" sz="quarter" idx="46"/>
          </p:nvPr>
        </p:nvSpPr>
        <p:spPr>
          <a:xfrm>
            <a:off x="547498" y="2319209"/>
            <a:ext cx="2089150" cy="169277"/>
          </a:xfrm>
        </p:spPr>
        <p:txBody>
          <a:bodyPr/>
          <a:lstStyle/>
          <a:p>
            <a:r>
              <a:rPr lang="en-US" b="1" dirty="0" smtClean="0">
                <a:solidFill>
                  <a:schemeClr val="tx1"/>
                </a:solidFill>
              </a:rPr>
              <a:t>E:</a:t>
            </a:r>
            <a:r>
              <a:rPr lang="en-US" dirty="0" smtClean="0"/>
              <a:t>  </a:t>
            </a:r>
            <a:r>
              <a:rPr lang="en-US" dirty="0" err="1" smtClean="0"/>
              <a:t>jessica.murphy@dwf.law</a:t>
            </a:r>
            <a:r>
              <a:rPr lang="en-US" dirty="0" smtClean="0"/>
              <a:t>   </a:t>
            </a:r>
            <a:endParaRPr lang="en-US" dirty="0"/>
          </a:p>
        </p:txBody>
      </p:sp>
      <p:sp>
        <p:nvSpPr>
          <p:cNvPr id="14" name="TextBox 13"/>
          <p:cNvSpPr txBox="1"/>
          <p:nvPr/>
        </p:nvSpPr>
        <p:spPr>
          <a:xfrm>
            <a:off x="2636648" y="2112882"/>
            <a:ext cx="8879077" cy="4862870"/>
          </a:xfrm>
          <a:prstGeom prst="rect">
            <a:avLst/>
          </a:prstGeom>
          <a:noFill/>
        </p:spPr>
        <p:txBody>
          <a:bodyPr wrap="square" rtlCol="0">
            <a:spAutoFit/>
          </a:bodyPr>
          <a:lstStyle/>
          <a:p>
            <a:pPr marL="171450" indent="-171450">
              <a:buFont typeface="Arial" panose="020B0604020202020204" pitchFamily="34" charset="0"/>
              <a:buChar char="•"/>
            </a:pPr>
            <a:r>
              <a:rPr lang="en-GB" sz="1400" dirty="0" smtClean="0"/>
              <a:t>Specialise </a:t>
            </a:r>
            <a:r>
              <a:rPr lang="en-GB" sz="1400" dirty="0" smtClean="0"/>
              <a:t>in criminal </a:t>
            </a:r>
            <a:r>
              <a:rPr lang="en-GB" sz="1400" dirty="0"/>
              <a:t>defence, regulatory and coronial proceedings. </a:t>
            </a:r>
            <a:r>
              <a:rPr lang="en-GB" sz="1400" dirty="0"/>
              <a:t>Instructed in relation to serious offences such as Gross Negligence Manslaughter, HSE investigations and prosecutions, serious road traffic offences, care worker offences such as Wilful Neglect and Ill-Treatment. </a:t>
            </a:r>
          </a:p>
          <a:p>
            <a:endParaRPr lang="en-GB" sz="1400" dirty="0"/>
          </a:p>
          <a:p>
            <a:pPr marL="171450" indent="-171450">
              <a:buFont typeface="Arial" panose="020B0604020202020204" pitchFamily="34" charset="0"/>
              <a:buChar char="•"/>
            </a:pPr>
            <a:r>
              <a:rPr lang="en-GB" sz="1400" dirty="0" smtClean="0"/>
              <a:t>Higher </a:t>
            </a:r>
            <a:r>
              <a:rPr lang="en-GB" sz="1400" dirty="0"/>
              <a:t>Courts Solicitor </a:t>
            </a:r>
            <a:r>
              <a:rPr lang="en-GB" sz="1400" dirty="0" smtClean="0"/>
              <a:t>Advocates.</a:t>
            </a:r>
            <a:endParaRPr lang="en-GB" sz="1400" dirty="0" smtClean="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smtClean="0"/>
              <a:t>Regularly </a:t>
            </a:r>
            <a:r>
              <a:rPr lang="en-GB" sz="1400" dirty="0" smtClean="0"/>
              <a:t>represent </a:t>
            </a:r>
            <a:r>
              <a:rPr lang="en-GB" sz="1400" dirty="0" smtClean="0"/>
              <a:t>clients at court, including for trial, sentence and at Inquests.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smtClean="0"/>
              <a:t>Both specialised </a:t>
            </a:r>
            <a:r>
              <a:rPr lang="en-GB" sz="1400" dirty="0"/>
              <a:t>in criminal defence </a:t>
            </a:r>
            <a:r>
              <a:rPr lang="en-GB" sz="1400" dirty="0" smtClean="0"/>
              <a:t>working </a:t>
            </a:r>
            <a:r>
              <a:rPr lang="en-GB" sz="1400" dirty="0" smtClean="0"/>
              <a:t>as </a:t>
            </a:r>
            <a:r>
              <a:rPr lang="en-GB" sz="1400" dirty="0" smtClean="0"/>
              <a:t>duty solicitors </a:t>
            </a:r>
            <a:r>
              <a:rPr lang="en-GB" sz="1400" dirty="0" smtClean="0"/>
              <a:t>in Bristol.  </a:t>
            </a:r>
          </a:p>
          <a:p>
            <a:endParaRPr lang="en-GB" sz="1400" dirty="0" smtClean="0"/>
          </a:p>
          <a:p>
            <a:pPr marL="171450" indent="-171450">
              <a:buFont typeface="Arial" panose="020B0604020202020204" pitchFamily="34" charset="0"/>
              <a:buChar char="•"/>
            </a:pPr>
            <a:r>
              <a:rPr lang="en-GB" sz="1400" dirty="0" smtClean="0"/>
              <a:t>Before joining </a:t>
            </a:r>
            <a:r>
              <a:rPr lang="en-GB" sz="1400" dirty="0" smtClean="0"/>
              <a:t>DWF, Jess </a:t>
            </a:r>
            <a:r>
              <a:rPr lang="en-GB" sz="1400" dirty="0" smtClean="0"/>
              <a:t>led </a:t>
            </a:r>
            <a:r>
              <a:rPr lang="en-GB" sz="1400" dirty="0"/>
              <a:t>the Motor Prosecutions Team at Lyons </a:t>
            </a:r>
            <a:r>
              <a:rPr lang="en-GB" sz="1400" dirty="0" smtClean="0"/>
              <a:t>Davidson, specialising in road traffic offences</a:t>
            </a:r>
            <a:r>
              <a:rPr lang="en-GB" sz="1400" dirty="0" smtClean="0"/>
              <a:t>.</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smtClean="0"/>
              <a:t>Before joining </a:t>
            </a:r>
            <a:r>
              <a:rPr lang="en-GB" sz="1400" dirty="0"/>
              <a:t>DWF, </a:t>
            </a:r>
            <a:r>
              <a:rPr lang="en-GB" sz="1400" dirty="0" smtClean="0"/>
              <a:t>Simon worked </a:t>
            </a:r>
            <a:r>
              <a:rPr lang="en-GB" sz="1400" dirty="0"/>
              <a:t>for one of the country's largest criminal defence firms and advised </a:t>
            </a:r>
            <a:r>
              <a:rPr lang="en-GB" sz="1400" dirty="0" smtClean="0"/>
              <a:t>at all stages of proceedings on the full range of criminal and regulatory matters. </a:t>
            </a:r>
          </a:p>
          <a:p>
            <a:endParaRPr lang="en-GB" sz="1400" dirty="0" smtClean="0"/>
          </a:p>
          <a:p>
            <a:pPr marL="171450" indent="-171450">
              <a:buFont typeface="Arial" panose="020B0604020202020204" pitchFamily="34" charset="0"/>
              <a:buChar char="•"/>
            </a:pPr>
            <a:r>
              <a:rPr lang="en-GB" sz="1400" dirty="0" smtClean="0"/>
              <a:t>Instructed to represent Properly Interested Persons at Inquests, including Inquests relating to deaths at work, healthcare providers, the Fire Safety Order, care homes / nursing homes, persons detained under the Mental Health Act.</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endParaRPr lang="en-GB" sz="1100" dirty="0" smtClean="0"/>
          </a:p>
          <a:p>
            <a:r>
              <a:rPr lang="en-GB" sz="1100" dirty="0" smtClean="0"/>
              <a:t> </a:t>
            </a:r>
            <a:endParaRPr lang="en-GB" sz="1100" dirty="0"/>
          </a:p>
        </p:txBody>
      </p:sp>
      <p:sp>
        <p:nvSpPr>
          <p:cNvPr id="2" name="Rectangle 1"/>
          <p:cNvSpPr/>
          <p:nvPr/>
        </p:nvSpPr>
        <p:spPr>
          <a:xfrm>
            <a:off x="429245" y="2958432"/>
            <a:ext cx="2140814" cy="769441"/>
          </a:xfrm>
          <a:prstGeom prst="rect">
            <a:avLst/>
          </a:prstGeom>
        </p:spPr>
        <p:txBody>
          <a:bodyPr wrap="square">
            <a:spAutoFit/>
          </a:bodyPr>
          <a:lstStyle/>
          <a:p>
            <a:r>
              <a:rPr lang="en-GB" sz="1100" dirty="0"/>
              <a:t>Simon Macfarlane</a:t>
            </a:r>
          </a:p>
          <a:p>
            <a:r>
              <a:rPr lang="en-GB" sz="1100" dirty="0"/>
              <a:t>Associate</a:t>
            </a:r>
          </a:p>
          <a:p>
            <a:r>
              <a:rPr lang="en-GB" sz="1100" b="1" dirty="0"/>
              <a:t>M: </a:t>
            </a:r>
            <a:r>
              <a:rPr lang="en-GB" sz="1100" dirty="0" smtClean="0"/>
              <a:t>07902115789</a:t>
            </a:r>
            <a:endParaRPr lang="en-GB" sz="1100" dirty="0"/>
          </a:p>
          <a:p>
            <a:r>
              <a:rPr lang="en-GB" sz="1100" b="1" dirty="0" smtClean="0"/>
              <a:t>E: </a:t>
            </a:r>
            <a:r>
              <a:rPr lang="en-GB" sz="1100" u="sng" dirty="0" err="1">
                <a:hlinkClick r:id="rId2"/>
              </a:rPr>
              <a:t>simon.macfarlane@dwf.law</a:t>
            </a:r>
            <a:endParaRPr lang="en-GB" sz="1100" dirty="0">
              <a:hlinkClick r:id="rId2"/>
            </a:endParaRPr>
          </a:p>
        </p:txBody>
      </p:sp>
    </p:spTree>
    <p:extLst>
      <p:ext uri="{BB962C8B-B14F-4D97-AF65-F5344CB8AC3E}">
        <p14:creationId xmlns:p14="http://schemas.microsoft.com/office/powerpoint/2010/main" val="1491500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GB" dirty="0"/>
          </a:p>
        </p:txBody>
      </p:sp>
      <p:sp>
        <p:nvSpPr>
          <p:cNvPr id="3" name="Footer Placeholder 2"/>
          <p:cNvSpPr>
            <a:spLocks noGrp="1"/>
          </p:cNvSpPr>
          <p:nvPr>
            <p:ph type="ftr" sz="quarter" idx="12"/>
          </p:nvPr>
        </p:nvSpPr>
        <p:spPr>
          <a:xfrm>
            <a:off x="848291" y="6436556"/>
            <a:ext cx="10782000" cy="169277"/>
          </a:xfrm>
        </p:spPr>
        <p:txBody>
          <a:bodyPr/>
          <a:lstStyle/>
          <a:p>
            <a:r>
              <a:rPr lang="en-GB" smtClean="0"/>
              <a:t>DWF | Defending Criminal Proceedings | </a:t>
            </a:r>
            <a:endParaRPr lang="en-US" b="1" dirty="0">
              <a:solidFill>
                <a:schemeClr val="accent1"/>
              </a:solidFill>
            </a:endParaRPr>
          </a:p>
        </p:txBody>
      </p:sp>
      <p:sp>
        <p:nvSpPr>
          <p:cNvPr id="4" name="Slide Number Placeholder 3"/>
          <p:cNvSpPr>
            <a:spLocks noGrp="1"/>
          </p:cNvSpPr>
          <p:nvPr>
            <p:ph type="sldNum" sz="quarter" idx="11"/>
          </p:nvPr>
        </p:nvSpPr>
        <p:spPr/>
        <p:txBody>
          <a:bodyPr/>
          <a:lstStyle/>
          <a:p>
            <a:fld id="{9F42F5A6-819A-9F4C-9225-88E3002428E4}" type="slidenum">
              <a:rPr lang="en-US" smtClean="0"/>
              <a:pPr/>
              <a:t>3</a:t>
            </a:fld>
            <a:endParaRPr lang="en-US" dirty="0"/>
          </a:p>
        </p:txBody>
      </p:sp>
      <p:graphicFrame>
        <p:nvGraphicFramePr>
          <p:cNvPr id="5" name="Table 4">
            <a:extLst>
              <a:ext uri="{FF2B5EF4-FFF2-40B4-BE49-F238E27FC236}">
                <a16:creationId xmlns:a16="http://schemas.microsoft.com/office/drawing/2014/main" id="{26CD2BFB-E77C-A442-B980-1A3D865FD417}"/>
              </a:ext>
            </a:extLst>
          </p:cNvPr>
          <p:cNvGraphicFramePr>
            <a:graphicFrameLocks noGrp="1"/>
          </p:cNvGraphicFramePr>
          <p:nvPr>
            <p:extLst>
              <p:ext uri="{D42A27DB-BD31-4B8C-83A1-F6EECF244321}">
                <p14:modId xmlns:p14="http://schemas.microsoft.com/office/powerpoint/2010/main" val="1649638279"/>
              </p:ext>
            </p:extLst>
          </p:nvPr>
        </p:nvGraphicFramePr>
        <p:xfrm>
          <a:off x="560289" y="2093989"/>
          <a:ext cx="5464274" cy="1783080"/>
        </p:xfrm>
        <a:graphic>
          <a:graphicData uri="http://schemas.openxmlformats.org/drawingml/2006/table">
            <a:tbl>
              <a:tblPr firstRow="1" bandRow="1">
                <a:tableStyleId>{5940675A-B579-460E-94D1-54222C63F5DA}</a:tableStyleId>
              </a:tblPr>
              <a:tblGrid>
                <a:gridCol w="959753">
                  <a:extLst>
                    <a:ext uri="{9D8B030D-6E8A-4147-A177-3AD203B41FA5}">
                      <a16:colId xmlns:a16="http://schemas.microsoft.com/office/drawing/2014/main" val="261202401"/>
                    </a:ext>
                  </a:extLst>
                </a:gridCol>
                <a:gridCol w="4504521">
                  <a:extLst>
                    <a:ext uri="{9D8B030D-6E8A-4147-A177-3AD203B41FA5}">
                      <a16:colId xmlns:a16="http://schemas.microsoft.com/office/drawing/2014/main" val="2176577158"/>
                    </a:ext>
                  </a:extLst>
                </a:gridCol>
              </a:tblGrid>
              <a:tr h="370840">
                <a:tc>
                  <a:txBody>
                    <a:bodyPr/>
                    <a:lstStyle/>
                    <a:p>
                      <a:r>
                        <a:rPr lang="en-US" sz="1400" b="0" i="0" dirty="0">
                          <a:solidFill>
                            <a:schemeClr val="accent1"/>
                          </a:solidFill>
                          <a:latin typeface="Merriweather Light" pitchFamily="2" charset="77"/>
                          <a:ea typeface="Open Sans" panose="020B0606030504020204" pitchFamily="34" charset="0"/>
                          <a:cs typeface="Open Sans" panose="020B0606030504020204" pitchFamily="34" charset="0"/>
                        </a:rPr>
                        <a:t>1.</a:t>
                      </a:r>
                    </a:p>
                  </a:txBody>
                  <a:tcPr anchor="ctr">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t>Overview of</a:t>
                      </a:r>
                      <a:r>
                        <a:rPr lang="en-GB" sz="1100" baseline="0" dirty="0" smtClean="0"/>
                        <a:t> </a:t>
                      </a:r>
                      <a:r>
                        <a:rPr lang="en-GB" sz="1100" dirty="0" smtClean="0"/>
                        <a:t>the criminal offences, which most commonly arise in related civil </a:t>
                      </a:r>
                      <a:r>
                        <a:rPr lang="en-GB" sz="1100" dirty="0" smtClean="0"/>
                        <a:t>proceedings.</a:t>
                      </a:r>
                      <a:endParaRPr lang="en-GB" sz="1100" b="0" i="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3175"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899416"/>
                  </a:ext>
                </a:extLst>
              </a:tr>
              <a:tr h="370840">
                <a:tc>
                  <a:txBody>
                    <a:bodyPr/>
                    <a:lstStyle/>
                    <a:p>
                      <a:r>
                        <a:rPr lang="en-US" sz="1400" b="0" i="0" dirty="0">
                          <a:solidFill>
                            <a:schemeClr val="accent1"/>
                          </a:solidFill>
                          <a:latin typeface="Merriweather Light" pitchFamily="2" charset="77"/>
                          <a:ea typeface="Open Sans" panose="020B0606030504020204" pitchFamily="34" charset="0"/>
                          <a:cs typeface="Open Sans" panose="020B0606030504020204" pitchFamily="34" charset="0"/>
                        </a:rPr>
                        <a:t>2.</a:t>
                      </a:r>
                    </a:p>
                  </a:txBody>
                  <a:tcPr anchor="ctr">
                    <a:lnL w="317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dirty="0" smtClean="0"/>
                        <a:t>Overview of the criminal process from investigation, through the court process to sentence.</a:t>
                      </a:r>
                    </a:p>
                    <a:p>
                      <a:endParaRPr lang="en-GB" sz="1100" b="0" i="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317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7256731"/>
                  </a:ext>
                </a:extLst>
              </a:tr>
              <a:tr h="370840">
                <a:tc>
                  <a:txBody>
                    <a:bodyPr/>
                    <a:lstStyle/>
                    <a:p>
                      <a:r>
                        <a:rPr lang="en-US" sz="1400" b="0" i="0" dirty="0">
                          <a:solidFill>
                            <a:schemeClr val="accent1"/>
                          </a:solidFill>
                          <a:latin typeface="Merriweather Light" pitchFamily="2" charset="77"/>
                          <a:ea typeface="Open Sans" panose="020B0606030504020204" pitchFamily="34" charset="0"/>
                          <a:cs typeface="Open Sans" panose="020B0606030504020204" pitchFamily="34" charset="0"/>
                        </a:rPr>
                        <a:t>3.</a:t>
                      </a:r>
                    </a:p>
                  </a:txBody>
                  <a:tcPr anchor="ctr">
                    <a:lnL w="317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t>How defending criminal proceedings can benefit both you and your Insured throughout civil proceedings.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317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830538"/>
                  </a:ext>
                </a:extLst>
              </a:tr>
            </a:tbl>
          </a:graphicData>
        </a:graphic>
      </p:graphicFrame>
      <p:sp>
        <p:nvSpPr>
          <p:cNvPr id="7" name="TextBox 6">
            <a:extLst>
              <a:ext uri="{FF2B5EF4-FFF2-40B4-BE49-F238E27FC236}">
                <a16:creationId xmlns:a16="http://schemas.microsoft.com/office/drawing/2014/main" id="{0FF7FDED-604E-9542-A498-445A3F22664B}"/>
              </a:ext>
            </a:extLst>
          </p:cNvPr>
          <p:cNvSpPr txBox="1"/>
          <p:nvPr/>
        </p:nvSpPr>
        <p:spPr>
          <a:xfrm>
            <a:off x="5842000" y="6991350"/>
            <a:ext cx="6350000" cy="215444"/>
          </a:xfrm>
          <a:prstGeom prst="rect">
            <a:avLst/>
          </a:prstGeom>
          <a:noFill/>
        </p:spPr>
        <p:txBody>
          <a:bodyPr wrap="square" lIns="0" tIns="0" rIns="0" bIns="0" rtlCol="0">
            <a:spAutoFit/>
          </a:bodyPr>
          <a:lstStyle/>
          <a:p>
            <a:pPr algn="r"/>
            <a:r>
              <a:rPr lang="en-GB" sz="1400" dirty="0" smtClean="0">
                <a:latin typeface="Open Sans" panose="020B0606030504020204" pitchFamily="34" charset="0"/>
                <a:ea typeface="Open Sans" panose="020B0606030504020204" pitchFamily="34" charset="0"/>
                <a:cs typeface="Open Sans" panose="020B0606030504020204" pitchFamily="34" charset="0"/>
              </a:rPr>
              <a:t>This is an example agenda slide. It is not built in the layout library.</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59007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308DFD2-937B-4C4F-A651-4BDD94787EC4}"/>
              </a:ext>
            </a:extLst>
          </p:cNvPr>
          <p:cNvSpPr>
            <a:spLocks noGrp="1"/>
          </p:cNvSpPr>
          <p:nvPr>
            <p:ph idx="1"/>
          </p:nvPr>
        </p:nvSpPr>
        <p:spPr>
          <a:xfrm>
            <a:off x="757140" y="3873881"/>
            <a:ext cx="6639219" cy="307777"/>
          </a:xfrm>
        </p:spPr>
        <p:txBody>
          <a:bodyPr/>
          <a:lstStyle/>
          <a:p>
            <a:r>
              <a:rPr lang="en-GB" dirty="0" smtClean="0"/>
              <a:t>Most </a:t>
            </a:r>
            <a:r>
              <a:rPr lang="en-GB" dirty="0"/>
              <a:t>commonly </a:t>
            </a:r>
            <a:r>
              <a:rPr lang="en-GB" dirty="0" smtClean="0"/>
              <a:t>arising </a:t>
            </a:r>
            <a:r>
              <a:rPr lang="en-GB" dirty="0"/>
              <a:t>in related civil </a:t>
            </a:r>
            <a:r>
              <a:rPr lang="en-GB" dirty="0" smtClean="0"/>
              <a:t>proceedings</a:t>
            </a:r>
            <a:endParaRPr lang="en-GB" dirty="0">
              <a:solidFill>
                <a:schemeClr val="tx1"/>
              </a:solidFill>
              <a:latin typeface="Open Sans" panose="020B0606030504020204" pitchFamily="34" charset="0"/>
            </a:endParaRPr>
          </a:p>
        </p:txBody>
      </p:sp>
      <p:sp>
        <p:nvSpPr>
          <p:cNvPr id="9" name="Title 8">
            <a:extLst>
              <a:ext uri="{FF2B5EF4-FFF2-40B4-BE49-F238E27FC236}">
                <a16:creationId xmlns:a16="http://schemas.microsoft.com/office/drawing/2014/main" id="{4891DCE4-6175-694F-98AC-E7594F9FD474}"/>
              </a:ext>
            </a:extLst>
          </p:cNvPr>
          <p:cNvSpPr>
            <a:spLocks noGrp="1"/>
          </p:cNvSpPr>
          <p:nvPr>
            <p:ph type="title"/>
          </p:nvPr>
        </p:nvSpPr>
        <p:spPr>
          <a:xfrm>
            <a:off x="757140" y="2521077"/>
            <a:ext cx="8640859" cy="615553"/>
          </a:xfrm>
        </p:spPr>
        <p:txBody>
          <a:bodyPr/>
          <a:lstStyle/>
          <a:p>
            <a:pPr lvl="0">
              <a:spcBef>
                <a:spcPts val="0"/>
              </a:spcBef>
              <a:defRPr/>
            </a:pPr>
            <a:r>
              <a:rPr lang="en-GB" dirty="0"/>
              <a:t>Overview of </a:t>
            </a:r>
            <a:r>
              <a:rPr lang="en-GB" dirty="0" smtClean="0"/>
              <a:t>criminal offences </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140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a:extLst>
              <a:ext uri="{FF2B5EF4-FFF2-40B4-BE49-F238E27FC236}">
                <a16:creationId xmlns:a16="http://schemas.microsoft.com/office/drawing/2014/main" id="{99AEB1D0-C5A7-5940-A1FE-255E3A43FE6F}"/>
              </a:ext>
            </a:extLst>
          </p:cNvPr>
          <p:cNvSpPr>
            <a:spLocks noGrp="1"/>
          </p:cNvSpPr>
          <p:nvPr>
            <p:ph type="title"/>
          </p:nvPr>
        </p:nvSpPr>
        <p:spPr>
          <a:xfrm>
            <a:off x="560291" y="723802"/>
            <a:ext cx="11073600" cy="538609"/>
          </a:xfrm>
        </p:spPr>
        <p:txBody>
          <a:bodyPr/>
          <a:lstStyle/>
          <a:p>
            <a:r>
              <a:rPr lang="en-US" dirty="0" smtClean="0"/>
              <a:t>Health and Safety in Agriculture</a:t>
            </a:r>
            <a:endParaRPr lang="en-US" dirty="0"/>
          </a:p>
        </p:txBody>
      </p:sp>
      <p:sp>
        <p:nvSpPr>
          <p:cNvPr id="3" name="Footer Placeholder 2">
            <a:extLst>
              <a:ext uri="{FF2B5EF4-FFF2-40B4-BE49-F238E27FC236}">
                <a16:creationId xmlns:a16="http://schemas.microsoft.com/office/drawing/2014/main" id="{155F9AF3-1AAE-CD48-8FAE-40D6606FD52C}"/>
              </a:ext>
            </a:extLst>
          </p:cNvPr>
          <p:cNvSpPr>
            <a:spLocks noGrp="1"/>
          </p:cNvSpPr>
          <p:nvPr>
            <p:ph type="ftr" sz="quarter" idx="10"/>
          </p:nvPr>
        </p:nvSpPr>
        <p:spPr>
          <a:xfrm>
            <a:off x="848290" y="6436556"/>
            <a:ext cx="10792847" cy="169277"/>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7B9086F9-A88E-3040-B8EA-409ECC93BF3D}"/>
              </a:ext>
            </a:extLst>
          </p:cNvPr>
          <p:cNvSpPr>
            <a:spLocks noGrp="1"/>
          </p:cNvSpPr>
          <p:nvPr>
            <p:ph type="sldNum" sz="quarter" idx="11"/>
          </p:nvPr>
        </p:nvSpPr>
        <p:spPr>
          <a:xfrm>
            <a:off x="560291" y="6436556"/>
            <a:ext cx="288000" cy="153888"/>
          </a:xfrm>
        </p:spPr>
        <p:txBody>
          <a:bodyPr/>
          <a:lstStyle/>
          <a:p>
            <a:fld id="{9F42F5A6-819A-9F4C-9225-88E3002428E4}" type="slidenum">
              <a:rPr lang="en-US" smtClean="0"/>
              <a:pPr/>
              <a:t>5</a:t>
            </a:fld>
            <a:endParaRPr lang="en-US" dirty="0"/>
          </a:p>
        </p:txBody>
      </p:sp>
      <p:pic>
        <p:nvPicPr>
          <p:cNvPr id="8" name="Picture 7"/>
          <p:cNvPicPr>
            <a:picLocks noChangeAspect="1"/>
          </p:cNvPicPr>
          <p:nvPr/>
        </p:nvPicPr>
        <p:blipFill>
          <a:blip r:embed="rId2"/>
          <a:stretch>
            <a:fillRect/>
          </a:stretch>
        </p:blipFill>
        <p:spPr>
          <a:xfrm>
            <a:off x="415636" y="0"/>
            <a:ext cx="11020425" cy="6858000"/>
          </a:xfrm>
          <a:prstGeom prst="rect">
            <a:avLst/>
          </a:prstGeom>
        </p:spPr>
      </p:pic>
      <p:sp>
        <p:nvSpPr>
          <p:cNvPr id="5" name="Text Placeholder 4"/>
          <p:cNvSpPr>
            <a:spLocks noGrp="1"/>
          </p:cNvSpPr>
          <p:nvPr>
            <p:ph type="body" sz="quarter" idx="41"/>
          </p:nvPr>
        </p:nvSpPr>
        <p:spPr>
          <a:xfrm>
            <a:off x="560388" y="1798340"/>
            <a:ext cx="11080750" cy="169277"/>
          </a:xfrm>
        </p:spPr>
        <p:txBody>
          <a:bodyPr/>
          <a:lstStyle/>
          <a:p>
            <a:endParaRPr lang="en-GB" dirty="0"/>
          </a:p>
        </p:txBody>
      </p:sp>
      <p:pic>
        <p:nvPicPr>
          <p:cNvPr id="9" name="Picture 8"/>
          <p:cNvPicPr>
            <a:picLocks noChangeAspect="1"/>
          </p:cNvPicPr>
          <p:nvPr/>
        </p:nvPicPr>
        <p:blipFill>
          <a:blip r:embed="rId3"/>
          <a:stretch>
            <a:fillRect/>
          </a:stretch>
        </p:blipFill>
        <p:spPr>
          <a:xfrm>
            <a:off x="0" y="0"/>
            <a:ext cx="12192000" cy="6876743"/>
          </a:xfrm>
          <a:prstGeom prst="rect">
            <a:avLst/>
          </a:prstGeom>
        </p:spPr>
      </p:pic>
      <p:pic>
        <p:nvPicPr>
          <p:cNvPr id="2" name="Picture 1"/>
          <p:cNvPicPr>
            <a:picLocks noChangeAspect="1"/>
          </p:cNvPicPr>
          <p:nvPr/>
        </p:nvPicPr>
        <p:blipFill>
          <a:blip r:embed="rId4"/>
          <a:stretch>
            <a:fillRect/>
          </a:stretch>
        </p:blipFill>
        <p:spPr>
          <a:xfrm>
            <a:off x="60961" y="17961"/>
            <a:ext cx="12131039" cy="6858000"/>
          </a:xfrm>
          <a:prstGeom prst="rect">
            <a:avLst/>
          </a:prstGeom>
        </p:spPr>
      </p:pic>
      <p:pic>
        <p:nvPicPr>
          <p:cNvPr id="6" name="Picture 5"/>
          <p:cNvPicPr>
            <a:picLocks noChangeAspect="1"/>
          </p:cNvPicPr>
          <p:nvPr/>
        </p:nvPicPr>
        <p:blipFill>
          <a:blip r:embed="rId5"/>
          <a:stretch>
            <a:fillRect/>
          </a:stretch>
        </p:blipFill>
        <p:spPr>
          <a:xfrm>
            <a:off x="9428" y="17960"/>
            <a:ext cx="12182571" cy="6840039"/>
          </a:xfrm>
          <a:prstGeom prst="rect">
            <a:avLst/>
          </a:prstGeom>
        </p:spPr>
      </p:pic>
    </p:spTree>
    <p:extLst>
      <p:ext uri="{BB962C8B-B14F-4D97-AF65-F5344CB8AC3E}">
        <p14:creationId xmlns:p14="http://schemas.microsoft.com/office/powerpoint/2010/main" val="408411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a:extLst>
              <a:ext uri="{FF2B5EF4-FFF2-40B4-BE49-F238E27FC236}">
                <a16:creationId xmlns:a16="http://schemas.microsoft.com/office/drawing/2014/main" id="{99AEB1D0-C5A7-5940-A1FE-255E3A43FE6F}"/>
              </a:ext>
            </a:extLst>
          </p:cNvPr>
          <p:cNvSpPr>
            <a:spLocks noGrp="1"/>
          </p:cNvSpPr>
          <p:nvPr>
            <p:ph type="title"/>
          </p:nvPr>
        </p:nvSpPr>
        <p:spPr>
          <a:xfrm>
            <a:off x="560291" y="723802"/>
            <a:ext cx="11073600" cy="538609"/>
          </a:xfrm>
        </p:spPr>
        <p:txBody>
          <a:bodyPr/>
          <a:lstStyle/>
          <a:p>
            <a:r>
              <a:rPr lang="en-US" dirty="0" smtClean="0"/>
              <a:t>Health and Safety in Agriculture</a:t>
            </a:r>
            <a:endParaRPr lang="en-US" dirty="0"/>
          </a:p>
        </p:txBody>
      </p:sp>
      <p:sp>
        <p:nvSpPr>
          <p:cNvPr id="3" name="Footer Placeholder 2">
            <a:extLst>
              <a:ext uri="{FF2B5EF4-FFF2-40B4-BE49-F238E27FC236}">
                <a16:creationId xmlns:a16="http://schemas.microsoft.com/office/drawing/2014/main" id="{155F9AF3-1AAE-CD48-8FAE-40D6606FD52C}"/>
              </a:ext>
            </a:extLst>
          </p:cNvPr>
          <p:cNvSpPr>
            <a:spLocks noGrp="1"/>
          </p:cNvSpPr>
          <p:nvPr>
            <p:ph type="ftr" sz="quarter" idx="10"/>
          </p:nvPr>
        </p:nvSpPr>
        <p:spPr>
          <a:xfrm>
            <a:off x="848290" y="6436556"/>
            <a:ext cx="10792847" cy="169277"/>
          </a:xfrm>
        </p:spPr>
        <p:txBody>
          <a:bodyPr/>
          <a:lstStyle/>
          <a:p>
            <a:r>
              <a:rPr lang="en-GB" smtClean="0"/>
              <a:t>DWF | Defending Criminal Proceedings | </a:t>
            </a:r>
            <a:endParaRPr lang="en-US" b="1" dirty="0">
              <a:solidFill>
                <a:schemeClr val="accent1"/>
              </a:solidFill>
            </a:endParaRPr>
          </a:p>
        </p:txBody>
      </p:sp>
      <p:sp>
        <p:nvSpPr>
          <p:cNvPr id="4" name="Slide Number Placeholder 3">
            <a:extLst>
              <a:ext uri="{FF2B5EF4-FFF2-40B4-BE49-F238E27FC236}">
                <a16:creationId xmlns:a16="http://schemas.microsoft.com/office/drawing/2014/main" id="{7B9086F9-A88E-3040-B8EA-409ECC93BF3D}"/>
              </a:ext>
            </a:extLst>
          </p:cNvPr>
          <p:cNvSpPr>
            <a:spLocks noGrp="1"/>
          </p:cNvSpPr>
          <p:nvPr>
            <p:ph type="sldNum" sz="quarter" idx="11"/>
          </p:nvPr>
        </p:nvSpPr>
        <p:spPr>
          <a:xfrm>
            <a:off x="560291" y="6436556"/>
            <a:ext cx="288000" cy="153888"/>
          </a:xfrm>
        </p:spPr>
        <p:txBody>
          <a:bodyPr/>
          <a:lstStyle/>
          <a:p>
            <a:fld id="{9F42F5A6-819A-9F4C-9225-88E3002428E4}" type="slidenum">
              <a:rPr lang="en-US" smtClean="0"/>
              <a:pPr/>
              <a:t>6</a:t>
            </a:fld>
            <a:endParaRPr lang="en-US" dirty="0"/>
          </a:p>
        </p:txBody>
      </p:sp>
      <p:pic>
        <p:nvPicPr>
          <p:cNvPr id="8" name="Picture 7"/>
          <p:cNvPicPr>
            <a:picLocks noChangeAspect="1"/>
          </p:cNvPicPr>
          <p:nvPr/>
        </p:nvPicPr>
        <p:blipFill>
          <a:blip r:embed="rId2"/>
          <a:stretch>
            <a:fillRect/>
          </a:stretch>
        </p:blipFill>
        <p:spPr>
          <a:xfrm>
            <a:off x="415636" y="0"/>
            <a:ext cx="11020425" cy="6858000"/>
          </a:xfrm>
          <a:prstGeom prst="rect">
            <a:avLst/>
          </a:prstGeom>
        </p:spPr>
      </p:pic>
      <p:sp>
        <p:nvSpPr>
          <p:cNvPr id="5" name="Text Placeholder 4"/>
          <p:cNvSpPr>
            <a:spLocks noGrp="1"/>
          </p:cNvSpPr>
          <p:nvPr>
            <p:ph type="body" sz="quarter" idx="41"/>
          </p:nvPr>
        </p:nvSpPr>
        <p:spPr>
          <a:xfrm>
            <a:off x="560388" y="1798340"/>
            <a:ext cx="11080750" cy="169277"/>
          </a:xfrm>
        </p:spPr>
        <p:txBody>
          <a:bodyPr/>
          <a:lstStyle/>
          <a:p>
            <a:endParaRPr lang="en-GB" dirty="0"/>
          </a:p>
        </p:txBody>
      </p:sp>
      <p:pic>
        <p:nvPicPr>
          <p:cNvPr id="9" name="Picture 8"/>
          <p:cNvPicPr>
            <a:picLocks noChangeAspect="1"/>
          </p:cNvPicPr>
          <p:nvPr/>
        </p:nvPicPr>
        <p:blipFill>
          <a:blip r:embed="rId3"/>
          <a:stretch>
            <a:fillRect/>
          </a:stretch>
        </p:blipFill>
        <p:spPr>
          <a:xfrm>
            <a:off x="0" y="0"/>
            <a:ext cx="12192000" cy="6876743"/>
          </a:xfrm>
          <a:prstGeom prst="rect">
            <a:avLst/>
          </a:prstGeom>
        </p:spPr>
      </p:pic>
      <p:pic>
        <p:nvPicPr>
          <p:cNvPr id="6" name="Picture 5"/>
          <p:cNvPicPr>
            <a:picLocks noChangeAspect="1"/>
          </p:cNvPicPr>
          <p:nvPr/>
        </p:nvPicPr>
        <p:blipFill>
          <a:blip r:embed="rId4"/>
          <a:stretch>
            <a:fillRect/>
          </a:stretch>
        </p:blipFill>
        <p:spPr>
          <a:xfrm>
            <a:off x="9428" y="0"/>
            <a:ext cx="12110429" cy="6876743"/>
          </a:xfrm>
          <a:prstGeom prst="rect">
            <a:avLst/>
          </a:prstGeom>
        </p:spPr>
      </p:pic>
      <p:pic>
        <p:nvPicPr>
          <p:cNvPr id="7" name="Picture 6"/>
          <p:cNvPicPr>
            <a:picLocks noChangeAspect="1"/>
          </p:cNvPicPr>
          <p:nvPr/>
        </p:nvPicPr>
        <p:blipFill>
          <a:blip r:embed="rId5"/>
          <a:stretch>
            <a:fillRect/>
          </a:stretch>
        </p:blipFill>
        <p:spPr>
          <a:xfrm>
            <a:off x="9427" y="0"/>
            <a:ext cx="12192001" cy="6858000"/>
          </a:xfrm>
          <a:prstGeom prst="rect">
            <a:avLst/>
          </a:prstGeom>
        </p:spPr>
      </p:pic>
      <p:pic>
        <p:nvPicPr>
          <p:cNvPr id="10" name="Picture 9"/>
          <p:cNvPicPr>
            <a:picLocks noChangeAspect="1"/>
          </p:cNvPicPr>
          <p:nvPr/>
        </p:nvPicPr>
        <p:blipFill>
          <a:blip r:embed="rId6"/>
          <a:stretch>
            <a:fillRect/>
          </a:stretch>
        </p:blipFill>
        <p:spPr>
          <a:xfrm>
            <a:off x="-9428" y="-18743"/>
            <a:ext cx="12210855" cy="6895486"/>
          </a:xfrm>
          <a:prstGeom prst="rect">
            <a:avLst/>
          </a:prstGeom>
        </p:spPr>
      </p:pic>
    </p:spTree>
    <p:extLst>
      <p:ext uri="{BB962C8B-B14F-4D97-AF65-F5344CB8AC3E}">
        <p14:creationId xmlns:p14="http://schemas.microsoft.com/office/powerpoint/2010/main" val="320974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308DFD2-937B-4C4F-A651-4BDD94787EC4}"/>
              </a:ext>
            </a:extLst>
          </p:cNvPr>
          <p:cNvSpPr>
            <a:spLocks noGrp="1"/>
          </p:cNvSpPr>
          <p:nvPr>
            <p:ph idx="1"/>
          </p:nvPr>
        </p:nvSpPr>
        <p:spPr>
          <a:xfrm>
            <a:off x="757141" y="3873881"/>
            <a:ext cx="4104000" cy="615553"/>
          </a:xfrm>
        </p:spPr>
        <p:txBody>
          <a:bodyPr/>
          <a:lstStyle/>
          <a:p>
            <a:r>
              <a:rPr lang="en-GB" dirty="0" smtClean="0"/>
              <a:t>From </a:t>
            </a:r>
            <a:r>
              <a:rPr lang="en-GB" dirty="0"/>
              <a:t>investigation, through the court process to </a:t>
            </a:r>
            <a:r>
              <a:rPr lang="en-GB" dirty="0" smtClean="0"/>
              <a:t>sentence</a:t>
            </a:r>
            <a:endParaRPr lang="en-GB" dirty="0"/>
          </a:p>
        </p:txBody>
      </p:sp>
      <p:sp>
        <p:nvSpPr>
          <p:cNvPr id="9" name="Title 8">
            <a:extLst>
              <a:ext uri="{FF2B5EF4-FFF2-40B4-BE49-F238E27FC236}">
                <a16:creationId xmlns:a16="http://schemas.microsoft.com/office/drawing/2014/main" id="{4891DCE4-6175-694F-98AC-E7594F9FD474}"/>
              </a:ext>
            </a:extLst>
          </p:cNvPr>
          <p:cNvSpPr>
            <a:spLocks noGrp="1"/>
          </p:cNvSpPr>
          <p:nvPr>
            <p:ph type="title"/>
          </p:nvPr>
        </p:nvSpPr>
        <p:spPr>
          <a:xfrm>
            <a:off x="757140" y="2521077"/>
            <a:ext cx="8640859" cy="615553"/>
          </a:xfrm>
        </p:spPr>
        <p:txBody>
          <a:bodyPr/>
          <a:lstStyle/>
          <a:p>
            <a:r>
              <a:rPr lang="en-GB" dirty="0"/>
              <a:t>Overview of the criminal </a:t>
            </a:r>
            <a:r>
              <a:rPr lang="en-GB" dirty="0" smtClean="0"/>
              <a:t>process</a:t>
            </a:r>
            <a:endParaRPr lang="en-GB" dirty="0"/>
          </a:p>
        </p:txBody>
      </p:sp>
    </p:spTree>
    <p:extLst>
      <p:ext uri="{BB962C8B-B14F-4D97-AF65-F5344CB8AC3E}">
        <p14:creationId xmlns:p14="http://schemas.microsoft.com/office/powerpoint/2010/main" val="1622554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DA9DEC-859E-6C4E-9C6B-E11BE5CBAF93}"/>
              </a:ext>
            </a:extLst>
          </p:cNvPr>
          <p:cNvSpPr>
            <a:spLocks noGrp="1"/>
          </p:cNvSpPr>
          <p:nvPr>
            <p:ph type="title"/>
          </p:nvPr>
        </p:nvSpPr>
        <p:spPr/>
        <p:txBody>
          <a:bodyPr/>
          <a:lstStyle/>
          <a:p>
            <a:r>
              <a:rPr lang="en-US" dirty="0" smtClean="0"/>
              <a:t>Timeline</a:t>
            </a:r>
            <a:endParaRPr lang="en-US" dirty="0"/>
          </a:p>
        </p:txBody>
      </p:sp>
      <p:sp>
        <p:nvSpPr>
          <p:cNvPr id="4" name="Slide Number Placeholder 3">
            <a:extLst>
              <a:ext uri="{FF2B5EF4-FFF2-40B4-BE49-F238E27FC236}">
                <a16:creationId xmlns:a16="http://schemas.microsoft.com/office/drawing/2014/main" id="{E5AEDD1A-DC53-AB4F-B295-156E4FBEC3E5}"/>
              </a:ext>
            </a:extLst>
          </p:cNvPr>
          <p:cNvSpPr>
            <a:spLocks noGrp="1"/>
          </p:cNvSpPr>
          <p:nvPr>
            <p:ph type="sldNum" sz="quarter" idx="11"/>
          </p:nvPr>
        </p:nvSpPr>
        <p:spPr/>
        <p:txBody>
          <a:bodyPr/>
          <a:lstStyle/>
          <a:p>
            <a:fld id="{9F42F5A6-819A-9F4C-9225-88E3002428E4}" type="slidenum">
              <a:rPr lang="en-US" smtClean="0"/>
              <a:pPr/>
              <a:t>8</a:t>
            </a:fld>
            <a:endParaRPr lang="en-US" dirty="0"/>
          </a:p>
        </p:txBody>
      </p:sp>
      <p:pic>
        <p:nvPicPr>
          <p:cNvPr id="27" name="Picture Placeholder 26"/>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a:stretch>
            <a:fillRect/>
          </a:stretch>
        </p:blipFill>
        <p:spPr>
          <a:xfrm>
            <a:off x="7895292" y="3822702"/>
            <a:ext cx="899999" cy="900000"/>
          </a:xfrm>
        </p:spPr>
      </p:pic>
      <p:pic>
        <p:nvPicPr>
          <p:cNvPr id="29" name="Picture Placeholder 28"/>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a:fillRect/>
          </a:stretch>
        </p:blipFill>
        <p:spPr>
          <a:xfrm>
            <a:off x="1051691" y="3881493"/>
            <a:ext cx="899999" cy="900000"/>
          </a:xfrm>
        </p:spPr>
      </p:pic>
      <p:pic>
        <p:nvPicPr>
          <p:cNvPr id="31" name="Picture Placeholder 30"/>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a:xfrm>
            <a:off x="3391489" y="3929322"/>
            <a:ext cx="899999" cy="900000"/>
          </a:xfrm>
        </p:spPr>
      </p:pic>
      <p:pic>
        <p:nvPicPr>
          <p:cNvPr id="32" name="Picture Placeholder 31"/>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a:stretch>
            <a:fillRect/>
          </a:stretch>
        </p:blipFill>
        <p:spPr>
          <a:xfrm>
            <a:off x="5540690" y="3828204"/>
            <a:ext cx="899999" cy="900000"/>
          </a:xfrm>
        </p:spPr>
      </p:pic>
      <p:pic>
        <p:nvPicPr>
          <p:cNvPr id="21" name="Picture Placeholder 20"/>
          <p:cNvPicPr>
            <a:picLocks noGrp="1" noChangeAspect="1"/>
          </p:cNvPicPr>
          <p:nvPr>
            <p:ph type="pic" sz="quarter" idx="28"/>
          </p:nvPr>
        </p:nvPicPr>
        <p:blipFill rotWithShape="1">
          <a:blip r:embed="rId6">
            <a:extLst>
              <a:ext uri="{28A0092B-C50C-407E-A947-70E740481C1C}">
                <a14:useLocalDpi xmlns:a14="http://schemas.microsoft.com/office/drawing/2010/main" val="0"/>
              </a:ext>
            </a:extLst>
          </a:blip>
          <a:srcRect t="38461" b="38461"/>
          <a:stretch/>
        </p:blipFill>
        <p:spPr/>
      </p:pic>
      <p:sp>
        <p:nvSpPr>
          <p:cNvPr id="15" name="Text Placeholder 14">
            <a:extLst>
              <a:ext uri="{FF2B5EF4-FFF2-40B4-BE49-F238E27FC236}">
                <a16:creationId xmlns:a16="http://schemas.microsoft.com/office/drawing/2014/main" id="{686DBAC2-75E6-E445-BD81-2D3459784714}"/>
              </a:ext>
            </a:extLst>
          </p:cNvPr>
          <p:cNvSpPr>
            <a:spLocks noGrp="1"/>
          </p:cNvSpPr>
          <p:nvPr>
            <p:ph type="body" sz="quarter" idx="41"/>
          </p:nvPr>
        </p:nvSpPr>
        <p:spPr>
          <a:xfrm>
            <a:off x="550863" y="5029646"/>
            <a:ext cx="2075828" cy="169277"/>
          </a:xfrm>
        </p:spPr>
        <p:txBody>
          <a:bodyPr/>
          <a:lstStyle/>
          <a:p>
            <a:pPr lvl="3"/>
            <a:r>
              <a:rPr lang="en-US" dirty="0" smtClean="0"/>
              <a:t>Incident and Reporting</a:t>
            </a:r>
            <a:endParaRPr lang="en-US" dirty="0"/>
          </a:p>
        </p:txBody>
      </p:sp>
      <p:sp>
        <p:nvSpPr>
          <p:cNvPr id="16" name="Text Placeholder 15">
            <a:extLst>
              <a:ext uri="{FF2B5EF4-FFF2-40B4-BE49-F238E27FC236}">
                <a16:creationId xmlns:a16="http://schemas.microsoft.com/office/drawing/2014/main" id="{21CB5E0D-CECA-CF4F-B641-1DE82F3551C9}"/>
              </a:ext>
            </a:extLst>
          </p:cNvPr>
          <p:cNvSpPr>
            <a:spLocks noGrp="1"/>
          </p:cNvSpPr>
          <p:nvPr>
            <p:ph type="body" sz="quarter" idx="42"/>
          </p:nvPr>
        </p:nvSpPr>
        <p:spPr>
          <a:xfrm>
            <a:off x="2803575" y="5008641"/>
            <a:ext cx="2075828" cy="169277"/>
          </a:xfrm>
        </p:spPr>
        <p:txBody>
          <a:bodyPr/>
          <a:lstStyle/>
          <a:p>
            <a:pPr lvl="3"/>
            <a:r>
              <a:rPr lang="en-US" dirty="0" smtClean="0"/>
              <a:t>HSE/Police Investigation</a:t>
            </a:r>
            <a:endParaRPr lang="en-US" dirty="0"/>
          </a:p>
        </p:txBody>
      </p:sp>
      <p:sp>
        <p:nvSpPr>
          <p:cNvPr id="17" name="Text Placeholder 16">
            <a:extLst>
              <a:ext uri="{FF2B5EF4-FFF2-40B4-BE49-F238E27FC236}">
                <a16:creationId xmlns:a16="http://schemas.microsoft.com/office/drawing/2014/main" id="{768E7B4F-7643-C945-8E9E-3A5FD40114FF}"/>
              </a:ext>
            </a:extLst>
          </p:cNvPr>
          <p:cNvSpPr>
            <a:spLocks noGrp="1"/>
          </p:cNvSpPr>
          <p:nvPr>
            <p:ph type="body" sz="quarter" idx="43"/>
          </p:nvPr>
        </p:nvSpPr>
        <p:spPr>
          <a:xfrm>
            <a:off x="5056287" y="5008641"/>
            <a:ext cx="2075828" cy="338554"/>
          </a:xfrm>
        </p:spPr>
        <p:txBody>
          <a:bodyPr/>
          <a:lstStyle/>
          <a:p>
            <a:pPr lvl="3"/>
            <a:r>
              <a:rPr lang="en-US" dirty="0" smtClean="0"/>
              <a:t>PACE Interviews / Written Submissions</a:t>
            </a:r>
            <a:endParaRPr lang="en-US" dirty="0"/>
          </a:p>
        </p:txBody>
      </p:sp>
      <p:sp>
        <p:nvSpPr>
          <p:cNvPr id="18" name="Text Placeholder 17">
            <a:extLst>
              <a:ext uri="{FF2B5EF4-FFF2-40B4-BE49-F238E27FC236}">
                <a16:creationId xmlns:a16="http://schemas.microsoft.com/office/drawing/2014/main" id="{9AE60100-8E44-C347-A6F4-A4ACA148373A}"/>
              </a:ext>
            </a:extLst>
          </p:cNvPr>
          <p:cNvSpPr>
            <a:spLocks noGrp="1"/>
          </p:cNvSpPr>
          <p:nvPr>
            <p:ph type="body" sz="quarter" idx="44"/>
          </p:nvPr>
        </p:nvSpPr>
        <p:spPr>
          <a:xfrm>
            <a:off x="7308999" y="5008641"/>
            <a:ext cx="2075828" cy="169277"/>
          </a:xfrm>
        </p:spPr>
        <p:txBody>
          <a:bodyPr/>
          <a:lstStyle/>
          <a:p>
            <a:pPr lvl="3"/>
            <a:r>
              <a:rPr lang="en-US" dirty="0" smtClean="0"/>
              <a:t>Charging Decision</a:t>
            </a:r>
            <a:endParaRPr lang="en-US" dirty="0"/>
          </a:p>
        </p:txBody>
      </p:sp>
      <p:sp>
        <p:nvSpPr>
          <p:cNvPr id="19" name="Text Placeholder 18">
            <a:extLst>
              <a:ext uri="{FF2B5EF4-FFF2-40B4-BE49-F238E27FC236}">
                <a16:creationId xmlns:a16="http://schemas.microsoft.com/office/drawing/2014/main" id="{212D289C-642E-AD49-82E4-D58B88B845B4}"/>
              </a:ext>
            </a:extLst>
          </p:cNvPr>
          <p:cNvSpPr>
            <a:spLocks noGrp="1"/>
          </p:cNvSpPr>
          <p:nvPr>
            <p:ph type="body" sz="quarter" idx="45"/>
          </p:nvPr>
        </p:nvSpPr>
        <p:spPr>
          <a:xfrm>
            <a:off x="9561710" y="5008641"/>
            <a:ext cx="2075828" cy="338554"/>
          </a:xfrm>
        </p:spPr>
        <p:txBody>
          <a:bodyPr/>
          <a:lstStyle/>
          <a:p>
            <a:pPr lvl="3"/>
            <a:r>
              <a:rPr lang="en-US" dirty="0" smtClean="0"/>
              <a:t>Criminal and Coronial Proceedings</a:t>
            </a:r>
            <a:endParaRPr lang="en-US" dirty="0"/>
          </a:p>
        </p:txBody>
      </p:sp>
      <p:sp>
        <p:nvSpPr>
          <p:cNvPr id="3" name="Footer Placeholder 2">
            <a:extLst>
              <a:ext uri="{FF2B5EF4-FFF2-40B4-BE49-F238E27FC236}">
                <a16:creationId xmlns:a16="http://schemas.microsoft.com/office/drawing/2014/main" id="{EE8BD82A-C916-634C-BE66-057F6A18EFE3}"/>
              </a:ext>
            </a:extLst>
          </p:cNvPr>
          <p:cNvSpPr>
            <a:spLocks noGrp="1"/>
          </p:cNvSpPr>
          <p:nvPr>
            <p:ph type="ftr" sz="quarter" idx="46"/>
          </p:nvPr>
        </p:nvSpPr>
        <p:spPr/>
        <p:txBody>
          <a:bodyPr/>
          <a:lstStyle/>
          <a:p>
            <a:r>
              <a:rPr lang="en-GB" smtClean="0"/>
              <a:t>DWF | Defending Criminal Proceedings | </a:t>
            </a:r>
            <a:endParaRPr lang="en-US" b="1" dirty="0">
              <a:solidFill>
                <a:schemeClr val="accent1"/>
              </a:solidFill>
            </a:endParaRPr>
          </a:p>
        </p:txBody>
      </p:sp>
      <p:pic>
        <p:nvPicPr>
          <p:cNvPr id="6" name="Picture 5"/>
          <p:cNvPicPr>
            <a:picLocks noChangeAspect="1"/>
          </p:cNvPicPr>
          <p:nvPr/>
        </p:nvPicPr>
        <p:blipFill>
          <a:blip r:embed="rId7"/>
          <a:stretch>
            <a:fillRect/>
          </a:stretch>
        </p:blipFill>
        <p:spPr>
          <a:xfrm>
            <a:off x="10148774" y="3824266"/>
            <a:ext cx="901700" cy="908050"/>
          </a:xfrm>
          <a:prstGeom prst="rect">
            <a:avLst/>
          </a:prstGeom>
        </p:spPr>
      </p:pic>
    </p:spTree>
    <p:extLst>
      <p:ext uri="{BB962C8B-B14F-4D97-AF65-F5344CB8AC3E}">
        <p14:creationId xmlns:p14="http://schemas.microsoft.com/office/powerpoint/2010/main" val="3947068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Front and Back Cover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and quote slid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box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Fonts">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act Slid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17798</TotalTime>
  <Words>829</Words>
  <Application>Microsoft Office PowerPoint</Application>
  <PresentationFormat>Widescreen</PresentationFormat>
  <Paragraphs>197</Paragraphs>
  <Slides>18</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Open Sans Light</vt:lpstr>
      <vt:lpstr>Arial</vt:lpstr>
      <vt:lpstr>Open Sans</vt:lpstr>
      <vt:lpstr>Calibri</vt:lpstr>
      <vt:lpstr>Merriweather Light</vt:lpstr>
      <vt:lpstr>Front and Back Covers</vt:lpstr>
      <vt:lpstr>Divider and quote slides</vt:lpstr>
      <vt:lpstr>Text boxes</vt:lpstr>
      <vt:lpstr>Contact Slides</vt:lpstr>
      <vt:lpstr>Infographics</vt:lpstr>
      <vt:lpstr>PowerPoint Presentation</vt:lpstr>
      <vt:lpstr>DEFENDING CRIMINAL PROCEEDINGS</vt:lpstr>
      <vt:lpstr>Jess Murphy and Simon Macfarlane</vt:lpstr>
      <vt:lpstr>Objectives </vt:lpstr>
      <vt:lpstr>Overview of criminal offences </vt:lpstr>
      <vt:lpstr>Health and Safety in Agriculture</vt:lpstr>
      <vt:lpstr>Health and Safety in Agriculture</vt:lpstr>
      <vt:lpstr>Overview of the criminal process</vt:lpstr>
      <vt:lpstr>Timeline</vt:lpstr>
      <vt:lpstr>Incident, Reporting and Investigation</vt:lpstr>
      <vt:lpstr>Interviews under Caution </vt:lpstr>
      <vt:lpstr>Charging Decision</vt:lpstr>
      <vt:lpstr>Burden of Proof </vt:lpstr>
      <vt:lpstr>Criminal Proceedings</vt:lpstr>
      <vt:lpstr>Defending criminal proceedings</vt:lpstr>
      <vt:lpstr>Benefits </vt:lpstr>
      <vt:lpstr>s. 17 Criminal Procedure and Investigations Act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Nurulhuda Mansor</dc:creator>
  <cp:lastModifiedBy>Simon Macfarlane</cp:lastModifiedBy>
  <cp:revision>772</cp:revision>
  <dcterms:created xsi:type="dcterms:W3CDTF">2021-02-03T06:30:03Z</dcterms:created>
  <dcterms:modified xsi:type="dcterms:W3CDTF">2023-03-06T11:01:46Z</dcterms:modified>
</cp:coreProperties>
</file>