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88" r:id="rId2"/>
    <p:sldId id="4189" r:id="rId3"/>
    <p:sldId id="4190" r:id="rId4"/>
    <p:sldId id="41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8EE59-9B45-D48A-0E4A-C6F120B517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A4D0E6-1453-0361-E418-757931E76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31AFABF-BE04-2DEB-03AF-42A4462D408A}"/>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EC60B2F9-1948-227D-7A1F-67D97A6E81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C72E4A-205D-E147-896E-083F1BE9D649}"/>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339272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6A10-3872-1603-D25D-FB1B3B3E795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382EBB-930C-CA1C-8E1A-3247BDA720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E7BCF5-60DD-BA4B-0E0C-5AA8C2D6B158}"/>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E83773B3-F980-324F-B19A-A0904CE668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724B20-F760-24D8-EAAA-F06A74948517}"/>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19177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9B010B-8285-D598-2B2B-BB098072FA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DEBB914-CAD6-150B-ECB6-F44C4F3FF9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29039A-0470-1008-BF5E-5A26BDCEFF62}"/>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733772B5-9FF0-0701-874B-F8284BB57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29B743-EDF8-1881-A0FE-4273657CFF35}"/>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409510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240F9-B106-54AC-CA0E-02C15DEEDE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D893-7B94-FD36-92D9-1B97553878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798499-40F2-77AF-C872-BCF3E6499DEE}"/>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0CC7D957-3952-D69D-5B47-F7A2B13BA0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ECAE90-96C6-978E-915D-689527A952E3}"/>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79230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B1531-ACBA-CFB6-D391-10D2A32502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F33E2E-14A3-06EC-38C2-DB0C325D0A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4DABFB-822F-F75C-DCDA-7C74F2F50A5E}"/>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4D3F6DDE-8B3D-F006-61E7-99C97EEE44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D0DB49-1DBB-E491-F25C-63F989CFDEA4}"/>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124756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F8508-C157-D087-9A3A-39E9104BE6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41DF6F-1CCD-3DB5-3E6F-CE8CD2AF1B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F7092F-5865-4A03-62F3-41CCFDF3D3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5867F3-9487-2B98-78CD-A78EEE989078}"/>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6" name="Footer Placeholder 5">
            <a:extLst>
              <a:ext uri="{FF2B5EF4-FFF2-40B4-BE49-F238E27FC236}">
                <a16:creationId xmlns:a16="http://schemas.microsoft.com/office/drawing/2014/main" id="{869FCACE-676D-F43F-853A-17FB47BC70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C7472B-883F-0D31-B218-2B2010326661}"/>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25102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9E5E6-20F1-980B-F338-9762F98F29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290744-D2B7-4D39-E0AE-5BA645F64D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B2E5CE-7344-B191-5B59-45D4BD0303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670AB9D-C702-20B3-CD00-6B59C347D6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34385B-9939-0EAC-BE2E-9E33339B04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F8BCFA-27B5-7B50-563B-26A6976EB4F6}"/>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8" name="Footer Placeholder 7">
            <a:extLst>
              <a:ext uri="{FF2B5EF4-FFF2-40B4-BE49-F238E27FC236}">
                <a16:creationId xmlns:a16="http://schemas.microsoft.com/office/drawing/2014/main" id="{2F72BAD2-CD63-FFE7-87E0-1008FE915D4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FE08FF-D82D-2743-AD1C-7D4583A65AB8}"/>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414960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2A1A-E4DD-E96F-7902-52E398F701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3828085-D705-3D41-6667-3F1DC5BBDB8A}"/>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4" name="Footer Placeholder 3">
            <a:extLst>
              <a:ext uri="{FF2B5EF4-FFF2-40B4-BE49-F238E27FC236}">
                <a16:creationId xmlns:a16="http://schemas.microsoft.com/office/drawing/2014/main" id="{5131D7DF-2EBE-121A-C4DC-4E5AF01A3A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6E0E57-B8B6-3B41-BCE3-D254747AB75A}"/>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1555776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4754FA-6C34-4910-B457-6F133AC57D92}"/>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3" name="Footer Placeholder 2">
            <a:extLst>
              <a:ext uri="{FF2B5EF4-FFF2-40B4-BE49-F238E27FC236}">
                <a16:creationId xmlns:a16="http://schemas.microsoft.com/office/drawing/2014/main" id="{CF0E5BFA-D35B-CCF0-5686-961E37B183C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0EEA93-A082-3E6C-E57E-0391AEBEF660}"/>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1871883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0ACE4-1CDB-1822-B15C-859E093295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6D8C52-884C-DCD7-2CDF-B32E473EB1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C48C08-CC0E-DE81-AF18-8C9064FFE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EDE814-9E50-2378-91FE-AB6687CF698F}"/>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6" name="Footer Placeholder 5">
            <a:extLst>
              <a:ext uri="{FF2B5EF4-FFF2-40B4-BE49-F238E27FC236}">
                <a16:creationId xmlns:a16="http://schemas.microsoft.com/office/drawing/2014/main" id="{048381BF-A815-6362-60A6-4384D7512C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7EBD14-9D7F-2071-BFEA-40D9CC39789D}"/>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361734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9AED9-EA85-195E-0ED4-63DA173C9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0220266-3C2A-E82B-0855-51E9F84728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770E0C-7F9E-1923-6388-0C33D121F8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C73404-BFC0-FE26-813C-67C2E8AA5773}"/>
              </a:ext>
            </a:extLst>
          </p:cNvPr>
          <p:cNvSpPr>
            <a:spLocks noGrp="1"/>
          </p:cNvSpPr>
          <p:nvPr>
            <p:ph type="dt" sz="half" idx="10"/>
          </p:nvPr>
        </p:nvSpPr>
        <p:spPr/>
        <p:txBody>
          <a:bodyPr/>
          <a:lstStyle/>
          <a:p>
            <a:fld id="{80562519-49E3-4A3E-AC35-EE800A374078}" type="datetimeFigureOut">
              <a:rPr lang="en-GB" smtClean="0"/>
              <a:t>15/12/2022</a:t>
            </a:fld>
            <a:endParaRPr lang="en-GB"/>
          </a:p>
        </p:txBody>
      </p:sp>
      <p:sp>
        <p:nvSpPr>
          <p:cNvPr id="6" name="Footer Placeholder 5">
            <a:extLst>
              <a:ext uri="{FF2B5EF4-FFF2-40B4-BE49-F238E27FC236}">
                <a16:creationId xmlns:a16="http://schemas.microsoft.com/office/drawing/2014/main" id="{1A126E71-D4DE-5DC9-6D16-B98A6E9473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923B4F-624C-B021-1173-00C9F13463AE}"/>
              </a:ext>
            </a:extLst>
          </p:cNvPr>
          <p:cNvSpPr>
            <a:spLocks noGrp="1"/>
          </p:cNvSpPr>
          <p:nvPr>
            <p:ph type="sldNum" sz="quarter" idx="12"/>
          </p:nvPr>
        </p:nvSpPr>
        <p:spPr/>
        <p:txBody>
          <a:bodyPr/>
          <a:lstStyle/>
          <a:p>
            <a:fld id="{9028211F-019C-421E-8BB0-6E88F9883F45}" type="slidenum">
              <a:rPr lang="en-GB" smtClean="0"/>
              <a:t>‹#›</a:t>
            </a:fld>
            <a:endParaRPr lang="en-GB"/>
          </a:p>
        </p:txBody>
      </p:sp>
    </p:spTree>
    <p:extLst>
      <p:ext uri="{BB962C8B-B14F-4D97-AF65-F5344CB8AC3E}">
        <p14:creationId xmlns:p14="http://schemas.microsoft.com/office/powerpoint/2010/main" val="191328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C5D07F-685C-C5E7-DD19-CB4D6D663D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3A6E93-715C-4CEA-187E-38DCA913ED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230725-FAAE-277C-2A65-36BF0F00BE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62519-49E3-4A3E-AC35-EE800A374078}" type="datetimeFigureOut">
              <a:rPr lang="en-GB" smtClean="0"/>
              <a:t>15/12/2022</a:t>
            </a:fld>
            <a:endParaRPr lang="en-GB"/>
          </a:p>
        </p:txBody>
      </p:sp>
      <p:sp>
        <p:nvSpPr>
          <p:cNvPr id="5" name="Footer Placeholder 4">
            <a:extLst>
              <a:ext uri="{FF2B5EF4-FFF2-40B4-BE49-F238E27FC236}">
                <a16:creationId xmlns:a16="http://schemas.microsoft.com/office/drawing/2014/main" id="{81A9C671-F556-ACE4-49F2-E123B67D4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883BCA-4C75-6CE0-BDE5-4C655EE4E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8211F-019C-421E-8BB0-6E88F9883F45}" type="slidenum">
              <a:rPr lang="en-GB" smtClean="0"/>
              <a:t>‹#›</a:t>
            </a:fld>
            <a:endParaRPr lang="en-GB"/>
          </a:p>
        </p:txBody>
      </p:sp>
    </p:spTree>
    <p:extLst>
      <p:ext uri="{BB962C8B-B14F-4D97-AF65-F5344CB8AC3E}">
        <p14:creationId xmlns:p14="http://schemas.microsoft.com/office/powerpoint/2010/main" val="2480172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73B-04FA-44B1-B485-382C6F9115C3}"/>
              </a:ext>
            </a:extLst>
          </p:cNvPr>
          <p:cNvSpPr txBox="1">
            <a:spLocks noGrp="1"/>
          </p:cNvSpPr>
          <p:nvPr>
            <p:ph type="title"/>
          </p:nvPr>
        </p:nvSpPr>
        <p:spPr>
          <a:xfrm>
            <a:off x="292835" y="142875"/>
            <a:ext cx="697474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chemeClr val="accent1">
                    <a:lumMod val="50000"/>
                  </a:schemeClr>
                </a:solidFill>
                <a:latin typeface="Arial Nova" panose="020B0504020202020204" pitchFamily="34" charset="0"/>
              </a:rPr>
              <a:t> How You Should Delegate : 10 Rules</a:t>
            </a:r>
          </a:p>
        </p:txBody>
      </p:sp>
      <p:sp>
        <p:nvSpPr>
          <p:cNvPr id="2" name="TextBox 1">
            <a:extLst>
              <a:ext uri="{FF2B5EF4-FFF2-40B4-BE49-F238E27FC236}">
                <a16:creationId xmlns:a16="http://schemas.microsoft.com/office/drawing/2014/main" id="{BCC473A1-C269-4D79-9270-31C2AD9CB10E}"/>
              </a:ext>
            </a:extLst>
          </p:cNvPr>
          <p:cNvSpPr txBox="1"/>
          <p:nvPr/>
        </p:nvSpPr>
        <p:spPr>
          <a:xfrm>
            <a:off x="447675" y="1639888"/>
            <a:ext cx="11296650" cy="3970318"/>
          </a:xfrm>
          <a:prstGeom prst="rect">
            <a:avLst/>
          </a:prstGeom>
          <a:noFill/>
        </p:spPr>
        <p:txBody>
          <a:bodyPr wrap="square" rtlCol="0">
            <a:spAutoFit/>
          </a:bodyPr>
          <a:lstStyle/>
          <a:p>
            <a:pPr marL="342900" indent="-342900">
              <a:buAutoNum type="arabicPeriod"/>
            </a:pPr>
            <a:r>
              <a:rPr lang="en-GB" sz="2800" dirty="0">
                <a:latin typeface="Arial" panose="020B0604020202020204" pitchFamily="34" charset="0"/>
                <a:cs typeface="Arial" panose="020B0604020202020204" pitchFamily="34" charset="0"/>
              </a:rPr>
              <a:t>Be Patient </a:t>
            </a:r>
            <a:r>
              <a:rPr lang="en-GB" sz="2400" dirty="0">
                <a:latin typeface="Arial" panose="020B0604020202020204" pitchFamily="34" charset="0"/>
                <a:cs typeface="Arial" panose="020B0604020202020204" pitchFamily="34" charset="0"/>
              </a:rPr>
              <a:t>: The first time you delegate any task, it is almost certainly going to take longer than doing it yourself. That is normal. Over time, it will get easier.</a:t>
            </a:r>
          </a:p>
          <a:p>
            <a:pPr marL="342900" indent="-342900">
              <a:buAutoNum type="arabicPeriod"/>
            </a:pPr>
            <a:endParaRPr lang="en-GB" sz="2400" dirty="0">
              <a:latin typeface="Arial" panose="020B0604020202020204" pitchFamily="34" charset="0"/>
              <a:cs typeface="Arial" panose="020B0604020202020204" pitchFamily="34" charset="0"/>
            </a:endParaRPr>
          </a:p>
          <a:p>
            <a:pPr marL="342900" indent="-342900">
              <a:buAutoNum type="arabicPeriod"/>
            </a:pPr>
            <a:r>
              <a:rPr lang="en-GB" sz="2800" dirty="0">
                <a:latin typeface="Arial" panose="020B0604020202020204" pitchFamily="34" charset="0"/>
                <a:cs typeface="Arial" panose="020B0604020202020204" pitchFamily="34" charset="0"/>
              </a:rPr>
              <a:t>Don’t Over-Delegate </a:t>
            </a:r>
            <a:r>
              <a:rPr lang="en-GB" sz="2400" dirty="0">
                <a:latin typeface="Arial" panose="020B0604020202020204" pitchFamily="34" charset="0"/>
                <a:cs typeface="Arial" panose="020B0604020202020204" pitchFamily="34" charset="0"/>
              </a:rPr>
              <a:t>: Delegation is not shifting work you should be doing to someone else’s plate – it’s getting those tasks you shouldn’t be doing off of yours. It is important to know the difference.</a:t>
            </a:r>
          </a:p>
          <a:p>
            <a:pPr marL="342900" indent="-342900">
              <a:buAutoNum type="arabicPeriod"/>
            </a:pPr>
            <a:endParaRPr lang="en-GB" sz="2400" dirty="0">
              <a:latin typeface="Arial" panose="020B0604020202020204" pitchFamily="34" charset="0"/>
              <a:cs typeface="Arial" panose="020B0604020202020204" pitchFamily="34" charset="0"/>
            </a:endParaRPr>
          </a:p>
          <a:p>
            <a:pPr marL="342900" indent="-342900">
              <a:buAutoNum type="arabicPeriod"/>
            </a:pPr>
            <a:r>
              <a:rPr lang="en-GB" sz="2800" dirty="0">
                <a:latin typeface="Arial" panose="020B0604020202020204" pitchFamily="34" charset="0"/>
                <a:cs typeface="Arial" panose="020B0604020202020204" pitchFamily="34" charset="0"/>
              </a:rPr>
              <a:t>Pick the Right People </a:t>
            </a:r>
            <a:r>
              <a:rPr lang="en-GB" sz="2400" dirty="0">
                <a:latin typeface="Arial" panose="020B0604020202020204" pitchFamily="34" charset="0"/>
                <a:cs typeface="Arial" panose="020B0604020202020204" pitchFamily="34" charset="0"/>
              </a:rPr>
              <a:t>: Make sure the person you’re delegating to is qualified to do the task. Better yet, try to delegate tasks that will make best use of other peoples’ best skills, strengths and interests, then</a:t>
            </a:r>
          </a:p>
        </p:txBody>
      </p:sp>
    </p:spTree>
    <p:extLst>
      <p:ext uri="{BB962C8B-B14F-4D97-AF65-F5344CB8AC3E}">
        <p14:creationId xmlns:p14="http://schemas.microsoft.com/office/powerpoint/2010/main" val="61829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73B-04FA-44B1-B485-382C6F9115C3}"/>
              </a:ext>
            </a:extLst>
          </p:cNvPr>
          <p:cNvSpPr txBox="1">
            <a:spLocks noGrp="1"/>
          </p:cNvSpPr>
          <p:nvPr>
            <p:ph type="title"/>
          </p:nvPr>
        </p:nvSpPr>
        <p:spPr>
          <a:xfrm>
            <a:off x="92810" y="0"/>
            <a:ext cx="97369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chemeClr val="accent1">
                    <a:lumMod val="50000"/>
                  </a:schemeClr>
                </a:solidFill>
                <a:latin typeface="Arial Nova" panose="020B0504020202020204" pitchFamily="34" charset="0"/>
              </a:rPr>
              <a:t> How You Should Delegate</a:t>
            </a:r>
          </a:p>
        </p:txBody>
      </p:sp>
      <p:sp>
        <p:nvSpPr>
          <p:cNvPr id="2" name="TextBox 1">
            <a:extLst>
              <a:ext uri="{FF2B5EF4-FFF2-40B4-BE49-F238E27FC236}">
                <a16:creationId xmlns:a16="http://schemas.microsoft.com/office/drawing/2014/main" id="{BCC473A1-C269-4D79-9270-31C2AD9CB10E}"/>
              </a:ext>
            </a:extLst>
          </p:cNvPr>
          <p:cNvSpPr txBox="1"/>
          <p:nvPr/>
        </p:nvSpPr>
        <p:spPr>
          <a:xfrm>
            <a:off x="371475" y="1611313"/>
            <a:ext cx="11296650" cy="6186309"/>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4. Explain Why You are Delegating </a:t>
            </a:r>
            <a:r>
              <a:rPr lang="en-GB" sz="2400" dirty="0">
                <a:latin typeface="Arial" panose="020B0604020202020204" pitchFamily="34" charset="0"/>
                <a:cs typeface="Arial" panose="020B0604020202020204" pitchFamily="34" charset="0"/>
              </a:rPr>
              <a:t>: When you select people to delegate to, tell them why you chose them, and how you hope to see this help them grow. Help them see each delegated task as an opportunity to row new skills.</a:t>
            </a:r>
          </a:p>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5. Be Specific </a:t>
            </a:r>
            <a:r>
              <a:rPr lang="en-GB" sz="2400" dirty="0">
                <a:latin typeface="Arial" panose="020B0604020202020204" pitchFamily="34" charset="0"/>
                <a:cs typeface="Arial" panose="020B0604020202020204" pitchFamily="34" charset="0"/>
              </a:rPr>
              <a:t>: Be specific with your asks, including why a task needs to be done, the deadlines, and the expected results. Vague instructions result in vaguely-terrible output !</a:t>
            </a:r>
          </a:p>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6. Provide Training </a:t>
            </a:r>
            <a:r>
              <a:rPr lang="en-GB" sz="2400" dirty="0">
                <a:latin typeface="Arial" panose="020B0604020202020204" pitchFamily="34" charset="0"/>
                <a:cs typeface="Arial" panose="020B0604020202020204" pitchFamily="34" charset="0"/>
              </a:rPr>
              <a:t>: Delegation doesn’t just mean handing off a task – make sure people have what they need to do the job. A good rule of thumb is “I do, we do, you do”.</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827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73B-04FA-44B1-B485-382C6F9115C3}"/>
              </a:ext>
            </a:extLst>
          </p:cNvPr>
          <p:cNvSpPr txBox="1">
            <a:spLocks noGrp="1"/>
          </p:cNvSpPr>
          <p:nvPr>
            <p:ph type="title"/>
          </p:nvPr>
        </p:nvSpPr>
        <p:spPr>
          <a:xfrm>
            <a:off x="140435" y="-106363"/>
            <a:ext cx="97369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chemeClr val="accent1">
                    <a:lumMod val="50000"/>
                  </a:schemeClr>
                </a:solidFill>
                <a:latin typeface="Arial Nova" panose="020B0504020202020204" pitchFamily="34" charset="0"/>
              </a:rPr>
              <a:t> How You Should Delegate</a:t>
            </a:r>
          </a:p>
        </p:txBody>
      </p:sp>
      <p:sp>
        <p:nvSpPr>
          <p:cNvPr id="2" name="TextBox 1">
            <a:extLst>
              <a:ext uri="{FF2B5EF4-FFF2-40B4-BE49-F238E27FC236}">
                <a16:creationId xmlns:a16="http://schemas.microsoft.com/office/drawing/2014/main" id="{FB256D96-AFC7-4EA5-BD67-0D9893AE354D}"/>
              </a:ext>
            </a:extLst>
          </p:cNvPr>
          <p:cNvSpPr txBox="1"/>
          <p:nvPr/>
        </p:nvSpPr>
        <p:spPr>
          <a:xfrm>
            <a:off x="504825" y="1575643"/>
            <a:ext cx="10725150" cy="433965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7. Check In </a:t>
            </a:r>
            <a:r>
              <a:rPr lang="en-GB" sz="2400" dirty="0">
                <a:latin typeface="Arial" panose="020B0604020202020204" pitchFamily="34" charset="0"/>
                <a:cs typeface="Arial" panose="020B0604020202020204" pitchFamily="34" charset="0"/>
              </a:rPr>
              <a:t>: Throughout the course of the project or task, always make time to ‘touch base’ or check in. </a:t>
            </a:r>
          </a:p>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8. But Don’t Micromanage </a:t>
            </a:r>
            <a:r>
              <a:rPr lang="en-GB" sz="2400" dirty="0">
                <a:latin typeface="Arial" panose="020B0604020202020204" pitchFamily="34" charset="0"/>
                <a:cs typeface="Arial" panose="020B0604020202020204" pitchFamily="34" charset="0"/>
              </a:rPr>
              <a:t>: Once you’ve delegated, trained and agreed check ins, back away and let them get on with it. To succeed and help the person succeed, you need to let go.</a:t>
            </a:r>
          </a:p>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9. Offer Feedback </a:t>
            </a:r>
            <a:r>
              <a:rPr lang="en-GB" sz="2400" dirty="0">
                <a:latin typeface="Arial" panose="020B0604020202020204" pitchFamily="34" charset="0"/>
                <a:cs typeface="Arial" panose="020B0604020202020204" pitchFamily="34" charset="0"/>
              </a:rPr>
              <a:t>: Any time you delegate something, provide feedback on the end result (both positive and constructive). It is an extra step, but making sure you’re getting exactly what you need, and helping others get better over time. This will help both in the long run.</a:t>
            </a:r>
          </a:p>
        </p:txBody>
      </p:sp>
    </p:spTree>
    <p:extLst>
      <p:ext uri="{BB962C8B-B14F-4D97-AF65-F5344CB8AC3E}">
        <p14:creationId xmlns:p14="http://schemas.microsoft.com/office/powerpoint/2010/main" val="384788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82D73B-04FA-44B1-B485-382C6F9115C3}"/>
              </a:ext>
            </a:extLst>
          </p:cNvPr>
          <p:cNvSpPr txBox="1">
            <a:spLocks noGrp="1"/>
          </p:cNvSpPr>
          <p:nvPr>
            <p:ph type="title"/>
          </p:nvPr>
        </p:nvSpPr>
        <p:spPr>
          <a:xfrm>
            <a:off x="92810" y="0"/>
            <a:ext cx="973699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solidFill>
                  <a:schemeClr val="accent1">
                    <a:lumMod val="50000"/>
                  </a:schemeClr>
                </a:solidFill>
                <a:latin typeface="Arial Nova" panose="020B0504020202020204" pitchFamily="34" charset="0"/>
              </a:rPr>
              <a:t> How You Should Delegate</a:t>
            </a:r>
          </a:p>
        </p:txBody>
      </p:sp>
      <p:sp>
        <p:nvSpPr>
          <p:cNvPr id="3" name="TextBox 2">
            <a:extLst>
              <a:ext uri="{FF2B5EF4-FFF2-40B4-BE49-F238E27FC236}">
                <a16:creationId xmlns:a16="http://schemas.microsoft.com/office/drawing/2014/main" id="{FE1D5238-8368-416D-A9CB-5ED25EF5A584}"/>
              </a:ext>
            </a:extLst>
          </p:cNvPr>
          <p:cNvSpPr txBox="1"/>
          <p:nvPr/>
        </p:nvSpPr>
        <p:spPr>
          <a:xfrm>
            <a:off x="752475" y="1873907"/>
            <a:ext cx="10858500" cy="1261884"/>
          </a:xfrm>
          <a:prstGeom prst="rect">
            <a:avLst/>
          </a:prstGeom>
          <a:noFill/>
        </p:spPr>
        <p:txBody>
          <a:bodyPr wrap="square" rtlCol="0">
            <a:spAutoFit/>
          </a:bodyPr>
          <a:lstStyle/>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10. Say Thank-you </a:t>
            </a:r>
            <a:r>
              <a:rPr lang="en-GB" sz="2400" dirty="0">
                <a:latin typeface="Arial" panose="020B0604020202020204" pitchFamily="34" charset="0"/>
                <a:cs typeface="Arial" panose="020B0604020202020204" pitchFamily="34" charset="0"/>
              </a:rPr>
              <a:t>: Never, ever, underestimate the power of simple polite  words. The other person is saving you time and providing value. </a:t>
            </a:r>
          </a:p>
        </p:txBody>
      </p:sp>
      <p:sp>
        <p:nvSpPr>
          <p:cNvPr id="5" name="TextBox 4">
            <a:extLst>
              <a:ext uri="{FF2B5EF4-FFF2-40B4-BE49-F238E27FC236}">
                <a16:creationId xmlns:a16="http://schemas.microsoft.com/office/drawing/2014/main" id="{6F01F037-0202-4E37-8EA4-D52B0C75C37B}"/>
              </a:ext>
            </a:extLst>
          </p:cNvPr>
          <p:cNvSpPr txBox="1"/>
          <p:nvPr/>
        </p:nvSpPr>
        <p:spPr>
          <a:xfrm>
            <a:off x="1143000" y="4189466"/>
            <a:ext cx="9906000" cy="138499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N.B. Delegation does not have to be a “downward” process. It can be sideways with a peer or colleague and even upwards to your boss if the relationship is right !</a:t>
            </a:r>
          </a:p>
        </p:txBody>
      </p:sp>
    </p:spTree>
    <p:extLst>
      <p:ext uri="{BB962C8B-B14F-4D97-AF65-F5344CB8AC3E}">
        <p14:creationId xmlns:p14="http://schemas.microsoft.com/office/powerpoint/2010/main" val="305869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451</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Nova</vt:lpstr>
      <vt:lpstr>Calibri</vt:lpstr>
      <vt:lpstr>Calibri Light</vt:lpstr>
      <vt:lpstr>Office Theme</vt:lpstr>
      <vt:lpstr> How You Should Delegate : 10 Rules</vt:lpstr>
      <vt:lpstr> How You Should Delegate</vt:lpstr>
      <vt:lpstr> How You Should Delegate</vt:lpstr>
      <vt:lpstr> How You Should Delegate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How You Should Delegate : 10 Rules</dc:title>
  <dc:creator>steven smith</dc:creator>
  <cp:lastModifiedBy>steven smith</cp:lastModifiedBy>
  <cp:revision>2</cp:revision>
  <dcterms:created xsi:type="dcterms:W3CDTF">2022-11-28T13:28:12Z</dcterms:created>
  <dcterms:modified xsi:type="dcterms:W3CDTF">2022-12-15T11:16:01Z</dcterms:modified>
</cp:coreProperties>
</file>