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4" r:id="rId3"/>
    <p:sldId id="797" r:id="rId4"/>
    <p:sldId id="275" r:id="rId5"/>
    <p:sldId id="276" r:id="rId6"/>
    <p:sldId id="277" r:id="rId7"/>
    <p:sldId id="800" r:id="rId8"/>
    <p:sldId id="258" r:id="rId9"/>
    <p:sldId id="281" r:id="rId10"/>
    <p:sldId id="787" r:id="rId11"/>
    <p:sldId id="788" r:id="rId12"/>
    <p:sldId id="791" r:id="rId13"/>
    <p:sldId id="789" r:id="rId14"/>
    <p:sldId id="790" r:id="rId15"/>
    <p:sldId id="278" r:id="rId16"/>
    <p:sldId id="795" r:id="rId17"/>
    <p:sldId id="801" r:id="rId18"/>
    <p:sldId id="799" r:id="rId19"/>
    <p:sldId id="794" r:id="rId20"/>
    <p:sldId id="796" r:id="rId21"/>
    <p:sldId id="79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A74FC8-47A0-4F7D-B032-486C55902CEB}" v="3" dt="2022-04-01T18:55:48.4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 Chandler" userId="e4e72495f3edc5bd" providerId="LiveId" clId="{D3A74FC8-47A0-4F7D-B032-486C55902CEB}"/>
    <pc:docChg chg="custSel delSld modSld">
      <pc:chgData name="Alan Chandler" userId="e4e72495f3edc5bd" providerId="LiveId" clId="{D3A74FC8-47A0-4F7D-B032-486C55902CEB}" dt="2022-04-01T18:55:48.483" v="665" actId="478"/>
      <pc:docMkLst>
        <pc:docMk/>
      </pc:docMkLst>
      <pc:sldChg chg="del">
        <pc:chgData name="Alan Chandler" userId="e4e72495f3edc5bd" providerId="LiveId" clId="{D3A74FC8-47A0-4F7D-B032-486C55902CEB}" dt="2022-04-01T18:51:52.440" v="62" actId="2696"/>
        <pc:sldMkLst>
          <pc:docMk/>
          <pc:sldMk cId="0" sldId="259"/>
        </pc:sldMkLst>
      </pc:sldChg>
      <pc:sldChg chg="del">
        <pc:chgData name="Alan Chandler" userId="e4e72495f3edc5bd" providerId="LiveId" clId="{D3A74FC8-47A0-4F7D-B032-486C55902CEB}" dt="2022-04-01T18:52:04.279" v="65" actId="2696"/>
        <pc:sldMkLst>
          <pc:docMk/>
          <pc:sldMk cId="0" sldId="261"/>
        </pc:sldMkLst>
      </pc:sldChg>
      <pc:sldChg chg="del">
        <pc:chgData name="Alan Chandler" userId="e4e72495f3edc5bd" providerId="LiveId" clId="{D3A74FC8-47A0-4F7D-B032-486C55902CEB}" dt="2022-04-01T18:51:57.903" v="63" actId="2696"/>
        <pc:sldMkLst>
          <pc:docMk/>
          <pc:sldMk cId="0" sldId="263"/>
        </pc:sldMkLst>
      </pc:sldChg>
      <pc:sldChg chg="del">
        <pc:chgData name="Alan Chandler" userId="e4e72495f3edc5bd" providerId="LiveId" clId="{D3A74FC8-47A0-4F7D-B032-486C55902CEB}" dt="2022-04-01T18:52:07.512" v="66" actId="2696"/>
        <pc:sldMkLst>
          <pc:docMk/>
          <pc:sldMk cId="0" sldId="268"/>
        </pc:sldMkLst>
      </pc:sldChg>
      <pc:sldChg chg="del">
        <pc:chgData name="Alan Chandler" userId="e4e72495f3edc5bd" providerId="LiveId" clId="{D3A74FC8-47A0-4F7D-B032-486C55902CEB}" dt="2022-04-01T18:52:10.304" v="67" actId="2696"/>
        <pc:sldMkLst>
          <pc:docMk/>
          <pc:sldMk cId="0" sldId="272"/>
        </pc:sldMkLst>
      </pc:sldChg>
      <pc:sldChg chg="del">
        <pc:chgData name="Alan Chandler" userId="e4e72495f3edc5bd" providerId="LiveId" clId="{D3A74FC8-47A0-4F7D-B032-486C55902CEB}" dt="2022-04-01T18:52:13.323" v="68" actId="2696"/>
        <pc:sldMkLst>
          <pc:docMk/>
          <pc:sldMk cId="0" sldId="273"/>
        </pc:sldMkLst>
      </pc:sldChg>
      <pc:sldChg chg="modSp mod">
        <pc:chgData name="Alan Chandler" userId="e4e72495f3edc5bd" providerId="LiveId" clId="{D3A74FC8-47A0-4F7D-B032-486C55902CEB}" dt="2022-04-01T18:53:37.435" v="148" actId="20577"/>
        <pc:sldMkLst>
          <pc:docMk/>
          <pc:sldMk cId="166887377" sldId="278"/>
        </pc:sldMkLst>
        <pc:spChg chg="mod">
          <ac:chgData name="Alan Chandler" userId="e4e72495f3edc5bd" providerId="LiveId" clId="{D3A74FC8-47A0-4F7D-B032-486C55902CEB}" dt="2022-04-01T18:53:37.435" v="148" actId="20577"/>
          <ac:spMkLst>
            <pc:docMk/>
            <pc:sldMk cId="166887377" sldId="278"/>
            <ac:spMk id="3" creationId="{B95C2E93-E10F-4D62-B40C-B1E7E09AF579}"/>
          </ac:spMkLst>
        </pc:spChg>
      </pc:sldChg>
      <pc:sldChg chg="del">
        <pc:chgData name="Alan Chandler" userId="e4e72495f3edc5bd" providerId="LiveId" clId="{D3A74FC8-47A0-4F7D-B032-486C55902CEB}" dt="2022-04-01T18:52:00.612" v="64" actId="2696"/>
        <pc:sldMkLst>
          <pc:docMk/>
          <pc:sldMk cId="0" sldId="289"/>
        </pc:sldMkLst>
      </pc:sldChg>
      <pc:sldChg chg="modSp mod">
        <pc:chgData name="Alan Chandler" userId="e4e72495f3edc5bd" providerId="LiveId" clId="{D3A74FC8-47A0-4F7D-B032-486C55902CEB}" dt="2022-04-01T18:52:25.419" v="98" actId="20577"/>
        <pc:sldMkLst>
          <pc:docMk/>
          <pc:sldMk cId="0" sldId="787"/>
        </pc:sldMkLst>
        <pc:spChg chg="mod">
          <ac:chgData name="Alan Chandler" userId="e4e72495f3edc5bd" providerId="LiveId" clId="{D3A74FC8-47A0-4F7D-B032-486C55902CEB}" dt="2022-04-01T18:52:25.419" v="98" actId="20577"/>
          <ac:spMkLst>
            <pc:docMk/>
            <pc:sldMk cId="0" sldId="787"/>
            <ac:spMk id="19460" creationId="{44F724DD-2C53-4BE9-AF61-D37820B8F048}"/>
          </ac:spMkLst>
        </pc:spChg>
      </pc:sldChg>
      <pc:sldChg chg="modSp mod">
        <pc:chgData name="Alan Chandler" userId="e4e72495f3edc5bd" providerId="LiveId" clId="{D3A74FC8-47A0-4F7D-B032-486C55902CEB}" dt="2022-04-01T18:52:39.614" v="101" actId="5793"/>
        <pc:sldMkLst>
          <pc:docMk/>
          <pc:sldMk cId="0" sldId="788"/>
        </pc:sldMkLst>
        <pc:spChg chg="mod">
          <ac:chgData name="Alan Chandler" userId="e4e72495f3edc5bd" providerId="LiveId" clId="{D3A74FC8-47A0-4F7D-B032-486C55902CEB}" dt="2022-04-01T18:52:39.614" v="101" actId="5793"/>
          <ac:spMkLst>
            <pc:docMk/>
            <pc:sldMk cId="0" sldId="788"/>
            <ac:spMk id="5" creationId="{1BBD4EDC-5DF5-4658-9B89-CEB14400F614}"/>
          </ac:spMkLst>
        </pc:spChg>
      </pc:sldChg>
      <pc:sldChg chg="modSp mod">
        <pc:chgData name="Alan Chandler" userId="e4e72495f3edc5bd" providerId="LiveId" clId="{D3A74FC8-47A0-4F7D-B032-486C55902CEB}" dt="2022-04-01T18:52:58.895" v="118" actId="20577"/>
        <pc:sldMkLst>
          <pc:docMk/>
          <pc:sldMk cId="0" sldId="789"/>
        </pc:sldMkLst>
        <pc:spChg chg="mod">
          <ac:chgData name="Alan Chandler" userId="e4e72495f3edc5bd" providerId="LiveId" clId="{D3A74FC8-47A0-4F7D-B032-486C55902CEB}" dt="2022-04-01T18:52:58.895" v="118" actId="20577"/>
          <ac:spMkLst>
            <pc:docMk/>
            <pc:sldMk cId="0" sldId="789"/>
            <ac:spMk id="22531" creationId="{37268ACC-D0A4-4ED3-9BDB-564538DB4A95}"/>
          </ac:spMkLst>
        </pc:spChg>
      </pc:sldChg>
      <pc:sldChg chg="delSp modSp mod">
        <pc:chgData name="Alan Chandler" userId="e4e72495f3edc5bd" providerId="LiveId" clId="{D3A74FC8-47A0-4F7D-B032-486C55902CEB}" dt="2022-04-01T18:55:48.483" v="665" actId="478"/>
        <pc:sldMkLst>
          <pc:docMk/>
          <pc:sldMk cId="0" sldId="790"/>
        </pc:sldMkLst>
        <pc:spChg chg="del mod">
          <ac:chgData name="Alan Chandler" userId="e4e72495f3edc5bd" providerId="LiveId" clId="{D3A74FC8-47A0-4F7D-B032-486C55902CEB}" dt="2022-04-01T18:53:13.366" v="121" actId="478"/>
          <ac:spMkLst>
            <pc:docMk/>
            <pc:sldMk cId="0" sldId="790"/>
            <ac:spMk id="23556" creationId="{C4AD1CBF-BC54-4503-A7EF-A43DB1D4C2C7}"/>
          </ac:spMkLst>
        </pc:spChg>
        <pc:picChg chg="del">
          <ac:chgData name="Alan Chandler" userId="e4e72495f3edc5bd" providerId="LiveId" clId="{D3A74FC8-47A0-4F7D-B032-486C55902CEB}" dt="2022-04-01T18:55:48.483" v="665" actId="478"/>
          <ac:picMkLst>
            <pc:docMk/>
            <pc:sldMk cId="0" sldId="790"/>
            <ac:picMk id="15362" creationId="{39153CE7-5FD0-4243-A1F8-F6E2DD32810E}"/>
          </ac:picMkLst>
        </pc:picChg>
      </pc:sldChg>
      <pc:sldChg chg="modSp mod">
        <pc:chgData name="Alan Chandler" userId="e4e72495f3edc5bd" providerId="LiveId" clId="{D3A74FC8-47A0-4F7D-B032-486C55902CEB}" dt="2022-04-01T18:52:52.179" v="117" actId="20577"/>
        <pc:sldMkLst>
          <pc:docMk/>
          <pc:sldMk cId="2557942326" sldId="791"/>
        </pc:sldMkLst>
        <pc:spChg chg="mod">
          <ac:chgData name="Alan Chandler" userId="e4e72495f3edc5bd" providerId="LiveId" clId="{D3A74FC8-47A0-4F7D-B032-486C55902CEB}" dt="2022-04-01T18:52:52.179" v="117" actId="20577"/>
          <ac:spMkLst>
            <pc:docMk/>
            <pc:sldMk cId="2557942326" sldId="791"/>
            <ac:spMk id="3" creationId="{19F77C7C-C750-4AE1-97EE-A457D7C1131C}"/>
          </ac:spMkLst>
        </pc:spChg>
      </pc:sldChg>
      <pc:sldChg chg="del">
        <pc:chgData name="Alan Chandler" userId="e4e72495f3edc5bd" providerId="LiveId" clId="{D3A74FC8-47A0-4F7D-B032-486C55902CEB}" dt="2022-04-01T18:53:41.504" v="149" actId="2696"/>
        <pc:sldMkLst>
          <pc:docMk/>
          <pc:sldMk cId="738262106" sldId="792"/>
        </pc:sldMkLst>
      </pc:sldChg>
      <pc:sldChg chg="del">
        <pc:chgData name="Alan Chandler" userId="e4e72495f3edc5bd" providerId="LiveId" clId="{D3A74FC8-47A0-4F7D-B032-486C55902CEB}" dt="2022-04-01T18:53:44.562" v="150" actId="2696"/>
        <pc:sldMkLst>
          <pc:docMk/>
          <pc:sldMk cId="773849660" sldId="793"/>
        </pc:sldMkLst>
      </pc:sldChg>
      <pc:sldChg chg="modSp mod">
        <pc:chgData name="Alan Chandler" userId="e4e72495f3edc5bd" providerId="LiveId" clId="{D3A74FC8-47A0-4F7D-B032-486C55902CEB}" dt="2022-04-01T18:55:07.591" v="648" actId="27636"/>
        <pc:sldMkLst>
          <pc:docMk/>
          <pc:sldMk cId="3380271661" sldId="794"/>
        </pc:sldMkLst>
        <pc:spChg chg="mod">
          <ac:chgData name="Alan Chandler" userId="e4e72495f3edc5bd" providerId="LiveId" clId="{D3A74FC8-47A0-4F7D-B032-486C55902CEB}" dt="2022-04-01T18:55:07.591" v="648" actId="27636"/>
          <ac:spMkLst>
            <pc:docMk/>
            <pc:sldMk cId="3380271661" sldId="794"/>
            <ac:spMk id="3" creationId="{6E19F39A-E71C-42FD-88FF-96905E19DB65}"/>
          </ac:spMkLst>
        </pc:spChg>
      </pc:sldChg>
      <pc:sldChg chg="modSp mod">
        <pc:chgData name="Alan Chandler" userId="e4e72495f3edc5bd" providerId="LiveId" clId="{D3A74FC8-47A0-4F7D-B032-486C55902CEB}" dt="2022-04-01T18:54:05.603" v="211" actId="20577"/>
        <pc:sldMkLst>
          <pc:docMk/>
          <pc:sldMk cId="3011197783" sldId="795"/>
        </pc:sldMkLst>
        <pc:spChg chg="mod">
          <ac:chgData name="Alan Chandler" userId="e4e72495f3edc5bd" providerId="LiveId" clId="{D3A74FC8-47A0-4F7D-B032-486C55902CEB}" dt="2022-04-01T18:54:05.603" v="211" actId="20577"/>
          <ac:spMkLst>
            <pc:docMk/>
            <pc:sldMk cId="3011197783" sldId="795"/>
            <ac:spMk id="2" creationId="{8CD135ED-8269-455D-9429-1DC4AAA5EBB0}"/>
          </ac:spMkLst>
        </pc:spChg>
        <pc:spChg chg="mod">
          <ac:chgData name="Alan Chandler" userId="e4e72495f3edc5bd" providerId="LiveId" clId="{D3A74FC8-47A0-4F7D-B032-486C55902CEB}" dt="2022-04-01T18:53:54.461" v="154" actId="5793"/>
          <ac:spMkLst>
            <pc:docMk/>
            <pc:sldMk cId="3011197783" sldId="795"/>
            <ac:spMk id="3" creationId="{F39EE288-19AF-4BAD-929E-B882B7CD51DC}"/>
          </ac:spMkLst>
        </pc:spChg>
      </pc:sldChg>
      <pc:sldChg chg="modSp mod">
        <pc:chgData name="Alan Chandler" userId="e4e72495f3edc5bd" providerId="LiveId" clId="{D3A74FC8-47A0-4F7D-B032-486C55902CEB}" dt="2022-04-01T18:55:24.363" v="664" actId="20577"/>
        <pc:sldMkLst>
          <pc:docMk/>
          <pc:sldMk cId="4175632911" sldId="796"/>
        </pc:sldMkLst>
        <pc:spChg chg="mod">
          <ac:chgData name="Alan Chandler" userId="e4e72495f3edc5bd" providerId="LiveId" clId="{D3A74FC8-47A0-4F7D-B032-486C55902CEB}" dt="2022-04-01T18:55:24.363" v="664" actId="20577"/>
          <ac:spMkLst>
            <pc:docMk/>
            <pc:sldMk cId="4175632911" sldId="796"/>
            <ac:spMk id="3" creationId="{5B803D55-837A-4668-B389-3E5BD1F84631}"/>
          </ac:spMkLst>
        </pc:spChg>
      </pc:sldChg>
      <pc:sldChg chg="modSp mod">
        <pc:chgData name="Alan Chandler" userId="e4e72495f3edc5bd" providerId="LiveId" clId="{D3A74FC8-47A0-4F7D-B032-486C55902CEB}" dt="2022-04-01T18:51:47.544" v="61" actId="20577"/>
        <pc:sldMkLst>
          <pc:docMk/>
          <pc:sldMk cId="4125634805" sldId="800"/>
        </pc:sldMkLst>
        <pc:spChg chg="mod">
          <ac:chgData name="Alan Chandler" userId="e4e72495f3edc5bd" providerId="LiveId" clId="{D3A74FC8-47A0-4F7D-B032-486C55902CEB}" dt="2022-04-01T18:51:47.544" v="61" actId="20577"/>
          <ac:spMkLst>
            <pc:docMk/>
            <pc:sldMk cId="4125634805" sldId="800"/>
            <ac:spMk id="3" creationId="{43EE0A58-9606-4A3C-9F07-16383116D5A8}"/>
          </ac:spMkLst>
        </pc:spChg>
      </pc:sldChg>
      <pc:sldChg chg="modSp mod">
        <pc:chgData name="Alan Chandler" userId="e4e72495f3edc5bd" providerId="LiveId" clId="{D3A74FC8-47A0-4F7D-B032-486C55902CEB}" dt="2022-04-01T18:54:56.473" v="646" actId="20577"/>
        <pc:sldMkLst>
          <pc:docMk/>
          <pc:sldMk cId="1266539329" sldId="801"/>
        </pc:sldMkLst>
        <pc:spChg chg="mod">
          <ac:chgData name="Alan Chandler" userId="e4e72495f3edc5bd" providerId="LiveId" clId="{D3A74FC8-47A0-4F7D-B032-486C55902CEB}" dt="2022-04-01T18:54:56.473" v="646" actId="20577"/>
          <ac:spMkLst>
            <pc:docMk/>
            <pc:sldMk cId="1266539329" sldId="801"/>
            <ac:spMk id="3" creationId="{C3CCFB94-A8EF-4046-AD55-F83E2B447CC5}"/>
          </ac:spMkLst>
        </pc:spChg>
      </pc:sldChg>
      <pc:sldMasterChg chg="delSldLayout">
        <pc:chgData name="Alan Chandler" userId="e4e72495f3edc5bd" providerId="LiveId" clId="{D3A74FC8-47A0-4F7D-B032-486C55902CEB}" dt="2022-04-01T18:51:52.440" v="62" actId="2696"/>
        <pc:sldMasterMkLst>
          <pc:docMk/>
          <pc:sldMasterMk cId="2489989475" sldId="2147483648"/>
        </pc:sldMasterMkLst>
        <pc:sldLayoutChg chg="del">
          <pc:chgData name="Alan Chandler" userId="e4e72495f3edc5bd" providerId="LiveId" clId="{D3A74FC8-47A0-4F7D-B032-486C55902CEB}" dt="2022-04-01T18:51:52.440" v="62" actId="2696"/>
          <pc:sldLayoutMkLst>
            <pc:docMk/>
            <pc:sldMasterMk cId="2489989475" sldId="2147483648"/>
            <pc:sldLayoutMk cId="1093211535" sldId="214748366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BFC0B-797C-41C3-A2C3-DC63D25F88A2}" type="datetimeFigureOut">
              <a:rPr lang="en-GB" smtClean="0"/>
              <a:t>01/04/2022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4DD3A2-7553-4EE7-857F-4102F413D374}" type="slidenum">
              <a:rPr lang="en-GB" smtClean="0"/>
              <a:t>‹#›</a:t>
            </a:fld>
            <a:endParaRPr lang="en-GB"/>
          </a:p>
        </p:txBody>
      </p:sp>
    </p:spTree>
    <p:extLst>
      <p:ext uri="{BB962C8B-B14F-4D97-AF65-F5344CB8AC3E}">
        <p14:creationId xmlns:p14="http://schemas.microsoft.com/office/powerpoint/2010/main" val="1995770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88CF0330-F66E-4A3E-824E-7CFA9BF3138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Arial" panose="020B0604020202020204" pitchFamily="34" charset="0"/>
                <a:cs typeface="Arial" panose="020B0604020202020204" pitchFamily="34" charset="0"/>
              </a:defRPr>
            </a:lvl1pPr>
            <a:lvl2pPr marL="750888" indent="-287338" defTabSz="912813">
              <a:defRPr>
                <a:solidFill>
                  <a:schemeClr val="tx1"/>
                </a:solidFill>
                <a:latin typeface="Arial" panose="020B0604020202020204" pitchFamily="34" charset="0"/>
                <a:cs typeface="Arial" panose="020B0604020202020204" pitchFamily="34" charset="0"/>
              </a:defRPr>
            </a:lvl2pPr>
            <a:lvl3pPr marL="1154113" indent="-230188" defTabSz="912813">
              <a:defRPr>
                <a:solidFill>
                  <a:schemeClr val="tx1"/>
                </a:solidFill>
                <a:latin typeface="Arial" panose="020B0604020202020204" pitchFamily="34" charset="0"/>
                <a:cs typeface="Arial" panose="020B0604020202020204" pitchFamily="34" charset="0"/>
              </a:defRPr>
            </a:lvl3pPr>
            <a:lvl4pPr marL="1617663" indent="-230188" defTabSz="912813">
              <a:defRPr>
                <a:solidFill>
                  <a:schemeClr val="tx1"/>
                </a:solidFill>
                <a:latin typeface="Arial" panose="020B0604020202020204" pitchFamily="34" charset="0"/>
                <a:cs typeface="Arial" panose="020B0604020202020204" pitchFamily="34" charset="0"/>
              </a:defRPr>
            </a:lvl4pPr>
            <a:lvl5pPr marL="2079625" indent="-230188" defTabSz="912813">
              <a:defRPr>
                <a:solidFill>
                  <a:schemeClr val="tx1"/>
                </a:solidFill>
                <a:latin typeface="Arial" panose="020B0604020202020204" pitchFamily="34" charset="0"/>
                <a:cs typeface="Arial" panose="020B0604020202020204" pitchFamily="34" charset="0"/>
              </a:defRPr>
            </a:lvl5pPr>
            <a:lvl6pPr marL="2536825" indent="-230188"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4025" indent="-230188"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51225" indent="-230188"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8425" indent="-230188"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B4ADB9F-31D4-4796-93F0-265128DF2140}" type="slidenum">
              <a:rPr lang="de-DE" altLang="en-US" smtClean="0"/>
              <a:pPr/>
              <a:t>10</a:t>
            </a:fld>
            <a:endParaRPr lang="de-DE" altLang="en-US"/>
          </a:p>
        </p:txBody>
      </p:sp>
      <p:sp>
        <p:nvSpPr>
          <p:cNvPr id="20483" name="Rectangle 2">
            <a:extLst>
              <a:ext uri="{FF2B5EF4-FFF2-40B4-BE49-F238E27FC236}">
                <a16:creationId xmlns:a16="http://schemas.microsoft.com/office/drawing/2014/main" id="{CB5C3800-CFEE-42B4-B7D8-EFB40D02154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a:extLst>
              <a:ext uri="{FF2B5EF4-FFF2-40B4-BE49-F238E27FC236}">
                <a16:creationId xmlns:a16="http://schemas.microsoft.com/office/drawing/2014/main" id="{D7C21825-ED81-45EE-8272-CFDAF3E9572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ndParaRPr>
          </a:p>
        </p:txBody>
      </p:sp>
      <p:sp>
        <p:nvSpPr>
          <p:cNvPr id="20485" name="Footer Placeholder 1">
            <a:extLst>
              <a:ext uri="{FF2B5EF4-FFF2-40B4-BE49-F238E27FC236}">
                <a16:creationId xmlns:a16="http://schemas.microsoft.com/office/drawing/2014/main" id="{D9738384-E340-4CB7-8F57-12A696FD589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de-DE" altLang="en-US"/>
              <a:t>ITP</a:t>
            </a:r>
          </a:p>
        </p:txBody>
      </p:sp>
      <p:sp>
        <p:nvSpPr>
          <p:cNvPr id="20486" name="Header Placeholder 2">
            <a:extLst>
              <a:ext uri="{FF2B5EF4-FFF2-40B4-BE49-F238E27FC236}">
                <a16:creationId xmlns:a16="http://schemas.microsoft.com/office/drawing/2014/main" id="{FB213D0A-A04A-4C2E-91AA-94B7924ED69D}"/>
              </a:ext>
            </a:extLst>
          </p:cNvPr>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de-DE" altLang="en-US"/>
              <a:t>M05 Day 3</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167B81BD-646E-4578-8BAD-5B4C2B50481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a:solidFill>
                  <a:schemeClr val="tx1"/>
                </a:solidFill>
                <a:latin typeface="Arial" panose="020B0604020202020204" pitchFamily="34" charset="0"/>
                <a:cs typeface="Arial" panose="020B0604020202020204" pitchFamily="34" charset="0"/>
              </a:defRPr>
            </a:lvl1pPr>
            <a:lvl2pPr marL="750888" indent="-287338" defTabSz="912813">
              <a:defRPr>
                <a:solidFill>
                  <a:schemeClr val="tx1"/>
                </a:solidFill>
                <a:latin typeface="Arial" panose="020B0604020202020204" pitchFamily="34" charset="0"/>
                <a:cs typeface="Arial" panose="020B0604020202020204" pitchFamily="34" charset="0"/>
              </a:defRPr>
            </a:lvl2pPr>
            <a:lvl3pPr marL="1154113" indent="-230188" defTabSz="912813">
              <a:defRPr>
                <a:solidFill>
                  <a:schemeClr val="tx1"/>
                </a:solidFill>
                <a:latin typeface="Arial" panose="020B0604020202020204" pitchFamily="34" charset="0"/>
                <a:cs typeface="Arial" panose="020B0604020202020204" pitchFamily="34" charset="0"/>
              </a:defRPr>
            </a:lvl3pPr>
            <a:lvl4pPr marL="1617663" indent="-230188" defTabSz="912813">
              <a:defRPr>
                <a:solidFill>
                  <a:schemeClr val="tx1"/>
                </a:solidFill>
                <a:latin typeface="Arial" panose="020B0604020202020204" pitchFamily="34" charset="0"/>
                <a:cs typeface="Arial" panose="020B0604020202020204" pitchFamily="34" charset="0"/>
              </a:defRPr>
            </a:lvl4pPr>
            <a:lvl5pPr marL="2079625" indent="-230188" defTabSz="912813">
              <a:defRPr>
                <a:solidFill>
                  <a:schemeClr val="tx1"/>
                </a:solidFill>
                <a:latin typeface="Arial" panose="020B0604020202020204" pitchFamily="34" charset="0"/>
                <a:cs typeface="Arial" panose="020B0604020202020204" pitchFamily="34" charset="0"/>
              </a:defRPr>
            </a:lvl5pPr>
            <a:lvl6pPr marL="2536825" indent="-230188"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4025" indent="-230188"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51225" indent="-230188"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8425" indent="-230188"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C4C14F7-334A-4D76-AE5C-288183E28646}" type="slidenum">
              <a:rPr lang="de-DE" altLang="en-US" smtClean="0"/>
              <a:pPr/>
              <a:t>14</a:t>
            </a:fld>
            <a:endParaRPr lang="de-DE" altLang="en-US"/>
          </a:p>
        </p:txBody>
      </p:sp>
      <p:sp>
        <p:nvSpPr>
          <p:cNvPr id="24579" name="Rectangle 2">
            <a:extLst>
              <a:ext uri="{FF2B5EF4-FFF2-40B4-BE49-F238E27FC236}">
                <a16:creationId xmlns:a16="http://schemas.microsoft.com/office/drawing/2014/main" id="{0D0AADCD-9314-4D1B-927F-B33D881CB0C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a:extLst>
              <a:ext uri="{FF2B5EF4-FFF2-40B4-BE49-F238E27FC236}">
                <a16:creationId xmlns:a16="http://schemas.microsoft.com/office/drawing/2014/main" id="{2F84A148-C3B6-4FEB-977A-2765ACB1A9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latin typeface="Arial" panose="020B0604020202020204" pitchFamily="34" charset="0"/>
            </a:endParaRPr>
          </a:p>
        </p:txBody>
      </p:sp>
      <p:sp>
        <p:nvSpPr>
          <p:cNvPr id="24581" name="Footer Placeholder 1">
            <a:extLst>
              <a:ext uri="{FF2B5EF4-FFF2-40B4-BE49-F238E27FC236}">
                <a16:creationId xmlns:a16="http://schemas.microsoft.com/office/drawing/2014/main" id="{777B2369-E368-4B41-90D3-4963A25EF449}"/>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de-DE" altLang="en-US"/>
              <a:t>ITP</a:t>
            </a:r>
          </a:p>
        </p:txBody>
      </p:sp>
      <p:sp>
        <p:nvSpPr>
          <p:cNvPr id="24582" name="Header Placeholder 2">
            <a:extLst>
              <a:ext uri="{FF2B5EF4-FFF2-40B4-BE49-F238E27FC236}">
                <a16:creationId xmlns:a16="http://schemas.microsoft.com/office/drawing/2014/main" id="{EE2AD4C4-D288-4491-8AF2-155E6A4D52BF}"/>
              </a:ext>
            </a:extLst>
          </p:cNvPr>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de-DE" altLang="en-US"/>
              <a:t>M05 Day 3</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86FF0-703F-4598-B756-2F30AAC35D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FA16242-BBD9-40B8-837A-2B65ACE30E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421864D-CE5B-4411-8C48-FDE17066EB47}"/>
              </a:ext>
            </a:extLst>
          </p:cNvPr>
          <p:cNvSpPr>
            <a:spLocks noGrp="1"/>
          </p:cNvSpPr>
          <p:nvPr>
            <p:ph type="dt" sz="half" idx="10"/>
          </p:nvPr>
        </p:nvSpPr>
        <p:spPr/>
        <p:txBody>
          <a:bodyPr/>
          <a:lstStyle/>
          <a:p>
            <a:fld id="{F42F3A08-F9D6-4AFE-A133-638A84191097}" type="datetimeFigureOut">
              <a:rPr lang="en-GB" smtClean="0"/>
              <a:t>01/04/2022</a:t>
            </a:fld>
            <a:endParaRPr lang="en-GB"/>
          </a:p>
        </p:txBody>
      </p:sp>
      <p:sp>
        <p:nvSpPr>
          <p:cNvPr id="5" name="Footer Placeholder 4">
            <a:extLst>
              <a:ext uri="{FF2B5EF4-FFF2-40B4-BE49-F238E27FC236}">
                <a16:creationId xmlns:a16="http://schemas.microsoft.com/office/drawing/2014/main" id="{6D391E32-2ADD-431D-AA5C-A64151145B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F79AD0-E429-4BEB-8086-0D43DE066948}"/>
              </a:ext>
            </a:extLst>
          </p:cNvPr>
          <p:cNvSpPr>
            <a:spLocks noGrp="1"/>
          </p:cNvSpPr>
          <p:nvPr>
            <p:ph type="sldNum" sz="quarter" idx="12"/>
          </p:nvPr>
        </p:nvSpPr>
        <p:spPr/>
        <p:txBody>
          <a:bodyPr/>
          <a:lstStyle/>
          <a:p>
            <a:fld id="{E6FEC20D-A1AE-430B-AC67-CAC779A4EB8F}" type="slidenum">
              <a:rPr lang="en-GB" smtClean="0"/>
              <a:t>‹#›</a:t>
            </a:fld>
            <a:endParaRPr lang="en-GB"/>
          </a:p>
        </p:txBody>
      </p:sp>
    </p:spTree>
    <p:extLst>
      <p:ext uri="{BB962C8B-B14F-4D97-AF65-F5344CB8AC3E}">
        <p14:creationId xmlns:p14="http://schemas.microsoft.com/office/powerpoint/2010/main" val="968208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7E6F0-3F29-4093-96B4-187C0D54866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8D4AD9-AB8D-44FB-ACE8-4CBFE7E87E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DCCF5C-83E9-4185-94DD-E1FC3589CA5A}"/>
              </a:ext>
            </a:extLst>
          </p:cNvPr>
          <p:cNvSpPr>
            <a:spLocks noGrp="1"/>
          </p:cNvSpPr>
          <p:nvPr>
            <p:ph type="dt" sz="half" idx="10"/>
          </p:nvPr>
        </p:nvSpPr>
        <p:spPr/>
        <p:txBody>
          <a:bodyPr/>
          <a:lstStyle/>
          <a:p>
            <a:fld id="{F42F3A08-F9D6-4AFE-A133-638A84191097}" type="datetimeFigureOut">
              <a:rPr lang="en-GB" smtClean="0"/>
              <a:t>01/04/2022</a:t>
            </a:fld>
            <a:endParaRPr lang="en-GB"/>
          </a:p>
        </p:txBody>
      </p:sp>
      <p:sp>
        <p:nvSpPr>
          <p:cNvPr id="5" name="Footer Placeholder 4">
            <a:extLst>
              <a:ext uri="{FF2B5EF4-FFF2-40B4-BE49-F238E27FC236}">
                <a16:creationId xmlns:a16="http://schemas.microsoft.com/office/drawing/2014/main" id="{F555AD52-4002-4E04-A4F2-A34A074D30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A8C4A3-2D88-43B6-ADB2-1105FDA5CF65}"/>
              </a:ext>
            </a:extLst>
          </p:cNvPr>
          <p:cNvSpPr>
            <a:spLocks noGrp="1"/>
          </p:cNvSpPr>
          <p:nvPr>
            <p:ph type="sldNum" sz="quarter" idx="12"/>
          </p:nvPr>
        </p:nvSpPr>
        <p:spPr/>
        <p:txBody>
          <a:bodyPr/>
          <a:lstStyle/>
          <a:p>
            <a:fld id="{E6FEC20D-A1AE-430B-AC67-CAC779A4EB8F}" type="slidenum">
              <a:rPr lang="en-GB" smtClean="0"/>
              <a:t>‹#›</a:t>
            </a:fld>
            <a:endParaRPr lang="en-GB"/>
          </a:p>
        </p:txBody>
      </p:sp>
    </p:spTree>
    <p:extLst>
      <p:ext uri="{BB962C8B-B14F-4D97-AF65-F5344CB8AC3E}">
        <p14:creationId xmlns:p14="http://schemas.microsoft.com/office/powerpoint/2010/main" val="1078378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F09B14-A088-4978-A6C4-D1E1BC7A355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8E7C733-9596-487E-8179-AE890B0015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2F00B5-32D6-4EBB-BB1D-403BB2B54BAF}"/>
              </a:ext>
            </a:extLst>
          </p:cNvPr>
          <p:cNvSpPr>
            <a:spLocks noGrp="1"/>
          </p:cNvSpPr>
          <p:nvPr>
            <p:ph type="dt" sz="half" idx="10"/>
          </p:nvPr>
        </p:nvSpPr>
        <p:spPr/>
        <p:txBody>
          <a:bodyPr/>
          <a:lstStyle/>
          <a:p>
            <a:fld id="{F42F3A08-F9D6-4AFE-A133-638A84191097}" type="datetimeFigureOut">
              <a:rPr lang="en-GB" smtClean="0"/>
              <a:t>01/04/2022</a:t>
            </a:fld>
            <a:endParaRPr lang="en-GB"/>
          </a:p>
        </p:txBody>
      </p:sp>
      <p:sp>
        <p:nvSpPr>
          <p:cNvPr id="5" name="Footer Placeholder 4">
            <a:extLst>
              <a:ext uri="{FF2B5EF4-FFF2-40B4-BE49-F238E27FC236}">
                <a16:creationId xmlns:a16="http://schemas.microsoft.com/office/drawing/2014/main" id="{3B71ADBE-4F7E-4420-9113-E4028D2526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72B816-2DDD-4ED7-99D6-D2EA0C009A37}"/>
              </a:ext>
            </a:extLst>
          </p:cNvPr>
          <p:cNvSpPr>
            <a:spLocks noGrp="1"/>
          </p:cNvSpPr>
          <p:nvPr>
            <p:ph type="sldNum" sz="quarter" idx="12"/>
          </p:nvPr>
        </p:nvSpPr>
        <p:spPr/>
        <p:txBody>
          <a:bodyPr/>
          <a:lstStyle/>
          <a:p>
            <a:fld id="{E6FEC20D-A1AE-430B-AC67-CAC779A4EB8F}" type="slidenum">
              <a:rPr lang="en-GB" smtClean="0"/>
              <a:t>‹#›</a:t>
            </a:fld>
            <a:endParaRPr lang="en-GB"/>
          </a:p>
        </p:txBody>
      </p:sp>
    </p:spTree>
    <p:extLst>
      <p:ext uri="{BB962C8B-B14F-4D97-AF65-F5344CB8AC3E}">
        <p14:creationId xmlns:p14="http://schemas.microsoft.com/office/powerpoint/2010/main" val="2600103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EB191-1A61-48A0-8245-6209D487E1A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08B9CE1-6755-46BA-A258-F374D3BE0E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4FBABF-0B78-4D7F-9B17-C5611A4904C4}"/>
              </a:ext>
            </a:extLst>
          </p:cNvPr>
          <p:cNvSpPr>
            <a:spLocks noGrp="1"/>
          </p:cNvSpPr>
          <p:nvPr>
            <p:ph type="dt" sz="half" idx="10"/>
          </p:nvPr>
        </p:nvSpPr>
        <p:spPr/>
        <p:txBody>
          <a:bodyPr/>
          <a:lstStyle/>
          <a:p>
            <a:fld id="{F42F3A08-F9D6-4AFE-A133-638A84191097}" type="datetimeFigureOut">
              <a:rPr lang="en-GB" smtClean="0"/>
              <a:t>01/04/2022</a:t>
            </a:fld>
            <a:endParaRPr lang="en-GB"/>
          </a:p>
        </p:txBody>
      </p:sp>
      <p:sp>
        <p:nvSpPr>
          <p:cNvPr id="5" name="Footer Placeholder 4">
            <a:extLst>
              <a:ext uri="{FF2B5EF4-FFF2-40B4-BE49-F238E27FC236}">
                <a16:creationId xmlns:a16="http://schemas.microsoft.com/office/drawing/2014/main" id="{73AA66EE-2885-4741-A549-D8BBA4F503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B83384-6B22-4AA2-86CF-DF38F6F25107}"/>
              </a:ext>
            </a:extLst>
          </p:cNvPr>
          <p:cNvSpPr>
            <a:spLocks noGrp="1"/>
          </p:cNvSpPr>
          <p:nvPr>
            <p:ph type="sldNum" sz="quarter" idx="12"/>
          </p:nvPr>
        </p:nvSpPr>
        <p:spPr/>
        <p:txBody>
          <a:bodyPr/>
          <a:lstStyle/>
          <a:p>
            <a:fld id="{E6FEC20D-A1AE-430B-AC67-CAC779A4EB8F}" type="slidenum">
              <a:rPr lang="en-GB" smtClean="0"/>
              <a:t>‹#›</a:t>
            </a:fld>
            <a:endParaRPr lang="en-GB"/>
          </a:p>
        </p:txBody>
      </p:sp>
    </p:spTree>
    <p:extLst>
      <p:ext uri="{BB962C8B-B14F-4D97-AF65-F5344CB8AC3E}">
        <p14:creationId xmlns:p14="http://schemas.microsoft.com/office/powerpoint/2010/main" val="3739278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C3985-1616-4EE5-A497-6ACE8A7C12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C976246-42BA-415A-872B-F567FEE0F2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A5928E-AD4F-4832-B352-ADF839F1F435}"/>
              </a:ext>
            </a:extLst>
          </p:cNvPr>
          <p:cNvSpPr>
            <a:spLocks noGrp="1"/>
          </p:cNvSpPr>
          <p:nvPr>
            <p:ph type="dt" sz="half" idx="10"/>
          </p:nvPr>
        </p:nvSpPr>
        <p:spPr/>
        <p:txBody>
          <a:bodyPr/>
          <a:lstStyle/>
          <a:p>
            <a:fld id="{F42F3A08-F9D6-4AFE-A133-638A84191097}" type="datetimeFigureOut">
              <a:rPr lang="en-GB" smtClean="0"/>
              <a:t>01/04/2022</a:t>
            </a:fld>
            <a:endParaRPr lang="en-GB"/>
          </a:p>
        </p:txBody>
      </p:sp>
      <p:sp>
        <p:nvSpPr>
          <p:cNvPr id="5" name="Footer Placeholder 4">
            <a:extLst>
              <a:ext uri="{FF2B5EF4-FFF2-40B4-BE49-F238E27FC236}">
                <a16:creationId xmlns:a16="http://schemas.microsoft.com/office/drawing/2014/main" id="{B5CDF522-E975-45BE-A3D4-42B19C2693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F2DC08-DA8F-40E4-905E-045AA4F6FDB4}"/>
              </a:ext>
            </a:extLst>
          </p:cNvPr>
          <p:cNvSpPr>
            <a:spLocks noGrp="1"/>
          </p:cNvSpPr>
          <p:nvPr>
            <p:ph type="sldNum" sz="quarter" idx="12"/>
          </p:nvPr>
        </p:nvSpPr>
        <p:spPr/>
        <p:txBody>
          <a:bodyPr/>
          <a:lstStyle/>
          <a:p>
            <a:fld id="{E6FEC20D-A1AE-430B-AC67-CAC779A4EB8F}" type="slidenum">
              <a:rPr lang="en-GB" smtClean="0"/>
              <a:t>‹#›</a:t>
            </a:fld>
            <a:endParaRPr lang="en-GB"/>
          </a:p>
        </p:txBody>
      </p:sp>
    </p:spTree>
    <p:extLst>
      <p:ext uri="{BB962C8B-B14F-4D97-AF65-F5344CB8AC3E}">
        <p14:creationId xmlns:p14="http://schemas.microsoft.com/office/powerpoint/2010/main" val="3655015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1F47B-42A9-403C-8B7E-3C0C8D288E4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3D84BE5-6368-4D50-8830-627CA96E45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9BDF799-6561-450D-A3E4-470F6C5BBA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685FFE8-1706-4672-9674-827EBB709650}"/>
              </a:ext>
            </a:extLst>
          </p:cNvPr>
          <p:cNvSpPr>
            <a:spLocks noGrp="1"/>
          </p:cNvSpPr>
          <p:nvPr>
            <p:ph type="dt" sz="half" idx="10"/>
          </p:nvPr>
        </p:nvSpPr>
        <p:spPr/>
        <p:txBody>
          <a:bodyPr/>
          <a:lstStyle/>
          <a:p>
            <a:fld id="{F42F3A08-F9D6-4AFE-A133-638A84191097}" type="datetimeFigureOut">
              <a:rPr lang="en-GB" smtClean="0"/>
              <a:t>01/04/2022</a:t>
            </a:fld>
            <a:endParaRPr lang="en-GB"/>
          </a:p>
        </p:txBody>
      </p:sp>
      <p:sp>
        <p:nvSpPr>
          <p:cNvPr id="6" name="Footer Placeholder 5">
            <a:extLst>
              <a:ext uri="{FF2B5EF4-FFF2-40B4-BE49-F238E27FC236}">
                <a16:creationId xmlns:a16="http://schemas.microsoft.com/office/drawing/2014/main" id="{608EC129-8500-4A0D-845B-F2257C60C1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FAE6DD-0043-45F8-9E3A-FB52765CAA3B}"/>
              </a:ext>
            </a:extLst>
          </p:cNvPr>
          <p:cNvSpPr>
            <a:spLocks noGrp="1"/>
          </p:cNvSpPr>
          <p:nvPr>
            <p:ph type="sldNum" sz="quarter" idx="12"/>
          </p:nvPr>
        </p:nvSpPr>
        <p:spPr/>
        <p:txBody>
          <a:bodyPr/>
          <a:lstStyle/>
          <a:p>
            <a:fld id="{E6FEC20D-A1AE-430B-AC67-CAC779A4EB8F}" type="slidenum">
              <a:rPr lang="en-GB" smtClean="0"/>
              <a:t>‹#›</a:t>
            </a:fld>
            <a:endParaRPr lang="en-GB"/>
          </a:p>
        </p:txBody>
      </p:sp>
    </p:spTree>
    <p:extLst>
      <p:ext uri="{BB962C8B-B14F-4D97-AF65-F5344CB8AC3E}">
        <p14:creationId xmlns:p14="http://schemas.microsoft.com/office/powerpoint/2010/main" val="1347946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FCA6-F25D-42AB-8C45-53EA9202C49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EE5F24-178F-4171-9B12-B302474E91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2A7AD5-5DE1-4746-A8DA-FA05E8AC83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286BF6B-9389-4691-B429-A73A3ECF28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F023CF-D529-4F33-A925-6A8920F747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FA4C544-0C91-4F43-918B-1703D2482677}"/>
              </a:ext>
            </a:extLst>
          </p:cNvPr>
          <p:cNvSpPr>
            <a:spLocks noGrp="1"/>
          </p:cNvSpPr>
          <p:nvPr>
            <p:ph type="dt" sz="half" idx="10"/>
          </p:nvPr>
        </p:nvSpPr>
        <p:spPr/>
        <p:txBody>
          <a:bodyPr/>
          <a:lstStyle/>
          <a:p>
            <a:fld id="{F42F3A08-F9D6-4AFE-A133-638A84191097}" type="datetimeFigureOut">
              <a:rPr lang="en-GB" smtClean="0"/>
              <a:t>01/04/2022</a:t>
            </a:fld>
            <a:endParaRPr lang="en-GB"/>
          </a:p>
        </p:txBody>
      </p:sp>
      <p:sp>
        <p:nvSpPr>
          <p:cNvPr id="8" name="Footer Placeholder 7">
            <a:extLst>
              <a:ext uri="{FF2B5EF4-FFF2-40B4-BE49-F238E27FC236}">
                <a16:creationId xmlns:a16="http://schemas.microsoft.com/office/drawing/2014/main" id="{64AF87BB-9A35-4584-A349-5DA91E75941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FACB7BA-4F7A-406B-8265-202536F46FA8}"/>
              </a:ext>
            </a:extLst>
          </p:cNvPr>
          <p:cNvSpPr>
            <a:spLocks noGrp="1"/>
          </p:cNvSpPr>
          <p:nvPr>
            <p:ph type="sldNum" sz="quarter" idx="12"/>
          </p:nvPr>
        </p:nvSpPr>
        <p:spPr/>
        <p:txBody>
          <a:bodyPr/>
          <a:lstStyle/>
          <a:p>
            <a:fld id="{E6FEC20D-A1AE-430B-AC67-CAC779A4EB8F}" type="slidenum">
              <a:rPr lang="en-GB" smtClean="0"/>
              <a:t>‹#›</a:t>
            </a:fld>
            <a:endParaRPr lang="en-GB"/>
          </a:p>
        </p:txBody>
      </p:sp>
    </p:spTree>
    <p:extLst>
      <p:ext uri="{BB962C8B-B14F-4D97-AF65-F5344CB8AC3E}">
        <p14:creationId xmlns:p14="http://schemas.microsoft.com/office/powerpoint/2010/main" val="2774062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C39C1-76CB-4C87-8409-D787F7A63F2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EF82490-183C-4BFA-B377-EDD65F9619B4}"/>
              </a:ext>
            </a:extLst>
          </p:cNvPr>
          <p:cNvSpPr>
            <a:spLocks noGrp="1"/>
          </p:cNvSpPr>
          <p:nvPr>
            <p:ph type="dt" sz="half" idx="10"/>
          </p:nvPr>
        </p:nvSpPr>
        <p:spPr/>
        <p:txBody>
          <a:bodyPr/>
          <a:lstStyle/>
          <a:p>
            <a:fld id="{F42F3A08-F9D6-4AFE-A133-638A84191097}" type="datetimeFigureOut">
              <a:rPr lang="en-GB" smtClean="0"/>
              <a:t>01/04/2022</a:t>
            </a:fld>
            <a:endParaRPr lang="en-GB"/>
          </a:p>
        </p:txBody>
      </p:sp>
      <p:sp>
        <p:nvSpPr>
          <p:cNvPr id="4" name="Footer Placeholder 3">
            <a:extLst>
              <a:ext uri="{FF2B5EF4-FFF2-40B4-BE49-F238E27FC236}">
                <a16:creationId xmlns:a16="http://schemas.microsoft.com/office/drawing/2014/main" id="{C2D74B26-BD57-4C95-966E-F3A9ECF8E0F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CD352EB-5215-456C-BFF8-6AB80E36A6A6}"/>
              </a:ext>
            </a:extLst>
          </p:cNvPr>
          <p:cNvSpPr>
            <a:spLocks noGrp="1"/>
          </p:cNvSpPr>
          <p:nvPr>
            <p:ph type="sldNum" sz="quarter" idx="12"/>
          </p:nvPr>
        </p:nvSpPr>
        <p:spPr/>
        <p:txBody>
          <a:bodyPr/>
          <a:lstStyle/>
          <a:p>
            <a:fld id="{E6FEC20D-A1AE-430B-AC67-CAC779A4EB8F}" type="slidenum">
              <a:rPr lang="en-GB" smtClean="0"/>
              <a:t>‹#›</a:t>
            </a:fld>
            <a:endParaRPr lang="en-GB"/>
          </a:p>
        </p:txBody>
      </p:sp>
    </p:spTree>
    <p:extLst>
      <p:ext uri="{BB962C8B-B14F-4D97-AF65-F5344CB8AC3E}">
        <p14:creationId xmlns:p14="http://schemas.microsoft.com/office/powerpoint/2010/main" val="2097264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03F702-0503-4CBB-BC31-D077C47D5077}"/>
              </a:ext>
            </a:extLst>
          </p:cNvPr>
          <p:cNvSpPr>
            <a:spLocks noGrp="1"/>
          </p:cNvSpPr>
          <p:nvPr>
            <p:ph type="dt" sz="half" idx="10"/>
          </p:nvPr>
        </p:nvSpPr>
        <p:spPr/>
        <p:txBody>
          <a:bodyPr/>
          <a:lstStyle/>
          <a:p>
            <a:fld id="{F42F3A08-F9D6-4AFE-A133-638A84191097}" type="datetimeFigureOut">
              <a:rPr lang="en-GB" smtClean="0"/>
              <a:t>01/04/2022</a:t>
            </a:fld>
            <a:endParaRPr lang="en-GB"/>
          </a:p>
        </p:txBody>
      </p:sp>
      <p:sp>
        <p:nvSpPr>
          <p:cNvPr id="3" name="Footer Placeholder 2">
            <a:extLst>
              <a:ext uri="{FF2B5EF4-FFF2-40B4-BE49-F238E27FC236}">
                <a16:creationId xmlns:a16="http://schemas.microsoft.com/office/drawing/2014/main" id="{64877CC5-072E-4A22-8CEA-05DCF9EC107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B5C9876-8E7E-4C7E-90D3-A13787F1BC32}"/>
              </a:ext>
            </a:extLst>
          </p:cNvPr>
          <p:cNvSpPr>
            <a:spLocks noGrp="1"/>
          </p:cNvSpPr>
          <p:nvPr>
            <p:ph type="sldNum" sz="quarter" idx="12"/>
          </p:nvPr>
        </p:nvSpPr>
        <p:spPr/>
        <p:txBody>
          <a:bodyPr/>
          <a:lstStyle/>
          <a:p>
            <a:fld id="{E6FEC20D-A1AE-430B-AC67-CAC779A4EB8F}" type="slidenum">
              <a:rPr lang="en-GB" smtClean="0"/>
              <a:t>‹#›</a:t>
            </a:fld>
            <a:endParaRPr lang="en-GB"/>
          </a:p>
        </p:txBody>
      </p:sp>
    </p:spTree>
    <p:extLst>
      <p:ext uri="{BB962C8B-B14F-4D97-AF65-F5344CB8AC3E}">
        <p14:creationId xmlns:p14="http://schemas.microsoft.com/office/powerpoint/2010/main" val="3571313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78F51-738F-4F36-A770-360832965A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716CA16-0754-4FE5-BE51-59213C8E4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96984B5-7016-495A-BEBA-9A0629C7A8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D924B-B3EE-444D-9B13-C8C7A7DB3C21}"/>
              </a:ext>
            </a:extLst>
          </p:cNvPr>
          <p:cNvSpPr>
            <a:spLocks noGrp="1"/>
          </p:cNvSpPr>
          <p:nvPr>
            <p:ph type="dt" sz="half" idx="10"/>
          </p:nvPr>
        </p:nvSpPr>
        <p:spPr/>
        <p:txBody>
          <a:bodyPr/>
          <a:lstStyle/>
          <a:p>
            <a:fld id="{F42F3A08-F9D6-4AFE-A133-638A84191097}" type="datetimeFigureOut">
              <a:rPr lang="en-GB" smtClean="0"/>
              <a:t>01/04/2022</a:t>
            </a:fld>
            <a:endParaRPr lang="en-GB"/>
          </a:p>
        </p:txBody>
      </p:sp>
      <p:sp>
        <p:nvSpPr>
          <p:cNvPr id="6" name="Footer Placeholder 5">
            <a:extLst>
              <a:ext uri="{FF2B5EF4-FFF2-40B4-BE49-F238E27FC236}">
                <a16:creationId xmlns:a16="http://schemas.microsoft.com/office/drawing/2014/main" id="{CB3AE9EC-8C1B-404A-8718-BE562A55CF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0916F1-D316-4B56-9562-230CC460802D}"/>
              </a:ext>
            </a:extLst>
          </p:cNvPr>
          <p:cNvSpPr>
            <a:spLocks noGrp="1"/>
          </p:cNvSpPr>
          <p:nvPr>
            <p:ph type="sldNum" sz="quarter" idx="12"/>
          </p:nvPr>
        </p:nvSpPr>
        <p:spPr/>
        <p:txBody>
          <a:bodyPr/>
          <a:lstStyle/>
          <a:p>
            <a:fld id="{E6FEC20D-A1AE-430B-AC67-CAC779A4EB8F}" type="slidenum">
              <a:rPr lang="en-GB" smtClean="0"/>
              <a:t>‹#›</a:t>
            </a:fld>
            <a:endParaRPr lang="en-GB"/>
          </a:p>
        </p:txBody>
      </p:sp>
    </p:spTree>
    <p:extLst>
      <p:ext uri="{BB962C8B-B14F-4D97-AF65-F5344CB8AC3E}">
        <p14:creationId xmlns:p14="http://schemas.microsoft.com/office/powerpoint/2010/main" val="277903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960AA-EA70-4B59-BFD5-9DB004E32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343D890-7E78-4C8F-9F64-D2D28A5EF8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A898E57-22D3-41B7-9EF8-A22D4EE04D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CF6D26-480F-4A8A-AFDA-0CBB7D282C6D}"/>
              </a:ext>
            </a:extLst>
          </p:cNvPr>
          <p:cNvSpPr>
            <a:spLocks noGrp="1"/>
          </p:cNvSpPr>
          <p:nvPr>
            <p:ph type="dt" sz="half" idx="10"/>
          </p:nvPr>
        </p:nvSpPr>
        <p:spPr/>
        <p:txBody>
          <a:bodyPr/>
          <a:lstStyle/>
          <a:p>
            <a:fld id="{F42F3A08-F9D6-4AFE-A133-638A84191097}" type="datetimeFigureOut">
              <a:rPr lang="en-GB" smtClean="0"/>
              <a:t>01/04/2022</a:t>
            </a:fld>
            <a:endParaRPr lang="en-GB"/>
          </a:p>
        </p:txBody>
      </p:sp>
      <p:sp>
        <p:nvSpPr>
          <p:cNvPr id="6" name="Footer Placeholder 5">
            <a:extLst>
              <a:ext uri="{FF2B5EF4-FFF2-40B4-BE49-F238E27FC236}">
                <a16:creationId xmlns:a16="http://schemas.microsoft.com/office/drawing/2014/main" id="{C5D041BF-3CE7-4232-BA89-755A981FAB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CAE422-5E39-4D15-A337-204340D2BAA8}"/>
              </a:ext>
            </a:extLst>
          </p:cNvPr>
          <p:cNvSpPr>
            <a:spLocks noGrp="1"/>
          </p:cNvSpPr>
          <p:nvPr>
            <p:ph type="sldNum" sz="quarter" idx="12"/>
          </p:nvPr>
        </p:nvSpPr>
        <p:spPr/>
        <p:txBody>
          <a:bodyPr/>
          <a:lstStyle/>
          <a:p>
            <a:fld id="{E6FEC20D-A1AE-430B-AC67-CAC779A4EB8F}" type="slidenum">
              <a:rPr lang="en-GB" smtClean="0"/>
              <a:t>‹#›</a:t>
            </a:fld>
            <a:endParaRPr lang="en-GB"/>
          </a:p>
        </p:txBody>
      </p:sp>
    </p:spTree>
    <p:extLst>
      <p:ext uri="{BB962C8B-B14F-4D97-AF65-F5344CB8AC3E}">
        <p14:creationId xmlns:p14="http://schemas.microsoft.com/office/powerpoint/2010/main" val="2043455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169A03-4053-46A6-B53E-C3C6A39755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ED41D3-9672-454F-AEB5-B6E447173D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59468F-4792-443C-8972-A6A55ED2F8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F3A08-F9D6-4AFE-A133-638A84191097}" type="datetimeFigureOut">
              <a:rPr lang="en-GB" smtClean="0"/>
              <a:t>01/04/2022</a:t>
            </a:fld>
            <a:endParaRPr lang="en-GB"/>
          </a:p>
        </p:txBody>
      </p:sp>
      <p:sp>
        <p:nvSpPr>
          <p:cNvPr id="5" name="Footer Placeholder 4">
            <a:extLst>
              <a:ext uri="{FF2B5EF4-FFF2-40B4-BE49-F238E27FC236}">
                <a16:creationId xmlns:a16="http://schemas.microsoft.com/office/drawing/2014/main" id="{297BCCA0-C803-435A-9B49-7332764869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22559C3-2C8D-4375-9FE6-48F17B893C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FEC20D-A1AE-430B-AC67-CAC779A4EB8F}" type="slidenum">
              <a:rPr lang="en-GB" smtClean="0"/>
              <a:t>‹#›</a:t>
            </a:fld>
            <a:endParaRPr lang="en-GB"/>
          </a:p>
        </p:txBody>
      </p:sp>
    </p:spTree>
    <p:extLst>
      <p:ext uri="{BB962C8B-B14F-4D97-AF65-F5344CB8AC3E}">
        <p14:creationId xmlns:p14="http://schemas.microsoft.com/office/powerpoint/2010/main" val="2489989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lawdepot.co.uk/contracts/hold-harmless-agreemen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313C0FB8-4B45-4930-A458-EEEB9FEC1669}"/>
              </a:ext>
            </a:extLst>
          </p:cNvPr>
          <p:cNvSpPr>
            <a:spLocks noGrp="1"/>
          </p:cNvSpPr>
          <p:nvPr>
            <p:ph type="title"/>
          </p:nvPr>
        </p:nvSpPr>
        <p:spPr>
          <a:xfrm>
            <a:off x="5507312" y="665653"/>
            <a:ext cx="6251110" cy="3566160"/>
          </a:xfrm>
        </p:spPr>
        <p:txBody>
          <a:bodyPr vert="horz" lIns="91440" tIns="45720" rIns="91440" bIns="45720" rtlCol="0" anchor="b">
            <a:normAutofit/>
          </a:bodyPr>
          <a:lstStyle/>
          <a:p>
            <a:r>
              <a:rPr lang="en-US" sz="3400" b="1" dirty="0"/>
              <a:t>How contract conditions can change the liability of an insured and why brokers must advise clients on this.</a:t>
            </a:r>
            <a:br>
              <a:rPr lang="en-US" sz="3400" dirty="0"/>
            </a:br>
            <a:br>
              <a:rPr lang="en-US" sz="3400" dirty="0"/>
            </a:br>
            <a:r>
              <a:rPr lang="en-US" sz="3400" dirty="0"/>
              <a:t>By Alan Chandler, Chartered Insurer</a:t>
            </a:r>
          </a:p>
        </p:txBody>
      </p:sp>
      <p:pic>
        <p:nvPicPr>
          <p:cNvPr id="7" name="Picture 6" descr="Pen placed on top of a signature line">
            <a:extLst>
              <a:ext uri="{FF2B5EF4-FFF2-40B4-BE49-F238E27FC236}">
                <a16:creationId xmlns:a16="http://schemas.microsoft.com/office/drawing/2014/main" id="{8F9BE007-FB91-4C01-8F0B-F3C4ADDF6676}"/>
              </a:ext>
            </a:extLst>
          </p:cNvPr>
          <p:cNvPicPr>
            <a:picLocks noChangeAspect="1"/>
          </p:cNvPicPr>
          <p:nvPr/>
        </p:nvPicPr>
        <p:blipFill rotWithShape="1">
          <a:blip r:embed="rId2"/>
          <a:srcRect l="52213" r="2455"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36"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3179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462" name="Rectangle 73">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59" name="Rectangle 14">
            <a:extLst>
              <a:ext uri="{FF2B5EF4-FFF2-40B4-BE49-F238E27FC236}">
                <a16:creationId xmlns:a16="http://schemas.microsoft.com/office/drawing/2014/main" id="{8596D167-2E3B-41CC-81A0-9FC7EC6D244A}"/>
              </a:ext>
            </a:extLst>
          </p:cNvPr>
          <p:cNvSpPr>
            <a:spLocks noChangeArrowheads="1"/>
          </p:cNvSpPr>
          <p:nvPr/>
        </p:nvSpPr>
        <p:spPr bwMode="gray">
          <a:xfrm>
            <a:off x="6739128" y="638089"/>
            <a:ext cx="4818888" cy="1476801"/>
          </a:xfrm>
          <a:prstGeom prst="rect">
            <a:avLst/>
          </a:prstGeom>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b">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92088" indent="-188913">
              <a:defRPr>
                <a:solidFill>
                  <a:schemeClr val="tx1"/>
                </a:solidFill>
                <a:latin typeface="Arial" panose="020B0604020202020204" pitchFamily="34" charset="0"/>
                <a:cs typeface="Arial" panose="020B0604020202020204" pitchFamily="34" charset="0"/>
              </a:defRPr>
            </a:lvl3pPr>
            <a:lvl4pPr marL="384175" indent="-190500">
              <a:defRPr>
                <a:solidFill>
                  <a:schemeClr val="tx1"/>
                </a:solidFill>
                <a:latin typeface="Arial" panose="020B0604020202020204" pitchFamily="34" charset="0"/>
                <a:cs typeface="Arial" panose="020B0604020202020204" pitchFamily="34" charset="0"/>
              </a:defRPr>
            </a:lvl4pPr>
            <a:lvl5pPr marL="574675" indent="-177800">
              <a:defRPr>
                <a:solidFill>
                  <a:schemeClr val="tx1"/>
                </a:solidFill>
                <a:latin typeface="Arial" panose="020B0604020202020204" pitchFamily="34" charset="0"/>
                <a:cs typeface="Arial" panose="020B0604020202020204" pitchFamily="34" charset="0"/>
              </a:defRPr>
            </a:lvl5pPr>
            <a:lvl6pPr marL="1031875" indent="-177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1489075" indent="-177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1946275" indent="-177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403475" indent="-177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90000"/>
              </a:lnSpc>
              <a:spcBef>
                <a:spcPct val="0"/>
              </a:spcBef>
              <a:spcAft>
                <a:spcPct val="30000"/>
              </a:spcAft>
            </a:pPr>
            <a:r>
              <a:rPr lang="en-US" altLang="en-US" sz="5000" b="1" kern="1200">
                <a:solidFill>
                  <a:schemeClr val="tx1"/>
                </a:solidFill>
                <a:latin typeface="+mj-lt"/>
                <a:ea typeface="+mj-ea"/>
                <a:cs typeface="+mj-cs"/>
              </a:rPr>
              <a:t>Use of exemption clauses</a:t>
            </a:r>
          </a:p>
        </p:txBody>
      </p:sp>
      <p:pic>
        <p:nvPicPr>
          <p:cNvPr id="3074" name="Picture 2" descr="Work as receptionist in Hotel | Euspert">
            <a:extLst>
              <a:ext uri="{FF2B5EF4-FFF2-40B4-BE49-F238E27FC236}">
                <a16:creationId xmlns:a16="http://schemas.microsoft.com/office/drawing/2014/main" id="{4D836078-25D7-4081-B142-0B2C7BC3B07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30936" y="1384522"/>
            <a:ext cx="5458968" cy="4088956"/>
          </a:xfrm>
          <a:prstGeom prst="rect">
            <a:avLst/>
          </a:prstGeom>
          <a:noFill/>
          <a:extLst>
            <a:ext uri="{909E8E84-426E-40DD-AFC4-6F175D3DCCD1}">
              <a14:hiddenFill xmlns:a14="http://schemas.microsoft.com/office/drawing/2010/main">
                <a:solidFill>
                  <a:srgbClr val="FFFFFF"/>
                </a:solidFill>
              </a14:hiddenFill>
            </a:ext>
          </a:extLst>
        </p:spPr>
      </p:pic>
      <p:sp>
        <p:nvSpPr>
          <p:cNvPr id="19463" name="sketch line">
            <a:extLst>
              <a:ext uri="{FF2B5EF4-FFF2-40B4-BE49-F238E27FC236}">
                <a16:creationId xmlns:a16="http://schemas.microsoft.com/office/drawing/2014/main" id="{953EE71A-6488-4203-A7C4-77102FD0D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912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60" name="Rectangle 15">
            <a:extLst>
              <a:ext uri="{FF2B5EF4-FFF2-40B4-BE49-F238E27FC236}">
                <a16:creationId xmlns:a16="http://schemas.microsoft.com/office/drawing/2014/main" id="{44F724DD-2C53-4BE9-AF61-D37820B8F048}"/>
              </a:ext>
            </a:extLst>
          </p:cNvPr>
          <p:cNvSpPr>
            <a:spLocks noChangeArrowheads="1"/>
          </p:cNvSpPr>
          <p:nvPr/>
        </p:nvSpPr>
        <p:spPr bwMode="gray">
          <a:xfrm>
            <a:off x="6739128" y="2664886"/>
            <a:ext cx="4818888" cy="3550789"/>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t">
            <a:norm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830263"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23825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46238"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indent="-228600">
              <a:lnSpc>
                <a:spcPct val="90000"/>
              </a:lnSpc>
              <a:spcBef>
                <a:spcPct val="0"/>
              </a:spcBef>
              <a:spcAft>
                <a:spcPct val="30000"/>
              </a:spcAft>
              <a:buClr>
                <a:schemeClr val="accent1"/>
              </a:buClr>
              <a:buFont typeface="Arial" panose="020B0604020202020204" pitchFamily="34" charset="0"/>
              <a:buChar char="•"/>
            </a:pPr>
            <a:r>
              <a:rPr lang="en-US" altLang="en-US" sz="1700" dirty="0">
                <a:latin typeface="+mn-lt"/>
                <a:cs typeface="+mn-cs"/>
              </a:rPr>
              <a:t>To rely on an exemption clause it must be brought to attention </a:t>
            </a:r>
            <a:r>
              <a:rPr lang="en-US" altLang="en-US" sz="1700" b="1" dirty="0">
                <a:latin typeface="+mn-lt"/>
                <a:cs typeface="+mn-cs"/>
              </a:rPr>
              <a:t>before the contract is formed!</a:t>
            </a:r>
          </a:p>
          <a:p>
            <a:pPr indent="-228600">
              <a:lnSpc>
                <a:spcPct val="90000"/>
              </a:lnSpc>
              <a:spcBef>
                <a:spcPct val="0"/>
              </a:spcBef>
              <a:spcAft>
                <a:spcPct val="30000"/>
              </a:spcAft>
              <a:buClr>
                <a:schemeClr val="accent1"/>
              </a:buClr>
              <a:buFont typeface="Arial" panose="020B0604020202020204" pitchFamily="34" charset="0"/>
              <a:buChar char="•"/>
            </a:pPr>
            <a:r>
              <a:rPr lang="en-US" altLang="en-US" sz="1700" dirty="0">
                <a:latin typeface="+mn-lt"/>
                <a:cs typeface="+mn-cs"/>
              </a:rPr>
              <a:t>Let’s consider:</a:t>
            </a:r>
          </a:p>
          <a:p>
            <a:pPr lvl="1" indent="-228600">
              <a:lnSpc>
                <a:spcPct val="90000"/>
              </a:lnSpc>
              <a:spcBef>
                <a:spcPct val="0"/>
              </a:spcBef>
              <a:spcAft>
                <a:spcPct val="30000"/>
              </a:spcAft>
              <a:buClr>
                <a:schemeClr val="accent1"/>
              </a:buClr>
              <a:buFont typeface="Arial" panose="020B0604020202020204" pitchFamily="34" charset="0"/>
              <a:buChar char="•"/>
            </a:pPr>
            <a:r>
              <a:rPr lang="en-US" altLang="en-US" sz="1700" b="1" dirty="0" err="1">
                <a:latin typeface="+mn-lt"/>
                <a:cs typeface="+mn-cs"/>
              </a:rPr>
              <a:t>Olley</a:t>
            </a:r>
            <a:r>
              <a:rPr lang="en-US" altLang="en-US" sz="1700" b="1" dirty="0">
                <a:latin typeface="+mn-lt"/>
                <a:cs typeface="+mn-cs"/>
              </a:rPr>
              <a:t> v Marlborough Court (1949) ^ </a:t>
            </a:r>
            <a:endParaRPr lang="en-US" altLang="en-US" sz="1700" dirty="0">
              <a:latin typeface="+mn-lt"/>
              <a:cs typeface="+mn-cs"/>
            </a:endParaRPr>
          </a:p>
          <a:p>
            <a:pPr marL="601663" lvl="1" indent="0">
              <a:lnSpc>
                <a:spcPct val="90000"/>
              </a:lnSpc>
              <a:spcBef>
                <a:spcPct val="0"/>
              </a:spcBef>
              <a:spcAft>
                <a:spcPct val="30000"/>
              </a:spcAft>
              <a:buClr>
                <a:schemeClr val="accent1"/>
              </a:buClr>
              <a:buNone/>
            </a:pPr>
            <a:endParaRPr lang="en-US" altLang="en-US" sz="1700" dirty="0">
              <a:latin typeface="+mn-lt"/>
              <a:cs typeface="+mn-cs"/>
            </a:endParaRPr>
          </a:p>
        </p:txBody>
      </p:sp>
      <p:sp>
        <p:nvSpPr>
          <p:cNvPr id="19458" name="Rectangle 6">
            <a:extLst>
              <a:ext uri="{FF2B5EF4-FFF2-40B4-BE49-F238E27FC236}">
                <a16:creationId xmlns:a16="http://schemas.microsoft.com/office/drawing/2014/main" id="{45FB53F9-40AA-4D29-B2C6-009923C2DAEA}"/>
              </a:ext>
            </a:extLst>
          </p:cNvPr>
          <p:cNvSpPr>
            <a:spLocks noChangeArrowheads="1"/>
          </p:cNvSpPr>
          <p:nvPr/>
        </p:nvSpPr>
        <p:spPr bwMode="gray">
          <a:xfrm>
            <a:off x="1979614" y="787400"/>
            <a:ext cx="5818187" cy="36830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92088" indent="-188913">
              <a:defRPr>
                <a:solidFill>
                  <a:schemeClr val="tx1"/>
                </a:solidFill>
                <a:latin typeface="Arial" panose="020B0604020202020204" pitchFamily="34" charset="0"/>
                <a:cs typeface="Arial" panose="020B0604020202020204" pitchFamily="34" charset="0"/>
              </a:defRPr>
            </a:lvl3pPr>
            <a:lvl4pPr marL="384175" indent="-190500">
              <a:defRPr>
                <a:solidFill>
                  <a:schemeClr val="tx1"/>
                </a:solidFill>
                <a:latin typeface="Arial" panose="020B0604020202020204" pitchFamily="34" charset="0"/>
                <a:cs typeface="Arial" panose="020B0604020202020204" pitchFamily="34" charset="0"/>
              </a:defRPr>
            </a:lvl4pPr>
            <a:lvl5pPr marL="574675" indent="-177800">
              <a:defRPr>
                <a:solidFill>
                  <a:schemeClr val="tx1"/>
                </a:solidFill>
                <a:latin typeface="Arial" panose="020B0604020202020204" pitchFamily="34" charset="0"/>
                <a:cs typeface="Arial" panose="020B0604020202020204" pitchFamily="34" charset="0"/>
              </a:defRPr>
            </a:lvl5pPr>
            <a:lvl6pPr marL="1031875" indent="-177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1489075" indent="-177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1946275" indent="-177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403475" indent="-177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Aft>
                <a:spcPct val="30000"/>
              </a:spcAft>
            </a:pPr>
            <a:endParaRPr lang="en-GB" altLang="en-US" sz="2200">
              <a:solidFill>
                <a:schemeClr val="accen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508" name="Rectangle 73">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06" name="Title 3">
            <a:extLst>
              <a:ext uri="{FF2B5EF4-FFF2-40B4-BE49-F238E27FC236}">
                <a16:creationId xmlns:a16="http://schemas.microsoft.com/office/drawing/2014/main" id="{90826FB8-BA36-4076-A3A6-3C1D8BB93573}"/>
              </a:ext>
            </a:extLst>
          </p:cNvPr>
          <p:cNvSpPr>
            <a:spLocks noGrp="1" noChangeArrowheads="1"/>
          </p:cNvSpPr>
          <p:nvPr>
            <p:ph type="title"/>
          </p:nvPr>
        </p:nvSpPr>
        <p:spPr>
          <a:xfrm>
            <a:off x="838200" y="365125"/>
            <a:ext cx="10515600" cy="1325563"/>
          </a:xfrm>
        </p:spPr>
        <p:txBody>
          <a:bodyPr>
            <a:normAutofit/>
          </a:bodyPr>
          <a:lstStyle/>
          <a:p>
            <a:r>
              <a:rPr lang="en-US" altLang="en-US" sz="4200" dirty="0"/>
              <a:t>Unfair Contract Terms Act 1977</a:t>
            </a:r>
            <a:br>
              <a:rPr lang="en-US" altLang="en-US" sz="4200" dirty="0"/>
            </a:br>
            <a:endParaRPr lang="en-GB" altLang="en-US" sz="4200" dirty="0"/>
          </a:p>
        </p:txBody>
      </p:sp>
      <p:sp>
        <p:nvSpPr>
          <p:cNvPr id="2150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1BBD4EDC-5DF5-4658-9B89-CEB14400F614}"/>
              </a:ext>
            </a:extLst>
          </p:cNvPr>
          <p:cNvSpPr>
            <a:spLocks noGrp="1"/>
          </p:cNvSpPr>
          <p:nvPr>
            <p:ph idx="1"/>
          </p:nvPr>
        </p:nvSpPr>
        <p:spPr>
          <a:xfrm>
            <a:off x="838200" y="1929384"/>
            <a:ext cx="10515600" cy="4251960"/>
          </a:xfrm>
        </p:spPr>
        <p:txBody>
          <a:bodyPr>
            <a:normAutofit/>
          </a:bodyPr>
          <a:lstStyle/>
          <a:p>
            <a:pPr lvl="1">
              <a:buClr>
                <a:schemeClr val="accent1"/>
              </a:buClr>
              <a:buFont typeface="Wingdings" panose="05000000000000000000" pitchFamily="2" charset="2"/>
              <a:buChar char="§"/>
              <a:defRPr/>
            </a:pPr>
            <a:endParaRPr lang="en-US" altLang="en-US" sz="2000" dirty="0"/>
          </a:p>
          <a:p>
            <a:pPr lvl="1">
              <a:buClr>
                <a:schemeClr val="accent1"/>
              </a:buClr>
              <a:buFont typeface="Wingdings" panose="05000000000000000000" pitchFamily="2" charset="2"/>
              <a:buChar char="§"/>
              <a:defRPr/>
            </a:pPr>
            <a:r>
              <a:rPr lang="en-US" altLang="en-US" sz="2000" dirty="0"/>
              <a:t>Applies to ‘business to business’ contracts (consumers are covered under Consumer Rights Act 2015).</a:t>
            </a:r>
          </a:p>
          <a:p>
            <a:pPr marL="457200" lvl="1" indent="0">
              <a:buClr>
                <a:schemeClr val="accent1"/>
              </a:buClr>
              <a:buNone/>
              <a:defRPr/>
            </a:pPr>
            <a:endParaRPr lang="en-US" altLang="en-US" sz="2000" dirty="0"/>
          </a:p>
          <a:p>
            <a:pPr marL="457200" lvl="1" indent="0">
              <a:buClr>
                <a:schemeClr val="accent1"/>
              </a:buClr>
              <a:buNone/>
              <a:defRPr/>
            </a:pPr>
            <a:endParaRPr lang="en-US" altLang="en-US" sz="2000" dirty="0"/>
          </a:p>
          <a:p>
            <a:pPr lvl="1">
              <a:buClr>
                <a:schemeClr val="accent1"/>
              </a:buClr>
              <a:buFont typeface="Wingdings" panose="05000000000000000000" pitchFamily="2" charset="2"/>
              <a:buChar char="§"/>
              <a:defRPr/>
            </a:pPr>
            <a:endParaRPr lang="en-US" altLang="en-US" sz="2000" dirty="0"/>
          </a:p>
          <a:p>
            <a:pPr>
              <a:defRPr/>
            </a:pPr>
            <a:endParaRPr lang="en-GB"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E789CE-C16A-4B07-AF87-7F3933867514}"/>
              </a:ext>
            </a:extLst>
          </p:cNvPr>
          <p:cNvSpPr>
            <a:spLocks noGrp="1"/>
          </p:cNvSpPr>
          <p:nvPr>
            <p:ph type="title"/>
          </p:nvPr>
        </p:nvSpPr>
        <p:spPr>
          <a:xfrm>
            <a:off x="838200" y="365125"/>
            <a:ext cx="10515600" cy="1325563"/>
          </a:xfrm>
        </p:spPr>
        <p:txBody>
          <a:bodyPr>
            <a:normAutofit/>
          </a:bodyPr>
          <a:lstStyle/>
          <a:p>
            <a:r>
              <a:rPr lang="en-GB" sz="4200"/>
              <a:t>Do Courts stop unreasonable terms and conditions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9F77C7C-C750-4AE1-97EE-A457D7C1131C}"/>
              </a:ext>
            </a:extLst>
          </p:cNvPr>
          <p:cNvSpPr>
            <a:spLocks noGrp="1"/>
          </p:cNvSpPr>
          <p:nvPr>
            <p:ph idx="1"/>
          </p:nvPr>
        </p:nvSpPr>
        <p:spPr>
          <a:xfrm>
            <a:off x="838200" y="1929384"/>
            <a:ext cx="10515600" cy="4251960"/>
          </a:xfrm>
        </p:spPr>
        <p:txBody>
          <a:bodyPr>
            <a:normAutofit/>
          </a:bodyPr>
          <a:lstStyle/>
          <a:p>
            <a:r>
              <a:rPr lang="en-GB" sz="2200" dirty="0"/>
              <a:t>Answer – occasionally</a:t>
            </a:r>
          </a:p>
          <a:p>
            <a:endParaRPr lang="en-GB" sz="2200" dirty="0"/>
          </a:p>
          <a:p>
            <a:r>
              <a:rPr lang="en-GB" sz="2200" dirty="0"/>
              <a:t>Let’s discuss</a:t>
            </a:r>
          </a:p>
        </p:txBody>
      </p:sp>
    </p:spTree>
    <p:extLst>
      <p:ext uri="{BB962C8B-B14F-4D97-AF65-F5344CB8AC3E}">
        <p14:creationId xmlns:p14="http://schemas.microsoft.com/office/powerpoint/2010/main" val="2557942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0" name="Title 3">
            <a:extLst>
              <a:ext uri="{FF2B5EF4-FFF2-40B4-BE49-F238E27FC236}">
                <a16:creationId xmlns:a16="http://schemas.microsoft.com/office/drawing/2014/main" id="{371810C3-9A6C-455B-A129-B3AF994C699E}"/>
              </a:ext>
            </a:extLst>
          </p:cNvPr>
          <p:cNvSpPr>
            <a:spLocks noGrp="1" noChangeArrowheads="1"/>
          </p:cNvSpPr>
          <p:nvPr>
            <p:ph type="title"/>
          </p:nvPr>
        </p:nvSpPr>
        <p:spPr>
          <a:xfrm>
            <a:off x="838200" y="365125"/>
            <a:ext cx="10515600" cy="1325563"/>
          </a:xfrm>
        </p:spPr>
        <p:txBody>
          <a:bodyPr>
            <a:normAutofit/>
          </a:bodyPr>
          <a:lstStyle/>
          <a:p>
            <a:r>
              <a:rPr lang="en-GB" altLang="en-US" sz="5400" dirty="0"/>
              <a:t>Consumer Rights Act 2015 </a:t>
            </a:r>
          </a:p>
        </p:txBody>
      </p:sp>
      <p:sp>
        <p:nvSpPr>
          <p:cNvPr id="7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1" name="Content Placeholder 4">
            <a:extLst>
              <a:ext uri="{FF2B5EF4-FFF2-40B4-BE49-F238E27FC236}">
                <a16:creationId xmlns:a16="http://schemas.microsoft.com/office/drawing/2014/main" id="{37268ACC-D0A4-4ED3-9BDB-564538DB4A95}"/>
              </a:ext>
            </a:extLst>
          </p:cNvPr>
          <p:cNvSpPr>
            <a:spLocks noGrp="1" noChangeArrowheads="1"/>
          </p:cNvSpPr>
          <p:nvPr>
            <p:ph idx="1"/>
          </p:nvPr>
        </p:nvSpPr>
        <p:spPr>
          <a:xfrm>
            <a:off x="838200" y="1929384"/>
            <a:ext cx="10515600" cy="4251960"/>
          </a:xfrm>
        </p:spPr>
        <p:txBody>
          <a:bodyPr>
            <a:normAutofit/>
          </a:bodyPr>
          <a:lstStyle/>
          <a:p>
            <a:r>
              <a:rPr lang="en-GB" altLang="en-US" sz="1800" dirty="0"/>
              <a:t>Provides that neither an unfair term on a consumer contract nor an unfair consumer notice (e.g. relating to the purchase of a train ticket) is binding on the consumer.</a:t>
            </a:r>
          </a:p>
          <a:p>
            <a:endParaRPr lang="en-GB" altLang="en-US" sz="1800" dirty="0"/>
          </a:p>
          <a:p>
            <a:pPr marL="0" indent="0">
              <a:buNone/>
            </a:pPr>
            <a:endParaRPr lang="en-GB" altLang="en-US" sz="1500" dirty="0"/>
          </a:p>
          <a:p>
            <a:endParaRPr lang="en-GB" altLang="en-US" sz="15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4">
            <a:extLst>
              <a:ext uri="{FF2B5EF4-FFF2-40B4-BE49-F238E27FC236}">
                <a16:creationId xmlns:a16="http://schemas.microsoft.com/office/drawing/2014/main" id="{8900AFFE-6383-4D01-B90F-955ED5E58E6C}"/>
              </a:ext>
            </a:extLst>
          </p:cNvPr>
          <p:cNvSpPr>
            <a:spLocks noChangeArrowheads="1"/>
          </p:cNvSpPr>
          <p:nvPr/>
        </p:nvSpPr>
        <p:spPr bwMode="gray">
          <a:xfrm>
            <a:off x="1984375" y="619126"/>
            <a:ext cx="8255000" cy="358775"/>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92088" indent="-188913">
              <a:defRPr>
                <a:solidFill>
                  <a:schemeClr val="tx1"/>
                </a:solidFill>
                <a:latin typeface="Arial" panose="020B0604020202020204" pitchFamily="34" charset="0"/>
                <a:cs typeface="Arial" panose="020B0604020202020204" pitchFamily="34" charset="0"/>
              </a:defRPr>
            </a:lvl3pPr>
            <a:lvl4pPr marL="384175" indent="-190500">
              <a:defRPr>
                <a:solidFill>
                  <a:schemeClr val="tx1"/>
                </a:solidFill>
                <a:latin typeface="Arial" panose="020B0604020202020204" pitchFamily="34" charset="0"/>
                <a:cs typeface="Arial" panose="020B0604020202020204" pitchFamily="34" charset="0"/>
              </a:defRPr>
            </a:lvl4pPr>
            <a:lvl5pPr marL="574675" indent="-177800">
              <a:defRPr>
                <a:solidFill>
                  <a:schemeClr val="tx1"/>
                </a:solidFill>
                <a:latin typeface="Arial" panose="020B0604020202020204" pitchFamily="34" charset="0"/>
                <a:cs typeface="Arial" panose="020B0604020202020204" pitchFamily="34" charset="0"/>
              </a:defRPr>
            </a:lvl5pPr>
            <a:lvl6pPr marL="1031875" indent="-177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1489075" indent="-177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1946275" indent="-177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403475" indent="-177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Aft>
                <a:spcPct val="30000"/>
              </a:spcAft>
            </a:pPr>
            <a:r>
              <a:rPr lang="en-GB" altLang="en-US" sz="3200" b="1">
                <a:solidFill>
                  <a:srgbClr val="FF0000"/>
                </a:solidFill>
              </a:rPr>
              <a:t>Conditions and Warranties in Contract</a:t>
            </a:r>
          </a:p>
        </p:txBody>
      </p:sp>
      <p:sp>
        <p:nvSpPr>
          <p:cNvPr id="23555" name="Rectangle 15">
            <a:extLst>
              <a:ext uri="{FF2B5EF4-FFF2-40B4-BE49-F238E27FC236}">
                <a16:creationId xmlns:a16="http://schemas.microsoft.com/office/drawing/2014/main" id="{E5562608-ACFA-47FF-89B3-F9D4D0F246D8}"/>
              </a:ext>
            </a:extLst>
          </p:cNvPr>
          <p:cNvSpPr>
            <a:spLocks noChangeArrowheads="1"/>
          </p:cNvSpPr>
          <p:nvPr/>
        </p:nvSpPr>
        <p:spPr bwMode="gray">
          <a:xfrm>
            <a:off x="1968500" y="1363664"/>
            <a:ext cx="8053388" cy="187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4000" rIns="0" bIns="0"/>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830263"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23825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46238"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ct val="30000"/>
              </a:spcAft>
              <a:buClr>
                <a:schemeClr val="accent1"/>
              </a:buClr>
              <a:buFontTx/>
              <a:buNone/>
            </a:pPr>
            <a:r>
              <a:rPr lang="en-US" altLang="en-US" sz="2000" b="1"/>
              <a:t>Warranty is a minor term.</a:t>
            </a:r>
          </a:p>
          <a:p>
            <a:pPr lvl="1">
              <a:spcBef>
                <a:spcPct val="0"/>
              </a:spcBef>
              <a:spcAft>
                <a:spcPct val="30000"/>
              </a:spcAft>
              <a:buClr>
                <a:schemeClr val="accent1"/>
              </a:buClr>
              <a:buFont typeface="Wingdings" panose="05000000000000000000" pitchFamily="2" charset="2"/>
              <a:buChar char="§"/>
            </a:pPr>
            <a:r>
              <a:rPr lang="en-US" altLang="en-US" sz="2000"/>
              <a:t>Leads to damages not a right to avoid the contract.</a:t>
            </a:r>
          </a:p>
          <a:p>
            <a:pPr>
              <a:spcBef>
                <a:spcPct val="0"/>
              </a:spcBef>
              <a:spcAft>
                <a:spcPct val="30000"/>
              </a:spcAft>
              <a:buClr>
                <a:schemeClr val="accent1"/>
              </a:buClr>
              <a:buFontTx/>
              <a:buNone/>
            </a:pPr>
            <a:r>
              <a:rPr lang="en-US" altLang="en-US" sz="2000" b="1"/>
              <a:t>Condition goes to root of the contract.</a:t>
            </a:r>
          </a:p>
          <a:p>
            <a:pPr lvl="1">
              <a:spcBef>
                <a:spcPct val="0"/>
              </a:spcBef>
              <a:spcAft>
                <a:spcPct val="30000"/>
              </a:spcAft>
              <a:buClr>
                <a:schemeClr val="accent1"/>
              </a:buClr>
              <a:buFont typeface="Wingdings" panose="05000000000000000000" pitchFamily="2" charset="2"/>
              <a:buChar char="§"/>
            </a:pPr>
            <a:r>
              <a:rPr lang="en-US" altLang="en-US" sz="2000"/>
              <a:t>Can claim damages </a:t>
            </a:r>
            <a:r>
              <a:rPr lang="en-US" altLang="en-US" sz="2000" b="1"/>
              <a:t>and</a:t>
            </a:r>
            <a:r>
              <a:rPr lang="en-US" altLang="en-US" sz="2000"/>
              <a:t> avoid the contract.</a:t>
            </a:r>
          </a:p>
          <a:p>
            <a:pPr lvl="1">
              <a:spcBef>
                <a:spcPct val="0"/>
              </a:spcBef>
              <a:spcAft>
                <a:spcPct val="30000"/>
              </a:spcAft>
              <a:buClr>
                <a:schemeClr val="accent1"/>
              </a:buClr>
              <a:buFont typeface="Wingdings" panose="05000000000000000000" pitchFamily="2" charset="2"/>
              <a:buChar char="§"/>
            </a:pPr>
            <a:endParaRPr lang="en-US" altLang="en-US" sz="1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9" name="Rectangle 78">
            <a:extLst>
              <a:ext uri="{FF2B5EF4-FFF2-40B4-BE49-F238E27FC236}">
                <a16:creationId xmlns:a16="http://schemas.microsoft.com/office/drawing/2014/main" id="{A6D37EE4-EA1B-46EE-A54B-5233C63C96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C5B3E0-3E55-4F4D-86FF-80B3E508F418}"/>
              </a:ext>
            </a:extLst>
          </p:cNvPr>
          <p:cNvSpPr>
            <a:spLocks noGrp="1"/>
          </p:cNvSpPr>
          <p:nvPr>
            <p:ph type="title"/>
          </p:nvPr>
        </p:nvSpPr>
        <p:spPr>
          <a:xfrm>
            <a:off x="572493" y="238539"/>
            <a:ext cx="11047013" cy="1434415"/>
          </a:xfrm>
        </p:spPr>
        <p:txBody>
          <a:bodyPr anchor="b">
            <a:normAutofit/>
          </a:bodyPr>
          <a:lstStyle/>
          <a:p>
            <a:r>
              <a:rPr lang="en-GB" sz="5400"/>
              <a:t>Warranty or condition, fair or unfair</a:t>
            </a:r>
          </a:p>
        </p:txBody>
      </p:sp>
      <p:sp>
        <p:nvSpPr>
          <p:cNvPr id="81" name="sketch line">
            <a:extLst>
              <a:ext uri="{FF2B5EF4-FFF2-40B4-BE49-F238E27FC236}">
                <a16:creationId xmlns:a16="http://schemas.microsoft.com/office/drawing/2014/main" id="{927D5270-6648-4CC1-8F78-48BE299CA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767709"/>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Furious judge jails mobile phone for 'gross disrespect' after it went off  in court - Mirror Online">
            <a:extLst>
              <a:ext uri="{FF2B5EF4-FFF2-40B4-BE49-F238E27FC236}">
                <a16:creationId xmlns:a16="http://schemas.microsoft.com/office/drawing/2014/main" id="{41C3A4E5-B7E8-4DB7-ABA3-04C6908ACAD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63" r="11913" b="1"/>
          <a:stretch/>
        </p:blipFill>
        <p:spPr bwMode="auto">
          <a:xfrm>
            <a:off x="572492" y="2002056"/>
            <a:ext cx="3943849" cy="4184060"/>
          </a:xfrm>
          <a:custGeom>
            <a:avLst/>
            <a:gdLst/>
            <a:ahLst/>
            <a:cxnLst/>
            <a:rect l="l" t="t" r="r" b="b"/>
            <a:pathLst>
              <a:path w="3807743" h="6307845">
                <a:moveTo>
                  <a:pt x="723201" y="386"/>
                </a:moveTo>
                <a:cubicBezTo>
                  <a:pt x="853884" y="-4204"/>
                  <a:pt x="1013493" y="33912"/>
                  <a:pt x="1176100" y="22622"/>
                </a:cubicBezTo>
                <a:cubicBezTo>
                  <a:pt x="1230302" y="18859"/>
                  <a:pt x="1281736" y="20622"/>
                  <a:pt x="1331852" y="24473"/>
                </a:cubicBezTo>
                <a:lnTo>
                  <a:pt x="1439547" y="34944"/>
                </a:lnTo>
                <a:lnTo>
                  <a:pt x="1484197" y="36226"/>
                </a:lnTo>
                <a:cubicBezTo>
                  <a:pt x="1535166" y="35421"/>
                  <a:pt x="1586369" y="31625"/>
                  <a:pt x="1636625" y="22622"/>
                </a:cubicBezTo>
                <a:cubicBezTo>
                  <a:pt x="1686882" y="13619"/>
                  <a:pt x="1729837" y="10653"/>
                  <a:pt x="1768740" y="10885"/>
                </a:cubicBezTo>
                <a:lnTo>
                  <a:pt x="1829538" y="15086"/>
                </a:lnTo>
                <a:lnTo>
                  <a:pt x="1869968" y="7996"/>
                </a:lnTo>
                <a:cubicBezTo>
                  <a:pt x="1953577" y="-31"/>
                  <a:pt x="2036989" y="9808"/>
                  <a:pt x="2112925" y="20118"/>
                </a:cubicBezTo>
                <a:lnTo>
                  <a:pt x="2119331" y="20977"/>
                </a:lnTo>
                <a:lnTo>
                  <a:pt x="2221855" y="13374"/>
                </a:lnTo>
                <a:cubicBezTo>
                  <a:pt x="2261207" y="12845"/>
                  <a:pt x="2298379" y="14359"/>
                  <a:pt x="2333484" y="16393"/>
                </a:cubicBezTo>
                <a:lnTo>
                  <a:pt x="2372613" y="18812"/>
                </a:lnTo>
                <a:lnTo>
                  <a:pt x="2404945" y="9387"/>
                </a:lnTo>
                <a:cubicBezTo>
                  <a:pt x="2452532" y="1754"/>
                  <a:pt x="2506192" y="9333"/>
                  <a:pt x="2561622" y="17814"/>
                </a:cubicBezTo>
                <a:lnTo>
                  <a:pt x="2583950" y="20591"/>
                </a:lnTo>
                <a:lnTo>
                  <a:pt x="2643527" y="20319"/>
                </a:lnTo>
                <a:cubicBezTo>
                  <a:pt x="2669677" y="20426"/>
                  <a:pt x="2697963" y="20717"/>
                  <a:pt x="2727392" y="21103"/>
                </a:cubicBezTo>
                <a:lnTo>
                  <a:pt x="2786908" y="21989"/>
                </a:lnTo>
                <a:lnTo>
                  <a:pt x="2846459" y="13267"/>
                </a:lnTo>
                <a:cubicBezTo>
                  <a:pt x="2896401" y="10176"/>
                  <a:pt x="2960607" y="12733"/>
                  <a:pt x="3036361" y="17072"/>
                </a:cubicBezTo>
                <a:lnTo>
                  <a:pt x="3129100" y="22671"/>
                </a:lnTo>
                <a:lnTo>
                  <a:pt x="3130653" y="22622"/>
                </a:lnTo>
                <a:cubicBezTo>
                  <a:pt x="3178874" y="19804"/>
                  <a:pt x="3260845" y="26231"/>
                  <a:pt x="3352422" y="32691"/>
                </a:cubicBezTo>
                <a:lnTo>
                  <a:pt x="3362608" y="33356"/>
                </a:lnTo>
                <a:lnTo>
                  <a:pt x="3446036" y="35579"/>
                </a:lnTo>
                <a:cubicBezTo>
                  <a:pt x="3550323" y="36566"/>
                  <a:pt x="3662083" y="33535"/>
                  <a:pt x="3778601" y="22622"/>
                </a:cubicBezTo>
                <a:cubicBezTo>
                  <a:pt x="3793981" y="243672"/>
                  <a:pt x="3764152" y="318695"/>
                  <a:pt x="3778601" y="467157"/>
                </a:cubicBezTo>
                <a:cubicBezTo>
                  <a:pt x="3790077" y="557563"/>
                  <a:pt x="3783697" y="684218"/>
                  <a:pt x="3777639" y="811856"/>
                </a:cubicBezTo>
                <a:lnTo>
                  <a:pt x="3773760" y="922625"/>
                </a:lnTo>
                <a:lnTo>
                  <a:pt x="3778601" y="974384"/>
                </a:lnTo>
                <a:cubicBezTo>
                  <a:pt x="3785784" y="1003717"/>
                  <a:pt x="3785160" y="1041120"/>
                  <a:pt x="3781239" y="1085904"/>
                </a:cubicBezTo>
                <a:lnTo>
                  <a:pt x="3776107" y="1132519"/>
                </a:lnTo>
                <a:lnTo>
                  <a:pt x="3778601" y="1162456"/>
                </a:lnTo>
                <a:cubicBezTo>
                  <a:pt x="3791360" y="1256797"/>
                  <a:pt x="3774958" y="1367020"/>
                  <a:pt x="3763568" y="1469787"/>
                </a:cubicBezTo>
                <a:lnTo>
                  <a:pt x="3758806" y="1520515"/>
                </a:lnTo>
                <a:lnTo>
                  <a:pt x="3760417" y="1549437"/>
                </a:lnTo>
                <a:cubicBezTo>
                  <a:pt x="3764298" y="1588133"/>
                  <a:pt x="3770171" y="1628243"/>
                  <a:pt x="3778601" y="1669683"/>
                </a:cubicBezTo>
                <a:cubicBezTo>
                  <a:pt x="3846039" y="2001203"/>
                  <a:pt x="3774784" y="2142285"/>
                  <a:pt x="3778601" y="2364982"/>
                </a:cubicBezTo>
                <a:lnTo>
                  <a:pt x="3776565" y="2406088"/>
                </a:lnTo>
                <a:lnTo>
                  <a:pt x="3778601" y="2427673"/>
                </a:lnTo>
                <a:cubicBezTo>
                  <a:pt x="3821357" y="2695960"/>
                  <a:pt x="3735684" y="2699438"/>
                  <a:pt x="3778601" y="2809517"/>
                </a:cubicBezTo>
                <a:cubicBezTo>
                  <a:pt x="3789330" y="2837037"/>
                  <a:pt x="3791666" y="2872927"/>
                  <a:pt x="3789892" y="2914654"/>
                </a:cubicBezTo>
                <a:lnTo>
                  <a:pt x="3784971" y="2966248"/>
                </a:lnTo>
                <a:lnTo>
                  <a:pt x="3796722" y="3024078"/>
                </a:lnTo>
                <a:cubicBezTo>
                  <a:pt x="3809238" y="3115139"/>
                  <a:pt x="3806232" y="3210898"/>
                  <a:pt x="3799338" y="3302850"/>
                </a:cubicBezTo>
                <a:lnTo>
                  <a:pt x="3787405" y="3438354"/>
                </a:lnTo>
                <a:lnTo>
                  <a:pt x="3790719" y="3460532"/>
                </a:lnTo>
                <a:cubicBezTo>
                  <a:pt x="3797323" y="3541872"/>
                  <a:pt x="3789007" y="3624193"/>
                  <a:pt x="3780361" y="3709762"/>
                </a:cubicBezTo>
                <a:lnTo>
                  <a:pt x="3780169" y="3712283"/>
                </a:lnTo>
                <a:lnTo>
                  <a:pt x="3781239" y="3768266"/>
                </a:lnTo>
                <a:cubicBezTo>
                  <a:pt x="3780994" y="3815588"/>
                  <a:pt x="3779902" y="3863939"/>
                  <a:pt x="3778794" y="3912511"/>
                </a:cubicBezTo>
                <a:lnTo>
                  <a:pt x="3776324" y="4054010"/>
                </a:lnTo>
                <a:lnTo>
                  <a:pt x="3778601" y="4074733"/>
                </a:lnTo>
                <a:cubicBezTo>
                  <a:pt x="3822365" y="4336760"/>
                  <a:pt x="3765189" y="4482586"/>
                  <a:pt x="3778601" y="4644650"/>
                </a:cubicBezTo>
                <a:cubicBezTo>
                  <a:pt x="3781954" y="4685166"/>
                  <a:pt x="3782850" y="4718916"/>
                  <a:pt x="3782504" y="4749344"/>
                </a:cubicBezTo>
                <a:lnTo>
                  <a:pt x="3780512" y="4796832"/>
                </a:lnTo>
                <a:lnTo>
                  <a:pt x="3786260" y="4877451"/>
                </a:lnTo>
                <a:cubicBezTo>
                  <a:pt x="3786165" y="4918212"/>
                  <a:pt x="3784020" y="4964155"/>
                  <a:pt x="3781623" y="5015963"/>
                </a:cubicBezTo>
                <a:lnTo>
                  <a:pt x="3779076" y="5087925"/>
                </a:lnTo>
                <a:lnTo>
                  <a:pt x="3779599" y="5155456"/>
                </a:lnTo>
                <a:lnTo>
                  <a:pt x="3775907" y="5219073"/>
                </a:lnTo>
                <a:lnTo>
                  <a:pt x="3778601" y="5402640"/>
                </a:lnTo>
                <a:cubicBezTo>
                  <a:pt x="3780494" y="5441637"/>
                  <a:pt x="3781680" y="5475146"/>
                  <a:pt x="3782335" y="5504141"/>
                </a:cubicBezTo>
                <a:lnTo>
                  <a:pt x="3782798" y="5566951"/>
                </a:lnTo>
                <a:lnTo>
                  <a:pt x="3786885" y="5599303"/>
                </a:lnTo>
                <a:cubicBezTo>
                  <a:pt x="3799534" y="5776838"/>
                  <a:pt x="3769350" y="6111156"/>
                  <a:pt x="3778601" y="6291711"/>
                </a:cubicBezTo>
                <a:cubicBezTo>
                  <a:pt x="3687392" y="6306733"/>
                  <a:pt x="3632350" y="6304889"/>
                  <a:pt x="3574752" y="6300212"/>
                </a:cubicBezTo>
                <a:lnTo>
                  <a:pt x="3545837" y="6297718"/>
                </a:lnTo>
                <a:lnTo>
                  <a:pt x="3527963" y="6296834"/>
                </a:lnTo>
                <a:cubicBezTo>
                  <a:pt x="3482151" y="6294419"/>
                  <a:pt x="3430025" y="6291672"/>
                  <a:pt x="3355561" y="6291711"/>
                </a:cubicBezTo>
                <a:cubicBezTo>
                  <a:pt x="3304843" y="6293555"/>
                  <a:pt x="3262749" y="6292377"/>
                  <a:pt x="3225711" y="6290098"/>
                </a:cubicBezTo>
                <a:lnTo>
                  <a:pt x="3218247" y="6289525"/>
                </a:lnTo>
                <a:lnTo>
                  <a:pt x="3198550" y="6289212"/>
                </a:lnTo>
                <a:cubicBezTo>
                  <a:pt x="3144315" y="6287803"/>
                  <a:pt x="3088976" y="6286105"/>
                  <a:pt x="3034921" y="6284968"/>
                </a:cubicBezTo>
                <a:lnTo>
                  <a:pt x="2973802" y="6284626"/>
                </a:lnTo>
                <a:lnTo>
                  <a:pt x="2932520" y="6291711"/>
                </a:lnTo>
                <a:cubicBezTo>
                  <a:pt x="2893699" y="6300111"/>
                  <a:pt x="2847670" y="6301992"/>
                  <a:pt x="2797581" y="6300669"/>
                </a:cubicBezTo>
                <a:lnTo>
                  <a:pt x="2672392" y="6292599"/>
                </a:lnTo>
                <a:lnTo>
                  <a:pt x="2629726" y="6293120"/>
                </a:lnTo>
                <a:lnTo>
                  <a:pt x="2540544" y="6284698"/>
                </a:lnTo>
                <a:lnTo>
                  <a:pt x="2473475" y="6280786"/>
                </a:lnTo>
                <a:cubicBezTo>
                  <a:pt x="2419724" y="6279900"/>
                  <a:pt x="2368202" y="6282437"/>
                  <a:pt x="2322057" y="6291711"/>
                </a:cubicBezTo>
                <a:cubicBezTo>
                  <a:pt x="2275912" y="6300985"/>
                  <a:pt x="2236301" y="6305003"/>
                  <a:pt x="2199195" y="6305968"/>
                </a:cubicBezTo>
                <a:lnTo>
                  <a:pt x="2094190" y="6302012"/>
                </a:lnTo>
                <a:lnTo>
                  <a:pt x="2029724" y="6307766"/>
                </a:lnTo>
                <a:cubicBezTo>
                  <a:pt x="1971866" y="6308389"/>
                  <a:pt x="1916420" y="6305265"/>
                  <a:pt x="1864312" y="6301339"/>
                </a:cubicBezTo>
                <a:lnTo>
                  <a:pt x="1761307" y="6293375"/>
                </a:lnTo>
                <a:lnTo>
                  <a:pt x="1745972" y="6293782"/>
                </a:lnTo>
                <a:cubicBezTo>
                  <a:pt x="1699734" y="6294177"/>
                  <a:pt x="1664143" y="6292827"/>
                  <a:pt x="1633352" y="6291083"/>
                </a:cubicBezTo>
                <a:lnTo>
                  <a:pt x="1621369" y="6290324"/>
                </a:lnTo>
                <a:lnTo>
                  <a:pt x="1599140" y="6291711"/>
                </a:lnTo>
                <a:cubicBezTo>
                  <a:pt x="1564093" y="6296354"/>
                  <a:pt x="1527169" y="6296254"/>
                  <a:pt x="1488567" y="6294097"/>
                </a:cubicBezTo>
                <a:lnTo>
                  <a:pt x="1429716" y="6289243"/>
                </a:lnTo>
                <a:lnTo>
                  <a:pt x="1401008" y="6291711"/>
                </a:lnTo>
                <a:cubicBezTo>
                  <a:pt x="1314301" y="6301163"/>
                  <a:pt x="1222976" y="6299856"/>
                  <a:pt x="1127367" y="6296839"/>
                </a:cubicBezTo>
                <a:lnTo>
                  <a:pt x="1062601" y="6295730"/>
                </a:lnTo>
                <a:lnTo>
                  <a:pt x="964991" y="6305909"/>
                </a:lnTo>
                <a:cubicBezTo>
                  <a:pt x="833250" y="6307778"/>
                  <a:pt x="714190" y="6280255"/>
                  <a:pt x="603122" y="6291711"/>
                </a:cubicBezTo>
                <a:cubicBezTo>
                  <a:pt x="455032" y="6306986"/>
                  <a:pt x="261206" y="6260346"/>
                  <a:pt x="30143" y="6291711"/>
                </a:cubicBezTo>
                <a:cubicBezTo>
                  <a:pt x="-1198" y="6167281"/>
                  <a:pt x="7291" y="6044138"/>
                  <a:pt x="19371" y="5934598"/>
                </a:cubicBezTo>
                <a:lnTo>
                  <a:pt x="33559" y="5801663"/>
                </a:lnTo>
                <a:lnTo>
                  <a:pt x="30143" y="5784485"/>
                </a:lnTo>
                <a:cubicBezTo>
                  <a:pt x="7257" y="5691455"/>
                  <a:pt x="7506" y="5585492"/>
                  <a:pt x="13352" y="5476692"/>
                </a:cubicBezTo>
                <a:lnTo>
                  <a:pt x="21882" y="5346809"/>
                </a:lnTo>
                <a:lnTo>
                  <a:pt x="22064" y="5339439"/>
                </a:lnTo>
                <a:lnTo>
                  <a:pt x="29601" y="5166357"/>
                </a:lnTo>
                <a:lnTo>
                  <a:pt x="30143" y="5151877"/>
                </a:lnTo>
                <a:cubicBezTo>
                  <a:pt x="30018" y="5125783"/>
                  <a:pt x="30111" y="5102484"/>
                  <a:pt x="30346" y="5081409"/>
                </a:cubicBezTo>
                <a:lnTo>
                  <a:pt x="30433" y="5076663"/>
                </a:lnTo>
                <a:lnTo>
                  <a:pt x="30143" y="4963804"/>
                </a:lnTo>
                <a:cubicBezTo>
                  <a:pt x="27040" y="4910138"/>
                  <a:pt x="27067" y="4856021"/>
                  <a:pt x="28459" y="4800989"/>
                </a:cubicBezTo>
                <a:lnTo>
                  <a:pt x="30399" y="4750796"/>
                </a:lnTo>
                <a:lnTo>
                  <a:pt x="31514" y="4666872"/>
                </a:lnTo>
                <a:lnTo>
                  <a:pt x="34697" y="4639551"/>
                </a:lnTo>
                <a:lnTo>
                  <a:pt x="34963" y="4632686"/>
                </a:lnTo>
                <a:cubicBezTo>
                  <a:pt x="37318" y="4575362"/>
                  <a:pt x="39271" y="4516661"/>
                  <a:pt x="39056" y="4456118"/>
                </a:cubicBezTo>
                <a:lnTo>
                  <a:pt x="36996" y="4412759"/>
                </a:lnTo>
                <a:lnTo>
                  <a:pt x="30143" y="4388188"/>
                </a:lnTo>
                <a:cubicBezTo>
                  <a:pt x="7389" y="4328002"/>
                  <a:pt x="11492" y="4256950"/>
                  <a:pt x="19232" y="4188739"/>
                </a:cubicBezTo>
                <a:lnTo>
                  <a:pt x="23985" y="4147809"/>
                </a:lnTo>
                <a:lnTo>
                  <a:pt x="23690" y="4087290"/>
                </a:lnTo>
                <a:lnTo>
                  <a:pt x="29097" y="3984687"/>
                </a:lnTo>
                <a:lnTo>
                  <a:pt x="28035" y="3962690"/>
                </a:lnTo>
                <a:cubicBezTo>
                  <a:pt x="28525" y="3945828"/>
                  <a:pt x="30052" y="3926691"/>
                  <a:pt x="32148" y="3905387"/>
                </a:cubicBezTo>
                <a:lnTo>
                  <a:pt x="34754" y="3881032"/>
                </a:lnTo>
                <a:lnTo>
                  <a:pt x="39206" y="3802233"/>
                </a:lnTo>
                <a:cubicBezTo>
                  <a:pt x="39778" y="3763353"/>
                  <a:pt x="37619" y="3728800"/>
                  <a:pt x="30143" y="3698588"/>
                </a:cubicBezTo>
                <a:cubicBezTo>
                  <a:pt x="7714" y="3607954"/>
                  <a:pt x="33117" y="3482508"/>
                  <a:pt x="36579" y="3365983"/>
                </a:cubicBezTo>
                <a:lnTo>
                  <a:pt x="36510" y="3356621"/>
                </a:lnTo>
                <a:lnTo>
                  <a:pt x="30143" y="3311044"/>
                </a:lnTo>
                <a:cubicBezTo>
                  <a:pt x="14271" y="3224157"/>
                  <a:pt x="11445" y="3149243"/>
                  <a:pt x="14856" y="3082749"/>
                </a:cubicBezTo>
                <a:lnTo>
                  <a:pt x="22229" y="3005366"/>
                </a:lnTo>
                <a:lnTo>
                  <a:pt x="27244" y="2895198"/>
                </a:lnTo>
                <a:cubicBezTo>
                  <a:pt x="29143" y="2848776"/>
                  <a:pt x="30527" y="2799531"/>
                  <a:pt x="30143" y="2746826"/>
                </a:cubicBezTo>
                <a:lnTo>
                  <a:pt x="36784" y="2638240"/>
                </a:lnTo>
                <a:lnTo>
                  <a:pt x="30143" y="2615745"/>
                </a:lnTo>
                <a:cubicBezTo>
                  <a:pt x="-20952" y="2495890"/>
                  <a:pt x="17898" y="2340273"/>
                  <a:pt x="37923" y="2201958"/>
                </a:cubicBezTo>
                <a:lnTo>
                  <a:pt x="42734" y="2158379"/>
                </a:lnTo>
                <a:lnTo>
                  <a:pt x="30143" y="2114218"/>
                </a:lnTo>
                <a:cubicBezTo>
                  <a:pt x="2269" y="2040950"/>
                  <a:pt x="-2735" y="1972014"/>
                  <a:pt x="1162" y="1906697"/>
                </a:cubicBezTo>
                <a:lnTo>
                  <a:pt x="6289" y="1854885"/>
                </a:lnTo>
                <a:lnTo>
                  <a:pt x="8053" y="1809168"/>
                </a:lnTo>
                <a:cubicBezTo>
                  <a:pt x="9832" y="1790244"/>
                  <a:pt x="12470" y="1771472"/>
                  <a:pt x="15415" y="1752867"/>
                </a:cubicBezTo>
                <a:lnTo>
                  <a:pt x="30925" y="1652561"/>
                </a:lnTo>
                <a:lnTo>
                  <a:pt x="30143" y="1606992"/>
                </a:lnTo>
                <a:cubicBezTo>
                  <a:pt x="28397" y="1588584"/>
                  <a:pt x="27931" y="1568665"/>
                  <a:pt x="28348" y="1547550"/>
                </a:cubicBezTo>
                <a:lnTo>
                  <a:pt x="29206" y="1531212"/>
                </a:lnTo>
                <a:lnTo>
                  <a:pt x="23637" y="1487282"/>
                </a:lnTo>
                <a:cubicBezTo>
                  <a:pt x="16479" y="1367166"/>
                  <a:pt x="59638" y="1246041"/>
                  <a:pt x="30143" y="1156757"/>
                </a:cubicBezTo>
                <a:cubicBezTo>
                  <a:pt x="21716" y="1131248"/>
                  <a:pt x="18318" y="1090735"/>
                  <a:pt x="17757" y="1041370"/>
                </a:cubicBezTo>
                <a:lnTo>
                  <a:pt x="18463" y="985697"/>
                </a:lnTo>
                <a:lnTo>
                  <a:pt x="16239" y="975915"/>
                </a:lnTo>
                <a:cubicBezTo>
                  <a:pt x="13541" y="957312"/>
                  <a:pt x="12597" y="940330"/>
                  <a:pt x="12862" y="924477"/>
                </a:cubicBezTo>
                <a:lnTo>
                  <a:pt x="23640" y="845857"/>
                </a:lnTo>
                <a:lnTo>
                  <a:pt x="30907" y="688163"/>
                </a:lnTo>
                <a:lnTo>
                  <a:pt x="31375" y="662715"/>
                </a:lnTo>
                <a:lnTo>
                  <a:pt x="30143" y="655230"/>
                </a:lnTo>
                <a:cubicBezTo>
                  <a:pt x="20345" y="615334"/>
                  <a:pt x="17924" y="569960"/>
                  <a:pt x="19185" y="520814"/>
                </a:cubicBezTo>
                <a:lnTo>
                  <a:pt x="26662" y="415314"/>
                </a:lnTo>
                <a:lnTo>
                  <a:pt x="25635" y="383217"/>
                </a:lnTo>
                <a:cubicBezTo>
                  <a:pt x="25461" y="243905"/>
                  <a:pt x="35455" y="113017"/>
                  <a:pt x="30143" y="22622"/>
                </a:cubicBezTo>
                <a:cubicBezTo>
                  <a:pt x="90096" y="13526"/>
                  <a:pt x="146841" y="12585"/>
                  <a:pt x="200495" y="15390"/>
                </a:cubicBezTo>
                <a:lnTo>
                  <a:pt x="324102" y="27794"/>
                </a:lnTo>
                <a:lnTo>
                  <a:pt x="329634" y="27979"/>
                </a:lnTo>
                <a:cubicBezTo>
                  <a:pt x="398332" y="30204"/>
                  <a:pt x="468106" y="31425"/>
                  <a:pt x="551798" y="27886"/>
                </a:cubicBezTo>
                <a:lnTo>
                  <a:pt x="592464" y="25476"/>
                </a:lnTo>
                <a:lnTo>
                  <a:pt x="603122" y="22622"/>
                </a:lnTo>
                <a:cubicBezTo>
                  <a:pt x="639294" y="8191"/>
                  <a:pt x="679641" y="1916"/>
                  <a:pt x="723201" y="386"/>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B95C2E93-E10F-4D62-B40C-B1E7E09AF579}"/>
              </a:ext>
            </a:extLst>
          </p:cNvPr>
          <p:cNvSpPr>
            <a:spLocks noGrp="1"/>
          </p:cNvSpPr>
          <p:nvPr>
            <p:ph idx="1"/>
          </p:nvPr>
        </p:nvSpPr>
        <p:spPr>
          <a:xfrm>
            <a:off x="4905955" y="2071316"/>
            <a:ext cx="6713552" cy="4114800"/>
          </a:xfrm>
        </p:spPr>
        <p:txBody>
          <a:bodyPr anchor="t">
            <a:normAutofit/>
          </a:bodyPr>
          <a:lstStyle/>
          <a:p>
            <a:r>
              <a:rPr lang="en-GB" sz="2200" dirty="0"/>
              <a:t>The judge of the day decides.</a:t>
            </a:r>
          </a:p>
        </p:txBody>
      </p:sp>
    </p:spTree>
    <p:extLst>
      <p:ext uri="{BB962C8B-B14F-4D97-AF65-F5344CB8AC3E}">
        <p14:creationId xmlns:p14="http://schemas.microsoft.com/office/powerpoint/2010/main" val="166887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135ED-8269-455D-9429-1DC4AAA5EBB0}"/>
              </a:ext>
            </a:extLst>
          </p:cNvPr>
          <p:cNvSpPr>
            <a:spLocks noGrp="1"/>
          </p:cNvSpPr>
          <p:nvPr>
            <p:ph type="title"/>
          </p:nvPr>
        </p:nvSpPr>
        <p:spPr/>
        <p:txBody>
          <a:bodyPr/>
          <a:lstStyle/>
          <a:p>
            <a:r>
              <a:rPr lang="en-GB" dirty="0"/>
              <a:t>Hold Harmless agreement</a:t>
            </a:r>
          </a:p>
        </p:txBody>
      </p:sp>
      <p:sp>
        <p:nvSpPr>
          <p:cNvPr id="3" name="Content Placeholder 2">
            <a:extLst>
              <a:ext uri="{FF2B5EF4-FFF2-40B4-BE49-F238E27FC236}">
                <a16:creationId xmlns:a16="http://schemas.microsoft.com/office/drawing/2014/main" id="{F39EE288-19AF-4BAD-929E-B882B7CD51DC}"/>
              </a:ext>
            </a:extLst>
          </p:cNvPr>
          <p:cNvSpPr>
            <a:spLocks noGrp="1"/>
          </p:cNvSpPr>
          <p:nvPr>
            <p:ph idx="1"/>
          </p:nvPr>
        </p:nvSpPr>
        <p:spPr/>
        <p:txBody>
          <a:bodyPr>
            <a:normAutofit/>
          </a:bodyPr>
          <a:lstStyle/>
          <a:p>
            <a:r>
              <a:rPr lang="en-GB" b="0" i="0" dirty="0">
                <a:solidFill>
                  <a:srgbClr val="333333"/>
                </a:solidFill>
                <a:effectLst/>
                <a:latin typeface="Open Sans" panose="020B0606030504020204" pitchFamily="34" charset="0"/>
              </a:rPr>
              <a:t>A </a:t>
            </a:r>
            <a:r>
              <a:rPr lang="en-GB" b="0" i="0" u="none" strike="noStrike" dirty="0">
                <a:solidFill>
                  <a:srgbClr val="71AE87"/>
                </a:solidFill>
                <a:effectLst/>
                <a:latin typeface="Open Sans" panose="020B0606030504020204" pitchFamily="34" charset="0"/>
                <a:hlinkClick r:id="rId2"/>
              </a:rPr>
              <a:t>Hold-Harmless Agreement</a:t>
            </a:r>
            <a:r>
              <a:rPr lang="en-GB" b="0" i="0" dirty="0">
                <a:solidFill>
                  <a:srgbClr val="333333"/>
                </a:solidFill>
                <a:effectLst/>
                <a:latin typeface="Open Sans" panose="020B0606030504020204" pitchFamily="34" charset="0"/>
              </a:rPr>
              <a:t> (also known as an Indemnity Agreement) allows one party to protect another party against any future losses or claims that may result from a particular activity.</a:t>
            </a:r>
          </a:p>
          <a:p>
            <a:pPr marL="0" indent="0">
              <a:buNone/>
            </a:pPr>
            <a:endParaRPr lang="en-GB" dirty="0"/>
          </a:p>
        </p:txBody>
      </p:sp>
    </p:spTree>
    <p:extLst>
      <p:ext uri="{BB962C8B-B14F-4D97-AF65-F5344CB8AC3E}">
        <p14:creationId xmlns:p14="http://schemas.microsoft.com/office/powerpoint/2010/main" val="3011197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62DBE-913A-4EF3-AC4D-8B9B59640437}"/>
              </a:ext>
            </a:extLst>
          </p:cNvPr>
          <p:cNvSpPr>
            <a:spLocks noGrp="1"/>
          </p:cNvSpPr>
          <p:nvPr>
            <p:ph type="title"/>
          </p:nvPr>
        </p:nvSpPr>
        <p:spPr/>
        <p:txBody>
          <a:bodyPr/>
          <a:lstStyle/>
          <a:p>
            <a:r>
              <a:rPr lang="en-GB" dirty="0"/>
              <a:t>Limits of liability in contract</a:t>
            </a:r>
          </a:p>
        </p:txBody>
      </p:sp>
      <p:sp>
        <p:nvSpPr>
          <p:cNvPr id="3" name="Content Placeholder 2">
            <a:extLst>
              <a:ext uri="{FF2B5EF4-FFF2-40B4-BE49-F238E27FC236}">
                <a16:creationId xmlns:a16="http://schemas.microsoft.com/office/drawing/2014/main" id="{C3CCFB94-A8EF-4046-AD55-F83E2B447CC5}"/>
              </a:ext>
            </a:extLst>
          </p:cNvPr>
          <p:cNvSpPr>
            <a:spLocks noGrp="1"/>
          </p:cNvSpPr>
          <p:nvPr>
            <p:ph idx="1"/>
          </p:nvPr>
        </p:nvSpPr>
        <p:spPr>
          <a:xfrm>
            <a:off x="279917" y="1825625"/>
            <a:ext cx="11803225" cy="4351338"/>
          </a:xfrm>
        </p:spPr>
        <p:txBody>
          <a:bodyPr>
            <a:normAutofit/>
          </a:bodyPr>
          <a:lstStyle/>
          <a:p>
            <a:pPr marL="0" indent="0">
              <a:buNone/>
            </a:pPr>
            <a:r>
              <a:rPr lang="en-GB" dirty="0"/>
              <a:t>Two issues here:</a:t>
            </a:r>
          </a:p>
          <a:p>
            <a:pPr marL="514350" indent="-514350">
              <a:buAutoNum type="arabicPeriod"/>
            </a:pPr>
            <a:r>
              <a:rPr lang="en-GB" dirty="0"/>
              <a:t>The policyholder is the sub contractor and signs a contract.</a:t>
            </a:r>
          </a:p>
          <a:p>
            <a:pPr marL="514350" indent="-514350">
              <a:buAutoNum type="arabicPeriod"/>
            </a:pPr>
            <a:r>
              <a:rPr lang="en-GB" dirty="0"/>
              <a:t>The policyholder is the main contractor.</a:t>
            </a:r>
          </a:p>
        </p:txBody>
      </p:sp>
    </p:spTree>
    <p:extLst>
      <p:ext uri="{BB962C8B-B14F-4D97-AF65-F5344CB8AC3E}">
        <p14:creationId xmlns:p14="http://schemas.microsoft.com/office/powerpoint/2010/main" val="1266539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0BEF80-A21D-46CA-9308-4DA845A5823C}"/>
              </a:ext>
            </a:extLst>
          </p:cNvPr>
          <p:cNvSpPr>
            <a:spLocks noGrp="1"/>
          </p:cNvSpPr>
          <p:nvPr>
            <p:ph type="title"/>
          </p:nvPr>
        </p:nvSpPr>
        <p:spPr>
          <a:xfrm>
            <a:off x="6739128" y="638089"/>
            <a:ext cx="4818888" cy="1476801"/>
          </a:xfrm>
        </p:spPr>
        <p:txBody>
          <a:bodyPr anchor="b">
            <a:normAutofit fontScale="90000"/>
          </a:bodyPr>
          <a:lstStyle/>
          <a:p>
            <a:r>
              <a:rPr lang="en-GB" sz="5000" dirty="0"/>
              <a:t>Advise your clients to keep you informed</a:t>
            </a:r>
          </a:p>
        </p:txBody>
      </p:sp>
      <p:pic>
        <p:nvPicPr>
          <p:cNvPr id="8" name="Graphic 7" descr="Error">
            <a:extLst>
              <a:ext uri="{FF2B5EF4-FFF2-40B4-BE49-F238E27FC236}">
                <a16:creationId xmlns:a16="http://schemas.microsoft.com/office/drawing/2014/main" id="{D81EC29E-1E74-451F-A459-F3D57F3F86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84" y="699516"/>
            <a:ext cx="5458968" cy="5458968"/>
          </a:xfrm>
          <a:prstGeom prst="rect">
            <a:avLst/>
          </a:prstGeom>
        </p:spPr>
      </p:pic>
      <p:sp>
        <p:nvSpPr>
          <p:cNvPr id="20" name="sketch line">
            <a:extLst>
              <a:ext uri="{FF2B5EF4-FFF2-40B4-BE49-F238E27FC236}">
                <a16:creationId xmlns:a16="http://schemas.microsoft.com/office/drawing/2014/main" id="{953EE71A-6488-4203-A7C4-77102FD0D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912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1">
            <a:extLst>
              <a:ext uri="{FF2B5EF4-FFF2-40B4-BE49-F238E27FC236}">
                <a16:creationId xmlns:a16="http://schemas.microsoft.com/office/drawing/2014/main" id="{18369375-763E-4A95-81FA-2A38592B25A0}"/>
              </a:ext>
            </a:extLst>
          </p:cNvPr>
          <p:cNvSpPr>
            <a:spLocks noGrp="1" noChangeArrowheads="1"/>
          </p:cNvSpPr>
          <p:nvPr>
            <p:ph idx="1"/>
          </p:nvPr>
        </p:nvSpPr>
        <p:spPr bwMode="auto">
          <a:xfrm>
            <a:off x="6739128" y="2664886"/>
            <a:ext cx="4818888" cy="3550789"/>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t"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spcBef>
                <a:spcPct val="0"/>
              </a:spcBef>
              <a:spcAft>
                <a:spcPts val="600"/>
              </a:spcAft>
              <a:buClrTx/>
              <a:buSzTx/>
              <a:buFontTx/>
              <a:buNone/>
              <a:tabLst/>
            </a:pPr>
            <a:r>
              <a:rPr kumimoji="0" lang="en-US" altLang="en-US" sz="2200" b="0" i="0" u="none" strike="noStrike" cap="none" normalizeH="0" baseline="0" dirty="0">
                <a:ln>
                  <a:noFill/>
                </a:ln>
                <a:effectLst/>
                <a:latin typeface="Calibri" panose="020F0502020204030204" pitchFamily="34" charset="0"/>
                <a:cs typeface="Calibri" panose="020F0502020204030204" pitchFamily="34" charset="0"/>
              </a:rPr>
              <a:t>Always say to your clients ‘’check your contracts and ensure that you’re not stopping insurers being able to recover their loss from the responsible party, or in any other way extending your liability at law”.</a:t>
            </a:r>
          </a:p>
          <a:p>
            <a:pPr marL="0" marR="0" lvl="0" indent="0" defTabSz="914400" rtl="0" eaLnBrk="0" fontAlgn="base" latinLnBrk="0" hangingPunct="0">
              <a:spcBef>
                <a:spcPct val="0"/>
              </a:spcBef>
              <a:spcAft>
                <a:spcPts val="600"/>
              </a:spcAft>
              <a:buClrTx/>
              <a:buSzTx/>
              <a:buFontTx/>
              <a:buNone/>
              <a:tabLst/>
            </a:pPr>
            <a:endParaRPr lang="en-US" altLang="en-US" sz="2200" dirty="0">
              <a:latin typeface="Calibri" panose="020F0502020204030204" pitchFamily="34" charset="0"/>
              <a:cs typeface="Calibri" panose="020F0502020204030204" pitchFamily="34" charset="0"/>
            </a:endParaRPr>
          </a:p>
          <a:p>
            <a:pPr marL="0" marR="0" lvl="0" indent="0" defTabSz="914400" rtl="0" eaLnBrk="0" fontAlgn="base" latinLnBrk="0" hangingPunct="0">
              <a:spcBef>
                <a:spcPct val="0"/>
              </a:spcBef>
              <a:spcAft>
                <a:spcPts val="600"/>
              </a:spcAft>
              <a:buClrTx/>
              <a:buSzTx/>
              <a:buFontTx/>
              <a:buNone/>
              <a:tabLst/>
            </a:pPr>
            <a:r>
              <a:rPr lang="en-US" altLang="en-US" sz="2200" dirty="0">
                <a:latin typeface="Calibri" panose="020F0502020204030204" pitchFamily="34" charset="0"/>
                <a:cs typeface="Calibri" panose="020F0502020204030204" pitchFamily="34" charset="0"/>
              </a:rPr>
              <a:t>If in doubt</a:t>
            </a:r>
            <a:r>
              <a:rPr kumimoji="0" lang="en-US" altLang="en-US" sz="2200" b="0" i="0" u="none" strike="noStrike" cap="none" normalizeH="0" baseline="0" dirty="0">
                <a:ln>
                  <a:noFill/>
                </a:ln>
                <a:effectLst/>
                <a:latin typeface="Calibri" panose="020F0502020204030204" pitchFamily="34" charset="0"/>
                <a:cs typeface="Calibri" panose="020F0502020204030204" pitchFamily="34" charset="0"/>
              </a:rPr>
              <a:t> refer.</a:t>
            </a:r>
            <a:endParaRPr kumimoji="0" lang="en-US" altLang="en-US" sz="2200" b="0" i="0" u="none" strike="noStrike" cap="none" normalizeH="0" baseline="0" dirty="0">
              <a:ln>
                <a:noFill/>
              </a:ln>
              <a:effectLst/>
            </a:endParaRPr>
          </a:p>
          <a:p>
            <a:pPr marL="0" marR="0" lvl="0" indent="0" defTabSz="914400" rtl="0" eaLnBrk="0" fontAlgn="base" latinLnBrk="0" hangingPunct="0">
              <a:spcBef>
                <a:spcPct val="0"/>
              </a:spcBef>
              <a:spcAft>
                <a:spcPts val="600"/>
              </a:spcAft>
              <a:buClrTx/>
              <a:buSzTx/>
              <a:buFontTx/>
              <a:buNone/>
              <a:tabLst/>
            </a:pPr>
            <a:r>
              <a:rPr kumimoji="0" lang="en-US" altLang="en-US" sz="2200" b="0" i="0" u="none" strike="noStrike" cap="none" normalizeH="0" baseline="0" dirty="0">
                <a:ln>
                  <a:noFill/>
                </a:ln>
                <a:effectLst/>
                <a:latin typeface="Calibri" panose="020F0502020204030204" pitchFamily="34" charset="0"/>
                <a:cs typeface="Calibri" panose="020F0502020204030204" pitchFamily="34" charset="0"/>
              </a:rPr>
              <a:t> </a:t>
            </a:r>
            <a:endParaRPr kumimoji="0" lang="en-US" altLang="en-US" sz="22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3784880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B0618-5DC0-4B84-A870-3DB24AE9D9BF}"/>
              </a:ext>
            </a:extLst>
          </p:cNvPr>
          <p:cNvSpPr>
            <a:spLocks noGrp="1"/>
          </p:cNvSpPr>
          <p:nvPr>
            <p:ph type="title"/>
          </p:nvPr>
        </p:nvSpPr>
        <p:spPr/>
        <p:txBody>
          <a:bodyPr/>
          <a:lstStyle/>
          <a:p>
            <a:r>
              <a:rPr lang="en-GB" dirty="0"/>
              <a:t>Material Circumstances under the Insurance Act 2015</a:t>
            </a:r>
          </a:p>
        </p:txBody>
      </p:sp>
      <p:sp>
        <p:nvSpPr>
          <p:cNvPr id="3" name="Content Placeholder 2">
            <a:extLst>
              <a:ext uri="{FF2B5EF4-FFF2-40B4-BE49-F238E27FC236}">
                <a16:creationId xmlns:a16="http://schemas.microsoft.com/office/drawing/2014/main" id="{6E19F39A-E71C-42FD-88FF-96905E19DB65}"/>
              </a:ext>
            </a:extLst>
          </p:cNvPr>
          <p:cNvSpPr>
            <a:spLocks noGrp="1"/>
          </p:cNvSpPr>
          <p:nvPr>
            <p:ph idx="1"/>
          </p:nvPr>
        </p:nvSpPr>
        <p:spPr>
          <a:xfrm>
            <a:off x="838200" y="1825625"/>
            <a:ext cx="10515600" cy="4667250"/>
          </a:xfrm>
        </p:spPr>
        <p:txBody>
          <a:bodyPr>
            <a:normAutofit lnSpcReduction="10000"/>
          </a:bodyPr>
          <a:lstStyle/>
          <a:p>
            <a:r>
              <a:rPr lang="en-GB" dirty="0"/>
              <a:t>Extending liability through contract law will in most cases be a material circumstance and could invalidate or reduce coverage.</a:t>
            </a:r>
          </a:p>
          <a:p>
            <a:endParaRPr lang="en-GB" dirty="0"/>
          </a:p>
          <a:p>
            <a:r>
              <a:rPr lang="en-GB" dirty="0"/>
              <a:t>Would a prudent underwriter want to know about the policyholder changing their normal liability through contract.</a:t>
            </a:r>
          </a:p>
          <a:p>
            <a:endParaRPr lang="en-GB" dirty="0"/>
          </a:p>
          <a:p>
            <a:r>
              <a:rPr lang="en-GB" dirty="0"/>
              <a:t>The three things that are taken into account:</a:t>
            </a:r>
          </a:p>
          <a:p>
            <a:pPr marL="514350" indent="-514350">
              <a:buFont typeface="+mj-lt"/>
              <a:buAutoNum type="arabicPeriod"/>
            </a:pPr>
            <a:r>
              <a:rPr lang="en-GB" dirty="0"/>
              <a:t>Would the underwriter have declined the risk.</a:t>
            </a:r>
          </a:p>
          <a:p>
            <a:pPr marL="514350" indent="-514350">
              <a:buFont typeface="+mj-lt"/>
              <a:buAutoNum type="arabicPeriod"/>
            </a:pPr>
            <a:r>
              <a:rPr lang="en-GB" dirty="0"/>
              <a:t>Would the underwriter have imposed more harsh terms.</a:t>
            </a:r>
          </a:p>
          <a:p>
            <a:pPr marL="514350" indent="-514350">
              <a:buFont typeface="+mj-lt"/>
              <a:buAutoNum type="arabicPeriod"/>
            </a:pPr>
            <a:r>
              <a:rPr lang="en-GB" dirty="0"/>
              <a:t>Would the underwriter have charged a greater premium.</a:t>
            </a:r>
          </a:p>
          <a:p>
            <a:pPr marL="514350" indent="-514350">
              <a:buFont typeface="+mj-lt"/>
              <a:buAutoNum type="arabicPeriod"/>
            </a:pPr>
            <a:endParaRPr lang="en-GB" dirty="0"/>
          </a:p>
        </p:txBody>
      </p:sp>
    </p:spTree>
    <p:extLst>
      <p:ext uri="{BB962C8B-B14F-4D97-AF65-F5344CB8AC3E}">
        <p14:creationId xmlns:p14="http://schemas.microsoft.com/office/powerpoint/2010/main" val="3380271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a:extLst>
              <a:ext uri="{FF2B5EF4-FFF2-40B4-BE49-F238E27FC236}">
                <a16:creationId xmlns:a16="http://schemas.microsoft.com/office/drawing/2014/main" id="{FF972280-0D4E-40AD-8DC2-1722D9147A31}"/>
              </a:ext>
            </a:extLst>
          </p:cNvPr>
          <p:cNvSpPr>
            <a:spLocks noGrp="1" noChangeArrowheads="1"/>
          </p:cNvSpPr>
          <p:nvPr>
            <p:ph type="title"/>
          </p:nvPr>
        </p:nvSpPr>
        <p:spPr>
          <a:xfrm>
            <a:off x="1968501" y="611189"/>
            <a:ext cx="6784975" cy="338137"/>
          </a:xfrm>
        </p:spPr>
        <p:txBody>
          <a:bodyPr>
            <a:normAutofit fontScale="90000"/>
          </a:bodyPr>
          <a:lstStyle/>
          <a:p>
            <a:r>
              <a:rPr lang="en-GB" altLang="en-US" sz="2000" b="1"/>
              <a:t>Alan Chandler, Chartered Insurer</a:t>
            </a:r>
          </a:p>
        </p:txBody>
      </p:sp>
      <p:sp>
        <p:nvSpPr>
          <p:cNvPr id="6147" name="Content Placeholder 4">
            <a:extLst>
              <a:ext uri="{FF2B5EF4-FFF2-40B4-BE49-F238E27FC236}">
                <a16:creationId xmlns:a16="http://schemas.microsoft.com/office/drawing/2014/main" id="{9312F8C7-B58A-4E48-A290-8FAF08999EB6}"/>
              </a:ext>
            </a:extLst>
          </p:cNvPr>
          <p:cNvSpPr>
            <a:spLocks noGrp="1" noChangeArrowheads="1"/>
          </p:cNvSpPr>
          <p:nvPr>
            <p:ph idx="1"/>
          </p:nvPr>
        </p:nvSpPr>
        <p:spPr>
          <a:xfrm>
            <a:off x="1968500" y="949326"/>
            <a:ext cx="8053388" cy="5908675"/>
          </a:xfrm>
        </p:spPr>
        <p:txBody>
          <a:bodyPr>
            <a:normAutofit fontScale="92500" lnSpcReduction="20000"/>
          </a:bodyPr>
          <a:lstStyle/>
          <a:p>
            <a:r>
              <a:rPr lang="en-GB" altLang="en-US" b="1" dirty="0"/>
              <a:t>I have trained more than 2,000 individuals to become ACII qualified</a:t>
            </a:r>
          </a:p>
          <a:p>
            <a:r>
              <a:rPr lang="en-GB" altLang="en-US" dirty="0"/>
              <a:t>I have trained over 50% of the individuals in the last 8 years that have gone onto achieve the highest ACII pass in the whole of the UK. </a:t>
            </a:r>
          </a:p>
          <a:p>
            <a:r>
              <a:rPr lang="en-GB" altLang="en-US" dirty="0"/>
              <a:t>I train to a pass rate of more than 96% in all CII qualification levels. Certificate , Diploma and Advanced Diploma.</a:t>
            </a:r>
          </a:p>
          <a:p>
            <a:r>
              <a:rPr lang="en-GB" altLang="en-US" dirty="0"/>
              <a:t>I deliver the Allianz scholarship and academy programmes in both the UK and Ireland, provide the Zurich Ask </a:t>
            </a:r>
            <a:r>
              <a:rPr lang="en-GB" altLang="en-US"/>
              <a:t>Alan facility and I have been a </a:t>
            </a:r>
            <a:r>
              <a:rPr lang="en-GB" altLang="en-US" dirty="0" err="1"/>
              <a:t>Cii</a:t>
            </a:r>
            <a:r>
              <a:rPr lang="en-GB" altLang="en-US" dirty="0"/>
              <a:t> examiner.</a:t>
            </a:r>
          </a:p>
          <a:p>
            <a:r>
              <a:rPr lang="en-GB" altLang="en-US" dirty="0"/>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dirty="0"/>
          </a:p>
          <a:p>
            <a:endParaRPr lang="en-GB" altLang="en-US" dirty="0"/>
          </a:p>
          <a:p>
            <a:endParaRPr lang="en-GB"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9951C8-E81E-4890-89AD-BD7A7CD6188F}"/>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Practical rules to follow</a:t>
            </a:r>
          </a:p>
        </p:txBody>
      </p:sp>
      <p:sp>
        <p:nvSpPr>
          <p:cNvPr id="3" name="Content Placeholder 2">
            <a:extLst>
              <a:ext uri="{FF2B5EF4-FFF2-40B4-BE49-F238E27FC236}">
                <a16:creationId xmlns:a16="http://schemas.microsoft.com/office/drawing/2014/main" id="{5B803D55-837A-4668-B389-3E5BD1F84631}"/>
              </a:ext>
            </a:extLst>
          </p:cNvPr>
          <p:cNvSpPr>
            <a:spLocks noGrp="1"/>
          </p:cNvSpPr>
          <p:nvPr>
            <p:ph idx="1"/>
          </p:nvPr>
        </p:nvSpPr>
        <p:spPr>
          <a:xfrm>
            <a:off x="1371599" y="2318197"/>
            <a:ext cx="9724031" cy="3683358"/>
          </a:xfrm>
        </p:spPr>
        <p:txBody>
          <a:bodyPr anchor="ctr">
            <a:normAutofit/>
          </a:bodyPr>
          <a:lstStyle/>
          <a:p>
            <a:pPr marL="0" indent="0">
              <a:buNone/>
            </a:pPr>
            <a:r>
              <a:rPr lang="en-GB" sz="2000" dirty="0"/>
              <a:t>Let’s discuss</a:t>
            </a:r>
          </a:p>
          <a:p>
            <a:pPr marL="514350" indent="-514350">
              <a:buFont typeface="+mj-lt"/>
              <a:buAutoNum type="arabicPeriod"/>
            </a:pPr>
            <a:endParaRPr lang="en-GB" sz="2000" dirty="0"/>
          </a:p>
        </p:txBody>
      </p:sp>
    </p:spTree>
    <p:extLst>
      <p:ext uri="{BB962C8B-B14F-4D97-AF65-F5344CB8AC3E}">
        <p14:creationId xmlns:p14="http://schemas.microsoft.com/office/powerpoint/2010/main" val="4175632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3C23E-CB37-4D2F-999F-F5BBAB5CEA92}"/>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D46BE4CF-2FFD-4EF0-BA3C-69E2A55F7004}"/>
              </a:ext>
            </a:extLst>
          </p:cNvPr>
          <p:cNvSpPr>
            <a:spLocks noGrp="1"/>
          </p:cNvSpPr>
          <p:nvPr>
            <p:ph idx="1"/>
          </p:nvPr>
        </p:nvSpPr>
        <p:spPr/>
        <p:txBody>
          <a:bodyPr/>
          <a:lstStyle/>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 presentation will enable the delegates to:</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Understand how a policyholder can extend their liability by signing certain contracts.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Understand how contractual liability may not be covered by the policyholder’s liability insurances.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Understand how the Insurance Act 2015 applies to contract conditions and ensuring that full discussion takes place with the underwriter to avoid losing all policy coverage.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66050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3C23E-CB37-4D2F-999F-F5BBAB5CEA92}"/>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D46BE4CF-2FFD-4EF0-BA3C-69E2A55F7004}"/>
              </a:ext>
            </a:extLst>
          </p:cNvPr>
          <p:cNvSpPr>
            <a:spLocks noGrp="1"/>
          </p:cNvSpPr>
          <p:nvPr>
            <p:ph idx="1"/>
          </p:nvPr>
        </p:nvSpPr>
        <p:spPr/>
        <p:txBody>
          <a:bodyPr/>
          <a:lstStyle/>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 presentation will enable the delegates to:</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Understand how a policyholder can extend their liability by signing certain contracts.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Understand how contractual liability may not be covered by the policyholder’s liability insurances.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Understand </a:t>
            </a:r>
            <a:r>
              <a:rPr lang="en-GB" sz="1800">
                <a:effectLst/>
                <a:latin typeface="Arial" panose="020B0604020202020204" pitchFamily="34" charset="0"/>
                <a:ea typeface="Calibri" panose="020F0502020204030204" pitchFamily="34" charset="0"/>
                <a:cs typeface="Times New Roman" panose="02020603050405020304" pitchFamily="18" charset="0"/>
              </a:rPr>
              <a:t>how </a:t>
            </a:r>
            <a:r>
              <a:rPr lang="en-GB" sz="1800">
                <a:latin typeface="Arial" panose="020B0604020202020204" pitchFamily="34" charset="0"/>
                <a:ea typeface="Calibri" panose="020F0502020204030204" pitchFamily="34" charset="0"/>
                <a:cs typeface="Times New Roman" panose="02020603050405020304" pitchFamily="18" charset="0"/>
              </a:rPr>
              <a:t>TIA 2015 </a:t>
            </a:r>
            <a:r>
              <a:rPr lang="en-GB" sz="1800">
                <a:effectLst/>
                <a:latin typeface="Arial" panose="020B0604020202020204" pitchFamily="34" charset="0"/>
                <a:ea typeface="Calibri" panose="020F0502020204030204" pitchFamily="34" charset="0"/>
                <a:cs typeface="Times New Roman" panose="02020603050405020304" pitchFamily="18" charset="0"/>
              </a:rPr>
              <a:t>applies </a:t>
            </a:r>
            <a:r>
              <a:rPr lang="en-GB" sz="1800" dirty="0">
                <a:effectLst/>
                <a:latin typeface="Arial" panose="020B0604020202020204" pitchFamily="34" charset="0"/>
                <a:ea typeface="Calibri" panose="020F0502020204030204" pitchFamily="34" charset="0"/>
                <a:cs typeface="Times New Roman" panose="02020603050405020304" pitchFamily="18" charset="0"/>
              </a:rPr>
              <a:t>to contract conditions and ensuring that full discussion takes place with the underwriter to avoid losing all policy coverage.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408474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C31A9-38B5-4AA9-9BDA-71E93B54B70B}"/>
              </a:ext>
            </a:extLst>
          </p:cNvPr>
          <p:cNvSpPr>
            <a:spLocks noGrp="1"/>
          </p:cNvSpPr>
          <p:nvPr>
            <p:ph type="title"/>
          </p:nvPr>
        </p:nvSpPr>
        <p:spPr/>
        <p:txBody>
          <a:bodyPr/>
          <a:lstStyle/>
          <a:p>
            <a:r>
              <a:rPr lang="en-GB" dirty="0"/>
              <a:t>How can a policyholder be sued</a:t>
            </a:r>
          </a:p>
        </p:txBody>
      </p:sp>
      <p:sp>
        <p:nvSpPr>
          <p:cNvPr id="3" name="Content Placeholder 2">
            <a:extLst>
              <a:ext uri="{FF2B5EF4-FFF2-40B4-BE49-F238E27FC236}">
                <a16:creationId xmlns:a16="http://schemas.microsoft.com/office/drawing/2014/main" id="{79CF0AD3-9111-40D6-9511-54EAC9A3F4FD}"/>
              </a:ext>
            </a:extLst>
          </p:cNvPr>
          <p:cNvSpPr>
            <a:spLocks noGrp="1"/>
          </p:cNvSpPr>
          <p:nvPr>
            <p:ph idx="1"/>
          </p:nvPr>
        </p:nvSpPr>
        <p:spPr/>
        <p:txBody>
          <a:bodyPr/>
          <a:lstStyle/>
          <a:p>
            <a:r>
              <a:rPr lang="en-GB" dirty="0"/>
              <a:t>Tort</a:t>
            </a:r>
          </a:p>
          <a:p>
            <a:r>
              <a:rPr lang="en-GB" dirty="0"/>
              <a:t>Statute</a:t>
            </a:r>
          </a:p>
          <a:p>
            <a:r>
              <a:rPr lang="en-GB" dirty="0"/>
              <a:t>Contract</a:t>
            </a:r>
          </a:p>
          <a:p>
            <a:endParaRPr lang="en-GB" dirty="0"/>
          </a:p>
          <a:p>
            <a:r>
              <a:rPr lang="en-GB" dirty="0"/>
              <a:t>Let’s explore all of these.</a:t>
            </a:r>
          </a:p>
        </p:txBody>
      </p:sp>
    </p:spTree>
    <p:extLst>
      <p:ext uri="{BB962C8B-B14F-4D97-AF65-F5344CB8AC3E}">
        <p14:creationId xmlns:p14="http://schemas.microsoft.com/office/powerpoint/2010/main" val="504935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980966-FD45-4FD6-8D8A-E5F52B45D771}"/>
              </a:ext>
            </a:extLst>
          </p:cNvPr>
          <p:cNvSpPr>
            <a:spLocks noGrp="1"/>
          </p:cNvSpPr>
          <p:nvPr>
            <p:ph type="title"/>
          </p:nvPr>
        </p:nvSpPr>
        <p:spPr>
          <a:xfrm>
            <a:off x="6412091" y="501651"/>
            <a:ext cx="4395340" cy="1716255"/>
          </a:xfrm>
        </p:spPr>
        <p:txBody>
          <a:bodyPr anchor="b">
            <a:normAutofit/>
          </a:bodyPr>
          <a:lstStyle/>
          <a:p>
            <a:r>
              <a:rPr lang="en-GB" sz="4300"/>
              <a:t>Policyholders get sued in civil courts</a:t>
            </a:r>
          </a:p>
        </p:txBody>
      </p:sp>
      <p:sp>
        <p:nvSpPr>
          <p:cNvPr id="73" name="Rectangle 72">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ndrew Mitchell &amp;#39;Plebgate&amp;#39; bike up for auction - BikeRadar">
            <a:extLst>
              <a:ext uri="{FF2B5EF4-FFF2-40B4-BE49-F238E27FC236}">
                <a16:creationId xmlns:a16="http://schemas.microsoft.com/office/drawing/2014/main" id="{0C1D6ED6-2C56-49E5-BE53-CE86D53C840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11542" y="299509"/>
            <a:ext cx="4756827" cy="625898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FEE7FB08-1A48-4911-82BB-61B7ACD49497}"/>
              </a:ext>
            </a:extLst>
          </p:cNvPr>
          <p:cNvSpPr>
            <a:spLocks noGrp="1"/>
          </p:cNvSpPr>
          <p:nvPr>
            <p:ph idx="1"/>
          </p:nvPr>
        </p:nvSpPr>
        <p:spPr>
          <a:xfrm>
            <a:off x="6392583" y="2645922"/>
            <a:ext cx="4434721" cy="3710427"/>
          </a:xfrm>
        </p:spPr>
        <p:txBody>
          <a:bodyPr anchor="t">
            <a:normAutofit/>
          </a:bodyPr>
          <a:lstStyle/>
          <a:p>
            <a:r>
              <a:rPr lang="en-GB" sz="2000">
                <a:solidFill>
                  <a:schemeClr val="tx1">
                    <a:alpha val="80000"/>
                  </a:schemeClr>
                </a:solidFill>
              </a:rPr>
              <a:t>On the balance of probabities</a:t>
            </a:r>
          </a:p>
        </p:txBody>
      </p:sp>
      <p:cxnSp>
        <p:nvCxnSpPr>
          <p:cNvPr id="75" name="Straight Connector 74">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421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4350BF-059E-47E2-8D84-4488E3E2B3E0}"/>
              </a:ext>
            </a:extLst>
          </p:cNvPr>
          <p:cNvSpPr>
            <a:spLocks noGrp="1"/>
          </p:cNvSpPr>
          <p:nvPr>
            <p:ph type="title"/>
          </p:nvPr>
        </p:nvSpPr>
        <p:spPr>
          <a:xfrm>
            <a:off x="1245072" y="1289765"/>
            <a:ext cx="3651101" cy="4270963"/>
          </a:xfrm>
        </p:spPr>
        <p:txBody>
          <a:bodyPr anchor="ctr">
            <a:normAutofit/>
          </a:bodyPr>
          <a:lstStyle/>
          <a:p>
            <a:pPr algn="ctr"/>
            <a:r>
              <a:rPr lang="en-GB" sz="5600">
                <a:solidFill>
                  <a:srgbClr val="FFFFFF"/>
                </a:solidFill>
              </a:rPr>
              <a:t>Contract Law</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39E3281C-7263-4D7F-847B-2BE5761C478D}"/>
              </a:ext>
            </a:extLst>
          </p:cNvPr>
          <p:cNvSpPr>
            <a:spLocks noGrp="1"/>
          </p:cNvSpPr>
          <p:nvPr>
            <p:ph idx="1"/>
          </p:nvPr>
        </p:nvSpPr>
        <p:spPr>
          <a:xfrm>
            <a:off x="6297233" y="518400"/>
            <a:ext cx="4771607" cy="5837949"/>
          </a:xfrm>
        </p:spPr>
        <p:txBody>
          <a:bodyPr anchor="ctr">
            <a:normAutofit/>
          </a:bodyPr>
          <a:lstStyle/>
          <a:p>
            <a:r>
              <a:rPr lang="en-GB" sz="2000" dirty="0">
                <a:solidFill>
                  <a:schemeClr val="tx1">
                    <a:alpha val="80000"/>
                  </a:schemeClr>
                </a:solidFill>
              </a:rPr>
              <a:t>Broadly speaking this is strict liability </a:t>
            </a:r>
          </a:p>
          <a:p>
            <a:r>
              <a:rPr lang="en-GB" sz="2000" dirty="0">
                <a:solidFill>
                  <a:schemeClr val="tx1">
                    <a:alpha val="80000"/>
                  </a:schemeClr>
                </a:solidFill>
              </a:rPr>
              <a:t>If you do not want this strict liability you can put contract terms in place to limit your liability.</a:t>
            </a:r>
          </a:p>
          <a:p>
            <a:r>
              <a:rPr lang="en-GB" sz="2000" dirty="0">
                <a:solidFill>
                  <a:schemeClr val="tx1">
                    <a:alpha val="80000"/>
                  </a:schemeClr>
                </a:solidFill>
              </a:rPr>
              <a:t>CONTRACT LAW OFTEN EXTENDS LIABILITY BEYOND TORTS SUCH AS NEGLIGENCE.</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3424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6" name="Rectangle 3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DF362A-ABC2-4E70-BBA5-E7DC2F11E605}"/>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Contractual Liability exclusion</a:t>
            </a:r>
          </a:p>
        </p:txBody>
      </p:sp>
      <p:sp>
        <p:nvSpPr>
          <p:cNvPr id="3" name="Content Placeholder 2">
            <a:extLst>
              <a:ext uri="{FF2B5EF4-FFF2-40B4-BE49-F238E27FC236}">
                <a16:creationId xmlns:a16="http://schemas.microsoft.com/office/drawing/2014/main" id="{43EE0A58-9606-4A3C-9F07-16383116D5A8}"/>
              </a:ext>
            </a:extLst>
          </p:cNvPr>
          <p:cNvSpPr>
            <a:spLocks noGrp="1"/>
          </p:cNvSpPr>
          <p:nvPr>
            <p:ph idx="1"/>
          </p:nvPr>
        </p:nvSpPr>
        <p:spPr>
          <a:xfrm>
            <a:off x="4810259" y="649480"/>
            <a:ext cx="6555347" cy="5546047"/>
          </a:xfrm>
        </p:spPr>
        <p:txBody>
          <a:bodyPr anchor="ctr">
            <a:normAutofit/>
          </a:bodyPr>
          <a:lstStyle/>
          <a:p>
            <a:r>
              <a:rPr lang="en-GB" sz="2000" dirty="0"/>
              <a:t>Contract liability is a regular exclusion in PL, Products and other liability policy wordings – let’s discuss</a:t>
            </a:r>
          </a:p>
          <a:p>
            <a:endParaRPr lang="en-GB" sz="2000" dirty="0"/>
          </a:p>
        </p:txBody>
      </p:sp>
    </p:spTree>
    <p:extLst>
      <p:ext uri="{BB962C8B-B14F-4D97-AF65-F5344CB8AC3E}">
        <p14:creationId xmlns:p14="http://schemas.microsoft.com/office/powerpoint/2010/main" val="4125634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4" name="Rectangle 13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125" name="Rectangle 13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6" name="Rectangle 13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7" name="Rectangle 14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8" name="Rectangle 14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Freeform: Shape 14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7" name="Rectangle 14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Title 1">
            <a:extLst>
              <a:ext uri="{FF2B5EF4-FFF2-40B4-BE49-F238E27FC236}">
                <a16:creationId xmlns:a16="http://schemas.microsoft.com/office/drawing/2014/main" id="{EC6DAC8E-35A8-4E0B-A1B8-6D07DB86096F}"/>
              </a:ext>
            </a:extLst>
          </p:cNvPr>
          <p:cNvSpPr>
            <a:spLocks noGrp="1" noChangeArrowheads="1"/>
          </p:cNvSpPr>
          <p:nvPr>
            <p:ph type="title"/>
          </p:nvPr>
        </p:nvSpPr>
        <p:spPr>
          <a:xfrm>
            <a:off x="466722" y="586855"/>
            <a:ext cx="3201366" cy="3387497"/>
          </a:xfrm>
        </p:spPr>
        <p:txBody>
          <a:bodyPr anchor="b">
            <a:normAutofit/>
          </a:bodyPr>
          <a:lstStyle/>
          <a:p>
            <a:pPr algn="r"/>
            <a:r>
              <a:rPr lang="en-GB" altLang="en-US" sz="4000">
                <a:solidFill>
                  <a:srgbClr val="FFFFFF"/>
                </a:solidFill>
              </a:rPr>
              <a:t>Formation of a Contract</a:t>
            </a:r>
          </a:p>
        </p:txBody>
      </p:sp>
      <p:sp>
        <p:nvSpPr>
          <p:cNvPr id="2" name="Rectangle 3">
            <a:extLst>
              <a:ext uri="{FF2B5EF4-FFF2-40B4-BE49-F238E27FC236}">
                <a16:creationId xmlns:a16="http://schemas.microsoft.com/office/drawing/2014/main" id="{F8C326AD-3E91-47AE-954F-01FD3838E22F}"/>
              </a:ext>
            </a:extLst>
          </p:cNvPr>
          <p:cNvSpPr>
            <a:spLocks noGrp="1" noChangeArrowheads="1"/>
          </p:cNvSpPr>
          <p:nvPr>
            <p:ph idx="1"/>
          </p:nvPr>
        </p:nvSpPr>
        <p:spPr>
          <a:xfrm>
            <a:off x="4810259" y="649480"/>
            <a:ext cx="6555347" cy="5546047"/>
          </a:xfrm>
        </p:spPr>
        <p:txBody>
          <a:bodyPr anchor="ctr">
            <a:normAutofit/>
          </a:bodyPr>
          <a:lstStyle/>
          <a:p>
            <a:pPr marL="609600" indent="-609600">
              <a:buNone/>
              <a:defRPr/>
            </a:pPr>
            <a:endParaRPr lang="en-US" altLang="en-US" sz="2000" b="1"/>
          </a:p>
          <a:p>
            <a:pPr marL="609600" indent="-609600">
              <a:buNone/>
              <a:defRPr/>
            </a:pPr>
            <a:r>
              <a:rPr lang="en-US" altLang="en-US" sz="2000" b="1"/>
              <a:t>Forming a Contract.</a:t>
            </a:r>
          </a:p>
          <a:p>
            <a:pPr marL="609600" indent="-609600">
              <a:buNone/>
              <a:defRPr/>
            </a:pPr>
            <a:endParaRPr lang="en-US" altLang="en-US" sz="2000" b="1"/>
          </a:p>
          <a:p>
            <a:pPr marL="609600" indent="-609600">
              <a:buNone/>
              <a:defRPr/>
            </a:pPr>
            <a:r>
              <a:rPr lang="en-US" altLang="en-US" sz="2000"/>
              <a:t>The five essentials in forming a contract:</a:t>
            </a:r>
          </a:p>
          <a:p>
            <a:pPr marL="609600" indent="-609600">
              <a:buFontTx/>
              <a:buAutoNum type="arabicPeriod"/>
              <a:defRPr/>
            </a:pPr>
            <a:r>
              <a:rPr lang="en-US" altLang="en-US" sz="2000"/>
              <a:t>Agreement (offer and unconditional acceptance).</a:t>
            </a:r>
          </a:p>
          <a:p>
            <a:pPr marL="609600" indent="-609600">
              <a:buFontTx/>
              <a:buAutoNum type="arabicPeriod"/>
              <a:defRPr/>
            </a:pPr>
            <a:endParaRPr lang="en-US" altLang="en-US" sz="2000"/>
          </a:p>
          <a:p>
            <a:pPr marL="609600" indent="-609600">
              <a:buFontTx/>
              <a:buAutoNum type="arabicPeriod"/>
              <a:defRPr/>
            </a:pPr>
            <a:r>
              <a:rPr lang="en-US" altLang="en-US" sz="2000"/>
              <a:t>Intention to create legal relations.</a:t>
            </a:r>
          </a:p>
          <a:p>
            <a:pPr marL="609600" indent="-609600">
              <a:buFontTx/>
              <a:buAutoNum type="arabicPeriod"/>
              <a:defRPr/>
            </a:pPr>
            <a:endParaRPr lang="en-US" altLang="en-US" sz="2000"/>
          </a:p>
          <a:p>
            <a:pPr marL="609600" indent="-609600">
              <a:buFontTx/>
              <a:buAutoNum type="arabicPeriod"/>
              <a:defRPr/>
            </a:pPr>
            <a:r>
              <a:rPr lang="en-US" altLang="en-US" sz="2000"/>
              <a:t>Consideration (in simple contracts).</a:t>
            </a:r>
          </a:p>
          <a:p>
            <a:pPr marL="609600" indent="-609600">
              <a:buFontTx/>
              <a:buAutoNum type="arabicPeriod"/>
              <a:defRPr/>
            </a:pPr>
            <a:endParaRPr lang="en-US" altLang="en-US" sz="2000"/>
          </a:p>
          <a:p>
            <a:pPr marL="609600" indent="-609600">
              <a:buFontTx/>
              <a:buAutoNum type="arabicPeriod"/>
              <a:defRPr/>
            </a:pPr>
            <a:r>
              <a:rPr lang="en-US" altLang="en-US" sz="2000"/>
              <a:t>Agreement must be in the form required by law (</a:t>
            </a:r>
            <a:r>
              <a:rPr lang="en-US" altLang="en-US" sz="2000" u="sng"/>
              <a:t>if</a:t>
            </a:r>
            <a:r>
              <a:rPr lang="en-US" altLang="en-US" sz="2000"/>
              <a:t> any).</a:t>
            </a:r>
          </a:p>
          <a:p>
            <a:pPr marL="609600" indent="-609600">
              <a:buFontTx/>
              <a:buAutoNum type="arabicPeriod"/>
              <a:defRPr/>
            </a:pPr>
            <a:endParaRPr lang="en-US" altLang="en-US" sz="2000"/>
          </a:p>
          <a:p>
            <a:pPr marL="609600" indent="-609600">
              <a:buFontTx/>
              <a:buAutoNum type="arabicPeriod"/>
              <a:defRPr/>
            </a:pPr>
            <a:r>
              <a:rPr lang="en-US" altLang="en-US" sz="2000"/>
              <a:t>Parties must have capacity to contract.</a:t>
            </a:r>
          </a:p>
          <a:p>
            <a:pPr marL="0" indent="0">
              <a:buNone/>
              <a:defRPr/>
            </a:pPr>
            <a:endParaRPr lang="en-GB" alt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532" name="Rectangle 7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0" name="Rectangle 3">
            <a:extLst>
              <a:ext uri="{FF2B5EF4-FFF2-40B4-BE49-F238E27FC236}">
                <a16:creationId xmlns:a16="http://schemas.microsoft.com/office/drawing/2014/main" id="{02A7B4F6-38D4-4A12-9E4F-FA5CD0D450C3}"/>
              </a:ext>
            </a:extLst>
          </p:cNvPr>
          <p:cNvSpPr>
            <a:spLocks noGrp="1" noChangeArrowheads="1"/>
          </p:cNvSpPr>
          <p:nvPr>
            <p:ph type="body" idx="1"/>
          </p:nvPr>
        </p:nvSpPr>
        <p:spPr>
          <a:xfrm>
            <a:off x="838200" y="1929384"/>
            <a:ext cx="10515600" cy="4251960"/>
          </a:xfrm>
        </p:spPr>
        <p:txBody>
          <a:bodyPr>
            <a:normAutofit/>
          </a:bodyPr>
          <a:lstStyle/>
          <a:p>
            <a:pPr eaLnBrk="1" hangingPunct="1">
              <a:buFontTx/>
              <a:buNone/>
              <a:defRPr/>
            </a:pPr>
            <a:r>
              <a:rPr lang="en-US" altLang="en-US" sz="2200" dirty="0">
                <a:latin typeface="+mj-lt"/>
              </a:rPr>
              <a:t>Terms of a Contract.</a:t>
            </a:r>
          </a:p>
          <a:p>
            <a:pPr eaLnBrk="1" hangingPunct="1">
              <a:buFontTx/>
              <a:buNone/>
              <a:defRPr/>
            </a:pPr>
            <a:endParaRPr lang="en-US" altLang="en-US" sz="2200" dirty="0">
              <a:latin typeface="+mj-lt"/>
            </a:endParaRPr>
          </a:p>
          <a:p>
            <a:pPr eaLnBrk="1" hangingPunct="1">
              <a:defRPr/>
            </a:pPr>
            <a:r>
              <a:rPr lang="en-US" altLang="en-US" sz="2200" dirty="0"/>
              <a:t>Terms of a contract can be divided into </a:t>
            </a:r>
            <a:r>
              <a:rPr lang="en-US" altLang="en-US" sz="2200" b="1" dirty="0"/>
              <a:t>express and implied terms.</a:t>
            </a:r>
          </a:p>
          <a:p>
            <a:pPr eaLnBrk="1" hangingPunct="1">
              <a:defRPr/>
            </a:pPr>
            <a:endParaRPr lang="en-US" altLang="en-US" sz="2200" dirty="0"/>
          </a:p>
          <a:p>
            <a:pPr eaLnBrk="1" hangingPunct="1">
              <a:defRPr/>
            </a:pPr>
            <a:r>
              <a:rPr lang="en-US" altLang="en-US" sz="2200" b="1" dirty="0"/>
              <a:t>Express terms </a:t>
            </a:r>
            <a:r>
              <a:rPr lang="en-US" altLang="en-US" sz="2200" dirty="0"/>
              <a:t>are ?</a:t>
            </a:r>
          </a:p>
          <a:p>
            <a:pPr eaLnBrk="1" hangingPunct="1">
              <a:defRPr/>
            </a:pPr>
            <a:endParaRPr lang="en-US" altLang="en-US" sz="2200" dirty="0"/>
          </a:p>
          <a:p>
            <a:pPr eaLnBrk="1" hangingPunct="1">
              <a:defRPr/>
            </a:pPr>
            <a:r>
              <a:rPr lang="en-US" altLang="en-US" sz="2200" b="1" dirty="0"/>
              <a:t>Implied terms </a:t>
            </a:r>
            <a:r>
              <a:rPr lang="en-US" altLang="en-US" sz="2200" dirty="0"/>
              <a:t>are ?</a:t>
            </a:r>
          </a:p>
          <a:p>
            <a:pPr eaLnBrk="1" hangingPunct="1">
              <a:defRPr/>
            </a:pPr>
            <a:endParaRPr lang="en-US" altLang="en-US" sz="2200" dirty="0"/>
          </a:p>
          <a:p>
            <a:pPr marL="0" indent="0" eaLnBrk="1" hangingPunct="1">
              <a:buNone/>
              <a:defRPr/>
            </a:pPr>
            <a:endParaRPr lang="en-US" altLang="en-US" sz="2200" dirty="0"/>
          </a:p>
          <a:p>
            <a:pPr eaLnBrk="1" hangingPunct="1">
              <a:defRPr/>
            </a:pPr>
            <a:endParaRPr lang="en-GB" altLang="en-US"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866</Words>
  <Application>Microsoft Office PowerPoint</Application>
  <PresentationFormat>Widescreen</PresentationFormat>
  <Paragraphs>105</Paragraphs>
  <Slides>21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Open Sans</vt:lpstr>
      <vt:lpstr>Symbol</vt:lpstr>
      <vt:lpstr>Wingdings</vt:lpstr>
      <vt:lpstr>Office Theme</vt:lpstr>
      <vt:lpstr>How contract conditions can change the liability of an insured and why brokers must advise clients on this.  By Alan Chandler, Chartered Insurer</vt:lpstr>
      <vt:lpstr>Alan Chandler, Chartered Insurer</vt:lpstr>
      <vt:lpstr>Learning Objectives</vt:lpstr>
      <vt:lpstr>How can a policyholder be sued</vt:lpstr>
      <vt:lpstr>Policyholders get sued in civil courts</vt:lpstr>
      <vt:lpstr>Contract Law</vt:lpstr>
      <vt:lpstr>Contractual Liability exclusion</vt:lpstr>
      <vt:lpstr>Formation of a Contract</vt:lpstr>
      <vt:lpstr>PowerPoint Presentation</vt:lpstr>
      <vt:lpstr>PowerPoint Presentation</vt:lpstr>
      <vt:lpstr>Unfair Contract Terms Act 1977 </vt:lpstr>
      <vt:lpstr>Do Courts stop unreasonable terms and conditions</vt:lpstr>
      <vt:lpstr>Consumer Rights Act 2015 </vt:lpstr>
      <vt:lpstr>PowerPoint Presentation</vt:lpstr>
      <vt:lpstr>Warranty or condition, fair or unfair</vt:lpstr>
      <vt:lpstr>Hold Harmless agreement</vt:lpstr>
      <vt:lpstr>Limits of liability in contract</vt:lpstr>
      <vt:lpstr>Advise your clients to keep you informed</vt:lpstr>
      <vt:lpstr>Material Circumstances under the Insurance Act 2015</vt:lpstr>
      <vt:lpstr>Practical rules to follow</vt:lpstr>
      <vt:lpstr>Learning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contract conditions can change the liability of an insured and why brokers must advise clients on this.  By Alan Chandler, Chartered Insurer</dc:title>
  <dc:creator>Alan Chandler</dc:creator>
  <cp:lastModifiedBy>Alan Chandler</cp:lastModifiedBy>
  <cp:revision>2</cp:revision>
  <dcterms:created xsi:type="dcterms:W3CDTF">2021-12-29T19:40:47Z</dcterms:created>
  <dcterms:modified xsi:type="dcterms:W3CDTF">2022-04-01T18:55:57Z</dcterms:modified>
</cp:coreProperties>
</file>