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93" r:id="rId6"/>
    <p:sldId id="267" r:id="rId7"/>
    <p:sldId id="311" r:id="rId8"/>
    <p:sldId id="327" r:id="rId9"/>
    <p:sldId id="328" r:id="rId10"/>
    <p:sldId id="314" r:id="rId11"/>
    <p:sldId id="329" r:id="rId12"/>
    <p:sldId id="349" r:id="rId13"/>
    <p:sldId id="350" r:id="rId14"/>
    <p:sldId id="332" r:id="rId15"/>
    <p:sldId id="351" r:id="rId16"/>
    <p:sldId id="313" r:id="rId17"/>
    <p:sldId id="334" r:id="rId18"/>
    <p:sldId id="347" r:id="rId19"/>
    <p:sldId id="336" r:id="rId20"/>
    <p:sldId id="335" r:id="rId21"/>
    <p:sldId id="337" r:id="rId22"/>
    <p:sldId id="338" r:id="rId23"/>
    <p:sldId id="352" r:id="rId24"/>
    <p:sldId id="353" r:id="rId25"/>
    <p:sldId id="315" r:id="rId26"/>
    <p:sldId id="354" r:id="rId27"/>
    <p:sldId id="340" r:id="rId28"/>
    <p:sldId id="344" r:id="rId29"/>
    <p:sldId id="348" r:id="rId30"/>
    <p:sldId id="343" r:id="rId31"/>
    <p:sldId id="342" r:id="rId32"/>
    <p:sldId id="285" r:id="rId33"/>
    <p:sldId id="345" r:id="rId34"/>
    <p:sldId id="363" r:id="rId35"/>
    <p:sldId id="346" r:id="rId36"/>
    <p:sldId id="2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3AB17-2F0F-4CA6-8922-E79BBEACC698}" v="9" dt="2022-05-26T10:42:30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Thornton" userId="c33f7e477078bc09" providerId="LiveId" clId="{8BBD22C2-6760-4029-8A9F-A64550E2824A}"/>
    <pc:docChg chg="custSel delSld modSld">
      <pc:chgData name="Bernard Thornton" userId="c33f7e477078bc09" providerId="LiveId" clId="{8BBD22C2-6760-4029-8A9F-A64550E2824A}" dt="2022-02-17T11:19:39.423" v="403" actId="14100"/>
      <pc:docMkLst>
        <pc:docMk/>
      </pc:docMkLst>
      <pc:sldChg chg="modSp mod">
        <pc:chgData name="Bernard Thornton" userId="c33f7e477078bc09" providerId="LiveId" clId="{8BBD22C2-6760-4029-8A9F-A64550E2824A}" dt="2022-02-15T09:16:15.571" v="341" actId="20577"/>
        <pc:sldMkLst>
          <pc:docMk/>
          <pc:sldMk cId="0" sldId="266"/>
        </pc:sldMkLst>
        <pc:spChg chg="mod">
          <ac:chgData name="Bernard Thornton" userId="c33f7e477078bc09" providerId="LiveId" clId="{8BBD22C2-6760-4029-8A9F-A64550E2824A}" dt="2022-02-15T09:16:01.152" v="337" actId="20577"/>
          <ac:spMkLst>
            <pc:docMk/>
            <pc:sldMk cId="0" sldId="266"/>
            <ac:spMk id="2050" creationId="{7FD9FA66-176E-448E-B19E-916D27609215}"/>
          </ac:spMkLst>
        </pc:spChg>
        <pc:spChg chg="mod">
          <ac:chgData name="Bernard Thornton" userId="c33f7e477078bc09" providerId="LiveId" clId="{8BBD22C2-6760-4029-8A9F-A64550E2824A}" dt="2022-02-15T09:16:15.571" v="341" actId="20577"/>
          <ac:spMkLst>
            <pc:docMk/>
            <pc:sldMk cId="0" sldId="266"/>
            <ac:spMk id="2051" creationId="{C02A2498-6F36-4F91-8C97-F36C93302CAF}"/>
          </ac:spMkLst>
        </pc:spChg>
      </pc:sldChg>
      <pc:sldChg chg="modSp mod">
        <pc:chgData name="Bernard Thornton" userId="c33f7e477078bc09" providerId="LiveId" clId="{8BBD22C2-6760-4029-8A9F-A64550E2824A}" dt="2022-02-15T09:16:39.764" v="372" actId="20577"/>
        <pc:sldMkLst>
          <pc:docMk/>
          <pc:sldMk cId="226619692" sldId="293"/>
        </pc:sldMkLst>
        <pc:spChg chg="mod">
          <ac:chgData name="Bernard Thornton" userId="c33f7e477078bc09" providerId="LiveId" clId="{8BBD22C2-6760-4029-8A9F-A64550E2824A}" dt="2022-02-15T09:16:39.764" v="372" actId="20577"/>
          <ac:spMkLst>
            <pc:docMk/>
            <pc:sldMk cId="226619692" sldId="293"/>
            <ac:spMk id="2050" creationId="{7FD9FA66-176E-448E-B19E-916D27609215}"/>
          </ac:spMkLst>
        </pc:spChg>
        <pc:spChg chg="mod">
          <ac:chgData name="Bernard Thornton" userId="c33f7e477078bc09" providerId="LiveId" clId="{8BBD22C2-6760-4029-8A9F-A64550E2824A}" dt="2022-02-15T09:16:24.076" v="344" actId="20577"/>
          <ac:spMkLst>
            <pc:docMk/>
            <pc:sldMk cId="226619692" sldId="293"/>
            <ac:spMk id="2051" creationId="{C02A2498-6F36-4F91-8C97-F36C93302CAF}"/>
          </ac:spMkLst>
        </pc:spChg>
      </pc:sldChg>
      <pc:sldChg chg="modSp mod">
        <pc:chgData name="Bernard Thornton" userId="c33f7e477078bc09" providerId="LiveId" clId="{8BBD22C2-6760-4029-8A9F-A64550E2824A}" dt="2022-02-17T11:19:39.423" v="403" actId="14100"/>
        <pc:sldMkLst>
          <pc:docMk/>
          <pc:sldMk cId="2185221443" sldId="313"/>
        </pc:sldMkLst>
        <pc:spChg chg="mod">
          <ac:chgData name="Bernard Thornton" userId="c33f7e477078bc09" providerId="LiveId" clId="{8BBD22C2-6760-4029-8A9F-A64550E2824A}" dt="2022-02-17T11:19:39.423" v="403" actId="14100"/>
          <ac:spMkLst>
            <pc:docMk/>
            <pc:sldMk cId="2185221443" sldId="313"/>
            <ac:spMk id="7170" creationId="{7FB5DAE5-8974-493A-907C-232E465476F2}"/>
          </ac:spMkLst>
        </pc:spChg>
      </pc:sldChg>
      <pc:sldChg chg="modSp mod">
        <pc:chgData name="Bernard Thornton" userId="c33f7e477078bc09" providerId="LiveId" clId="{8BBD22C2-6760-4029-8A9F-A64550E2824A}" dt="2022-02-05T11:38:56.312" v="112" actId="20577"/>
        <pc:sldMkLst>
          <pc:docMk/>
          <pc:sldMk cId="4230032895" sldId="315"/>
        </pc:sldMkLst>
        <pc:spChg chg="mod">
          <ac:chgData name="Bernard Thornton" userId="c33f7e477078bc09" providerId="LiveId" clId="{8BBD22C2-6760-4029-8A9F-A64550E2824A}" dt="2022-02-05T11:38:56.312" v="112" actId="20577"/>
          <ac:spMkLst>
            <pc:docMk/>
            <pc:sldMk cId="4230032895" sldId="315"/>
            <ac:spMk id="7170" creationId="{7FB5DAE5-8974-493A-907C-232E465476F2}"/>
          </ac:spMkLst>
        </pc:spChg>
      </pc:sldChg>
      <pc:sldChg chg="del">
        <pc:chgData name="Bernard Thornton" userId="c33f7e477078bc09" providerId="LiveId" clId="{8BBD22C2-6760-4029-8A9F-A64550E2824A}" dt="2022-02-07T11:02:38.838" v="304" actId="2696"/>
        <pc:sldMkLst>
          <pc:docMk/>
          <pc:sldMk cId="2332339414" sldId="331"/>
        </pc:sldMkLst>
      </pc:sldChg>
      <pc:sldChg chg="modSp mod">
        <pc:chgData name="Bernard Thornton" userId="c33f7e477078bc09" providerId="LiveId" clId="{8BBD22C2-6760-4029-8A9F-A64550E2824A}" dt="2022-02-05T11:55:12.584" v="302" actId="207"/>
        <pc:sldMkLst>
          <pc:docMk/>
          <pc:sldMk cId="2365434234" sldId="340"/>
        </pc:sldMkLst>
        <pc:spChg chg="mod">
          <ac:chgData name="Bernard Thornton" userId="c33f7e477078bc09" providerId="LiveId" clId="{8BBD22C2-6760-4029-8A9F-A64550E2824A}" dt="2022-02-05T11:55:12.584" v="302" actId="207"/>
          <ac:spMkLst>
            <pc:docMk/>
            <pc:sldMk cId="2365434234" sldId="340"/>
            <ac:spMk id="2" creationId="{33A87B69-028D-4FB0-B45E-BD843B405F1D}"/>
          </ac:spMkLst>
        </pc:spChg>
        <pc:spChg chg="mod">
          <ac:chgData name="Bernard Thornton" userId="c33f7e477078bc09" providerId="LiveId" clId="{8BBD22C2-6760-4029-8A9F-A64550E2824A}" dt="2022-02-05T11:54:45.659" v="300" actId="20577"/>
          <ac:spMkLst>
            <pc:docMk/>
            <pc:sldMk cId="2365434234" sldId="340"/>
            <ac:spMk id="7170" creationId="{7FB5DAE5-8974-493A-907C-232E465476F2}"/>
          </ac:spMkLst>
        </pc:spChg>
      </pc:sldChg>
      <pc:sldChg chg="modSp mod">
        <pc:chgData name="Bernard Thornton" userId="c33f7e477078bc09" providerId="LiveId" clId="{8BBD22C2-6760-4029-8A9F-A64550E2824A}" dt="2022-02-05T12:01:55.470" v="303" actId="207"/>
        <pc:sldMkLst>
          <pc:docMk/>
          <pc:sldMk cId="688487803" sldId="342"/>
        </pc:sldMkLst>
        <pc:spChg chg="mod">
          <ac:chgData name="Bernard Thornton" userId="c33f7e477078bc09" providerId="LiveId" clId="{8BBD22C2-6760-4029-8A9F-A64550E2824A}" dt="2022-02-05T12:01:55.470" v="303" actId="207"/>
          <ac:spMkLst>
            <pc:docMk/>
            <pc:sldMk cId="688487803" sldId="342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8BBD22C2-6760-4029-8A9F-A64550E2824A}" dt="2022-02-07T11:03:43.477" v="306" actId="255"/>
        <pc:sldMkLst>
          <pc:docMk/>
          <pc:sldMk cId="2017354251" sldId="350"/>
        </pc:sldMkLst>
        <pc:spChg chg="mod">
          <ac:chgData name="Bernard Thornton" userId="c33f7e477078bc09" providerId="LiveId" clId="{8BBD22C2-6760-4029-8A9F-A64550E2824A}" dt="2022-02-07T11:03:43.477" v="306" actId="255"/>
          <ac:spMkLst>
            <pc:docMk/>
            <pc:sldMk cId="2017354251" sldId="350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8BBD22C2-6760-4029-8A9F-A64550E2824A}" dt="2022-02-05T11:34:49.393" v="106" actId="20577"/>
        <pc:sldMkLst>
          <pc:docMk/>
          <pc:sldMk cId="3347006653" sldId="352"/>
        </pc:sldMkLst>
        <pc:spChg chg="mod">
          <ac:chgData name="Bernard Thornton" userId="c33f7e477078bc09" providerId="LiveId" clId="{8BBD22C2-6760-4029-8A9F-A64550E2824A}" dt="2022-02-05T11:34:49.393" v="106" actId="20577"/>
          <ac:spMkLst>
            <pc:docMk/>
            <pc:sldMk cId="3347006653" sldId="352"/>
            <ac:spMk id="2" creationId="{33A87B69-028D-4FB0-B45E-BD843B405F1D}"/>
          </ac:spMkLst>
        </pc:spChg>
        <pc:spChg chg="mod">
          <ac:chgData name="Bernard Thornton" userId="c33f7e477078bc09" providerId="LiveId" clId="{8BBD22C2-6760-4029-8A9F-A64550E2824A}" dt="2022-02-05T11:34:31.448" v="70" actId="20577"/>
          <ac:spMkLst>
            <pc:docMk/>
            <pc:sldMk cId="3347006653" sldId="352"/>
            <ac:spMk id="7170" creationId="{7FB5DAE5-8974-493A-907C-232E465476F2}"/>
          </ac:spMkLst>
        </pc:spChg>
      </pc:sldChg>
      <pc:sldChg chg="addSp modSp mod modAnim">
        <pc:chgData name="Bernard Thornton" userId="c33f7e477078bc09" providerId="LiveId" clId="{8BBD22C2-6760-4029-8A9F-A64550E2824A}" dt="2022-02-05T11:46:13.789" v="274" actId="1076"/>
        <pc:sldMkLst>
          <pc:docMk/>
          <pc:sldMk cId="1788318599" sldId="354"/>
        </pc:sldMkLst>
        <pc:spChg chg="mod">
          <ac:chgData name="Bernard Thornton" userId="c33f7e477078bc09" providerId="LiveId" clId="{8BBD22C2-6760-4029-8A9F-A64550E2824A}" dt="2022-02-05T11:46:07.262" v="273" actId="20577"/>
          <ac:spMkLst>
            <pc:docMk/>
            <pc:sldMk cId="1788318599" sldId="354"/>
            <ac:spMk id="2" creationId="{33A87B69-028D-4FB0-B45E-BD843B405F1D}"/>
          </ac:spMkLst>
        </pc:spChg>
        <pc:spChg chg="add mod">
          <ac:chgData name="Bernard Thornton" userId="c33f7e477078bc09" providerId="LiveId" clId="{8BBD22C2-6760-4029-8A9F-A64550E2824A}" dt="2022-02-05T11:46:13.789" v="274" actId="1076"/>
          <ac:spMkLst>
            <pc:docMk/>
            <pc:sldMk cId="1788318599" sldId="354"/>
            <ac:spMk id="3" creationId="{31A601DD-6763-4044-B754-B5965C7F9478}"/>
          </ac:spMkLst>
        </pc:spChg>
        <pc:spChg chg="mod">
          <ac:chgData name="Bernard Thornton" userId="c33f7e477078bc09" providerId="LiveId" clId="{8BBD22C2-6760-4029-8A9F-A64550E2824A}" dt="2022-02-05T11:40:08.224" v="118" actId="20577"/>
          <ac:spMkLst>
            <pc:docMk/>
            <pc:sldMk cId="1788318599" sldId="354"/>
            <ac:spMk id="7170" creationId="{7FB5DAE5-8974-493A-907C-232E465476F2}"/>
          </ac:spMkLst>
        </pc:spChg>
      </pc:sldChg>
    </pc:docChg>
  </pc:docChgLst>
  <pc:docChgLst>
    <pc:chgData name="Bernard Thornton" userId="c33f7e477078bc09" providerId="LiveId" clId="{1AF3AB17-2F0F-4CA6-8922-E79BBEACC698}"/>
    <pc:docChg chg="custSel modSld">
      <pc:chgData name="Bernard Thornton" userId="c33f7e477078bc09" providerId="LiveId" clId="{1AF3AB17-2F0F-4CA6-8922-E79BBEACC698}" dt="2022-05-26T11:28:25.355" v="155" actId="20577"/>
      <pc:docMkLst>
        <pc:docMk/>
      </pc:docMkLst>
      <pc:sldChg chg="modSp mod">
        <pc:chgData name="Bernard Thornton" userId="c33f7e477078bc09" providerId="LiveId" clId="{1AF3AB17-2F0F-4CA6-8922-E79BBEACC698}" dt="2022-05-26T10:35:44.836" v="19" actId="20577"/>
        <pc:sldMkLst>
          <pc:docMk/>
          <pc:sldMk cId="0" sldId="266"/>
        </pc:sldMkLst>
        <pc:spChg chg="mod">
          <ac:chgData name="Bernard Thornton" userId="c33f7e477078bc09" providerId="LiveId" clId="{1AF3AB17-2F0F-4CA6-8922-E79BBEACC698}" dt="2022-05-26T10:35:33.788" v="10" actId="20577"/>
          <ac:spMkLst>
            <pc:docMk/>
            <pc:sldMk cId="0" sldId="266"/>
            <ac:spMk id="2050" creationId="{7FD9FA66-176E-448E-B19E-916D27609215}"/>
          </ac:spMkLst>
        </pc:spChg>
        <pc:spChg chg="mod">
          <ac:chgData name="Bernard Thornton" userId="c33f7e477078bc09" providerId="LiveId" clId="{1AF3AB17-2F0F-4CA6-8922-E79BBEACC698}" dt="2022-05-26T10:35:44.836" v="19" actId="20577"/>
          <ac:spMkLst>
            <pc:docMk/>
            <pc:sldMk cId="0" sldId="266"/>
            <ac:spMk id="2051" creationId="{C02A2498-6F36-4F91-8C97-F36C93302CAF}"/>
          </ac:spMkLst>
        </pc:spChg>
      </pc:sldChg>
      <pc:sldChg chg="modSp mod">
        <pc:chgData name="Bernard Thornton" userId="c33f7e477078bc09" providerId="LiveId" clId="{1AF3AB17-2F0F-4CA6-8922-E79BBEACC698}" dt="2022-05-26T10:36:05.862" v="39" actId="20577"/>
        <pc:sldMkLst>
          <pc:docMk/>
          <pc:sldMk cId="226619692" sldId="293"/>
        </pc:sldMkLst>
        <pc:spChg chg="mod">
          <ac:chgData name="Bernard Thornton" userId="c33f7e477078bc09" providerId="LiveId" clId="{1AF3AB17-2F0F-4CA6-8922-E79BBEACC698}" dt="2022-05-26T10:35:54.943" v="30" actId="20577"/>
          <ac:spMkLst>
            <pc:docMk/>
            <pc:sldMk cId="226619692" sldId="293"/>
            <ac:spMk id="2050" creationId="{7FD9FA66-176E-448E-B19E-916D27609215}"/>
          </ac:spMkLst>
        </pc:spChg>
        <pc:spChg chg="mod">
          <ac:chgData name="Bernard Thornton" userId="c33f7e477078bc09" providerId="LiveId" clId="{1AF3AB17-2F0F-4CA6-8922-E79BBEACC698}" dt="2022-05-26T10:36:05.862" v="39" actId="20577"/>
          <ac:spMkLst>
            <pc:docMk/>
            <pc:sldMk cId="226619692" sldId="293"/>
            <ac:spMk id="2051" creationId="{C02A2498-6F36-4F91-8C97-F36C93302CAF}"/>
          </ac:spMkLst>
        </pc:spChg>
      </pc:sldChg>
      <pc:sldChg chg="modSp mod">
        <pc:chgData name="Bernard Thornton" userId="c33f7e477078bc09" providerId="LiveId" clId="{1AF3AB17-2F0F-4CA6-8922-E79BBEACC698}" dt="2022-05-26T10:37:42.541" v="73" actId="20577"/>
        <pc:sldMkLst>
          <pc:docMk/>
          <pc:sldMk cId="2185221443" sldId="313"/>
        </pc:sldMkLst>
        <pc:spChg chg="mod">
          <ac:chgData name="Bernard Thornton" userId="c33f7e477078bc09" providerId="LiveId" clId="{1AF3AB17-2F0F-4CA6-8922-E79BBEACC698}" dt="2022-05-26T10:37:42.541" v="73" actId="20577"/>
          <ac:spMkLst>
            <pc:docMk/>
            <pc:sldMk cId="2185221443" sldId="313"/>
            <ac:spMk id="7170" creationId="{7FB5DAE5-8974-493A-907C-232E465476F2}"/>
          </ac:spMkLst>
        </pc:spChg>
      </pc:sldChg>
      <pc:sldChg chg="modSp">
        <pc:chgData name="Bernard Thornton" userId="c33f7e477078bc09" providerId="LiveId" clId="{1AF3AB17-2F0F-4CA6-8922-E79BBEACC698}" dt="2022-05-26T10:42:30.040" v="104" actId="207"/>
        <pc:sldMkLst>
          <pc:docMk/>
          <pc:sldMk cId="4230032895" sldId="315"/>
        </pc:sldMkLst>
        <pc:spChg chg="mod">
          <ac:chgData name="Bernard Thornton" userId="c33f7e477078bc09" providerId="LiveId" clId="{1AF3AB17-2F0F-4CA6-8922-E79BBEACC698}" dt="2022-05-26T10:42:30.040" v="104" actId="207"/>
          <ac:spMkLst>
            <pc:docMk/>
            <pc:sldMk cId="4230032895" sldId="315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39:04.678" v="91" actId="20577"/>
        <pc:sldMkLst>
          <pc:docMk/>
          <pc:sldMk cId="1837133703" sldId="334"/>
        </pc:sldMkLst>
        <pc:spChg chg="mod">
          <ac:chgData name="Bernard Thornton" userId="c33f7e477078bc09" providerId="LiveId" clId="{1AF3AB17-2F0F-4CA6-8922-E79BBEACC698}" dt="2022-05-26T10:39:04.678" v="91" actId="20577"/>
          <ac:spMkLst>
            <pc:docMk/>
            <pc:sldMk cId="1837133703" sldId="334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1:23.138" v="95" actId="6549"/>
        <pc:sldMkLst>
          <pc:docMk/>
          <pc:sldMk cId="1269851147" sldId="335"/>
        </pc:sldMkLst>
        <pc:spChg chg="mod">
          <ac:chgData name="Bernard Thornton" userId="c33f7e477078bc09" providerId="LiveId" clId="{1AF3AB17-2F0F-4CA6-8922-E79BBEACC698}" dt="2022-05-26T10:41:23.138" v="95" actId="6549"/>
          <ac:spMkLst>
            <pc:docMk/>
            <pc:sldMk cId="1269851147" sldId="335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0:52.001" v="93" actId="20578"/>
        <pc:sldMkLst>
          <pc:docMk/>
          <pc:sldMk cId="3385336333" sldId="336"/>
        </pc:sldMkLst>
        <pc:spChg chg="mod">
          <ac:chgData name="Bernard Thornton" userId="c33f7e477078bc09" providerId="LiveId" clId="{1AF3AB17-2F0F-4CA6-8922-E79BBEACC698}" dt="2022-05-26T10:40:52.001" v="93" actId="20578"/>
          <ac:spMkLst>
            <pc:docMk/>
            <pc:sldMk cId="3385336333" sldId="336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1:44.219" v="96" actId="207"/>
        <pc:sldMkLst>
          <pc:docMk/>
          <pc:sldMk cId="537381472" sldId="337"/>
        </pc:sldMkLst>
        <pc:spChg chg="mod">
          <ac:chgData name="Bernard Thornton" userId="c33f7e477078bc09" providerId="LiveId" clId="{1AF3AB17-2F0F-4CA6-8922-E79BBEACC698}" dt="2022-05-26T10:41:44.219" v="96" actId="207"/>
          <ac:spMkLst>
            <pc:docMk/>
            <pc:sldMk cId="537381472" sldId="337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1:57.765" v="97" actId="207"/>
        <pc:sldMkLst>
          <pc:docMk/>
          <pc:sldMk cId="3427045005" sldId="338"/>
        </pc:sldMkLst>
        <pc:spChg chg="mod">
          <ac:chgData name="Bernard Thornton" userId="c33f7e477078bc09" providerId="LiveId" clId="{1AF3AB17-2F0F-4CA6-8922-E79BBEACC698}" dt="2022-05-26T10:41:57.765" v="97" actId="207"/>
          <ac:spMkLst>
            <pc:docMk/>
            <pc:sldMk cId="3427045005" sldId="338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1:28:25.355" v="155" actId="20577"/>
        <pc:sldMkLst>
          <pc:docMk/>
          <pc:sldMk cId="2365434234" sldId="340"/>
        </pc:sldMkLst>
        <pc:spChg chg="mod">
          <ac:chgData name="Bernard Thornton" userId="c33f7e477078bc09" providerId="LiveId" clId="{1AF3AB17-2F0F-4CA6-8922-E79BBEACC698}" dt="2022-05-26T11:28:25.355" v="155" actId="20577"/>
          <ac:spMkLst>
            <pc:docMk/>
            <pc:sldMk cId="2365434234" sldId="340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4:34.656" v="118" actId="207"/>
        <pc:sldMkLst>
          <pc:docMk/>
          <pc:sldMk cId="688487803" sldId="342"/>
        </pc:sldMkLst>
        <pc:spChg chg="mod">
          <ac:chgData name="Bernard Thornton" userId="c33f7e477078bc09" providerId="LiveId" clId="{1AF3AB17-2F0F-4CA6-8922-E79BBEACC698}" dt="2022-05-26T10:44:34.656" v="118" actId="207"/>
          <ac:spMkLst>
            <pc:docMk/>
            <pc:sldMk cId="688487803" sldId="342"/>
            <ac:spMk id="2" creationId="{33A87B69-028D-4FB0-B45E-BD843B405F1D}"/>
          </ac:spMkLst>
        </pc:spChg>
      </pc:sldChg>
      <pc:sldChg chg="modSp mod">
        <pc:chgData name="Bernard Thornton" userId="c33f7e477078bc09" providerId="LiveId" clId="{1AF3AB17-2F0F-4CA6-8922-E79BBEACC698}" dt="2022-05-26T10:43:49.103" v="116" actId="20577"/>
        <pc:sldMkLst>
          <pc:docMk/>
          <pc:sldMk cId="722002971" sldId="343"/>
        </pc:sldMkLst>
        <pc:spChg chg="mod">
          <ac:chgData name="Bernard Thornton" userId="c33f7e477078bc09" providerId="LiveId" clId="{1AF3AB17-2F0F-4CA6-8922-E79BBEACC698}" dt="2022-05-26T10:43:49.103" v="116" actId="20577"/>
          <ac:spMkLst>
            <pc:docMk/>
            <pc:sldMk cId="722002971" sldId="343"/>
            <ac:spMk id="9" creationId="{B4C56A45-C5BC-428A-85F1-26535AEDB585}"/>
          </ac:spMkLst>
        </pc:spChg>
      </pc:sldChg>
    </pc:docChg>
  </pc:docChgLst>
  <pc:docChgLst>
    <pc:chgData name="Bernard Thornton" userId="c33f7e477078bc09" providerId="LiveId" clId="{52636BDF-6B6B-4CFA-A075-19A732DB2047}"/>
    <pc:docChg chg="undo custSel modSld">
      <pc:chgData name="Bernard Thornton" userId="c33f7e477078bc09" providerId="LiveId" clId="{52636BDF-6B6B-4CFA-A075-19A732DB2047}" dt="2022-03-29T14:08:30.614" v="180" actId="20577"/>
      <pc:docMkLst>
        <pc:docMk/>
      </pc:docMkLst>
      <pc:sldChg chg="modSp mod">
        <pc:chgData name="Bernard Thornton" userId="c33f7e477078bc09" providerId="LiveId" clId="{52636BDF-6B6B-4CFA-A075-19A732DB2047}" dt="2022-03-29T09:11:26.447" v="27" actId="20577"/>
        <pc:sldMkLst>
          <pc:docMk/>
          <pc:sldMk cId="0" sldId="266"/>
        </pc:sldMkLst>
        <pc:spChg chg="mod">
          <ac:chgData name="Bernard Thornton" userId="c33f7e477078bc09" providerId="LiveId" clId="{52636BDF-6B6B-4CFA-A075-19A732DB2047}" dt="2022-03-29T09:10:58.080" v="6" actId="20577"/>
          <ac:spMkLst>
            <pc:docMk/>
            <pc:sldMk cId="0" sldId="266"/>
            <ac:spMk id="2050" creationId="{7FD9FA66-176E-448E-B19E-916D27609215}"/>
          </ac:spMkLst>
        </pc:spChg>
        <pc:spChg chg="mod">
          <ac:chgData name="Bernard Thornton" userId="c33f7e477078bc09" providerId="LiveId" clId="{52636BDF-6B6B-4CFA-A075-19A732DB2047}" dt="2022-03-29T09:11:26.447" v="27" actId="20577"/>
          <ac:spMkLst>
            <pc:docMk/>
            <pc:sldMk cId="0" sldId="266"/>
            <ac:spMk id="2051" creationId="{C02A2498-6F36-4F91-8C97-F36C93302CAF}"/>
          </ac:spMkLst>
        </pc:spChg>
      </pc:sldChg>
      <pc:sldChg chg="addSp delSp modSp mod">
        <pc:chgData name="Bernard Thornton" userId="c33f7e477078bc09" providerId="LiveId" clId="{52636BDF-6B6B-4CFA-A075-19A732DB2047}" dt="2022-03-29T14:06:27.022" v="154" actId="27636"/>
        <pc:sldMkLst>
          <pc:docMk/>
          <pc:sldMk cId="0" sldId="267"/>
        </pc:sldMkLst>
        <pc:spChg chg="mod">
          <ac:chgData name="Bernard Thornton" userId="c33f7e477078bc09" providerId="LiveId" clId="{52636BDF-6B6B-4CFA-A075-19A732DB2047}" dt="2022-03-29T14:06:27.022" v="154" actId="27636"/>
          <ac:spMkLst>
            <pc:docMk/>
            <pc:sldMk cId="0" sldId="267"/>
            <ac:spMk id="3" creationId="{FE24FDA8-F063-4818-980B-F0297D4BD1B4}"/>
          </ac:spMkLst>
        </pc:spChg>
        <pc:picChg chg="add del">
          <ac:chgData name="Bernard Thornton" userId="c33f7e477078bc09" providerId="LiveId" clId="{52636BDF-6B6B-4CFA-A075-19A732DB2047}" dt="2022-03-29T09:48:17.374" v="59" actId="21"/>
          <ac:picMkLst>
            <pc:docMk/>
            <pc:sldMk cId="0" sldId="267"/>
            <ac:picMk id="5" creationId="{00172F12-D8CF-47DA-8DB3-95127D2B7A54}"/>
          </ac:picMkLst>
        </pc:picChg>
        <pc:picChg chg="add del">
          <ac:chgData name="Bernard Thornton" userId="c33f7e477078bc09" providerId="LiveId" clId="{52636BDF-6B6B-4CFA-A075-19A732DB2047}" dt="2022-03-29T09:48:11.276" v="58" actId="21"/>
          <ac:picMkLst>
            <pc:docMk/>
            <pc:sldMk cId="0" sldId="267"/>
            <ac:picMk id="7" creationId="{309C8C54-CB36-4780-A647-2904D80E1D12}"/>
          </ac:picMkLst>
        </pc:picChg>
        <pc:picChg chg="add del">
          <ac:chgData name="Bernard Thornton" userId="c33f7e477078bc09" providerId="LiveId" clId="{52636BDF-6B6B-4CFA-A075-19A732DB2047}" dt="2022-03-29T09:47:07.954" v="52" actId="22"/>
          <ac:picMkLst>
            <pc:docMk/>
            <pc:sldMk cId="0" sldId="267"/>
            <ac:picMk id="11" creationId="{652F6E1B-BF64-48AA-BF24-B0FB33EB9F9B}"/>
          </ac:picMkLst>
        </pc:picChg>
        <pc:picChg chg="add del">
          <ac:chgData name="Bernard Thornton" userId="c33f7e477078bc09" providerId="LiveId" clId="{52636BDF-6B6B-4CFA-A075-19A732DB2047}" dt="2022-03-29T09:47:05.298" v="51" actId="22"/>
          <ac:picMkLst>
            <pc:docMk/>
            <pc:sldMk cId="0" sldId="267"/>
            <ac:picMk id="13" creationId="{EEB95C0F-6DA5-4A40-8C30-B98FF629C8F5}"/>
          </ac:picMkLst>
        </pc:picChg>
      </pc:sldChg>
      <pc:sldChg chg="modSp mod">
        <pc:chgData name="Bernard Thornton" userId="c33f7e477078bc09" providerId="LiveId" clId="{52636BDF-6B6B-4CFA-A075-19A732DB2047}" dt="2022-03-29T09:11:43.079" v="43" actId="20577"/>
        <pc:sldMkLst>
          <pc:docMk/>
          <pc:sldMk cId="226619692" sldId="293"/>
        </pc:sldMkLst>
        <pc:spChg chg="mod">
          <ac:chgData name="Bernard Thornton" userId="c33f7e477078bc09" providerId="LiveId" clId="{52636BDF-6B6B-4CFA-A075-19A732DB2047}" dt="2022-03-29T09:11:33.998" v="34" actId="20577"/>
          <ac:spMkLst>
            <pc:docMk/>
            <pc:sldMk cId="226619692" sldId="293"/>
            <ac:spMk id="2050" creationId="{7FD9FA66-176E-448E-B19E-916D27609215}"/>
          </ac:spMkLst>
        </pc:spChg>
        <pc:spChg chg="mod">
          <ac:chgData name="Bernard Thornton" userId="c33f7e477078bc09" providerId="LiveId" clId="{52636BDF-6B6B-4CFA-A075-19A732DB2047}" dt="2022-03-29T09:11:43.079" v="43" actId="20577"/>
          <ac:spMkLst>
            <pc:docMk/>
            <pc:sldMk cId="226619692" sldId="293"/>
            <ac:spMk id="2051" creationId="{C02A2498-6F36-4F91-8C97-F36C93302CAF}"/>
          </ac:spMkLst>
        </pc:spChg>
      </pc:sldChg>
      <pc:sldChg chg="modSp mod">
        <pc:chgData name="Bernard Thornton" userId="c33f7e477078bc09" providerId="LiveId" clId="{52636BDF-6B6B-4CFA-A075-19A732DB2047}" dt="2022-03-29T14:08:30.614" v="180" actId="20577"/>
        <pc:sldMkLst>
          <pc:docMk/>
          <pc:sldMk cId="2814624629" sldId="363"/>
        </pc:sldMkLst>
        <pc:spChg chg="mod">
          <ac:chgData name="Bernard Thornton" userId="c33f7e477078bc09" providerId="LiveId" clId="{52636BDF-6B6B-4CFA-A075-19A732DB2047}" dt="2022-03-29T14:08:30.614" v="180" actId="20577"/>
          <ac:spMkLst>
            <pc:docMk/>
            <pc:sldMk cId="2814624629" sldId="363"/>
            <ac:spMk id="3" creationId="{FE24FDA8-F063-4818-980B-F0297D4BD1B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BD6A-92BF-4C72-A717-756166D7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A032D-7987-4115-B510-03C917086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508F-7027-4398-B286-64FE45CF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1A73D-A893-4159-9986-D8221F2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60E33-8358-4881-8A8C-14B6AA54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9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6EA7-272F-4CB2-8568-C15C89BB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559BC-7CAB-4F40-B260-A0EF63076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AA998-A650-4DE5-9F63-A964E047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3C4AA-70A8-4C84-96A7-9F37177E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12D90-16F6-47F9-BD52-605F4848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0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7E48-4331-43D0-9732-B6BCCA36E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1929B-8892-4233-9CE3-57AFFBA91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E6F6-8381-44BB-A95C-D1EF0366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0210-4EDD-448D-AE03-1EE99918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1FE2-599F-4E3D-B118-00411C42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2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0601-4E1D-4955-9E9D-33D19C41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19DCA-615C-4A90-B181-3ADB0C20F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43A1-778A-4D46-9C99-A6A6E150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AA54-8ED0-4C68-8945-FB9637C8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0C32-ACDE-44CC-A845-803B90F5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6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55AD-1998-4DEF-8306-0D6659D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C767-EBA0-4B6A-B01A-4674EAF94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CE4EA-8C46-44D1-9F8C-3E01E4C5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A552-D76F-44BC-90EB-6DCE649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3281-8776-4B70-9765-64B7B9D3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2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E3DF-962D-4530-8113-9AF7C4BE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6E002-DDE3-4339-8B4C-CC3514A72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B33E7-F3C0-484B-88B6-CC19425BD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B8E84-2472-42AF-BF50-466A8751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C2E4D-EA0B-4725-BB6F-2AB9B2AC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659A3-4094-414A-9B0A-980B5960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9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E447-7FAC-4B52-9A09-BB98DBA1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4C0F2-B085-49B9-8ABC-1F93944B4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F30BF-0B26-4028-9F1B-75275D778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D3E46-CDA5-4CA7-92B6-A58C18348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9EEE0-A637-4AD4-B7FA-22C076395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EC2E3-C014-4160-80A4-45855D3D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BD678-6513-454A-BE4E-FBB3D099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B0259-7661-4549-9E97-D114E828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7D19-0D61-4E7A-803C-5288BF9C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4742F-33FC-4320-8415-AB5D3ED9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9AD8D-6FF5-4E01-ABD5-DE59A998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83DA6-71C3-47A6-BE5C-3FEF08A7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9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4234-B339-4F55-A5C1-F0C87A54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04F39-1472-4709-8102-CF265229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6CED1-134F-44AB-9B91-4D4DE0DE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3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DF75-66B7-4E43-A403-15FE688D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290C-C009-4BB2-9921-0FBB5F3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02861-AD56-4F87-A324-371B6ED7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A8EC8-457E-4A5E-B53B-4C2E98BF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26D23-0C10-4A2C-B751-F69CF7D8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D1E3F-9434-43E2-9462-DE75354D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9715-D2F9-4E1D-A791-BD61FEA7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68613-C1AE-4753-BCCE-D936A569C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CBFD4-F850-4F11-BD77-99BF73237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DBD93-C5D8-4AE5-A1B4-75787591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C8FCA-1088-4AAA-A047-547D05E1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5D79-DFFC-4038-B655-C5772D19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760C8-353B-4B6B-ABF7-39857643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A43FA-909D-40CE-A5DD-8AF09308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14DB7-2552-40AB-BC4A-E30BB100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740F1-9A4B-41A4-AF9F-3057603B656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625A0-9A98-4D96-8C6A-027711C91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0B53-2DF6-43DF-8933-6ACFC102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bernardthornto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7268" y="2048951"/>
            <a:ext cx="4033282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altLang="en-US" sz="4400" dirty="0">
                <a:solidFill>
                  <a:srgbClr val="FFFFFF"/>
                </a:solidFill>
              </a:rPr>
              <a:t>The I</a:t>
            </a:r>
            <a:r>
              <a:rPr lang="en-US" alt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nsurance </a:t>
            </a:r>
            <a:r>
              <a:rPr lang="en-US" altLang="en-US" sz="4400" dirty="0">
                <a:solidFill>
                  <a:srgbClr val="FFFFFF"/>
                </a:solidFill>
              </a:rPr>
              <a:t>I</a:t>
            </a:r>
            <a:r>
              <a:rPr lang="en-US" alt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nstitute of Southampton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04680" y="813683"/>
            <a:ext cx="5306084" cy="523063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defRPr/>
            </a:pP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Restoring Trust in Insurance by Improving Customer Service </a:t>
            </a:r>
          </a:p>
          <a:p>
            <a:pPr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26 May 2022</a:t>
            </a: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2800" dirty="0">
                <a:solidFill>
                  <a:srgbClr val="002060"/>
                </a:solidFill>
              </a:rPr>
              <a:t>Please wait for the session to commence at 13.00 </a:t>
            </a: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r"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Bernard Thornton FCII</a:t>
            </a: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Customer Service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Changing times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Calibri" panose="020F0502020204030204"/>
              </a:rPr>
              <a:t>Try not to rely on others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Lateral thinking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Calibri" panose="020F0502020204030204"/>
              </a:rPr>
              <a:t>Communication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5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Customer Service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I do about it?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Under-promise and over-deliver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Don’t hide bad news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Remember names and use them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calm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Go the extra mile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48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94CE-4122-495C-9727-B6E12512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Poll No 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Customer service man frustrated">
            <a:extLst>
              <a:ext uri="{FF2B5EF4-FFF2-40B4-BE49-F238E27FC236}">
                <a16:creationId xmlns:a16="http://schemas.microsoft.com/office/drawing/2014/main" id="{BCAD9E2D-8EF7-4C96-B73A-F671397DF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281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790" y="826680"/>
            <a:ext cx="930302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five reasons why consumers want some form of digitalised service</a:t>
            </a:r>
            <a:endParaRPr lang="en-US" altLang="en-US" sz="4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5"/>
            <a:ext cx="10119360" cy="35406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service is available 24/7 -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Ability to multitask while sorting out customer service issues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Shorter wait time for a question to be answered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34%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Chat/email logs provide proof of contact and transparency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Getting better results than a sales person could provide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29%</a:t>
            </a:r>
          </a:p>
          <a:p>
            <a:r>
              <a:rPr lang="en-GB" altLang="en-US" sz="1600" dirty="0">
                <a:latin typeface="Calibri" panose="020F0502020204030204" pitchFamily="34" charset="0"/>
                <a:cs typeface="Arial" panose="020B0604020202020204" pitchFamily="34" charset="0"/>
              </a:rPr>
              <a:t>Romero Insurance Brokers</a:t>
            </a:r>
            <a:endParaRPr lang="en-GB" altLang="en-US" sz="1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22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12192000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Top five reasons consumers are more likely to choose a customer service offering involving a real person:</a:t>
            </a:r>
            <a:b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sz="4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5"/>
            <a:ext cx="10119360" cy="35406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person can better resolve a more complex query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Speaking to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individual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makes for better efficiency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43%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It allows people to build a better relationship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It feels better to speak to a real person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It’s preferable to speak directly about service issues - </a:t>
            </a:r>
            <a:r>
              <a:rPr lang="en-GB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en-US" sz="1600" dirty="0">
                <a:latin typeface="Calibri" panose="020F0502020204030204" pitchFamily="34" charset="0"/>
                <a:cs typeface="Arial" panose="020B0604020202020204" pitchFamily="34" charset="0"/>
              </a:rPr>
              <a:t>Romero Insurance Brokers</a:t>
            </a:r>
            <a:endParaRPr lang="en-GB" altLang="en-US" sz="1600" dirty="0">
              <a:solidFill>
                <a:schemeClr val="bg2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3713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12192000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Findings</a:t>
            </a:r>
            <a:br>
              <a:rPr lang="en-GB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sz="4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5"/>
            <a:ext cx="10119360" cy="35406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sz="2800" dirty="0">
                <a:solidFill>
                  <a:srgbClr val="1A1B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Offer a range of communication options to suit different   customers.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Almost 70% of customers switch brands due to poor customer experience rather than price or features.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Empathise in difficult times.</a:t>
            </a:r>
            <a:endParaRPr lang="en-GB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altLang="en-US" sz="1600" dirty="0">
                <a:latin typeface="Calibri" panose="020F0502020204030204" pitchFamily="34" charset="0"/>
                <a:cs typeface="Arial" panose="020B0604020202020204" pitchFamily="34" charset="0"/>
              </a:rPr>
              <a:t>Romero Insurance Brokers</a:t>
            </a:r>
            <a:endParaRPr lang="en-GB" altLang="en-US" sz="1600" dirty="0">
              <a:solidFill>
                <a:schemeClr val="bg2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4924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5" y="826680"/>
            <a:ext cx="1053486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444444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GB" sz="4000" dirty="0">
                <a:solidFill>
                  <a:schemeClr val="bg1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 Claims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637183"/>
            <a:ext cx="10119360" cy="39623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‘We already know that image recognition can assess vehicle damage from a few pictures in a matter of seconds and optical character recognition can extract policy numbers, registration numbers and other references from emails and attachments.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removing data inputting and other mundane tasks, this frees up the handler to focus on the customer.’</a:t>
            </a:r>
            <a:endParaRPr lang="en-GB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100"/>
              </a:spcAft>
            </a:pPr>
            <a:r>
              <a:rPr lang="en-GB" sz="2800" dirty="0"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Graham Gibson, Chief Claims Officer, Allianz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8533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5" y="826680"/>
            <a:ext cx="1053486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444444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GB" sz="4000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Chatbots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637183"/>
            <a:ext cx="10119360" cy="39623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600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‘Nearly everybody has found themselves arguing with a chatbot or hanging up on a call because the menu for self-service selection provides a labyrinth of choice, leading seemingly to nowhere.’</a:t>
            </a:r>
          </a:p>
          <a:p>
            <a:pPr>
              <a:spcAft>
                <a:spcPts val="2100"/>
              </a:spcAft>
            </a:pPr>
            <a:r>
              <a:rPr lang="en-GB" sz="3600" dirty="0">
                <a:solidFill>
                  <a:srgbClr val="212121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Christina Di </a:t>
            </a:r>
            <a:r>
              <a:rPr lang="en-GB" sz="3600" dirty="0" err="1">
                <a:solidFill>
                  <a:srgbClr val="212121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Nolfo</a:t>
            </a:r>
            <a:r>
              <a:rPr lang="en-GB" sz="3600" dirty="0">
                <a:solidFill>
                  <a:srgbClr val="212121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Delta Capita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69851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5" y="826680"/>
            <a:ext cx="1053486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444444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GB" sz="4000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 Pricing?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637183"/>
            <a:ext cx="10119360" cy="39623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‘Some channels are more expensive to maintain than others, for example manning phones or using the postal system, and </a:t>
            </a:r>
            <a:r>
              <a:rPr lang="en-GB" sz="2800" b="1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therefore be charged accordingly</a:t>
            </a:r>
            <a:r>
              <a:rPr lang="en-GB" sz="2800" dirty="0">
                <a:solidFill>
                  <a:srgbClr val="002060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customers who are looking for tech-only interactions can do so and gain maximum benefit without subsidising other routes.’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Toby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MacLachlan, Managing </a:t>
            </a:r>
            <a:r>
              <a:rPr lang="en-GB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irector, Ignite Insurance Systems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3738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5" y="826680"/>
            <a:ext cx="1053486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444444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GB" sz="4000" dirty="0">
                <a:solidFill>
                  <a:schemeClr val="bg1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GB" sz="4000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Control’?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637183"/>
            <a:ext cx="10119360" cy="39623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GB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remove any need for interaction with the end user</a:t>
            </a:r>
            <a:r>
              <a:rPr lang="en-GB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broker will utilise technology to “give customers complete control”, with a self-service portal, artificial intelligence (AI) chatbot and a policyholder app’. 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45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3920" y="204895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Insurance Institute of Southampton</a:t>
            </a:r>
            <a:endParaRPr lang="en-US" alt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20139" y="397565"/>
            <a:ext cx="5738191" cy="5646751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defRPr/>
            </a:pPr>
            <a:endParaRPr lang="en-US" altLang="en-US" sz="5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en-US" sz="5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sz="6400" b="1" dirty="0">
                <a:solidFill>
                  <a:schemeClr val="accent1">
                    <a:lumMod val="50000"/>
                  </a:schemeClr>
                </a:solidFill>
              </a:rPr>
              <a:t>Restoring Trust in Insurance </a:t>
            </a:r>
          </a:p>
          <a:p>
            <a:pPr>
              <a:defRPr/>
            </a:pPr>
            <a:r>
              <a:rPr lang="en-US" altLang="en-US" sz="6400" b="1" dirty="0">
                <a:solidFill>
                  <a:schemeClr val="accent1">
                    <a:lumMod val="50000"/>
                  </a:schemeClr>
                </a:solidFill>
              </a:rPr>
              <a:t>by Improving </a:t>
            </a:r>
          </a:p>
          <a:p>
            <a:pPr>
              <a:defRPr/>
            </a:pPr>
            <a:r>
              <a:rPr lang="en-US" altLang="en-US" sz="6400" b="1" dirty="0">
                <a:solidFill>
                  <a:schemeClr val="accent1">
                    <a:lumMod val="50000"/>
                  </a:schemeClr>
                </a:solidFill>
              </a:rPr>
              <a:t>Customer Service</a:t>
            </a:r>
          </a:p>
          <a:p>
            <a:pPr>
              <a:defRPr/>
            </a:pPr>
            <a:endParaRPr lang="en-US" alt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sz="5100" dirty="0">
                <a:solidFill>
                  <a:schemeClr val="accent1">
                    <a:lumMod val="50000"/>
                  </a:schemeClr>
                </a:solidFill>
              </a:rPr>
              <a:t>26 May 2022</a:t>
            </a: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r"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  <a:t>Bernard Thornton FCII</a:t>
            </a:r>
          </a:p>
          <a:p>
            <a:pPr algn="r">
              <a:defRPr/>
            </a:pP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5" y="826680"/>
            <a:ext cx="10534867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rgbClr val="444444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GB" sz="4000" dirty="0">
                <a:solidFill>
                  <a:schemeClr val="bg1"/>
                </a:solidFill>
                <a:effectLst/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Topics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637183"/>
            <a:ext cx="10119360" cy="3962399"/>
          </a:xfrm>
          <a:prstGeom prst="rect">
            <a:avLst/>
          </a:prstGeom>
        </p:spPr>
        <p:txBody>
          <a:bodyPr/>
          <a:lstStyle/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Covid-19 and it’s implications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Dual Pricing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Trust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34700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sual woman raising a fist">
            <a:extLst>
              <a:ext uri="{FF2B5EF4-FFF2-40B4-BE49-F238E27FC236}">
                <a16:creationId xmlns:a16="http://schemas.microsoft.com/office/drawing/2014/main" id="{FF29CDAB-BCED-42B8-962E-D41745A6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35" y="307731"/>
            <a:ext cx="1319219" cy="39976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E6D1-4BFB-4FDC-A58B-7625AF5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Final Poll</a:t>
            </a:r>
          </a:p>
        </p:txBody>
      </p:sp>
      <p:pic>
        <p:nvPicPr>
          <p:cNvPr id="11" name="Picture 10" descr="Woman thumbs down">
            <a:extLst>
              <a:ext uri="{FF2B5EF4-FFF2-40B4-BE49-F238E27FC236}">
                <a16:creationId xmlns:a16="http://schemas.microsoft.com/office/drawing/2014/main" id="{0E000816-5037-4C03-9A6A-062D4002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307731"/>
            <a:ext cx="1449144" cy="3997637"/>
          </a:xfrm>
          <a:prstGeom prst="rect">
            <a:avLst/>
          </a:prstGeom>
        </p:spPr>
      </p:pic>
      <p:pic>
        <p:nvPicPr>
          <p:cNvPr id="9" name="Picture 8" descr="Businessman thumbs up">
            <a:extLst>
              <a:ext uri="{FF2B5EF4-FFF2-40B4-BE49-F238E27FC236}">
                <a16:creationId xmlns:a16="http://schemas.microsoft.com/office/drawing/2014/main" id="{0B7BDE87-C4E9-4973-BD9E-620EA62A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68" y="307731"/>
            <a:ext cx="130922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Businessman counting three">
            <a:extLst>
              <a:ext uri="{FF2B5EF4-FFF2-40B4-BE49-F238E27FC236}">
                <a16:creationId xmlns:a16="http://schemas.microsoft.com/office/drawing/2014/main" id="{6B67BB07-CD7D-4162-B0AC-BB11E4D3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7" y="330045"/>
            <a:ext cx="1429156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07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Covid Implications - ABI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633366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21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‘For an industry that had a problem with consumer trust before the pandemic, this [business interruption insurance] episode has made things worse.</a:t>
            </a:r>
            <a:endParaRPr lang="en-GB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21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Despite the fact that an average of £17bn of claims are settled each year, there continues to be a deeply-held customer perception that insurers always try to wriggle out of paying’.</a:t>
            </a:r>
            <a:endParaRPr lang="en-GB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Dalton, Director of General Insurance Policy, ABI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Covid Implications - FCA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6333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4800" dirty="0">
                <a:solidFill>
                  <a:prstClr val="black"/>
                </a:solidFill>
              </a:rPr>
              <a:t>FCA ‘Financial Lives’ Survey mid-2021:-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Trust in insurance companies -   22%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800" baseline="0" dirty="0">
                <a:solidFill>
                  <a:prstClr val="black"/>
                </a:solidFill>
              </a:rPr>
              <a:t>Insurers</a:t>
            </a:r>
            <a:r>
              <a:rPr lang="en-GB" sz="4800" dirty="0">
                <a:solidFill>
                  <a:prstClr val="black"/>
                </a:solidFill>
              </a:rPr>
              <a:t> did not do enough to help during Covid – 36%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1A601DD-6763-4044-B754-B5965C7F9478}"/>
              </a:ext>
            </a:extLst>
          </p:cNvPr>
          <p:cNvSpPr/>
          <p:nvPr/>
        </p:nvSpPr>
        <p:spPr>
          <a:xfrm>
            <a:off x="9012524" y="3794232"/>
            <a:ext cx="252837" cy="499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How to Regain Trust?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266123"/>
            <a:ext cx="10119360" cy="435996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210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Getting the Basics Right:-</a:t>
            </a:r>
          </a:p>
          <a:p>
            <a:pPr marL="800100" lvl="1" indent="-342900"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Building on digital interaction</a:t>
            </a:r>
          </a:p>
          <a:p>
            <a:pPr marL="914400" lvl="1" indent="-457200"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Clarify policy wordings</a:t>
            </a:r>
          </a:p>
          <a:p>
            <a:pPr marL="914400" lvl="1" indent="-457200"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Design policy wordings so that claims settlements are quicker and easier’</a:t>
            </a:r>
          </a:p>
          <a:p>
            <a:pPr>
              <a:spcAft>
                <a:spcPts val="210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GB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Bronek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Masojada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ex-CEO </a:t>
            </a:r>
            <a:r>
              <a:rPr lang="en-GB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Hiscox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Customer Service!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34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Covid Claims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241280" cy="313136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types of claim:-</a:t>
            </a: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Covered</a:t>
            </a: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Covered</a:t>
            </a: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en-GB" sz="4400" dirty="0">
                <a:solidFill>
                  <a:prstClr val="black"/>
                </a:solidFill>
                <a:latin typeface="Calibri" panose="020F0502020204030204"/>
              </a:rPr>
              <a:t>Policy wording or circumstances unclear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71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Dual Pricing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241280" cy="3131364"/>
          </a:xfrm>
          <a:prstGeom prst="rect">
            <a:avLst/>
          </a:prstGeo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Banned from January 2022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cost savings to insurers?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4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GB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hort</a:t>
            </a: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term reputational damage?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2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Trust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56A45-C5BC-428A-85F1-26535AEDB585}"/>
              </a:ext>
            </a:extLst>
          </p:cNvPr>
          <p:cNvSpPr txBox="1"/>
          <p:nvPr/>
        </p:nvSpPr>
        <p:spPr>
          <a:xfrm>
            <a:off x="1338469" y="2555150"/>
            <a:ext cx="927652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‘</a:t>
            </a:r>
            <a:r>
              <a:rPr lang="en-GB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When people buy insurance, they are buying a promise of help when things go wrong. </a:t>
            </a:r>
          </a:p>
          <a:p>
            <a:r>
              <a:rPr lang="en-GB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But too often, there is an expectation gap between what customers thought that promise was and what the provider intended. </a:t>
            </a:r>
          </a:p>
          <a:p>
            <a:r>
              <a:rPr lang="en-GB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improve trust, we must understand exactly what leads to that gap, and how we can reduce it together’.</a:t>
            </a:r>
          </a:p>
          <a:p>
            <a:endParaRPr lang="en-GB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Sian Fisher – ex-CEO, Chartered Insurance Institute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22002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Trust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753936"/>
            <a:ext cx="10119360" cy="377938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ABI: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Trust,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Transparency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Product Simplicity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Customer Service?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‘50% of people between their 20s and mid-30s don’t have contents insurance and deem it </a:t>
            </a:r>
            <a:r>
              <a:rPr lang="en-GB" sz="2800" dirty="0" err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unneccessary</a:t>
            </a:r>
            <a:r>
              <a:rPr lang="en-GB" sz="28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/>
              <a:t>-CII New Generation Group Report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87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12188952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2" y="1"/>
            <a:ext cx="12191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EC838-DCDF-4D09-B98C-367138B8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1" y="982240"/>
            <a:ext cx="3510845" cy="40542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FFFFFF"/>
                </a:solidFill>
              </a:rPr>
              <a:t>Ten take away points for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0CD43-247D-4A09-AB6C-C251679B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506" y="858129"/>
            <a:ext cx="7069833" cy="4547590"/>
          </a:xfr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Develop the tech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Retain the personal touch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Clarify policy wordings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Clear and concise communications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Is your website up to date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Feedback questionnaires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Telephone greeting messages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Involve everyone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Prioritise customer service training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Cultivate the media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12188952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6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531165"/>
            <a:ext cx="9833548" cy="40949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By the end of this webinar attendees will:-</a:t>
            </a:r>
          </a:p>
          <a:p>
            <a:r>
              <a:rPr lang="en-GB" sz="3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better understanding of the principles of customer service</a:t>
            </a:r>
            <a:endParaRPr lang="en-GB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able to transfer these principles into real life events</a:t>
            </a:r>
            <a:endParaRPr lang="en-GB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3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 better the mindset of customers and what really matters to them </a:t>
            </a:r>
          </a:p>
          <a:p>
            <a:r>
              <a:rPr lang="en-GB" sz="3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aware of recent major events and how they have affected trust</a:t>
            </a:r>
            <a:endParaRPr lang="en-GB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 away specific action points for use in the working environment</a:t>
            </a:r>
            <a:endParaRPr lang="en-GB" altLang="en-US" sz="3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12188952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2" y="1"/>
            <a:ext cx="12191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EC838-DCDF-4D09-B98C-367138B8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1" y="982240"/>
            <a:ext cx="3510845" cy="40542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FFFFFF"/>
                </a:solidFill>
              </a:rPr>
              <a:t>Ten take away points for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0CD43-247D-4A09-AB6C-C251679B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506" y="858129"/>
            <a:ext cx="7069833" cy="4547590"/>
          </a:xfr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Under promise and over-deliver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Don’t bury bad news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Pick up the phone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Don’t ‘shift it off the desk’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Stay calm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Remember names and use them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Make it personal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Think about the phraseology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Read correspondence before issuing</a:t>
            </a:r>
          </a:p>
          <a:p>
            <a:pPr>
              <a:defRPr/>
            </a:pPr>
            <a:r>
              <a:rPr lang="en-GB" sz="2600" dirty="0">
                <a:solidFill>
                  <a:srgbClr val="FFFFFF"/>
                </a:solidFill>
              </a:rPr>
              <a:t>Go the extra mile!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12188952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68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6"/>
            <a:ext cx="9833548" cy="38191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n-GB" altLang="en-US" sz="4500" dirty="0">
                <a:solidFill>
                  <a:srgbClr val="000000"/>
                </a:solidFill>
              </a:rPr>
              <a:t>Attendees now:-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better understanding of the principles of customer service</a:t>
            </a:r>
            <a:endParaRPr kumimoji="0" lang="en-GB" sz="4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able to transfer these principles into real life events</a:t>
            </a:r>
            <a:endParaRPr kumimoji="0" lang="en-GB" sz="4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 better the mindset of customers and what really matters to them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aware of recent major events and how they have affected trust</a:t>
            </a:r>
            <a:endParaRPr kumimoji="0" lang="en-GB" sz="4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take 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away specific action points for use in the working environment</a:t>
            </a:r>
            <a:endParaRPr kumimoji="0" lang="en-GB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24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  <a:effectLst/>
              </a:rPr>
              <a:t>Contact me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753936"/>
            <a:ext cx="10119360" cy="377938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										</a:t>
            </a:r>
            <a:r>
              <a:rPr lang="en-GB" sz="4000" b="0" i="0" dirty="0">
                <a:effectLst/>
                <a:latin typeface="-apple-system"/>
                <a:hlinkClick r:id="rId3"/>
              </a:rPr>
              <a:t>www.linkedin.com/in/bernardthornton</a:t>
            </a:r>
            <a:endParaRPr lang="en-GB" sz="4000" b="0" i="0" dirty="0"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</a:rPr>
              <a:t>						</a:t>
            </a:r>
            <a:endParaRPr kumimoji="0" lang="en-GB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</a:rPr>
              <a:t>	email: bernie.thornton@outlook.com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566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Help">
            <a:extLst>
              <a:ext uri="{FF2B5EF4-FFF2-40B4-BE49-F238E27FC236}">
                <a16:creationId xmlns:a16="http://schemas.microsoft.com/office/drawing/2014/main" id="{DFCD5401-387E-4ECD-BEEC-329200B0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328" y="1819656"/>
            <a:ext cx="4142232" cy="4142232"/>
          </a:xfrm>
          <a:prstGeom prst="rect">
            <a:avLst/>
          </a:prstGeom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E0B22AC8-1D41-4648-BF6A-5215DEDDF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5179" y="3285749"/>
            <a:ext cx="4765949" cy="3353476"/>
          </a:xfrm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Comments &amp; Questions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2D829B6-F301-4B5F-9157-9C5233CEE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7101F-6576-409B-A1F2-CE171750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Who is this insurance entrepreneur?</a:t>
            </a:r>
          </a:p>
        </p:txBody>
      </p:sp>
    </p:spTree>
    <p:extLst>
      <p:ext uri="{BB962C8B-B14F-4D97-AF65-F5344CB8AC3E}">
        <p14:creationId xmlns:p14="http://schemas.microsoft.com/office/powerpoint/2010/main" val="314165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2D829B6-F301-4B5F-9157-9C5233CEE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7101F-6576-409B-A1F2-CE171750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1"/>
            <a:ext cx="6274591" cy="48993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Warren Buffett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 alias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‘The Sage of Omaha’</a:t>
            </a:r>
            <a:br>
              <a:rPr lang="en-US" sz="5400" dirty="0">
                <a:solidFill>
                  <a:schemeClr val="bg1"/>
                </a:solidFill>
              </a:rPr>
            </a:br>
            <a:br>
              <a:rPr lang="en-US" sz="5400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‘It takes 20 years to build a reputation and five minutes to ruin it.’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2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1024" y="826680"/>
            <a:ext cx="983354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Customer Service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Calibri" panose="020F0502020204030204"/>
              </a:rPr>
              <a:t>Methods change – principles don’t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prstClr val="black"/>
                </a:solidFill>
                <a:latin typeface="Calibri" panose="020F0502020204030204"/>
              </a:rPr>
              <a:t>Efficiency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Perceptions stick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there when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7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2F6457-EC94-43CF-BD2B-E3B2BCA4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/>
        </p:blipFill>
        <p:spPr bwMode="auto"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747" y="1408814"/>
            <a:ext cx="5683102" cy="24873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800" dirty="0">
                <a:solidFill>
                  <a:srgbClr val="FFFFFF"/>
                </a:solidFill>
              </a:rPr>
              <a:t>Who is this former footballer and manager?</a:t>
            </a:r>
            <a:endParaRPr lang="en-US" altLang="en-US" sz="48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2F6457-EC94-43CF-BD2B-E3B2BCA4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/>
        </p:blipFill>
        <p:spPr bwMode="auto"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747" y="1408814"/>
            <a:ext cx="5683102" cy="22352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dirty="0">
                <a:solidFill>
                  <a:srgbClr val="FFFFFF"/>
                </a:solidFill>
                <a:effectLst/>
              </a:rPr>
              <a:t>Peter Jackson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899956"/>
            <a:ext cx="10119360" cy="313136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92DB0-A7D0-47A6-8B88-1D1BFFC4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It’s Poll Time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9471A2-A13B-4CA4-B3A8-0884E23D5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5" name="Content Placeholder 4" descr="Businesswoman holding sign">
            <a:extLst>
              <a:ext uri="{FF2B5EF4-FFF2-40B4-BE49-F238E27FC236}">
                <a16:creationId xmlns:a16="http://schemas.microsoft.com/office/drawing/2014/main" id="{FFBFEF36-C596-4EE7-99DB-3CFE350EC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4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22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C5662B9CE3FF4F94F68F0716B3CC90" ma:contentTypeVersion="10" ma:contentTypeDescription="Create a new document." ma:contentTypeScope="" ma:versionID="2e45c7e55c29502709c7fe714aaac70d">
  <xsd:schema xmlns:xsd="http://www.w3.org/2001/XMLSchema" xmlns:xs="http://www.w3.org/2001/XMLSchema" xmlns:p="http://schemas.microsoft.com/office/2006/metadata/properties" xmlns:ns3="808d5789-8d53-433c-a129-286090fa7de7" targetNamespace="http://schemas.microsoft.com/office/2006/metadata/properties" ma:root="true" ma:fieldsID="31db6ef04ef3b74617d1ee4481810ede" ns3:_="">
    <xsd:import namespace="808d5789-8d53-433c-a129-286090fa7d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d5789-8d53-433c-a129-286090fa7d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291A88-6FBC-4525-B3E4-38ED0C9440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114A28-75E9-4FEF-AB65-06C55D27B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d5789-8d53-433c-a129-286090fa7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03F0A1-6C26-4672-92C5-AD7AD38B1BE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6553</TotalTime>
  <Words>1144</Words>
  <Application>Microsoft Office PowerPoint</Application>
  <PresentationFormat>Widescreen</PresentationFormat>
  <Paragraphs>172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-apple-system</vt:lpstr>
      <vt:lpstr>Arial</vt:lpstr>
      <vt:lpstr>Calibri</vt:lpstr>
      <vt:lpstr>Calibri Light</vt:lpstr>
      <vt:lpstr>PT Sans</vt:lpstr>
      <vt:lpstr>Times New Roman</vt:lpstr>
      <vt:lpstr>Wingdings</vt:lpstr>
      <vt:lpstr>Office Theme</vt:lpstr>
      <vt:lpstr>The Insurance Institute of Southampton</vt:lpstr>
      <vt:lpstr>The Insurance Institute of Southampton</vt:lpstr>
      <vt:lpstr>Learning Objectives</vt:lpstr>
      <vt:lpstr>Who is this insurance entrepreneur?</vt:lpstr>
      <vt:lpstr>Warren Buffett  alias  ‘The Sage of Omaha’  ‘It takes 20 years to build a reputation and five minutes to ruin it.’ </vt:lpstr>
      <vt:lpstr>Customer Service</vt:lpstr>
      <vt:lpstr>Who is this former footballer and manager?</vt:lpstr>
      <vt:lpstr>Peter Jackson</vt:lpstr>
      <vt:lpstr>It’s Poll Time</vt:lpstr>
      <vt:lpstr>Customer Service</vt:lpstr>
      <vt:lpstr>Customer Service</vt:lpstr>
      <vt:lpstr>Poll No 2</vt:lpstr>
      <vt:lpstr> Top five reasons why consumers want some form of digitalised service</vt:lpstr>
      <vt:lpstr>            Top five reasons consumers are more likely to choose a customer service offering involving a real person: </vt:lpstr>
      <vt:lpstr>  Other Findings </vt:lpstr>
      <vt:lpstr>              Motor Claims</vt:lpstr>
      <vt:lpstr>              Chatbots</vt:lpstr>
      <vt:lpstr>              Differential Pricing?</vt:lpstr>
      <vt:lpstr>              ‘Complete Control’?</vt:lpstr>
      <vt:lpstr>              Hot Topics</vt:lpstr>
      <vt:lpstr>Final Poll</vt:lpstr>
      <vt:lpstr>Covid Implications - ABI</vt:lpstr>
      <vt:lpstr>Covid Implications - FCA</vt:lpstr>
      <vt:lpstr>How to Regain Trust?</vt:lpstr>
      <vt:lpstr>Covid Claims</vt:lpstr>
      <vt:lpstr>Dual Pricing</vt:lpstr>
      <vt:lpstr>Trust</vt:lpstr>
      <vt:lpstr>Trust</vt:lpstr>
      <vt:lpstr>Ten take away points for businesses</vt:lpstr>
      <vt:lpstr>Ten take away points for everyone</vt:lpstr>
      <vt:lpstr>Learning Objectives</vt:lpstr>
      <vt:lpstr>Contact 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Insurance Institutes of Bradford  Hull,  Halifax,  York and Middlesbrough</dc:title>
  <dc:creator>Karen Fothergill</dc:creator>
  <cp:lastModifiedBy>Bernard Thornton</cp:lastModifiedBy>
  <cp:revision>71</cp:revision>
  <dcterms:created xsi:type="dcterms:W3CDTF">2020-09-18T15:03:03Z</dcterms:created>
  <dcterms:modified xsi:type="dcterms:W3CDTF">2022-05-26T11:28:30Z</dcterms:modified>
</cp:coreProperties>
</file>