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4"/>
  </p:sldMasterIdLst>
  <p:notesMasterIdLst>
    <p:notesMasterId r:id="rId31"/>
  </p:notesMasterIdLst>
  <p:handoutMasterIdLst>
    <p:handoutMasterId r:id="rId32"/>
  </p:handoutMasterIdLst>
  <p:sldIdLst>
    <p:sldId id="272" r:id="rId5"/>
    <p:sldId id="298" r:id="rId6"/>
    <p:sldId id="274" r:id="rId7"/>
    <p:sldId id="266" r:id="rId8"/>
    <p:sldId id="310" r:id="rId9"/>
    <p:sldId id="306" r:id="rId10"/>
    <p:sldId id="301" r:id="rId11"/>
    <p:sldId id="268" r:id="rId12"/>
    <p:sldId id="275" r:id="rId13"/>
    <p:sldId id="309" r:id="rId14"/>
    <p:sldId id="307" r:id="rId15"/>
    <p:sldId id="302" r:id="rId16"/>
    <p:sldId id="276" r:id="rId17"/>
    <p:sldId id="311" r:id="rId18"/>
    <p:sldId id="303" r:id="rId19"/>
    <p:sldId id="277" r:id="rId20"/>
    <p:sldId id="308" r:id="rId21"/>
    <p:sldId id="278" r:id="rId22"/>
    <p:sldId id="304" r:id="rId23"/>
    <p:sldId id="279" r:id="rId24"/>
    <p:sldId id="280" r:id="rId25"/>
    <p:sldId id="305" r:id="rId26"/>
    <p:sldId id="282" r:id="rId27"/>
    <p:sldId id="299" r:id="rId28"/>
    <p:sldId id="296" r:id="rId29"/>
    <p:sldId id="264" r:id="rId30"/>
  </p:sldIdLst>
  <p:sldSz cx="9144000" cy="5143500" type="screen16x9"/>
  <p:notesSz cx="6799263" cy="9929813"/>
  <p:defaultTextStyle>
    <a:defPPr>
      <a:defRPr lang="en-GB"/>
    </a:defPPr>
    <a:lvl1pPr algn="l" defTabSz="3429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342900" algn="l" defTabSz="3429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685800" algn="l" defTabSz="3429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028700" algn="l" defTabSz="3429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371600" algn="l" defTabSz="3429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1714500" algn="l" defTabSz="6858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057400" algn="l" defTabSz="6858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2400300" algn="l" defTabSz="6858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2743200" algn="l" defTabSz="6858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22" userDrawn="1">
          <p15:clr>
            <a:srgbClr val="A4A3A4"/>
          </p15:clr>
        </p15:guide>
        <p15:guide id="2" pos="54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043"/>
    <a:srgbClr val="CAA978"/>
    <a:srgbClr val="748693"/>
    <a:srgbClr val="78853C"/>
    <a:srgbClr val="00749B"/>
    <a:srgbClr val="C89213"/>
    <a:srgbClr val="00936F"/>
    <a:srgbClr val="A85449"/>
    <a:srgbClr val="6C3B5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87779" autoAdjust="0"/>
  </p:normalViewPr>
  <p:slideViewPr>
    <p:cSldViewPr snapToGrid="0">
      <p:cViewPr varScale="1">
        <p:scale>
          <a:sx n="152" d="100"/>
          <a:sy n="152" d="100"/>
        </p:scale>
        <p:origin x="762" y="138"/>
      </p:cViewPr>
      <p:guideLst>
        <p:guide orient="horz" pos="722"/>
        <p:guide pos="54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79" d="100"/>
          <a:sy n="79" d="100"/>
        </p:scale>
        <p:origin x="39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2"/>
            <a:ext cx="2946384" cy="495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5576" tIns="47788" rIns="95576" bIns="47788" numCol="1" anchor="t" anchorCtr="0" compatLnSpc="1">
            <a:prstTxWarp prst="textNoShape">
              <a:avLst/>
            </a:prstTxWarp>
          </a:bodyPr>
          <a:lstStyle>
            <a:lvl1pPr defTabSz="478706">
              <a:defRPr sz="1300" smtClean="0">
                <a:latin typeface="Calibri" charset="0"/>
                <a:ea typeface="ＭＳ Ｐゴシック" charset="0"/>
              </a:defRPr>
            </a:lvl1pPr>
          </a:lstStyle>
          <a:p>
            <a:pPr>
              <a:defRPr/>
            </a:pPr>
            <a:endParaRPr lang="en-US" sz="1000" dirty="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bwMode="auto">
          <a:xfrm>
            <a:off x="3851794" y="2"/>
            <a:ext cx="2946384" cy="495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576" tIns="47788" rIns="95576" bIns="47788" numCol="1" anchor="t" anchorCtr="0" compatLnSpc="1">
            <a:prstTxWarp prst="textNoShape">
              <a:avLst/>
            </a:prstTxWarp>
          </a:bodyPr>
          <a:lstStyle>
            <a:lvl1pPr algn="r" defTabSz="478706">
              <a:defRPr sz="1300">
                <a:latin typeface="Calibri" panose="020F0502020204030204" pitchFamily="34" charset="0"/>
              </a:defRPr>
            </a:lvl1pPr>
          </a:lstStyle>
          <a:p>
            <a:fld id="{C9736B7D-15FB-4ECA-9816-FA09778DF4A5}" type="datetime1">
              <a:rPr lang="en-GB" altLang="en-US" sz="1000">
                <a:latin typeface="Arial" panose="020B0604020202020204" pitchFamily="34" charset="0"/>
                <a:cs typeface="Arial" panose="020B0604020202020204" pitchFamily="34" charset="0"/>
              </a:rPr>
              <a:t>03/11/2021</a:t>
            </a:fld>
            <a:endParaRPr lang="en-GB" alt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bwMode="auto">
          <a:xfrm>
            <a:off x="0" y="9432167"/>
            <a:ext cx="2946384" cy="495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5576" tIns="47788" rIns="95576" bIns="47788" numCol="1" anchor="b" anchorCtr="0" compatLnSpc="1">
            <a:prstTxWarp prst="textNoShape">
              <a:avLst/>
            </a:prstTxWarp>
          </a:bodyPr>
          <a:lstStyle>
            <a:lvl1pPr defTabSz="478706">
              <a:defRPr sz="1300" smtClean="0">
                <a:latin typeface="Calibri" charset="0"/>
                <a:ea typeface="ＭＳ Ｐゴシック" charset="0"/>
              </a:defRPr>
            </a:lvl1pPr>
          </a:lstStyle>
          <a:p>
            <a:pPr>
              <a:defRPr/>
            </a:pPr>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bwMode="auto">
          <a:xfrm>
            <a:off x="3851794" y="9432167"/>
            <a:ext cx="2946384" cy="495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5576" tIns="47788" rIns="95576" bIns="47788" numCol="1" anchor="b" anchorCtr="0" compatLnSpc="1">
            <a:prstTxWarp prst="textNoShape">
              <a:avLst/>
            </a:prstTxWarp>
          </a:bodyPr>
          <a:lstStyle>
            <a:lvl1pPr algn="r" defTabSz="478706">
              <a:defRPr sz="1300">
                <a:latin typeface="Calibri" panose="020F0502020204030204" pitchFamily="34" charset="0"/>
              </a:defRPr>
            </a:lvl1pPr>
          </a:lstStyle>
          <a:p>
            <a:fld id="{DC08CE85-A055-4B27-AC57-D8EA0B1A7AFA}" type="slidenum">
              <a:rPr lang="en-GB" altLang="en-US" sz="1000">
                <a:latin typeface="Arial" panose="020B0604020202020204" pitchFamily="34" charset="0"/>
                <a:cs typeface="Arial" panose="020B0604020202020204" pitchFamily="34" charset="0"/>
              </a:rPr>
              <a:pPr/>
              <a:t>‹#›</a:t>
            </a:fld>
            <a:endParaRPr lang="en-GB"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21285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2"/>
            <a:ext cx="2946384" cy="495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5576" tIns="47788" rIns="95576" bIns="47788" numCol="1" anchor="t" anchorCtr="0" compatLnSpc="1">
            <a:prstTxWarp prst="textNoShape">
              <a:avLst/>
            </a:prstTxWarp>
          </a:bodyPr>
          <a:lstStyle>
            <a:lvl1pPr defTabSz="478706">
              <a:defRPr sz="1000" smtClean="0">
                <a:latin typeface="Arial" panose="020B0604020202020204" pitchFamily="34" charset="0"/>
                <a:ea typeface="ＭＳ Ｐゴシック" charset="0"/>
                <a:cs typeface="Arial" panose="020B0604020202020204" pitchFamily="34" charset="0"/>
              </a:defRPr>
            </a:lvl1pPr>
          </a:lstStyle>
          <a:p>
            <a:pPr>
              <a:defRPr/>
            </a:pPr>
            <a:endParaRPr lang="en-US" dirty="0"/>
          </a:p>
        </p:txBody>
      </p:sp>
      <p:sp>
        <p:nvSpPr>
          <p:cNvPr id="3" name="Date Placeholder 2"/>
          <p:cNvSpPr>
            <a:spLocks noGrp="1"/>
          </p:cNvSpPr>
          <p:nvPr>
            <p:ph type="dt" idx="1"/>
          </p:nvPr>
        </p:nvSpPr>
        <p:spPr bwMode="auto">
          <a:xfrm>
            <a:off x="3851794" y="2"/>
            <a:ext cx="2946384" cy="495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5576" tIns="47788" rIns="95576" bIns="47788" numCol="1" anchor="t" anchorCtr="0" compatLnSpc="1">
            <a:prstTxWarp prst="textNoShape">
              <a:avLst/>
            </a:prstTxWarp>
          </a:bodyPr>
          <a:lstStyle>
            <a:lvl1pPr algn="r" defTabSz="478706">
              <a:defRPr sz="1000">
                <a:latin typeface="Arial" panose="020B0604020202020204" pitchFamily="34" charset="0"/>
                <a:cs typeface="Arial" panose="020B0604020202020204" pitchFamily="34" charset="0"/>
              </a:defRPr>
            </a:lvl1pPr>
          </a:lstStyle>
          <a:p>
            <a:fld id="{68EC6EF2-65E8-4D49-B86C-A42C1EE5F038}" type="datetime1">
              <a:rPr lang="en-GB" altLang="en-US" smtClean="0"/>
              <a:t>03/11/2021</a:t>
            </a:fld>
            <a:endParaRPr lang="en-GB" alt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303" tIns="45651" rIns="91303" bIns="45651" rtlCol="0" anchor="ctr"/>
          <a:lstStyle/>
          <a:p>
            <a:pPr lvl="0"/>
            <a:endParaRPr lang="en-US" noProof="0" dirty="0"/>
          </a:p>
        </p:txBody>
      </p:sp>
      <p:sp>
        <p:nvSpPr>
          <p:cNvPr id="5" name="Notes Placeholder 4"/>
          <p:cNvSpPr>
            <a:spLocks noGrp="1"/>
          </p:cNvSpPr>
          <p:nvPr>
            <p:ph type="body" sz="quarter" idx="3"/>
          </p:nvPr>
        </p:nvSpPr>
        <p:spPr bwMode="auto">
          <a:xfrm>
            <a:off x="679601" y="4717241"/>
            <a:ext cx="5440062" cy="4467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5576" tIns="47788" rIns="95576" bIns="47788"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bwMode="auto">
          <a:xfrm>
            <a:off x="0" y="9432167"/>
            <a:ext cx="2946384" cy="495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5576" tIns="47788" rIns="95576" bIns="47788" numCol="1" anchor="b" anchorCtr="0" compatLnSpc="1">
            <a:prstTxWarp prst="textNoShape">
              <a:avLst/>
            </a:prstTxWarp>
          </a:bodyPr>
          <a:lstStyle>
            <a:lvl1pPr defTabSz="478706">
              <a:defRPr sz="1000" smtClean="0">
                <a:latin typeface="Arial" panose="020B0604020202020204" pitchFamily="34" charset="0"/>
                <a:ea typeface="ＭＳ Ｐゴシック" charset="0"/>
                <a:cs typeface="Arial" panose="020B060402020202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851794" y="9432167"/>
            <a:ext cx="2946384" cy="495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5576" tIns="47788" rIns="95576" bIns="47788" numCol="1" anchor="b" anchorCtr="0" compatLnSpc="1">
            <a:prstTxWarp prst="textNoShape">
              <a:avLst/>
            </a:prstTxWarp>
          </a:bodyPr>
          <a:lstStyle>
            <a:lvl1pPr algn="r" defTabSz="478706">
              <a:defRPr sz="1000">
                <a:latin typeface="Arial" panose="020B0604020202020204" pitchFamily="34" charset="0"/>
                <a:cs typeface="Arial" panose="020B0604020202020204" pitchFamily="34" charset="0"/>
              </a:defRPr>
            </a:lvl1pPr>
          </a:lstStyle>
          <a:p>
            <a:fld id="{E741111F-4199-4398-A0BF-A28D5A171571}" type="slidenum">
              <a:rPr lang="en-GB" altLang="en-US" smtClean="0"/>
              <a:pPr/>
              <a:t>‹#›</a:t>
            </a:fld>
            <a:endParaRPr lang="en-GB" altLang="en-US" dirty="0"/>
          </a:p>
        </p:txBody>
      </p:sp>
    </p:spTree>
    <p:extLst>
      <p:ext uri="{BB962C8B-B14F-4D97-AF65-F5344CB8AC3E}">
        <p14:creationId xmlns:p14="http://schemas.microsoft.com/office/powerpoint/2010/main" val="454153526"/>
      </p:ext>
    </p:extLst>
  </p:cSld>
  <p:clrMap bg1="lt1" tx1="dk1" bg2="lt2" tx2="dk2" accent1="accent1" accent2="accent2" accent3="accent3" accent4="accent4" accent5="accent5" accent6="accent6" hlink="hlink" folHlink="folHlink"/>
  <p:hf/>
  <p:notesStyle>
    <a:lvl1pPr marL="171450" indent="-171450" algn="l" defTabSz="342900" rtl="0" eaLnBrk="0" fontAlgn="base" hangingPunct="0">
      <a:spcBef>
        <a:spcPts val="0"/>
      </a:spcBef>
      <a:spcAft>
        <a:spcPts val="300"/>
      </a:spcAft>
      <a:buFontTx/>
      <a:buBlip>
        <a:blip r:embed="rId2"/>
      </a:buBlip>
      <a:defRPr sz="1000" kern="1200">
        <a:solidFill>
          <a:schemeClr val="tx1"/>
        </a:solidFill>
        <a:latin typeface="Arial" panose="020B0604020202020204" pitchFamily="34" charset="0"/>
        <a:ea typeface="ＭＳ Ｐゴシック" charset="0"/>
        <a:cs typeface="Arial" panose="020B0604020202020204" pitchFamily="34" charset="0"/>
      </a:defRPr>
    </a:lvl1pPr>
    <a:lvl2pPr marL="514350" indent="-171450" algn="l" defTabSz="342900" rtl="0" eaLnBrk="0" fontAlgn="base" hangingPunct="0">
      <a:spcBef>
        <a:spcPts val="0"/>
      </a:spcBef>
      <a:spcAft>
        <a:spcPts val="300"/>
      </a:spcAft>
      <a:buFontTx/>
      <a:buBlip>
        <a:blip r:embed="rId2"/>
      </a:buBlip>
      <a:defRPr sz="1000" kern="1200">
        <a:solidFill>
          <a:schemeClr val="tx1"/>
        </a:solidFill>
        <a:latin typeface="+mn-lt"/>
        <a:ea typeface="Arial" charset="0"/>
        <a:cs typeface="Arial" charset="0"/>
      </a:defRPr>
    </a:lvl2pPr>
    <a:lvl3pPr marL="857250" indent="-171450" algn="l" defTabSz="342900" rtl="0" eaLnBrk="0" fontAlgn="base" hangingPunct="0">
      <a:spcBef>
        <a:spcPts val="0"/>
      </a:spcBef>
      <a:spcAft>
        <a:spcPts val="300"/>
      </a:spcAft>
      <a:buFontTx/>
      <a:buBlip>
        <a:blip r:embed="rId2"/>
      </a:buBlip>
      <a:defRPr sz="1000" kern="1200">
        <a:solidFill>
          <a:schemeClr val="tx1"/>
        </a:solidFill>
        <a:latin typeface="+mn-lt"/>
        <a:ea typeface="Arial" charset="0"/>
        <a:cs typeface="Arial" charset="0"/>
      </a:defRPr>
    </a:lvl3pPr>
    <a:lvl4pPr marL="1200150" indent="-171450" algn="l" defTabSz="342900" rtl="0" eaLnBrk="0" fontAlgn="base" hangingPunct="0">
      <a:spcBef>
        <a:spcPts val="0"/>
      </a:spcBef>
      <a:spcAft>
        <a:spcPts val="300"/>
      </a:spcAft>
      <a:buFontTx/>
      <a:buBlip>
        <a:blip r:embed="rId2"/>
      </a:buBlip>
      <a:defRPr sz="1000" kern="1200">
        <a:solidFill>
          <a:schemeClr val="tx1"/>
        </a:solidFill>
        <a:latin typeface="+mn-lt"/>
        <a:ea typeface="Arial" charset="0"/>
        <a:cs typeface="Arial" charset="0"/>
      </a:defRPr>
    </a:lvl4pPr>
    <a:lvl5pPr marL="1543050" indent="-171450" algn="l" defTabSz="342900" rtl="0" eaLnBrk="0" fontAlgn="base" hangingPunct="0">
      <a:spcBef>
        <a:spcPts val="0"/>
      </a:spcBef>
      <a:spcAft>
        <a:spcPts val="300"/>
      </a:spcAft>
      <a:buFontTx/>
      <a:buBlip>
        <a:blip r:embed="rId2"/>
      </a:buBlip>
      <a:defRPr sz="1000" kern="1200">
        <a:solidFill>
          <a:schemeClr val="tx1"/>
        </a:solidFill>
        <a:latin typeface="+mn-lt"/>
        <a:ea typeface="Arial" charset="0"/>
        <a:cs typeface="Arial" charset="0"/>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1</a:t>
            </a:fld>
            <a:endParaRPr lang="en-GB" altLang="en-US" dirty="0"/>
          </a:p>
        </p:txBody>
      </p:sp>
    </p:spTree>
    <p:extLst>
      <p:ext uri="{BB962C8B-B14F-4D97-AF65-F5344CB8AC3E}">
        <p14:creationId xmlns:p14="http://schemas.microsoft.com/office/powerpoint/2010/main" val="2532701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342900" rtl="0" eaLnBrk="0" fontAlgn="base" latinLnBrk="0" hangingPunct="0">
              <a:lnSpc>
                <a:spcPct val="100000"/>
              </a:lnSpc>
              <a:spcBef>
                <a:spcPts val="0"/>
              </a:spcBef>
              <a:spcAft>
                <a:spcPts val="300"/>
              </a:spcAft>
              <a:buClrTx/>
              <a:buSzTx/>
              <a:buFontTx/>
              <a:buBlip>
                <a:blip r:embed="rId3"/>
              </a:buBlip>
              <a:tabLst/>
              <a:defRPr/>
            </a:pPr>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10</a:t>
            </a:fld>
            <a:endParaRPr lang="en-GB" altLang="en-US" dirty="0"/>
          </a:p>
        </p:txBody>
      </p:sp>
    </p:spTree>
    <p:extLst>
      <p:ext uri="{BB962C8B-B14F-4D97-AF65-F5344CB8AC3E}">
        <p14:creationId xmlns:p14="http://schemas.microsoft.com/office/powerpoint/2010/main" val="179245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11</a:t>
            </a:fld>
            <a:endParaRPr lang="en-GB" altLang="en-US" dirty="0"/>
          </a:p>
        </p:txBody>
      </p:sp>
    </p:spTree>
    <p:extLst>
      <p:ext uri="{BB962C8B-B14F-4D97-AF65-F5344CB8AC3E}">
        <p14:creationId xmlns:p14="http://schemas.microsoft.com/office/powerpoint/2010/main" val="4074443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12</a:t>
            </a:fld>
            <a:endParaRPr lang="en-GB" altLang="en-US" dirty="0"/>
          </a:p>
        </p:txBody>
      </p:sp>
    </p:spTree>
    <p:extLst>
      <p:ext uri="{BB962C8B-B14F-4D97-AF65-F5344CB8AC3E}">
        <p14:creationId xmlns:p14="http://schemas.microsoft.com/office/powerpoint/2010/main" val="3578846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13</a:t>
            </a:fld>
            <a:endParaRPr lang="en-GB" altLang="en-US" dirty="0"/>
          </a:p>
        </p:txBody>
      </p:sp>
    </p:spTree>
    <p:extLst>
      <p:ext uri="{BB962C8B-B14F-4D97-AF65-F5344CB8AC3E}">
        <p14:creationId xmlns:p14="http://schemas.microsoft.com/office/powerpoint/2010/main" val="4216942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14</a:t>
            </a:fld>
            <a:endParaRPr lang="en-GB" altLang="en-US" dirty="0"/>
          </a:p>
        </p:txBody>
      </p:sp>
    </p:spTree>
    <p:extLst>
      <p:ext uri="{BB962C8B-B14F-4D97-AF65-F5344CB8AC3E}">
        <p14:creationId xmlns:p14="http://schemas.microsoft.com/office/powerpoint/2010/main" val="362835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15</a:t>
            </a:fld>
            <a:endParaRPr lang="en-GB" altLang="en-US" dirty="0"/>
          </a:p>
        </p:txBody>
      </p:sp>
    </p:spTree>
    <p:extLst>
      <p:ext uri="{BB962C8B-B14F-4D97-AF65-F5344CB8AC3E}">
        <p14:creationId xmlns:p14="http://schemas.microsoft.com/office/powerpoint/2010/main" val="2009325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16</a:t>
            </a:fld>
            <a:endParaRPr lang="en-GB" altLang="en-US" dirty="0"/>
          </a:p>
        </p:txBody>
      </p:sp>
    </p:spTree>
    <p:extLst>
      <p:ext uri="{BB962C8B-B14F-4D97-AF65-F5344CB8AC3E}">
        <p14:creationId xmlns:p14="http://schemas.microsoft.com/office/powerpoint/2010/main" val="102206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17</a:t>
            </a:fld>
            <a:endParaRPr lang="en-GB" altLang="en-US" dirty="0"/>
          </a:p>
        </p:txBody>
      </p:sp>
    </p:spTree>
    <p:extLst>
      <p:ext uri="{BB962C8B-B14F-4D97-AF65-F5344CB8AC3E}">
        <p14:creationId xmlns:p14="http://schemas.microsoft.com/office/powerpoint/2010/main" val="825145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342900" rtl="0" eaLnBrk="0" fontAlgn="base" latinLnBrk="0" hangingPunct="0">
              <a:lnSpc>
                <a:spcPct val="100000"/>
              </a:lnSpc>
              <a:spcBef>
                <a:spcPts val="0"/>
              </a:spcBef>
              <a:spcAft>
                <a:spcPts val="300"/>
              </a:spcAft>
              <a:buClrTx/>
              <a:buSzTx/>
              <a:buFontTx/>
              <a:buBlip>
                <a:blip r:embed="rId3"/>
              </a:buBlip>
              <a:tabLst/>
              <a:defRPr/>
            </a:pPr>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18</a:t>
            </a:fld>
            <a:endParaRPr lang="en-GB" altLang="en-US" dirty="0"/>
          </a:p>
        </p:txBody>
      </p:sp>
    </p:spTree>
    <p:extLst>
      <p:ext uri="{BB962C8B-B14F-4D97-AF65-F5344CB8AC3E}">
        <p14:creationId xmlns:p14="http://schemas.microsoft.com/office/powerpoint/2010/main" val="960022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19</a:t>
            </a:fld>
            <a:endParaRPr lang="en-GB" altLang="en-US" dirty="0"/>
          </a:p>
        </p:txBody>
      </p:sp>
    </p:spTree>
    <p:extLst>
      <p:ext uri="{BB962C8B-B14F-4D97-AF65-F5344CB8AC3E}">
        <p14:creationId xmlns:p14="http://schemas.microsoft.com/office/powerpoint/2010/main" val="206775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2</a:t>
            </a:fld>
            <a:endParaRPr lang="en-GB" altLang="en-US" dirty="0"/>
          </a:p>
        </p:txBody>
      </p:sp>
    </p:spTree>
    <p:extLst>
      <p:ext uri="{BB962C8B-B14F-4D97-AF65-F5344CB8AC3E}">
        <p14:creationId xmlns:p14="http://schemas.microsoft.com/office/powerpoint/2010/main" val="2461731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20</a:t>
            </a:fld>
            <a:endParaRPr lang="en-GB" altLang="en-US" dirty="0"/>
          </a:p>
        </p:txBody>
      </p:sp>
    </p:spTree>
    <p:extLst>
      <p:ext uri="{BB962C8B-B14F-4D97-AF65-F5344CB8AC3E}">
        <p14:creationId xmlns:p14="http://schemas.microsoft.com/office/powerpoint/2010/main" val="1875005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21</a:t>
            </a:fld>
            <a:endParaRPr lang="en-GB" altLang="en-US" dirty="0"/>
          </a:p>
        </p:txBody>
      </p:sp>
    </p:spTree>
    <p:extLst>
      <p:ext uri="{BB962C8B-B14F-4D97-AF65-F5344CB8AC3E}">
        <p14:creationId xmlns:p14="http://schemas.microsoft.com/office/powerpoint/2010/main" val="1069195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22</a:t>
            </a:fld>
            <a:endParaRPr lang="en-GB" altLang="en-US" dirty="0"/>
          </a:p>
        </p:txBody>
      </p:sp>
    </p:spTree>
    <p:extLst>
      <p:ext uri="{BB962C8B-B14F-4D97-AF65-F5344CB8AC3E}">
        <p14:creationId xmlns:p14="http://schemas.microsoft.com/office/powerpoint/2010/main" val="670065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23</a:t>
            </a:fld>
            <a:endParaRPr lang="en-GB" altLang="en-US" dirty="0"/>
          </a:p>
        </p:txBody>
      </p:sp>
    </p:spTree>
    <p:extLst>
      <p:ext uri="{BB962C8B-B14F-4D97-AF65-F5344CB8AC3E}">
        <p14:creationId xmlns:p14="http://schemas.microsoft.com/office/powerpoint/2010/main" val="1018446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24</a:t>
            </a:fld>
            <a:endParaRPr lang="en-GB" altLang="en-US" dirty="0"/>
          </a:p>
        </p:txBody>
      </p:sp>
    </p:spTree>
    <p:extLst>
      <p:ext uri="{BB962C8B-B14F-4D97-AF65-F5344CB8AC3E}">
        <p14:creationId xmlns:p14="http://schemas.microsoft.com/office/powerpoint/2010/main" val="1742053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25</a:t>
            </a:fld>
            <a:endParaRPr lang="en-GB" altLang="en-US" dirty="0"/>
          </a:p>
        </p:txBody>
      </p:sp>
    </p:spTree>
    <p:extLst>
      <p:ext uri="{BB962C8B-B14F-4D97-AF65-F5344CB8AC3E}">
        <p14:creationId xmlns:p14="http://schemas.microsoft.com/office/powerpoint/2010/main" val="2089705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9"/>
              </a:spcAft>
            </a:pPr>
            <a:endParaRPr lang="en-GB" dirty="0"/>
          </a:p>
        </p:txBody>
      </p:sp>
      <p:sp>
        <p:nvSpPr>
          <p:cNvPr id="4" name="Slide Number Placeholder 3"/>
          <p:cNvSpPr>
            <a:spLocks noGrp="1"/>
          </p:cNvSpPr>
          <p:nvPr>
            <p:ph type="sldNum" sz="quarter" idx="10"/>
          </p:nvPr>
        </p:nvSpPr>
        <p:spPr/>
        <p:txBody>
          <a:bodyPr/>
          <a:lstStyle/>
          <a:p>
            <a:fld id="{E741111F-4199-4398-A0BF-A28D5A171571}" type="slidenum">
              <a:rPr lang="en-GB" altLang="en-US" smtClean="0"/>
              <a:pPr/>
              <a:t>26</a:t>
            </a:fld>
            <a:endParaRPr lang="en-GB" altLang="en-US" dirty="0"/>
          </a:p>
        </p:txBody>
      </p:sp>
      <p:sp>
        <p:nvSpPr>
          <p:cNvPr id="5" name="Date Placeholder 4"/>
          <p:cNvSpPr>
            <a:spLocks noGrp="1"/>
          </p:cNvSpPr>
          <p:nvPr>
            <p:ph type="dt" idx="11"/>
          </p:nvPr>
        </p:nvSpPr>
        <p:spPr/>
        <p:txBody>
          <a:bodyPr/>
          <a:lstStyle/>
          <a:p>
            <a:fld id="{749257A4-96DE-4641-A14A-A917FEB9FCE9}" type="datetime1">
              <a:rPr lang="en-GB" altLang="en-US" smtClean="0"/>
              <a:t>03/11/2021</a:t>
            </a:fld>
            <a:endParaRPr lang="en-GB" altLang="en-US" dirty="0"/>
          </a:p>
        </p:txBody>
      </p:sp>
      <p:sp>
        <p:nvSpPr>
          <p:cNvPr id="6" name="Footer Placeholder 5"/>
          <p:cNvSpPr>
            <a:spLocks noGrp="1"/>
          </p:cNvSpPr>
          <p:nvPr>
            <p:ph type="ftr" sz="quarter" idx="12"/>
          </p:nvPr>
        </p:nvSpPr>
        <p:spPr/>
        <p:txBody>
          <a:bodyPr/>
          <a:lstStyle/>
          <a:p>
            <a:pPr>
              <a:defRPr/>
            </a:pPr>
            <a:endParaRPr lang="en-US" dirty="0"/>
          </a:p>
        </p:txBody>
      </p:sp>
      <p:sp>
        <p:nvSpPr>
          <p:cNvPr id="7" name="Header Placeholder 6"/>
          <p:cNvSpPr>
            <a:spLocks noGrp="1"/>
          </p:cNvSpPr>
          <p:nvPr>
            <p:ph type="hdr" sz="quarter" idx="13"/>
          </p:nvPr>
        </p:nvSpPr>
        <p:spPr/>
        <p:txBody>
          <a:bodyPr/>
          <a:lstStyle/>
          <a:p>
            <a:pPr>
              <a:defRPr/>
            </a:pPr>
            <a:endParaRPr lang="en-US" dirty="0"/>
          </a:p>
        </p:txBody>
      </p:sp>
    </p:spTree>
    <p:extLst>
      <p:ext uri="{BB962C8B-B14F-4D97-AF65-F5344CB8AC3E}">
        <p14:creationId xmlns:p14="http://schemas.microsoft.com/office/powerpoint/2010/main" val="282306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3</a:t>
            </a:fld>
            <a:endParaRPr lang="en-GB" altLang="en-US" dirty="0"/>
          </a:p>
        </p:txBody>
      </p:sp>
    </p:spTree>
    <p:extLst>
      <p:ext uri="{BB962C8B-B14F-4D97-AF65-F5344CB8AC3E}">
        <p14:creationId xmlns:p14="http://schemas.microsoft.com/office/powerpoint/2010/main" val="413729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42900" rtl="0" eaLnBrk="0" fontAlgn="base" latinLnBrk="0" hangingPunct="0">
              <a:lnSpc>
                <a:spcPct val="100000"/>
              </a:lnSpc>
              <a:spcBef>
                <a:spcPts val="0"/>
              </a:spcBef>
              <a:spcAft>
                <a:spcPts val="300"/>
              </a:spcAft>
              <a:buClrTx/>
              <a:buSzTx/>
              <a:buFontTx/>
              <a:buNone/>
              <a:tabLst/>
              <a:defRPr/>
            </a:pPr>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4</a:t>
            </a:fld>
            <a:endParaRPr lang="en-GB" altLang="en-US" dirty="0"/>
          </a:p>
        </p:txBody>
      </p:sp>
    </p:spTree>
    <p:extLst>
      <p:ext uri="{BB962C8B-B14F-4D97-AF65-F5344CB8AC3E}">
        <p14:creationId xmlns:p14="http://schemas.microsoft.com/office/powerpoint/2010/main" val="2957808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5</a:t>
            </a:fld>
            <a:endParaRPr lang="en-GB" altLang="en-US" dirty="0"/>
          </a:p>
        </p:txBody>
      </p:sp>
    </p:spTree>
    <p:extLst>
      <p:ext uri="{BB962C8B-B14F-4D97-AF65-F5344CB8AC3E}">
        <p14:creationId xmlns:p14="http://schemas.microsoft.com/office/powerpoint/2010/main" val="2027222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6</a:t>
            </a:fld>
            <a:endParaRPr lang="en-GB" altLang="en-US" dirty="0"/>
          </a:p>
        </p:txBody>
      </p:sp>
    </p:spTree>
    <p:extLst>
      <p:ext uri="{BB962C8B-B14F-4D97-AF65-F5344CB8AC3E}">
        <p14:creationId xmlns:p14="http://schemas.microsoft.com/office/powerpoint/2010/main" val="49520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7</a:t>
            </a:fld>
            <a:endParaRPr lang="en-GB" altLang="en-US" dirty="0"/>
          </a:p>
        </p:txBody>
      </p:sp>
    </p:spTree>
    <p:extLst>
      <p:ext uri="{BB962C8B-B14F-4D97-AF65-F5344CB8AC3E}">
        <p14:creationId xmlns:p14="http://schemas.microsoft.com/office/powerpoint/2010/main" val="188354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8</a:t>
            </a:fld>
            <a:endParaRPr lang="en-GB" altLang="en-US" dirty="0"/>
          </a:p>
        </p:txBody>
      </p:sp>
    </p:spTree>
    <p:extLst>
      <p:ext uri="{BB962C8B-B14F-4D97-AF65-F5344CB8AC3E}">
        <p14:creationId xmlns:p14="http://schemas.microsoft.com/office/powerpoint/2010/main" val="329222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idx="1"/>
          </p:nvPr>
        </p:nvSpPr>
        <p:spPr/>
        <p:txBody>
          <a:bodyPr/>
          <a:lstStyle/>
          <a:p>
            <a:fld id="{68EC6EF2-65E8-4D49-B86C-A42C1EE5F038}" type="datetime1">
              <a:rPr lang="en-GB" altLang="en-US" smtClean="0"/>
              <a:t>03/11/2021</a:t>
            </a:fld>
            <a:endParaRPr lang="en-GB" altLang="en-US" dirty="0"/>
          </a:p>
        </p:txBody>
      </p:sp>
      <p:sp>
        <p:nvSpPr>
          <p:cNvPr id="6" name="Footer Placeholder 5"/>
          <p:cNvSpPr>
            <a:spLocks noGrp="1"/>
          </p:cNvSpPr>
          <p:nvPr>
            <p:ph type="ftr" sz="quarter" idx="4"/>
          </p:nvPr>
        </p:nvSpPr>
        <p:spPr/>
        <p:txBody>
          <a:bodyPr/>
          <a:lstStyle/>
          <a:p>
            <a:pPr>
              <a:defRPr/>
            </a:pPr>
            <a:endParaRPr lang="en-US" dirty="0"/>
          </a:p>
        </p:txBody>
      </p:sp>
      <p:sp>
        <p:nvSpPr>
          <p:cNvPr id="7" name="Slide Number Placeholder 6"/>
          <p:cNvSpPr>
            <a:spLocks noGrp="1"/>
          </p:cNvSpPr>
          <p:nvPr>
            <p:ph type="sldNum" sz="quarter" idx="5"/>
          </p:nvPr>
        </p:nvSpPr>
        <p:spPr/>
        <p:txBody>
          <a:bodyPr/>
          <a:lstStyle/>
          <a:p>
            <a:fld id="{E741111F-4199-4398-A0BF-A28D5A171571}" type="slidenum">
              <a:rPr lang="en-GB" altLang="en-US" smtClean="0"/>
              <a:pPr/>
              <a:t>9</a:t>
            </a:fld>
            <a:endParaRPr lang="en-GB" altLang="en-US" dirty="0"/>
          </a:p>
        </p:txBody>
      </p:sp>
    </p:spTree>
    <p:extLst>
      <p:ext uri="{BB962C8B-B14F-4D97-AF65-F5344CB8AC3E}">
        <p14:creationId xmlns:p14="http://schemas.microsoft.com/office/powerpoint/2010/main" val="4216167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 ons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3"/>
          <p:cNvSpPr>
            <a:spLocks noGrp="1"/>
          </p:cNvSpPr>
          <p:nvPr>
            <p:ph type="body" sz="quarter" idx="12" hasCustomPrompt="1"/>
          </p:nvPr>
        </p:nvSpPr>
        <p:spPr>
          <a:xfrm>
            <a:off x="264536" y="1942729"/>
            <a:ext cx="5802777" cy="648000"/>
          </a:xfrm>
        </p:spPr>
        <p:txBody>
          <a:bodyPr>
            <a:noAutofit/>
          </a:bodyPr>
          <a:lstStyle>
            <a:lvl1pPr marL="0" indent="0" algn="l">
              <a:lnSpc>
                <a:spcPct val="100000"/>
              </a:lnSpc>
              <a:spcBef>
                <a:spcPts val="0"/>
              </a:spcBef>
              <a:spcAft>
                <a:spcPts val="0"/>
              </a:spcAft>
              <a:buFontTx/>
              <a:buNone/>
              <a:defRPr sz="1800" b="1">
                <a:solidFill>
                  <a:srgbClr val="FFFFFF"/>
                </a:solidFill>
                <a:latin typeface="+mj-lt"/>
              </a:defRPr>
            </a:lvl1pPr>
            <a:lvl2pPr marL="278606" indent="0" algn="r">
              <a:buFontTx/>
              <a:buNone/>
              <a:defRPr sz="1706" b="1">
                <a:solidFill>
                  <a:schemeClr val="bg1"/>
                </a:solidFill>
              </a:defRPr>
            </a:lvl2pPr>
            <a:lvl3pPr marL="557213" indent="0" algn="r">
              <a:buFontTx/>
              <a:buNone/>
              <a:defRPr sz="1706" b="1">
                <a:solidFill>
                  <a:schemeClr val="bg1"/>
                </a:solidFill>
              </a:defRPr>
            </a:lvl3pPr>
            <a:lvl4pPr marL="835819" indent="0" algn="r">
              <a:buFontTx/>
              <a:buNone/>
              <a:defRPr sz="1706" b="1">
                <a:solidFill>
                  <a:schemeClr val="bg1"/>
                </a:solidFill>
              </a:defRPr>
            </a:lvl4pPr>
            <a:lvl5pPr marL="1114425" indent="0" algn="r">
              <a:buFontTx/>
              <a:buNone/>
              <a:defRPr sz="1706" b="1">
                <a:solidFill>
                  <a:schemeClr val="bg1"/>
                </a:solidFill>
              </a:defRPr>
            </a:lvl5pPr>
          </a:lstStyle>
          <a:p>
            <a:pPr lvl="0"/>
            <a:r>
              <a:rPr lang="en-US" dirty="0"/>
              <a:t>Subheading Here</a:t>
            </a:r>
          </a:p>
        </p:txBody>
      </p:sp>
      <p:sp>
        <p:nvSpPr>
          <p:cNvPr id="12" name="Text Placeholder 4"/>
          <p:cNvSpPr>
            <a:spLocks noGrp="1"/>
          </p:cNvSpPr>
          <p:nvPr>
            <p:ph type="body" sz="quarter" idx="14" hasCustomPrompt="1"/>
          </p:nvPr>
        </p:nvSpPr>
        <p:spPr>
          <a:xfrm>
            <a:off x="264536" y="2662729"/>
            <a:ext cx="5802777" cy="540000"/>
          </a:xfrm>
        </p:spPr>
        <p:txBody>
          <a:bodyPr>
            <a:noAutofit/>
          </a:bodyPr>
          <a:lstStyle>
            <a:lvl1pPr marL="0" indent="0" algn="l">
              <a:spcBef>
                <a:spcPts val="0"/>
              </a:spcBef>
              <a:spcAft>
                <a:spcPts val="0"/>
              </a:spcAft>
              <a:buFont typeface="Arial" panose="020B0604020202020204" pitchFamily="34" charset="0"/>
              <a:buNone/>
              <a:defRPr sz="1600" baseline="0">
                <a:solidFill>
                  <a:srgbClr val="FFFFFF"/>
                </a:solidFill>
              </a:defRPr>
            </a:lvl1pPr>
            <a:lvl2pPr marL="452735" indent="-174129">
              <a:buFont typeface="Arial" panose="020B0604020202020204" pitchFamily="34" charset="0"/>
              <a:buChar char="•"/>
              <a:defRPr/>
            </a:lvl2pPr>
            <a:lvl3pPr marL="696516" indent="-139304">
              <a:buFont typeface="Arial" panose="020B0604020202020204" pitchFamily="34" charset="0"/>
              <a:buChar char="•"/>
              <a:defRPr/>
            </a:lvl3pPr>
            <a:lvl4pPr marL="975122" indent="-139304">
              <a:buFont typeface="Arial" panose="020B0604020202020204" pitchFamily="34" charset="0"/>
              <a:buChar char="•"/>
              <a:defRPr/>
            </a:lvl4pPr>
            <a:lvl5pPr marL="1253729" indent="-139304">
              <a:buFont typeface="Arial" panose="020B0604020202020204" pitchFamily="34" charset="0"/>
              <a:buChar char="•"/>
              <a:defRPr/>
            </a:lvl5pPr>
          </a:lstStyle>
          <a:p>
            <a:pPr lvl="0"/>
            <a:r>
              <a:rPr lang="en-GB" dirty="0"/>
              <a:t>Presented by Name, Job Title</a:t>
            </a:r>
          </a:p>
          <a:p>
            <a:pPr lvl="0"/>
            <a:r>
              <a:rPr lang="en-GB" dirty="0"/>
              <a:t>Department / Team</a:t>
            </a:r>
          </a:p>
        </p:txBody>
      </p:sp>
      <p:sp>
        <p:nvSpPr>
          <p:cNvPr id="13" name="Title 1"/>
          <p:cNvSpPr>
            <a:spLocks noGrp="1"/>
          </p:cNvSpPr>
          <p:nvPr>
            <p:ph type="title" hasCustomPrompt="1"/>
          </p:nvPr>
        </p:nvSpPr>
        <p:spPr>
          <a:xfrm>
            <a:off x="264536" y="1150729"/>
            <a:ext cx="5802777" cy="720000"/>
          </a:xfrm>
        </p:spPr>
        <p:txBody>
          <a:bodyPr/>
          <a:lstStyle>
            <a:lvl1pPr algn="l">
              <a:lnSpc>
                <a:spcPct val="100000"/>
              </a:lnSpc>
              <a:spcBef>
                <a:spcPts val="0"/>
              </a:spcBef>
              <a:defRPr cap="all" baseline="0">
                <a:solidFill>
                  <a:srgbClr val="C9A978"/>
                </a:solidFill>
                <a:latin typeface="+mj-lt"/>
              </a:defRPr>
            </a:lvl1pPr>
          </a:lstStyle>
          <a:p>
            <a:r>
              <a:rPr lang="en-US" dirty="0"/>
              <a:t>TITLE DESIGN 1</a:t>
            </a:r>
            <a:br>
              <a:rPr lang="en-US" dirty="0"/>
            </a:br>
            <a:r>
              <a:rPr lang="en-US" dirty="0"/>
              <a:t>(for ON-SITE use)</a:t>
            </a:r>
            <a:endParaRPr lang="en-GB" dirty="0"/>
          </a:p>
        </p:txBody>
      </p:sp>
      <p:sp>
        <p:nvSpPr>
          <p:cNvPr id="2" name="Rectangle 1">
            <a:extLst>
              <a:ext uri="{FF2B5EF4-FFF2-40B4-BE49-F238E27FC236}">
                <a16:creationId xmlns:a16="http://schemas.microsoft.com/office/drawing/2014/main" id="{AE9FB5BF-1E71-4851-AA4A-840D124954F5}"/>
              </a:ext>
            </a:extLst>
          </p:cNvPr>
          <p:cNvSpPr/>
          <p:nvPr userDrawn="1"/>
        </p:nvSpPr>
        <p:spPr>
          <a:xfrm>
            <a:off x="6694227" y="4186567"/>
            <a:ext cx="2367887" cy="646331"/>
          </a:xfrm>
          <a:prstGeom prst="rect">
            <a:avLst/>
          </a:prstGeom>
        </p:spPr>
        <p:txBody>
          <a:bodyPr wrap="square">
            <a:spAutoFit/>
          </a:bodyPr>
          <a:lstStyle/>
          <a:p>
            <a:r>
              <a:rPr lang="en-GB" b="1" dirty="0">
                <a:solidFill>
                  <a:srgbClr val="C9A978"/>
                </a:solidFill>
              </a:rPr>
              <a:t>Guest Wi-Fi Code:</a:t>
            </a:r>
            <a:endParaRPr lang="en-GB" b="1" dirty="0">
              <a:solidFill>
                <a:srgbClr val="FFFFFF"/>
              </a:solidFill>
            </a:endParaRPr>
          </a:p>
          <a:p>
            <a:r>
              <a:rPr lang="en-GB" dirty="0">
                <a:solidFill>
                  <a:srgbClr val="FFFFFF"/>
                </a:solidFill>
              </a:rPr>
              <a:t>N4wF0rest!9</a:t>
            </a:r>
          </a:p>
        </p:txBody>
      </p:sp>
    </p:spTree>
    <p:extLst>
      <p:ext uri="{BB962C8B-B14F-4D97-AF65-F5344CB8AC3E}">
        <p14:creationId xmlns:p14="http://schemas.microsoft.com/office/powerpoint/2010/main" val="120270428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 - dou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solidFill>
                  <a:srgbClr val="153043"/>
                </a:solidFill>
              </a:defRPr>
            </a:lvl1pPr>
          </a:lstStyle>
          <a:p>
            <a:r>
              <a:rPr lang="en-US" dirty="0"/>
              <a:t>CLICK TO EDIT TITLE</a:t>
            </a:r>
            <a:endParaRPr lang="en-GB" dirty="0"/>
          </a:p>
        </p:txBody>
      </p:sp>
      <p:sp>
        <p:nvSpPr>
          <p:cNvPr id="13" name="Text Placeholder 2"/>
          <p:cNvSpPr>
            <a:spLocks noGrp="1"/>
          </p:cNvSpPr>
          <p:nvPr>
            <p:ph idx="1"/>
          </p:nvPr>
        </p:nvSpPr>
        <p:spPr>
          <a:xfrm>
            <a:off x="270000" y="1350000"/>
            <a:ext cx="4185000" cy="3456000"/>
          </a:xfrm>
          <a:prstGeom prst="rect">
            <a:avLst/>
          </a:prstGeom>
        </p:spPr>
        <p:txBody>
          <a:bodyPr vert="horz" lIns="91440" tIns="45720" rIns="91440" bIns="45720" rtlCol="0">
            <a:normAutofit/>
          </a:bodyPr>
          <a:lstStyle>
            <a:lvl1pPr>
              <a:defRPr sz="1800"/>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idx="13"/>
          </p:nvPr>
        </p:nvSpPr>
        <p:spPr>
          <a:xfrm>
            <a:off x="4725000" y="1350000"/>
            <a:ext cx="4185000" cy="3456000"/>
          </a:xfrm>
          <a:prstGeom prst="rect">
            <a:avLst/>
          </a:prstGeom>
        </p:spPr>
        <p:txBody>
          <a:bodyPr vert="horz" lIns="91440" tIns="45720" rIns="91440" bIns="45720" rtlCol="0">
            <a:normAutofit/>
          </a:bodyPr>
          <a:lstStyle>
            <a:lvl1pPr>
              <a:defRPr sz="1800"/>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p:cNvSpPr>
            <a:spLocks noGrp="1"/>
          </p:cNvSpPr>
          <p:nvPr>
            <p:ph type="ftr" sz="quarter" idx="14"/>
          </p:nvPr>
        </p:nvSpPr>
        <p:spPr/>
        <p:txBody>
          <a:bodyPr/>
          <a:lstStyle/>
          <a:p>
            <a:r>
              <a:rPr lang="en-GB" dirty="0"/>
              <a:t>Presentation Title</a:t>
            </a:r>
          </a:p>
        </p:txBody>
      </p:sp>
      <p:sp>
        <p:nvSpPr>
          <p:cNvPr id="6" name="Slide Number Placeholder 5"/>
          <p:cNvSpPr>
            <a:spLocks noGrp="1"/>
          </p:cNvSpPr>
          <p:nvPr>
            <p:ph type="sldNum" sz="quarter" idx="15"/>
          </p:nvPr>
        </p:nvSpPr>
        <p:spPr/>
        <p:txBody>
          <a:bodyPr/>
          <a:lstStyle/>
          <a:p>
            <a:fld id="{9C339539-FC25-4D3F-8E85-7177AA1EE7EC}" type="slidenum">
              <a:rPr lang="en-GB" smtClean="0"/>
              <a:pPr/>
              <a:t>‹#›</a:t>
            </a:fld>
            <a:endParaRPr lang="en-GB" dirty="0"/>
          </a:p>
        </p:txBody>
      </p:sp>
    </p:spTree>
    <p:extLst>
      <p:ext uri="{BB962C8B-B14F-4D97-AF65-F5344CB8AC3E}">
        <p14:creationId xmlns:p14="http://schemas.microsoft.com/office/powerpoint/2010/main" val="2542856354"/>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 offs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2" hasCustomPrompt="1"/>
          </p:nvPr>
        </p:nvSpPr>
        <p:spPr>
          <a:xfrm>
            <a:off x="264536" y="1942729"/>
            <a:ext cx="5802777" cy="648000"/>
          </a:xfrm>
        </p:spPr>
        <p:txBody>
          <a:bodyPr>
            <a:noAutofit/>
          </a:bodyPr>
          <a:lstStyle>
            <a:lvl1pPr marL="0" indent="0" algn="l">
              <a:lnSpc>
                <a:spcPct val="100000"/>
              </a:lnSpc>
              <a:spcBef>
                <a:spcPts val="0"/>
              </a:spcBef>
              <a:spcAft>
                <a:spcPts val="0"/>
              </a:spcAft>
              <a:buFontTx/>
              <a:buNone/>
              <a:defRPr sz="1800" b="1">
                <a:solidFill>
                  <a:schemeClr val="bg1"/>
                </a:solidFill>
                <a:latin typeface="+mj-lt"/>
              </a:defRPr>
            </a:lvl1pPr>
            <a:lvl2pPr marL="278606" indent="0" algn="r">
              <a:buFontTx/>
              <a:buNone/>
              <a:defRPr sz="1706" b="1">
                <a:solidFill>
                  <a:schemeClr val="bg1"/>
                </a:solidFill>
              </a:defRPr>
            </a:lvl2pPr>
            <a:lvl3pPr marL="557213" indent="0" algn="r">
              <a:buFontTx/>
              <a:buNone/>
              <a:defRPr sz="1706" b="1">
                <a:solidFill>
                  <a:schemeClr val="bg1"/>
                </a:solidFill>
              </a:defRPr>
            </a:lvl3pPr>
            <a:lvl4pPr marL="835819" indent="0" algn="r">
              <a:buFontTx/>
              <a:buNone/>
              <a:defRPr sz="1706" b="1">
                <a:solidFill>
                  <a:schemeClr val="bg1"/>
                </a:solidFill>
              </a:defRPr>
            </a:lvl4pPr>
            <a:lvl5pPr marL="1114425" indent="0" algn="r">
              <a:buFontTx/>
              <a:buNone/>
              <a:defRPr sz="1706" b="1">
                <a:solidFill>
                  <a:schemeClr val="bg1"/>
                </a:solidFill>
              </a:defRPr>
            </a:lvl5pPr>
          </a:lstStyle>
          <a:p>
            <a:pPr lvl="0"/>
            <a:r>
              <a:rPr lang="en-US" dirty="0"/>
              <a:t>Subheading Here</a:t>
            </a:r>
          </a:p>
        </p:txBody>
      </p:sp>
      <p:sp>
        <p:nvSpPr>
          <p:cNvPr id="10" name="Text Placeholder 4"/>
          <p:cNvSpPr>
            <a:spLocks noGrp="1"/>
          </p:cNvSpPr>
          <p:nvPr>
            <p:ph type="body" sz="quarter" idx="14" hasCustomPrompt="1"/>
          </p:nvPr>
        </p:nvSpPr>
        <p:spPr>
          <a:xfrm>
            <a:off x="264536" y="2662729"/>
            <a:ext cx="5802777" cy="540000"/>
          </a:xfrm>
        </p:spPr>
        <p:txBody>
          <a:bodyPr>
            <a:noAutofit/>
          </a:bodyPr>
          <a:lstStyle>
            <a:lvl1pPr marL="0" indent="0" algn="l">
              <a:spcBef>
                <a:spcPts val="0"/>
              </a:spcBef>
              <a:spcAft>
                <a:spcPts val="0"/>
              </a:spcAft>
              <a:buFont typeface="Arial" panose="020B0604020202020204" pitchFamily="34" charset="0"/>
              <a:buNone/>
              <a:defRPr sz="1600" baseline="0">
                <a:solidFill>
                  <a:schemeClr val="bg1"/>
                </a:solidFill>
              </a:defRPr>
            </a:lvl1pPr>
            <a:lvl2pPr marL="452735" indent="-174129">
              <a:buFont typeface="Arial" panose="020B0604020202020204" pitchFamily="34" charset="0"/>
              <a:buChar char="•"/>
              <a:defRPr/>
            </a:lvl2pPr>
            <a:lvl3pPr marL="696516" indent="-139304">
              <a:buFont typeface="Arial" panose="020B0604020202020204" pitchFamily="34" charset="0"/>
              <a:buChar char="•"/>
              <a:defRPr/>
            </a:lvl3pPr>
            <a:lvl4pPr marL="975122" indent="-139304">
              <a:buFont typeface="Arial" panose="020B0604020202020204" pitchFamily="34" charset="0"/>
              <a:buChar char="•"/>
              <a:defRPr/>
            </a:lvl4pPr>
            <a:lvl5pPr marL="1253729" indent="-139304">
              <a:buFont typeface="Arial" panose="020B0604020202020204" pitchFamily="34" charset="0"/>
              <a:buChar char="•"/>
              <a:defRPr/>
            </a:lvl5pPr>
          </a:lstStyle>
          <a:p>
            <a:pPr lvl="0"/>
            <a:r>
              <a:rPr lang="en-GB" dirty="0"/>
              <a:t>Presented by Name, Job Title</a:t>
            </a:r>
          </a:p>
          <a:p>
            <a:pPr lvl="0"/>
            <a:r>
              <a:rPr lang="en-GB" dirty="0"/>
              <a:t>Department / Team</a:t>
            </a:r>
          </a:p>
        </p:txBody>
      </p:sp>
      <p:sp>
        <p:nvSpPr>
          <p:cNvPr id="11" name="Title 1"/>
          <p:cNvSpPr>
            <a:spLocks noGrp="1"/>
          </p:cNvSpPr>
          <p:nvPr>
            <p:ph type="title" hasCustomPrompt="1"/>
          </p:nvPr>
        </p:nvSpPr>
        <p:spPr>
          <a:xfrm>
            <a:off x="264536" y="1150729"/>
            <a:ext cx="5802777" cy="720000"/>
          </a:xfrm>
        </p:spPr>
        <p:txBody>
          <a:bodyPr/>
          <a:lstStyle>
            <a:lvl1pPr algn="l">
              <a:lnSpc>
                <a:spcPct val="100000"/>
              </a:lnSpc>
              <a:spcBef>
                <a:spcPts val="0"/>
              </a:spcBef>
              <a:defRPr cap="all" baseline="0">
                <a:solidFill>
                  <a:srgbClr val="C9A978"/>
                </a:solidFill>
                <a:latin typeface="+mj-lt"/>
              </a:defRPr>
            </a:lvl1pPr>
          </a:lstStyle>
          <a:p>
            <a:r>
              <a:rPr lang="en-US" dirty="0"/>
              <a:t>TITLE DESIGN 2</a:t>
            </a:r>
            <a:br>
              <a:rPr lang="en-US" dirty="0"/>
            </a:br>
            <a:r>
              <a:rPr lang="en-US" dirty="0"/>
              <a:t>(for OFF-SITE use)</a:t>
            </a:r>
            <a:endParaRPr lang="en-GB" dirty="0"/>
          </a:p>
        </p:txBody>
      </p:sp>
    </p:spTree>
    <p:extLst>
      <p:ext uri="{BB962C8B-B14F-4D97-AF65-F5344CB8AC3E}">
        <p14:creationId xmlns:p14="http://schemas.microsoft.com/office/powerpoint/2010/main" val="138065097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2" hasCustomPrompt="1"/>
          </p:nvPr>
        </p:nvSpPr>
        <p:spPr>
          <a:xfrm>
            <a:off x="264536" y="1942729"/>
            <a:ext cx="5802777" cy="648000"/>
          </a:xfrm>
        </p:spPr>
        <p:txBody>
          <a:bodyPr>
            <a:noAutofit/>
          </a:bodyPr>
          <a:lstStyle>
            <a:lvl1pPr marL="0" indent="0" algn="l">
              <a:lnSpc>
                <a:spcPct val="100000"/>
              </a:lnSpc>
              <a:spcBef>
                <a:spcPts val="0"/>
              </a:spcBef>
              <a:spcAft>
                <a:spcPts val="0"/>
              </a:spcAft>
              <a:buFontTx/>
              <a:buNone/>
              <a:defRPr sz="1800" b="1">
                <a:solidFill>
                  <a:schemeClr val="bg1"/>
                </a:solidFill>
                <a:latin typeface="+mj-lt"/>
              </a:defRPr>
            </a:lvl1pPr>
            <a:lvl2pPr marL="278606" indent="0" algn="r">
              <a:buFontTx/>
              <a:buNone/>
              <a:defRPr sz="1706" b="1">
                <a:solidFill>
                  <a:schemeClr val="bg1"/>
                </a:solidFill>
              </a:defRPr>
            </a:lvl2pPr>
            <a:lvl3pPr marL="557213" indent="0" algn="r">
              <a:buFontTx/>
              <a:buNone/>
              <a:defRPr sz="1706" b="1">
                <a:solidFill>
                  <a:schemeClr val="bg1"/>
                </a:solidFill>
              </a:defRPr>
            </a:lvl3pPr>
            <a:lvl4pPr marL="835819" indent="0" algn="r">
              <a:buFontTx/>
              <a:buNone/>
              <a:defRPr sz="1706" b="1">
                <a:solidFill>
                  <a:schemeClr val="bg1"/>
                </a:solidFill>
              </a:defRPr>
            </a:lvl4pPr>
            <a:lvl5pPr marL="1114425" indent="0" algn="r">
              <a:buFontTx/>
              <a:buNone/>
              <a:defRPr sz="1706" b="1">
                <a:solidFill>
                  <a:schemeClr val="bg1"/>
                </a:solidFill>
              </a:defRPr>
            </a:lvl5pPr>
          </a:lstStyle>
          <a:p>
            <a:pPr lvl="0"/>
            <a:r>
              <a:rPr lang="en-US" dirty="0"/>
              <a:t>Subheading Here</a:t>
            </a:r>
          </a:p>
        </p:txBody>
      </p:sp>
      <p:sp>
        <p:nvSpPr>
          <p:cNvPr id="7" name="Text Placeholder 4"/>
          <p:cNvSpPr>
            <a:spLocks noGrp="1"/>
          </p:cNvSpPr>
          <p:nvPr>
            <p:ph type="body" sz="quarter" idx="14" hasCustomPrompt="1"/>
          </p:nvPr>
        </p:nvSpPr>
        <p:spPr>
          <a:xfrm>
            <a:off x="264536" y="2662729"/>
            <a:ext cx="5802777" cy="540000"/>
          </a:xfrm>
        </p:spPr>
        <p:txBody>
          <a:bodyPr>
            <a:noAutofit/>
          </a:bodyPr>
          <a:lstStyle>
            <a:lvl1pPr marL="0" indent="0" algn="l">
              <a:spcBef>
                <a:spcPts val="0"/>
              </a:spcBef>
              <a:spcAft>
                <a:spcPts val="0"/>
              </a:spcAft>
              <a:buFont typeface="Arial" panose="020B0604020202020204" pitchFamily="34" charset="0"/>
              <a:buNone/>
              <a:defRPr sz="1600" baseline="0">
                <a:solidFill>
                  <a:schemeClr val="bg1"/>
                </a:solidFill>
              </a:defRPr>
            </a:lvl1pPr>
            <a:lvl2pPr marL="452735" indent="-174129">
              <a:buFont typeface="Arial" panose="020B0604020202020204" pitchFamily="34" charset="0"/>
              <a:buChar char="•"/>
              <a:defRPr/>
            </a:lvl2pPr>
            <a:lvl3pPr marL="696516" indent="-139304">
              <a:buFont typeface="Arial" panose="020B0604020202020204" pitchFamily="34" charset="0"/>
              <a:buChar char="•"/>
              <a:defRPr/>
            </a:lvl3pPr>
            <a:lvl4pPr marL="975122" indent="-139304">
              <a:buFont typeface="Arial" panose="020B0604020202020204" pitchFamily="34" charset="0"/>
              <a:buChar char="•"/>
              <a:defRPr/>
            </a:lvl4pPr>
            <a:lvl5pPr marL="1253729" indent="-139304">
              <a:buFont typeface="Arial" panose="020B0604020202020204" pitchFamily="34" charset="0"/>
              <a:buChar char="•"/>
              <a:defRPr/>
            </a:lvl5pPr>
          </a:lstStyle>
          <a:p>
            <a:pPr lvl="0"/>
            <a:r>
              <a:rPr lang="en-GB" dirty="0"/>
              <a:t>Presented by Name, Job Title</a:t>
            </a:r>
          </a:p>
          <a:p>
            <a:pPr lvl="0"/>
            <a:r>
              <a:rPr lang="en-GB" dirty="0"/>
              <a:t>Department / Team</a:t>
            </a:r>
          </a:p>
        </p:txBody>
      </p:sp>
      <p:sp>
        <p:nvSpPr>
          <p:cNvPr id="9" name="Title 1"/>
          <p:cNvSpPr>
            <a:spLocks noGrp="1"/>
          </p:cNvSpPr>
          <p:nvPr>
            <p:ph type="title" hasCustomPrompt="1"/>
          </p:nvPr>
        </p:nvSpPr>
        <p:spPr>
          <a:xfrm>
            <a:off x="264536" y="1150729"/>
            <a:ext cx="5802777" cy="720000"/>
          </a:xfrm>
        </p:spPr>
        <p:txBody>
          <a:bodyPr/>
          <a:lstStyle>
            <a:lvl1pPr algn="l">
              <a:lnSpc>
                <a:spcPct val="100000"/>
              </a:lnSpc>
              <a:spcBef>
                <a:spcPts val="0"/>
              </a:spcBef>
              <a:defRPr cap="all" baseline="0">
                <a:solidFill>
                  <a:srgbClr val="C9A978"/>
                </a:solidFill>
                <a:latin typeface="+mj-lt"/>
              </a:defRPr>
            </a:lvl1pPr>
          </a:lstStyle>
          <a:p>
            <a:r>
              <a:rPr lang="en-US" dirty="0"/>
              <a:t>TITLE DESIGN 3</a:t>
            </a:r>
            <a:br>
              <a:rPr lang="en-US" dirty="0"/>
            </a:br>
            <a:endParaRPr lang="en-GB" dirty="0"/>
          </a:p>
        </p:txBody>
      </p:sp>
    </p:spTree>
    <p:extLst>
      <p:ext uri="{BB962C8B-B14F-4D97-AF65-F5344CB8AC3E}">
        <p14:creationId xmlns:p14="http://schemas.microsoft.com/office/powerpoint/2010/main" val="1292675314"/>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2" hasCustomPrompt="1"/>
          </p:nvPr>
        </p:nvSpPr>
        <p:spPr>
          <a:xfrm>
            <a:off x="264536" y="1942729"/>
            <a:ext cx="5802777" cy="648000"/>
          </a:xfrm>
        </p:spPr>
        <p:txBody>
          <a:bodyPr>
            <a:noAutofit/>
          </a:bodyPr>
          <a:lstStyle>
            <a:lvl1pPr marL="0" indent="0" algn="l">
              <a:lnSpc>
                <a:spcPct val="100000"/>
              </a:lnSpc>
              <a:spcBef>
                <a:spcPts val="0"/>
              </a:spcBef>
              <a:spcAft>
                <a:spcPts val="0"/>
              </a:spcAft>
              <a:buFontTx/>
              <a:buNone/>
              <a:defRPr sz="1800" b="1">
                <a:solidFill>
                  <a:schemeClr val="bg1"/>
                </a:solidFill>
                <a:latin typeface="+mj-lt"/>
              </a:defRPr>
            </a:lvl1pPr>
            <a:lvl2pPr marL="278606" indent="0" algn="r">
              <a:buFontTx/>
              <a:buNone/>
              <a:defRPr sz="1706" b="1">
                <a:solidFill>
                  <a:schemeClr val="bg1"/>
                </a:solidFill>
              </a:defRPr>
            </a:lvl2pPr>
            <a:lvl3pPr marL="557213" indent="0" algn="r">
              <a:buFontTx/>
              <a:buNone/>
              <a:defRPr sz="1706" b="1">
                <a:solidFill>
                  <a:schemeClr val="bg1"/>
                </a:solidFill>
              </a:defRPr>
            </a:lvl3pPr>
            <a:lvl4pPr marL="835819" indent="0" algn="r">
              <a:buFontTx/>
              <a:buNone/>
              <a:defRPr sz="1706" b="1">
                <a:solidFill>
                  <a:schemeClr val="bg1"/>
                </a:solidFill>
              </a:defRPr>
            </a:lvl4pPr>
            <a:lvl5pPr marL="1114425" indent="0" algn="r">
              <a:buFontTx/>
              <a:buNone/>
              <a:defRPr sz="1706" b="1">
                <a:solidFill>
                  <a:schemeClr val="bg1"/>
                </a:solidFill>
              </a:defRPr>
            </a:lvl5pPr>
          </a:lstStyle>
          <a:p>
            <a:pPr lvl="0"/>
            <a:r>
              <a:rPr lang="en-US" dirty="0"/>
              <a:t>Subheading Here</a:t>
            </a:r>
          </a:p>
        </p:txBody>
      </p:sp>
      <p:sp>
        <p:nvSpPr>
          <p:cNvPr id="9" name="Title 1"/>
          <p:cNvSpPr>
            <a:spLocks noGrp="1"/>
          </p:cNvSpPr>
          <p:nvPr>
            <p:ph type="title" hasCustomPrompt="1"/>
          </p:nvPr>
        </p:nvSpPr>
        <p:spPr>
          <a:xfrm>
            <a:off x="264536" y="1150729"/>
            <a:ext cx="5802777" cy="720000"/>
          </a:xfrm>
        </p:spPr>
        <p:txBody>
          <a:bodyPr/>
          <a:lstStyle>
            <a:lvl1pPr algn="l">
              <a:lnSpc>
                <a:spcPct val="100000"/>
              </a:lnSpc>
              <a:spcBef>
                <a:spcPts val="0"/>
              </a:spcBef>
              <a:defRPr cap="all" baseline="0">
                <a:solidFill>
                  <a:srgbClr val="C9A978"/>
                </a:solidFill>
                <a:latin typeface="+mj-lt"/>
              </a:defRPr>
            </a:lvl1pPr>
          </a:lstStyle>
          <a:p>
            <a:r>
              <a:rPr lang="en-US" dirty="0"/>
              <a:t>Divider Title</a:t>
            </a:r>
            <a:endParaRPr lang="en-GB" dirty="0"/>
          </a:p>
        </p:txBody>
      </p:sp>
    </p:spTree>
    <p:extLst>
      <p:ext uri="{BB962C8B-B14F-4D97-AF65-F5344CB8AC3E}">
        <p14:creationId xmlns:p14="http://schemas.microsoft.com/office/powerpoint/2010/main" val="779341217"/>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to - single">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252000" y="4896000"/>
            <a:ext cx="8100000" cy="180000"/>
          </a:xfrm>
        </p:spPr>
        <p:txBody>
          <a:bodyPr/>
          <a:lstStyle/>
          <a:p>
            <a:r>
              <a:rPr lang="en-GB" dirty="0"/>
              <a:t>Presentation Title</a:t>
            </a:r>
          </a:p>
        </p:txBody>
      </p:sp>
      <p:sp>
        <p:nvSpPr>
          <p:cNvPr id="6" name="Slide Number Placeholder 5"/>
          <p:cNvSpPr>
            <a:spLocks noGrp="1"/>
          </p:cNvSpPr>
          <p:nvPr>
            <p:ph type="sldNum" sz="quarter" idx="11"/>
          </p:nvPr>
        </p:nvSpPr>
        <p:spPr/>
        <p:txBody>
          <a:bodyPr/>
          <a:lstStyle/>
          <a:p>
            <a:fld id="{9C339539-FC25-4D3F-8E85-7177AA1EE7EC}" type="slidenum">
              <a:rPr lang="en-GB" smtClean="0"/>
              <a:pPr/>
              <a:t>‹#›</a:t>
            </a:fld>
            <a:endParaRPr lang="en-GB" dirty="0"/>
          </a:p>
        </p:txBody>
      </p:sp>
      <p:sp>
        <p:nvSpPr>
          <p:cNvPr id="3" name="Title 2"/>
          <p:cNvSpPr>
            <a:spLocks noGrp="1"/>
          </p:cNvSpPr>
          <p:nvPr>
            <p:ph type="title" hasCustomPrompt="1"/>
          </p:nvPr>
        </p:nvSpPr>
        <p:spPr/>
        <p:txBody>
          <a:bodyPr/>
          <a:lstStyle>
            <a:lvl1pPr>
              <a:defRPr cap="all" baseline="0">
                <a:solidFill>
                  <a:srgbClr val="153043"/>
                </a:solidFill>
              </a:defRPr>
            </a:lvl1pPr>
          </a:lstStyle>
          <a:p>
            <a:r>
              <a:rPr lang="en-US" dirty="0"/>
              <a:t>CLICK TO EDIT TITLE</a:t>
            </a:r>
            <a:endParaRPr lang="en-GB" dirty="0"/>
          </a:p>
        </p:txBody>
      </p:sp>
      <p:sp>
        <p:nvSpPr>
          <p:cNvPr id="14" name="Text Placeholder 2"/>
          <p:cNvSpPr>
            <a:spLocks noGrp="1"/>
          </p:cNvSpPr>
          <p:nvPr>
            <p:ph idx="1"/>
          </p:nvPr>
        </p:nvSpPr>
        <p:spPr>
          <a:xfrm>
            <a:off x="270000" y="1350000"/>
            <a:ext cx="8640000" cy="3456000"/>
          </a:xfrm>
          <a:prstGeom prst="rect">
            <a:avLst/>
          </a:prstGeom>
        </p:spPr>
        <p:txBody>
          <a:bodyPr vert="horz" lIns="91440" tIns="45720" rIns="91440" bIns="45720" rtlCol="0">
            <a:normAutofit/>
          </a:bodyPr>
          <a:lstStyle>
            <a:lvl1pPr>
              <a:defRPr sz="1800"/>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56246985"/>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to - doubl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70000" y="539999"/>
            <a:ext cx="8640000" cy="675000"/>
          </a:xfrm>
        </p:spPr>
        <p:txBody>
          <a:bodyPr/>
          <a:lstStyle>
            <a:lvl1pPr>
              <a:defRPr cap="all" baseline="0">
                <a:solidFill>
                  <a:srgbClr val="153043"/>
                </a:solidFill>
              </a:defRPr>
            </a:lvl1pPr>
          </a:lstStyle>
          <a:p>
            <a:r>
              <a:rPr lang="en-US" dirty="0"/>
              <a:t>CLICK TO EDIT TITLE</a:t>
            </a:r>
            <a:endParaRPr lang="en-GB" dirty="0"/>
          </a:p>
        </p:txBody>
      </p:sp>
      <p:sp>
        <p:nvSpPr>
          <p:cNvPr id="10" name="Text Placeholder 2"/>
          <p:cNvSpPr>
            <a:spLocks noGrp="1"/>
          </p:cNvSpPr>
          <p:nvPr>
            <p:ph idx="1"/>
          </p:nvPr>
        </p:nvSpPr>
        <p:spPr>
          <a:xfrm>
            <a:off x="270000" y="1350000"/>
            <a:ext cx="4185000" cy="3456000"/>
          </a:xfrm>
          <a:prstGeom prst="rect">
            <a:avLst/>
          </a:prstGeom>
        </p:spPr>
        <p:txBody>
          <a:bodyPr vert="horz" lIns="91440" tIns="45720" rIns="91440" bIns="45720" rtlCol="0">
            <a:normAutofit/>
          </a:bodyPr>
          <a:lstStyle>
            <a:lvl1pPr>
              <a:defRPr sz="1800"/>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2"/>
          <p:cNvSpPr>
            <a:spLocks noGrp="1"/>
          </p:cNvSpPr>
          <p:nvPr>
            <p:ph idx="12"/>
          </p:nvPr>
        </p:nvSpPr>
        <p:spPr>
          <a:xfrm>
            <a:off x="4725000" y="1350000"/>
            <a:ext cx="4185000" cy="3456000"/>
          </a:xfrm>
          <a:prstGeom prst="rect">
            <a:avLst/>
          </a:prstGeom>
        </p:spPr>
        <p:txBody>
          <a:bodyPr vert="horz" lIns="91440" tIns="45720" rIns="91440" bIns="45720" rtlCol="0">
            <a:normAutofit/>
          </a:bodyPr>
          <a:lstStyle>
            <a:lvl1pPr>
              <a:defRPr sz="1800"/>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ooter Placeholder 6"/>
          <p:cNvSpPr>
            <a:spLocks noGrp="1"/>
          </p:cNvSpPr>
          <p:nvPr>
            <p:ph type="ftr" sz="quarter" idx="13"/>
          </p:nvPr>
        </p:nvSpPr>
        <p:spPr/>
        <p:txBody>
          <a:bodyPr/>
          <a:lstStyle/>
          <a:p>
            <a:r>
              <a:rPr lang="en-GB" dirty="0"/>
              <a:t>Presentation Title</a:t>
            </a:r>
          </a:p>
        </p:txBody>
      </p:sp>
      <p:sp>
        <p:nvSpPr>
          <p:cNvPr id="9" name="Slide Number Placeholder 8"/>
          <p:cNvSpPr>
            <a:spLocks noGrp="1"/>
          </p:cNvSpPr>
          <p:nvPr>
            <p:ph type="sldNum" sz="quarter" idx="14"/>
          </p:nvPr>
        </p:nvSpPr>
        <p:spPr/>
        <p:txBody>
          <a:bodyPr/>
          <a:lstStyle/>
          <a:p>
            <a:fld id="{9C339539-FC25-4D3F-8E85-7177AA1EE7EC}" type="slidenum">
              <a:rPr lang="en-GB" smtClean="0"/>
              <a:pPr/>
              <a:t>‹#›</a:t>
            </a:fld>
            <a:endParaRPr lang="en-GB" dirty="0"/>
          </a:p>
        </p:txBody>
      </p:sp>
    </p:spTree>
    <p:extLst>
      <p:ext uri="{BB962C8B-B14F-4D97-AF65-F5344CB8AC3E}">
        <p14:creationId xmlns:p14="http://schemas.microsoft.com/office/powerpoint/2010/main" val="3028390954"/>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 sing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solidFill>
                  <a:srgbClr val="153043"/>
                </a:solidFill>
              </a:defRPr>
            </a:lvl1pPr>
          </a:lstStyle>
          <a:p>
            <a:r>
              <a:rPr lang="en-US" dirty="0"/>
              <a:t>CLICK TO EDIT TITLE</a:t>
            </a:r>
            <a:endParaRPr lang="en-GB" dirty="0"/>
          </a:p>
        </p:txBody>
      </p:sp>
      <p:sp>
        <p:nvSpPr>
          <p:cNvPr id="6" name="Footer Placeholder 5"/>
          <p:cNvSpPr>
            <a:spLocks noGrp="1"/>
          </p:cNvSpPr>
          <p:nvPr>
            <p:ph type="ftr" sz="quarter" idx="10"/>
          </p:nvPr>
        </p:nvSpPr>
        <p:spPr/>
        <p:txBody>
          <a:bodyPr/>
          <a:lstStyle/>
          <a:p>
            <a:r>
              <a:rPr lang="en-GB" dirty="0"/>
              <a:t>Presentation Title</a:t>
            </a:r>
          </a:p>
        </p:txBody>
      </p:sp>
      <p:sp>
        <p:nvSpPr>
          <p:cNvPr id="7" name="Slide Number Placeholder 6"/>
          <p:cNvSpPr>
            <a:spLocks noGrp="1"/>
          </p:cNvSpPr>
          <p:nvPr>
            <p:ph type="sldNum" sz="quarter" idx="11"/>
          </p:nvPr>
        </p:nvSpPr>
        <p:spPr/>
        <p:txBody>
          <a:bodyPr/>
          <a:lstStyle/>
          <a:p>
            <a:fld id="{9C339539-FC25-4D3F-8E85-7177AA1EE7EC}" type="slidenum">
              <a:rPr lang="en-GB" smtClean="0"/>
              <a:pPr/>
              <a:t>‹#›</a:t>
            </a:fld>
            <a:endParaRPr lang="en-GB" dirty="0"/>
          </a:p>
        </p:txBody>
      </p:sp>
      <p:sp>
        <p:nvSpPr>
          <p:cNvPr id="8" name="Text Placeholder 2"/>
          <p:cNvSpPr>
            <a:spLocks noGrp="1"/>
          </p:cNvSpPr>
          <p:nvPr>
            <p:ph idx="1"/>
          </p:nvPr>
        </p:nvSpPr>
        <p:spPr>
          <a:xfrm>
            <a:off x="270000" y="1350000"/>
            <a:ext cx="8640000" cy="3456000"/>
          </a:xfrm>
          <a:prstGeom prst="rect">
            <a:avLst/>
          </a:prstGeom>
        </p:spPr>
        <p:txBody>
          <a:bodyPr vert="horz" lIns="91440" tIns="45720" rIns="91440" bIns="45720" rtlCol="0">
            <a:normAutofit/>
          </a:bodyPr>
          <a:lstStyle>
            <a:lvl1pPr marL="358775" indent="-358775">
              <a:buFontTx/>
              <a:buBlip>
                <a:blip r:embed="rId3"/>
              </a:buBlip>
              <a:defRPr sz="1800">
                <a:solidFill>
                  <a:srgbClr val="153043"/>
                </a:solidFill>
              </a:defRPr>
            </a:lvl1pPr>
            <a:lvl2pPr>
              <a:defRPr sz="1800">
                <a:solidFill>
                  <a:srgbClr val="153043"/>
                </a:solidFill>
              </a:defRPr>
            </a:lvl2pPr>
            <a:lvl3pPr>
              <a:defRPr sz="1800">
                <a:solidFill>
                  <a:srgbClr val="153043"/>
                </a:solidFill>
              </a:defRPr>
            </a:lvl3pPr>
            <a:lvl4pPr>
              <a:defRPr sz="1800">
                <a:solidFill>
                  <a:srgbClr val="153043"/>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32349450"/>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Yellow - dou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0000" y="540000"/>
            <a:ext cx="8640000" cy="675000"/>
          </a:xfrm>
        </p:spPr>
        <p:txBody>
          <a:bodyPr/>
          <a:lstStyle>
            <a:lvl1pPr>
              <a:defRPr baseline="0">
                <a:solidFill>
                  <a:srgbClr val="153043"/>
                </a:solidFill>
              </a:defRPr>
            </a:lvl1pPr>
          </a:lstStyle>
          <a:p>
            <a:r>
              <a:rPr lang="en-US" dirty="0"/>
              <a:t>CLICK TO EDIT TITLE</a:t>
            </a:r>
            <a:endParaRPr lang="en-GB" dirty="0"/>
          </a:p>
        </p:txBody>
      </p:sp>
      <p:sp>
        <p:nvSpPr>
          <p:cNvPr id="10" name="Text Placeholder 2"/>
          <p:cNvSpPr>
            <a:spLocks noGrp="1"/>
          </p:cNvSpPr>
          <p:nvPr>
            <p:ph idx="1"/>
          </p:nvPr>
        </p:nvSpPr>
        <p:spPr>
          <a:xfrm>
            <a:off x="270000" y="1350000"/>
            <a:ext cx="4185000" cy="3456000"/>
          </a:xfrm>
          <a:prstGeom prst="rect">
            <a:avLst/>
          </a:prstGeom>
        </p:spPr>
        <p:txBody>
          <a:bodyPr vert="horz" lIns="91440" tIns="45720" rIns="91440" bIns="45720" rtlCol="0">
            <a:normAutofit/>
          </a:bodyPr>
          <a:lstStyle>
            <a:lvl1pPr>
              <a:defRPr>
                <a:solidFill>
                  <a:srgbClr val="153043"/>
                </a:solidFill>
              </a:defRPr>
            </a:lvl1pPr>
            <a:lvl2pPr>
              <a:defRPr>
                <a:solidFill>
                  <a:srgbClr val="153043"/>
                </a:solidFill>
              </a:defRPr>
            </a:lvl2pPr>
            <a:lvl3pPr>
              <a:defRPr>
                <a:solidFill>
                  <a:srgbClr val="153043"/>
                </a:solidFill>
              </a:defRPr>
            </a:lvl3pPr>
            <a:lvl4pPr>
              <a:defRPr>
                <a:solidFill>
                  <a:srgbClr val="153043"/>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2"/>
          <p:cNvSpPr>
            <a:spLocks noGrp="1"/>
          </p:cNvSpPr>
          <p:nvPr>
            <p:ph idx="13"/>
          </p:nvPr>
        </p:nvSpPr>
        <p:spPr>
          <a:xfrm>
            <a:off x="4725000" y="1350000"/>
            <a:ext cx="4185000" cy="3456000"/>
          </a:xfrm>
          <a:prstGeom prst="rect">
            <a:avLst/>
          </a:prstGeom>
        </p:spPr>
        <p:txBody>
          <a:bodyPr vert="horz" lIns="91440" tIns="45720" rIns="91440" bIns="45720" rtlCol="0">
            <a:normAutofit/>
          </a:bodyPr>
          <a:lstStyle>
            <a:lvl1pPr>
              <a:defRPr>
                <a:solidFill>
                  <a:srgbClr val="153043"/>
                </a:solidFill>
              </a:defRPr>
            </a:lvl1pPr>
            <a:lvl2pPr>
              <a:defRPr>
                <a:solidFill>
                  <a:srgbClr val="153043"/>
                </a:solidFill>
              </a:defRPr>
            </a:lvl2pPr>
            <a:lvl3pPr>
              <a:defRPr>
                <a:solidFill>
                  <a:srgbClr val="153043"/>
                </a:solidFill>
              </a:defRPr>
            </a:lvl3pPr>
            <a:lvl4pPr>
              <a:defRPr>
                <a:solidFill>
                  <a:srgbClr val="153043"/>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4"/>
          </p:nvPr>
        </p:nvSpPr>
        <p:spPr/>
        <p:txBody>
          <a:bodyPr/>
          <a:lstStyle/>
          <a:p>
            <a:r>
              <a:rPr lang="en-GB" dirty="0"/>
              <a:t>Presentation Title</a:t>
            </a:r>
          </a:p>
        </p:txBody>
      </p:sp>
      <p:sp>
        <p:nvSpPr>
          <p:cNvPr id="6" name="Slide Number Placeholder 5"/>
          <p:cNvSpPr>
            <a:spLocks noGrp="1"/>
          </p:cNvSpPr>
          <p:nvPr>
            <p:ph type="sldNum" sz="quarter" idx="15"/>
          </p:nvPr>
        </p:nvSpPr>
        <p:spPr/>
        <p:txBody>
          <a:bodyPr/>
          <a:lstStyle/>
          <a:p>
            <a:fld id="{9C339539-FC25-4D3F-8E85-7177AA1EE7EC}" type="slidenum">
              <a:rPr lang="en-GB" smtClean="0"/>
              <a:pPr/>
              <a:t>‹#›</a:t>
            </a:fld>
            <a:endParaRPr lang="en-GB" dirty="0"/>
          </a:p>
        </p:txBody>
      </p:sp>
    </p:spTree>
    <p:extLst>
      <p:ext uri="{BB962C8B-B14F-4D97-AF65-F5344CB8AC3E}">
        <p14:creationId xmlns:p14="http://schemas.microsoft.com/office/powerpoint/2010/main" val="66782643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 sing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rgbClr val="153043"/>
                </a:solidFill>
              </a:defRPr>
            </a:lvl1pPr>
          </a:lstStyle>
          <a:p>
            <a:r>
              <a:rPr lang="en-US" dirty="0"/>
              <a:t>CLICK TO EDIT TITLE</a:t>
            </a:r>
            <a:endParaRPr lang="en-GB" dirty="0"/>
          </a:p>
        </p:txBody>
      </p:sp>
      <p:sp>
        <p:nvSpPr>
          <p:cNvPr id="3" name="Footer Placeholder 2"/>
          <p:cNvSpPr>
            <a:spLocks noGrp="1"/>
          </p:cNvSpPr>
          <p:nvPr>
            <p:ph type="ftr" sz="quarter" idx="10"/>
          </p:nvPr>
        </p:nvSpPr>
        <p:spPr/>
        <p:txBody>
          <a:bodyPr/>
          <a:lstStyle/>
          <a:p>
            <a:r>
              <a:rPr lang="en-GB" dirty="0"/>
              <a:t>Presentation Title</a:t>
            </a:r>
          </a:p>
        </p:txBody>
      </p:sp>
      <p:sp>
        <p:nvSpPr>
          <p:cNvPr id="9" name="Slide Number Placeholder 8"/>
          <p:cNvSpPr>
            <a:spLocks noGrp="1"/>
          </p:cNvSpPr>
          <p:nvPr>
            <p:ph type="sldNum" sz="quarter" idx="11"/>
          </p:nvPr>
        </p:nvSpPr>
        <p:spPr/>
        <p:txBody>
          <a:bodyPr/>
          <a:lstStyle/>
          <a:p>
            <a:fld id="{9C339539-FC25-4D3F-8E85-7177AA1EE7EC}" type="slidenum">
              <a:rPr lang="en-GB" smtClean="0"/>
              <a:pPr/>
              <a:t>‹#›</a:t>
            </a:fld>
            <a:endParaRPr lang="en-GB" dirty="0"/>
          </a:p>
        </p:txBody>
      </p:sp>
      <p:sp>
        <p:nvSpPr>
          <p:cNvPr id="10" name="Text Placeholder 2"/>
          <p:cNvSpPr>
            <a:spLocks noGrp="1"/>
          </p:cNvSpPr>
          <p:nvPr>
            <p:ph idx="1"/>
          </p:nvPr>
        </p:nvSpPr>
        <p:spPr>
          <a:xfrm>
            <a:off x="270000" y="1350000"/>
            <a:ext cx="8640000" cy="3456000"/>
          </a:xfrm>
          <a:prstGeom prst="rect">
            <a:avLst/>
          </a:prstGeom>
        </p:spPr>
        <p:txBody>
          <a:bodyPr vert="horz" lIns="91440" tIns="45720" rIns="91440" bIns="45720" rtlCol="0">
            <a:normAutofit/>
          </a:bodyPr>
          <a:lstStyle>
            <a:lvl1pPr>
              <a:defRPr sz="1800"/>
            </a:lvl1pPr>
            <a:lvl2pPr>
              <a:defRPr sz="1800"/>
            </a:lvl2pPr>
            <a:lvl3pPr>
              <a:defRPr sz="1800"/>
            </a:lvl3pPr>
            <a:lvl4pPr>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56330289"/>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0000" y="1350000"/>
            <a:ext cx="8640000" cy="3456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270000" y="4896000"/>
            <a:ext cx="8082000" cy="180000"/>
          </a:xfrm>
          <a:prstGeom prst="rect">
            <a:avLst/>
          </a:prstGeom>
        </p:spPr>
        <p:txBody>
          <a:bodyPr vert="horz" lIns="91440" tIns="45720" rIns="91440" bIns="45720" rtlCol="0" anchor="ctr"/>
          <a:lstStyle>
            <a:lvl1pPr algn="l">
              <a:defRPr sz="800" cap="none" baseline="0">
                <a:solidFill>
                  <a:schemeClr val="tx1">
                    <a:tint val="75000"/>
                  </a:schemeClr>
                </a:solidFill>
              </a:defRPr>
            </a:lvl1pPr>
          </a:lstStyle>
          <a:p>
            <a:r>
              <a:rPr lang="en-GB" dirty="0"/>
              <a:t>Presentation Title</a:t>
            </a:r>
          </a:p>
        </p:txBody>
      </p:sp>
      <p:sp>
        <p:nvSpPr>
          <p:cNvPr id="6" name="Slide Number Placeholder 5"/>
          <p:cNvSpPr>
            <a:spLocks noGrp="1"/>
          </p:cNvSpPr>
          <p:nvPr>
            <p:ph type="sldNum" sz="quarter" idx="4"/>
          </p:nvPr>
        </p:nvSpPr>
        <p:spPr>
          <a:xfrm>
            <a:off x="8532000" y="4896000"/>
            <a:ext cx="360000" cy="180000"/>
          </a:xfrm>
          <a:prstGeom prst="rect">
            <a:avLst/>
          </a:prstGeom>
        </p:spPr>
        <p:txBody>
          <a:bodyPr vert="horz" lIns="91440" tIns="45720" rIns="91440" bIns="45720" rtlCol="0" anchor="ctr"/>
          <a:lstStyle>
            <a:lvl1pPr algn="r">
              <a:defRPr sz="800" cap="all" baseline="0">
                <a:solidFill>
                  <a:schemeClr val="tx1">
                    <a:tint val="75000"/>
                  </a:schemeClr>
                </a:solidFill>
              </a:defRPr>
            </a:lvl1pPr>
          </a:lstStyle>
          <a:p>
            <a:fld id="{9C339539-FC25-4D3F-8E85-7177AA1EE7EC}" type="slidenum">
              <a:rPr lang="en-GB" smtClean="0"/>
              <a:pPr/>
              <a:t>‹#›</a:t>
            </a:fld>
            <a:endParaRPr lang="en-GB" dirty="0"/>
          </a:p>
        </p:txBody>
      </p:sp>
      <p:sp>
        <p:nvSpPr>
          <p:cNvPr id="9" name="Title Placeholder 8"/>
          <p:cNvSpPr>
            <a:spLocks noGrp="1"/>
          </p:cNvSpPr>
          <p:nvPr>
            <p:ph type="title"/>
          </p:nvPr>
        </p:nvSpPr>
        <p:spPr>
          <a:xfrm>
            <a:off x="270000" y="540000"/>
            <a:ext cx="8640000" cy="675000"/>
          </a:xfrm>
          <a:prstGeom prst="rect">
            <a:avLst/>
          </a:prstGeom>
        </p:spPr>
        <p:txBody>
          <a:bodyPr vert="horz" lIns="91440" tIns="45720" rIns="91440" bIns="45720" rtlCol="0" anchor="ctr" anchorCtr="0">
            <a:normAutofit/>
          </a:bodyPr>
          <a:lstStyle/>
          <a:p>
            <a:r>
              <a:rPr lang="en-US" dirty="0"/>
              <a:t>CLICK TO EDIT CONTENT TITLE</a:t>
            </a:r>
            <a:endParaRPr lang="en-GB" dirty="0"/>
          </a:p>
        </p:txBody>
      </p:sp>
    </p:spTree>
  </p:cSld>
  <p:clrMap bg1="lt1" tx1="dk1" bg2="lt2" tx2="dk2" accent1="accent1" accent2="accent2" accent3="accent3" accent4="accent4" accent5="accent5" accent6="accent6" hlink="hlink" folHlink="folHlink"/>
  <p:sldLayoutIdLst>
    <p:sldLayoutId id="2147483677" r:id="rId1"/>
    <p:sldLayoutId id="2147483687" r:id="rId2"/>
    <p:sldLayoutId id="2147483689" r:id="rId3"/>
    <p:sldLayoutId id="2147483692" r:id="rId4"/>
    <p:sldLayoutId id="2147483654" r:id="rId5"/>
    <p:sldLayoutId id="2147483678" r:id="rId6"/>
    <p:sldLayoutId id="2147483672" r:id="rId7"/>
    <p:sldLayoutId id="2147483679" r:id="rId8"/>
    <p:sldLayoutId id="2147483690" r:id="rId9"/>
    <p:sldLayoutId id="2147483691" r:id="rId10"/>
  </p:sldLayoutIdLst>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hf hdr="0" ftr="0" dt="0"/>
  <p:txStyles>
    <p:titleStyle>
      <a:lvl1pPr algn="l" rtl="0" eaLnBrk="1" fontAlgn="base" hangingPunct="1">
        <a:spcBef>
          <a:spcPct val="0"/>
        </a:spcBef>
        <a:spcAft>
          <a:spcPct val="0"/>
        </a:spcAft>
        <a:defRPr sz="2400" b="1" cap="all" baseline="0">
          <a:solidFill>
            <a:schemeClr val="tx2"/>
          </a:solidFill>
          <a:latin typeface="+mj-lt"/>
          <a:ea typeface="+mj-ea"/>
          <a:cs typeface="+mj-cs"/>
        </a:defRPr>
      </a:lvl1pPr>
      <a:lvl2pPr algn="l" rtl="0" eaLnBrk="1" fontAlgn="base" hangingPunct="1">
        <a:spcBef>
          <a:spcPct val="0"/>
        </a:spcBef>
        <a:spcAft>
          <a:spcPct val="0"/>
        </a:spcAft>
        <a:defRPr sz="1950" b="1">
          <a:solidFill>
            <a:srgbClr val="051E58"/>
          </a:solidFill>
          <a:latin typeface="Arial" charset="0"/>
          <a:ea typeface="ＭＳ Ｐゴシック" charset="0"/>
          <a:cs typeface="Arial" charset="0"/>
        </a:defRPr>
      </a:lvl2pPr>
      <a:lvl3pPr algn="l" rtl="0" eaLnBrk="1" fontAlgn="base" hangingPunct="1">
        <a:spcBef>
          <a:spcPct val="0"/>
        </a:spcBef>
        <a:spcAft>
          <a:spcPct val="0"/>
        </a:spcAft>
        <a:defRPr sz="1950" b="1">
          <a:solidFill>
            <a:srgbClr val="051E58"/>
          </a:solidFill>
          <a:latin typeface="Arial" charset="0"/>
          <a:ea typeface="ＭＳ Ｐゴシック" charset="0"/>
          <a:cs typeface="Arial" charset="0"/>
        </a:defRPr>
      </a:lvl3pPr>
      <a:lvl4pPr algn="l" rtl="0" eaLnBrk="1" fontAlgn="base" hangingPunct="1">
        <a:spcBef>
          <a:spcPct val="0"/>
        </a:spcBef>
        <a:spcAft>
          <a:spcPct val="0"/>
        </a:spcAft>
        <a:defRPr sz="1950" b="1">
          <a:solidFill>
            <a:srgbClr val="051E58"/>
          </a:solidFill>
          <a:latin typeface="Arial" charset="0"/>
          <a:ea typeface="ＭＳ Ｐゴシック" charset="0"/>
          <a:cs typeface="Arial" charset="0"/>
        </a:defRPr>
      </a:lvl4pPr>
      <a:lvl5pPr algn="l" rtl="0" eaLnBrk="1" fontAlgn="base" hangingPunct="1">
        <a:spcBef>
          <a:spcPct val="0"/>
        </a:spcBef>
        <a:spcAft>
          <a:spcPct val="0"/>
        </a:spcAft>
        <a:defRPr sz="1950" b="1">
          <a:solidFill>
            <a:srgbClr val="051E58"/>
          </a:solidFill>
          <a:latin typeface="Arial" charset="0"/>
          <a:ea typeface="ＭＳ Ｐゴシック" charset="0"/>
          <a:cs typeface="Arial" charset="0"/>
        </a:defRPr>
      </a:lvl5pPr>
      <a:lvl6pPr marL="278606" algn="l" rtl="0" eaLnBrk="1" fontAlgn="base" hangingPunct="1">
        <a:spcBef>
          <a:spcPct val="0"/>
        </a:spcBef>
        <a:spcAft>
          <a:spcPct val="0"/>
        </a:spcAft>
        <a:defRPr sz="1950" b="1">
          <a:solidFill>
            <a:srgbClr val="051E58"/>
          </a:solidFill>
          <a:latin typeface="Arial" charset="0"/>
          <a:ea typeface="ＭＳ Ｐゴシック" charset="0"/>
          <a:cs typeface="Arial" charset="0"/>
        </a:defRPr>
      </a:lvl6pPr>
      <a:lvl7pPr marL="557213" algn="l" rtl="0" eaLnBrk="1" fontAlgn="base" hangingPunct="1">
        <a:spcBef>
          <a:spcPct val="0"/>
        </a:spcBef>
        <a:spcAft>
          <a:spcPct val="0"/>
        </a:spcAft>
        <a:defRPr sz="1950" b="1">
          <a:solidFill>
            <a:srgbClr val="051E58"/>
          </a:solidFill>
          <a:latin typeface="Arial" charset="0"/>
          <a:ea typeface="ＭＳ Ｐゴシック" charset="0"/>
          <a:cs typeface="Arial" charset="0"/>
        </a:defRPr>
      </a:lvl7pPr>
      <a:lvl8pPr marL="835819" algn="l" rtl="0" eaLnBrk="1" fontAlgn="base" hangingPunct="1">
        <a:spcBef>
          <a:spcPct val="0"/>
        </a:spcBef>
        <a:spcAft>
          <a:spcPct val="0"/>
        </a:spcAft>
        <a:defRPr sz="1950" b="1">
          <a:solidFill>
            <a:srgbClr val="051E58"/>
          </a:solidFill>
          <a:latin typeface="Arial" charset="0"/>
          <a:ea typeface="ＭＳ Ｐゴシック" charset="0"/>
          <a:cs typeface="Arial" charset="0"/>
        </a:defRPr>
      </a:lvl8pPr>
      <a:lvl9pPr marL="1114425" algn="l" rtl="0" eaLnBrk="1" fontAlgn="base" hangingPunct="1">
        <a:spcBef>
          <a:spcPct val="0"/>
        </a:spcBef>
        <a:spcAft>
          <a:spcPct val="0"/>
        </a:spcAft>
        <a:defRPr sz="1950" b="1">
          <a:solidFill>
            <a:srgbClr val="051E58"/>
          </a:solidFill>
          <a:latin typeface="Arial" charset="0"/>
          <a:ea typeface="ＭＳ Ｐゴシック" charset="0"/>
          <a:cs typeface="Arial" charset="0"/>
        </a:defRPr>
      </a:lvl9pPr>
    </p:titleStyle>
    <p:bodyStyle>
      <a:lvl1pPr marL="358775" indent="-358775" algn="l" rtl="0" eaLnBrk="1" fontAlgn="base" hangingPunct="1">
        <a:lnSpc>
          <a:spcPct val="100000"/>
        </a:lnSpc>
        <a:spcBef>
          <a:spcPts val="600"/>
        </a:spcBef>
        <a:spcAft>
          <a:spcPts val="100"/>
        </a:spcAft>
        <a:buSzPct val="100000"/>
        <a:buFontTx/>
        <a:buBlip>
          <a:blip r:embed="rId13"/>
        </a:buBlip>
        <a:defRPr sz="2000">
          <a:solidFill>
            <a:schemeClr val="tx2"/>
          </a:solidFill>
          <a:latin typeface="+mn-lt"/>
          <a:ea typeface="+mn-ea"/>
          <a:cs typeface="+mn-cs"/>
        </a:defRPr>
      </a:lvl1pPr>
      <a:lvl2pPr marL="631825" indent="-284163" algn="l" rtl="0" eaLnBrk="1" fontAlgn="base" hangingPunct="1">
        <a:lnSpc>
          <a:spcPct val="100000"/>
        </a:lnSpc>
        <a:spcBef>
          <a:spcPts val="0"/>
        </a:spcBef>
        <a:spcAft>
          <a:spcPts val="100"/>
        </a:spcAft>
        <a:buSzPct val="100000"/>
        <a:buFontTx/>
        <a:buBlip>
          <a:blip r:embed="rId13"/>
        </a:buBlip>
        <a:tabLst/>
        <a:defRPr sz="1800">
          <a:solidFill>
            <a:schemeClr val="tx2"/>
          </a:solidFill>
          <a:latin typeface="+mn-lt"/>
          <a:ea typeface="Arial" charset="0"/>
          <a:cs typeface="+mn-cs"/>
        </a:defRPr>
      </a:lvl2pPr>
      <a:lvl3pPr marL="892175" indent="-260350" algn="l" rtl="0" eaLnBrk="1" fontAlgn="base" hangingPunct="1">
        <a:lnSpc>
          <a:spcPct val="100000"/>
        </a:lnSpc>
        <a:spcBef>
          <a:spcPts val="0"/>
        </a:spcBef>
        <a:spcAft>
          <a:spcPts val="100"/>
        </a:spcAft>
        <a:buSzPct val="100000"/>
        <a:buFontTx/>
        <a:buBlip>
          <a:blip r:embed="rId13"/>
        </a:buBlip>
        <a:defRPr sz="1800">
          <a:solidFill>
            <a:schemeClr val="tx2"/>
          </a:solidFill>
          <a:latin typeface="+mn-lt"/>
          <a:ea typeface="Arial" charset="0"/>
          <a:cs typeface="+mn-cs"/>
        </a:defRPr>
      </a:lvl3pPr>
      <a:lvl4pPr marL="1077913" marR="0" indent="-185738" algn="l" defTabSz="557213" rtl="0" eaLnBrk="1" fontAlgn="base" latinLnBrk="0" hangingPunct="1">
        <a:lnSpc>
          <a:spcPct val="100000"/>
        </a:lnSpc>
        <a:spcBef>
          <a:spcPts val="0"/>
        </a:spcBef>
        <a:spcAft>
          <a:spcPts val="100"/>
        </a:spcAft>
        <a:buClrTx/>
        <a:buSzPct val="100000"/>
        <a:buFontTx/>
        <a:buBlip>
          <a:blip r:embed="rId13"/>
        </a:buBlip>
        <a:tabLst/>
        <a:defRPr sz="1800">
          <a:solidFill>
            <a:schemeClr val="tx2"/>
          </a:solidFill>
          <a:latin typeface="+mn-lt"/>
          <a:ea typeface="Arial" charset="0"/>
          <a:cs typeface="+mn-cs"/>
        </a:defRPr>
      </a:lvl4pPr>
      <a:lvl5pPr marL="1253729" indent="-139304" algn="l" rtl="0" eaLnBrk="1" fontAlgn="base" hangingPunct="1">
        <a:spcBef>
          <a:spcPct val="20000"/>
        </a:spcBef>
        <a:spcAft>
          <a:spcPct val="0"/>
        </a:spcAft>
        <a:buFont typeface="Wingdings 2" panose="05020102010507070707" pitchFamily="18" charset="2"/>
        <a:buBlip>
          <a:blip r:embed="rId14"/>
        </a:buBlip>
        <a:defRPr sz="1219">
          <a:solidFill>
            <a:srgbClr val="051E58"/>
          </a:solidFill>
          <a:latin typeface="+mn-lt"/>
          <a:ea typeface="Arial" charset="0"/>
          <a:cs typeface="+mn-cs"/>
        </a:defRPr>
      </a:lvl5pPr>
      <a:lvl6pPr marL="1532335" indent="-139304" algn="l" rtl="0" eaLnBrk="1" fontAlgn="base" hangingPunct="1">
        <a:spcBef>
          <a:spcPct val="20000"/>
        </a:spcBef>
        <a:spcAft>
          <a:spcPct val="0"/>
        </a:spcAft>
        <a:buFont typeface="Wingdings 2" charset="0"/>
        <a:buBlip>
          <a:blip r:embed="rId14"/>
        </a:buBlip>
        <a:defRPr sz="1219">
          <a:solidFill>
            <a:srgbClr val="051E58"/>
          </a:solidFill>
          <a:latin typeface="+mn-lt"/>
          <a:ea typeface="Arial" charset="0"/>
          <a:cs typeface="+mn-cs"/>
        </a:defRPr>
      </a:lvl6pPr>
      <a:lvl7pPr marL="1810941" indent="-139304" algn="l" rtl="0" eaLnBrk="1" fontAlgn="base" hangingPunct="1">
        <a:spcBef>
          <a:spcPct val="20000"/>
        </a:spcBef>
        <a:spcAft>
          <a:spcPct val="0"/>
        </a:spcAft>
        <a:buFont typeface="Wingdings 2" charset="0"/>
        <a:buBlip>
          <a:blip r:embed="rId14"/>
        </a:buBlip>
        <a:defRPr sz="1219">
          <a:solidFill>
            <a:srgbClr val="051E58"/>
          </a:solidFill>
          <a:latin typeface="+mn-lt"/>
          <a:ea typeface="Arial" charset="0"/>
          <a:cs typeface="+mn-cs"/>
        </a:defRPr>
      </a:lvl7pPr>
      <a:lvl8pPr marL="2089547" indent="-139304" algn="l" rtl="0" eaLnBrk="1" fontAlgn="base" hangingPunct="1">
        <a:spcBef>
          <a:spcPct val="20000"/>
        </a:spcBef>
        <a:spcAft>
          <a:spcPct val="0"/>
        </a:spcAft>
        <a:buFont typeface="Wingdings 2" charset="0"/>
        <a:buBlip>
          <a:blip r:embed="rId14"/>
        </a:buBlip>
        <a:defRPr sz="1219">
          <a:solidFill>
            <a:srgbClr val="051E58"/>
          </a:solidFill>
          <a:latin typeface="+mn-lt"/>
          <a:ea typeface="Arial" charset="0"/>
          <a:cs typeface="+mn-cs"/>
        </a:defRPr>
      </a:lvl8pPr>
      <a:lvl9pPr marL="2368154" indent="-139304" algn="l" rtl="0" eaLnBrk="1" fontAlgn="base" hangingPunct="1">
        <a:spcBef>
          <a:spcPct val="20000"/>
        </a:spcBef>
        <a:spcAft>
          <a:spcPct val="0"/>
        </a:spcAft>
        <a:buFont typeface="Wingdings 2" charset="0"/>
        <a:buBlip>
          <a:blip r:embed="rId14"/>
        </a:buBlip>
        <a:defRPr sz="1219">
          <a:solidFill>
            <a:srgbClr val="051E58"/>
          </a:solidFill>
          <a:latin typeface="+mn-lt"/>
          <a:ea typeface="Arial" charset="0"/>
          <a:cs typeface="+mn-cs"/>
        </a:defRPr>
      </a:lvl9pPr>
    </p:bodyStyle>
    <p:otherStyle>
      <a:defPPr>
        <a:defRPr lang="en-US"/>
      </a:defPPr>
      <a:lvl1pPr marL="0" algn="l" defTabSz="278606" rtl="0" eaLnBrk="1" latinLnBrk="0" hangingPunct="1">
        <a:defRPr sz="1097" kern="1200">
          <a:solidFill>
            <a:schemeClr val="tx1"/>
          </a:solidFill>
          <a:latin typeface="+mn-lt"/>
          <a:ea typeface="+mn-ea"/>
          <a:cs typeface="+mn-cs"/>
        </a:defRPr>
      </a:lvl1pPr>
      <a:lvl2pPr marL="278606" algn="l" defTabSz="278606" rtl="0" eaLnBrk="1" latinLnBrk="0" hangingPunct="1">
        <a:defRPr sz="1097" kern="1200">
          <a:solidFill>
            <a:schemeClr val="tx1"/>
          </a:solidFill>
          <a:latin typeface="+mn-lt"/>
          <a:ea typeface="+mn-ea"/>
          <a:cs typeface="+mn-cs"/>
        </a:defRPr>
      </a:lvl2pPr>
      <a:lvl3pPr marL="557213" algn="l" defTabSz="278606" rtl="0" eaLnBrk="1" latinLnBrk="0" hangingPunct="1">
        <a:defRPr sz="1097" kern="1200">
          <a:solidFill>
            <a:schemeClr val="tx1"/>
          </a:solidFill>
          <a:latin typeface="+mn-lt"/>
          <a:ea typeface="+mn-ea"/>
          <a:cs typeface="+mn-cs"/>
        </a:defRPr>
      </a:lvl3pPr>
      <a:lvl4pPr marL="835819" algn="l" defTabSz="278606" rtl="0" eaLnBrk="1" latinLnBrk="0" hangingPunct="1">
        <a:defRPr sz="1097" kern="1200">
          <a:solidFill>
            <a:schemeClr val="tx1"/>
          </a:solidFill>
          <a:latin typeface="+mn-lt"/>
          <a:ea typeface="+mn-ea"/>
          <a:cs typeface="+mn-cs"/>
        </a:defRPr>
      </a:lvl4pPr>
      <a:lvl5pPr marL="1114425" algn="l" defTabSz="278606" rtl="0" eaLnBrk="1" latinLnBrk="0" hangingPunct="1">
        <a:defRPr sz="1097" kern="1200">
          <a:solidFill>
            <a:schemeClr val="tx1"/>
          </a:solidFill>
          <a:latin typeface="+mn-lt"/>
          <a:ea typeface="+mn-ea"/>
          <a:cs typeface="+mn-cs"/>
        </a:defRPr>
      </a:lvl5pPr>
      <a:lvl6pPr marL="1393031" algn="l" defTabSz="278606" rtl="0" eaLnBrk="1" latinLnBrk="0" hangingPunct="1">
        <a:defRPr sz="1097" kern="1200">
          <a:solidFill>
            <a:schemeClr val="tx1"/>
          </a:solidFill>
          <a:latin typeface="+mn-lt"/>
          <a:ea typeface="+mn-ea"/>
          <a:cs typeface="+mn-cs"/>
        </a:defRPr>
      </a:lvl6pPr>
      <a:lvl7pPr marL="1671638" algn="l" defTabSz="278606" rtl="0" eaLnBrk="1" latinLnBrk="0" hangingPunct="1">
        <a:defRPr sz="1097" kern="1200">
          <a:solidFill>
            <a:schemeClr val="tx1"/>
          </a:solidFill>
          <a:latin typeface="+mn-lt"/>
          <a:ea typeface="+mn-ea"/>
          <a:cs typeface="+mn-cs"/>
        </a:defRPr>
      </a:lvl7pPr>
      <a:lvl8pPr marL="1950244" algn="l" defTabSz="278606" rtl="0" eaLnBrk="1" latinLnBrk="0" hangingPunct="1">
        <a:defRPr sz="1097" kern="1200">
          <a:solidFill>
            <a:schemeClr val="tx1"/>
          </a:solidFill>
          <a:latin typeface="+mn-lt"/>
          <a:ea typeface="+mn-ea"/>
          <a:cs typeface="+mn-cs"/>
        </a:defRPr>
      </a:lvl8pPr>
      <a:lvl9pPr marL="2228850" algn="l" defTabSz="278606" rtl="0" eaLnBrk="1" latinLnBrk="0" hangingPunct="1">
        <a:defRPr sz="1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454FA9-85E6-4957-840A-88E59D267C17}"/>
              </a:ext>
            </a:extLst>
          </p:cNvPr>
          <p:cNvSpPr>
            <a:spLocks noGrp="1"/>
          </p:cNvSpPr>
          <p:nvPr>
            <p:ph type="body" sz="quarter" idx="12"/>
          </p:nvPr>
        </p:nvSpPr>
        <p:spPr/>
        <p:txBody>
          <a:bodyPr/>
          <a:lstStyle/>
          <a:p>
            <a:r>
              <a:rPr lang="en-GB" dirty="0"/>
              <a:t>A legal perspective</a:t>
            </a:r>
          </a:p>
        </p:txBody>
      </p:sp>
      <p:sp>
        <p:nvSpPr>
          <p:cNvPr id="4" name="Text Placeholder 3">
            <a:extLst>
              <a:ext uri="{FF2B5EF4-FFF2-40B4-BE49-F238E27FC236}">
                <a16:creationId xmlns:a16="http://schemas.microsoft.com/office/drawing/2014/main" id="{98867485-418A-4663-A3FF-B014C38BDD7B}"/>
              </a:ext>
            </a:extLst>
          </p:cNvPr>
          <p:cNvSpPr>
            <a:spLocks noGrp="1"/>
          </p:cNvSpPr>
          <p:nvPr>
            <p:ph type="body" sz="quarter" idx="14"/>
          </p:nvPr>
        </p:nvSpPr>
        <p:spPr/>
        <p:txBody>
          <a:bodyPr/>
          <a:lstStyle/>
          <a:p>
            <a:r>
              <a:rPr lang="en-GB" dirty="0"/>
              <a:t>Presented by, Claire Collings, Legal Director &amp; Jacqueline Dickinson, Associate</a:t>
            </a:r>
            <a:br>
              <a:rPr lang="en-GB" dirty="0"/>
            </a:br>
            <a:r>
              <a:rPr lang="en-GB" dirty="0"/>
              <a:t>29 October 2021</a:t>
            </a:r>
          </a:p>
        </p:txBody>
      </p:sp>
      <p:sp>
        <p:nvSpPr>
          <p:cNvPr id="2" name="Title 1">
            <a:extLst>
              <a:ext uri="{FF2B5EF4-FFF2-40B4-BE49-F238E27FC236}">
                <a16:creationId xmlns:a16="http://schemas.microsoft.com/office/drawing/2014/main" id="{68EF15CA-0FBF-469B-8B99-35F387EDABFE}"/>
              </a:ext>
            </a:extLst>
          </p:cNvPr>
          <p:cNvSpPr>
            <a:spLocks noGrp="1"/>
          </p:cNvSpPr>
          <p:nvPr>
            <p:ph type="title"/>
          </p:nvPr>
        </p:nvSpPr>
        <p:spPr/>
        <p:txBody>
          <a:bodyPr>
            <a:noAutofit/>
          </a:bodyPr>
          <a:lstStyle/>
          <a:p>
            <a:r>
              <a:rPr lang="en-GB" sz="2000" dirty="0"/>
              <a:t>Claims: how to identify potential recoveries </a:t>
            </a:r>
            <a:r>
              <a:rPr lang="en-GB" sz="2000"/>
              <a:t>&amp; not </a:t>
            </a:r>
            <a:r>
              <a:rPr lang="en-GB" sz="2000" dirty="0"/>
              <a:t>miss an opportunity</a:t>
            </a:r>
          </a:p>
        </p:txBody>
      </p:sp>
      <p:sp>
        <p:nvSpPr>
          <p:cNvPr id="5" name="Rectangle 4">
            <a:extLst>
              <a:ext uri="{FF2B5EF4-FFF2-40B4-BE49-F238E27FC236}">
                <a16:creationId xmlns:a16="http://schemas.microsoft.com/office/drawing/2014/main" id="{28073948-0E7D-40F8-B7CE-FEB0E633A36D}"/>
              </a:ext>
            </a:extLst>
          </p:cNvPr>
          <p:cNvSpPr/>
          <p:nvPr/>
        </p:nvSpPr>
        <p:spPr>
          <a:xfrm>
            <a:off x="5585254" y="4170405"/>
            <a:ext cx="624016" cy="766119"/>
          </a:xfrm>
          <a:prstGeom prst="rect">
            <a:avLst/>
          </a:prstGeom>
          <a:solidFill>
            <a:srgbClr val="153043"/>
          </a:solidFill>
          <a:ln w="19050">
            <a:solidFill>
              <a:srgbClr val="1530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992027"/>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8FD1-CEA9-4A95-9D7D-9436C7100A27}"/>
              </a:ext>
            </a:extLst>
          </p:cNvPr>
          <p:cNvSpPr>
            <a:spLocks noGrp="1"/>
          </p:cNvSpPr>
          <p:nvPr>
            <p:ph type="title"/>
          </p:nvPr>
        </p:nvSpPr>
        <p:spPr/>
        <p:txBody>
          <a:bodyPr/>
          <a:lstStyle/>
          <a:p>
            <a:r>
              <a:rPr lang="en-GB" dirty="0"/>
              <a:t>NEGLIGENCE (3)</a:t>
            </a:r>
          </a:p>
        </p:txBody>
      </p:sp>
      <p:sp>
        <p:nvSpPr>
          <p:cNvPr id="3" name="Slide Number Placeholder 2">
            <a:extLst>
              <a:ext uri="{FF2B5EF4-FFF2-40B4-BE49-F238E27FC236}">
                <a16:creationId xmlns:a16="http://schemas.microsoft.com/office/drawing/2014/main" id="{80F11A4C-5672-4EE1-865D-48FDC2A78B0F}"/>
              </a:ext>
            </a:extLst>
          </p:cNvPr>
          <p:cNvSpPr>
            <a:spLocks noGrp="1"/>
          </p:cNvSpPr>
          <p:nvPr>
            <p:ph type="sldNum" sz="quarter" idx="11"/>
          </p:nvPr>
        </p:nvSpPr>
        <p:spPr/>
        <p:txBody>
          <a:bodyPr/>
          <a:lstStyle/>
          <a:p>
            <a:fld id="{9C339539-FC25-4D3F-8E85-7177AA1EE7EC}" type="slidenum">
              <a:rPr lang="en-GB" smtClean="0"/>
              <a:pPr/>
              <a:t>10</a:t>
            </a:fld>
            <a:endParaRPr lang="en-GB" dirty="0"/>
          </a:p>
        </p:txBody>
      </p:sp>
      <p:sp>
        <p:nvSpPr>
          <p:cNvPr id="4" name="Content Placeholder 3">
            <a:extLst>
              <a:ext uri="{FF2B5EF4-FFF2-40B4-BE49-F238E27FC236}">
                <a16:creationId xmlns:a16="http://schemas.microsoft.com/office/drawing/2014/main" id="{6E0ED1C9-FA18-4350-8605-E7E9AD1BE3D2}"/>
              </a:ext>
            </a:extLst>
          </p:cNvPr>
          <p:cNvSpPr>
            <a:spLocks noGrp="1"/>
          </p:cNvSpPr>
          <p:nvPr>
            <p:ph idx="1"/>
          </p:nvPr>
        </p:nvSpPr>
        <p:spPr/>
        <p:txBody>
          <a:bodyPr/>
          <a:lstStyle/>
          <a:p>
            <a:r>
              <a:rPr lang="en-GB" dirty="0"/>
              <a:t>Product Liability and Negligence</a:t>
            </a:r>
          </a:p>
          <a:p>
            <a:pPr marL="0" indent="0">
              <a:buNone/>
            </a:pPr>
            <a:endParaRPr lang="en-GB" dirty="0"/>
          </a:p>
          <a:p>
            <a:pPr lvl="1"/>
            <a:r>
              <a:rPr lang="en-GB" dirty="0"/>
              <a:t>Manufacturing defect – where the product has left the manufacturer with something unintentionally wrong with it.</a:t>
            </a:r>
          </a:p>
          <a:p>
            <a:pPr lvl="1"/>
            <a:r>
              <a:rPr lang="en-GB" dirty="0"/>
              <a:t>Design defect – when a product is manufactured as intended but the design itself provides some unforeseen danger. </a:t>
            </a:r>
          </a:p>
          <a:p>
            <a:pPr lvl="1"/>
            <a:endParaRPr lang="en-GB" dirty="0"/>
          </a:p>
          <a:p>
            <a:r>
              <a:rPr lang="en-GB" dirty="0"/>
              <a:t>Res </a:t>
            </a:r>
            <a:r>
              <a:rPr lang="en-GB" dirty="0" err="1"/>
              <a:t>ipsa</a:t>
            </a:r>
            <a:r>
              <a:rPr lang="en-GB" dirty="0"/>
              <a:t> loquitur – the thing speaks for itself.</a:t>
            </a:r>
          </a:p>
          <a:p>
            <a:pPr marL="0" indent="0">
              <a:buNone/>
            </a:pPr>
            <a:endParaRPr lang="en-GB" dirty="0"/>
          </a:p>
        </p:txBody>
      </p:sp>
    </p:spTree>
    <p:extLst>
      <p:ext uri="{BB962C8B-B14F-4D97-AF65-F5344CB8AC3E}">
        <p14:creationId xmlns:p14="http://schemas.microsoft.com/office/powerpoint/2010/main" val="828015016"/>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179FAF-E787-4B22-88CE-E2440E2FDAA9}"/>
              </a:ext>
            </a:extLst>
          </p:cNvPr>
          <p:cNvSpPr>
            <a:spLocks noGrp="1"/>
          </p:cNvSpPr>
          <p:nvPr>
            <p:ph type="sldNum" sz="quarter" idx="11"/>
          </p:nvPr>
        </p:nvSpPr>
        <p:spPr/>
        <p:txBody>
          <a:bodyPr/>
          <a:lstStyle/>
          <a:p>
            <a:fld id="{9C339539-FC25-4D3F-8E85-7177AA1EE7EC}" type="slidenum">
              <a:rPr lang="en-GB" smtClean="0"/>
              <a:pPr/>
              <a:t>11</a:t>
            </a:fld>
            <a:endParaRPr lang="en-GB" dirty="0"/>
          </a:p>
        </p:txBody>
      </p:sp>
      <p:sp>
        <p:nvSpPr>
          <p:cNvPr id="3" name="Title 2">
            <a:extLst>
              <a:ext uri="{FF2B5EF4-FFF2-40B4-BE49-F238E27FC236}">
                <a16:creationId xmlns:a16="http://schemas.microsoft.com/office/drawing/2014/main" id="{CE118F93-1DA0-44ED-9265-28BB73BC8FA6}"/>
              </a:ext>
            </a:extLst>
          </p:cNvPr>
          <p:cNvSpPr>
            <a:spLocks noGrp="1"/>
          </p:cNvSpPr>
          <p:nvPr>
            <p:ph type="title"/>
          </p:nvPr>
        </p:nvSpPr>
        <p:spPr/>
        <p:txBody>
          <a:bodyPr>
            <a:normAutofit/>
          </a:bodyPr>
          <a:lstStyle/>
          <a:p>
            <a:r>
              <a:rPr lang="en-GB" dirty="0"/>
              <a:t>Negligence (4)</a:t>
            </a:r>
          </a:p>
        </p:txBody>
      </p:sp>
      <p:sp>
        <p:nvSpPr>
          <p:cNvPr id="4" name="Content Placeholder 3">
            <a:extLst>
              <a:ext uri="{FF2B5EF4-FFF2-40B4-BE49-F238E27FC236}">
                <a16:creationId xmlns:a16="http://schemas.microsoft.com/office/drawing/2014/main" id="{DBCFCE6E-E9EB-4267-8DA8-96DB5638267E}"/>
              </a:ext>
            </a:extLst>
          </p:cNvPr>
          <p:cNvSpPr>
            <a:spLocks noGrp="1"/>
          </p:cNvSpPr>
          <p:nvPr>
            <p:ph idx="1"/>
          </p:nvPr>
        </p:nvSpPr>
        <p:spPr/>
        <p:txBody>
          <a:bodyPr/>
          <a:lstStyle/>
          <a:p>
            <a:r>
              <a:rPr lang="en-GB" dirty="0"/>
              <a:t>Limitation</a:t>
            </a:r>
          </a:p>
          <a:p>
            <a:pPr marL="0" indent="0">
              <a:buNone/>
            </a:pPr>
            <a:endParaRPr lang="en-GB" dirty="0"/>
          </a:p>
          <a:p>
            <a:pPr lvl="1"/>
            <a:r>
              <a:rPr lang="en-GB" dirty="0"/>
              <a:t>A claim must be brought within 6 years from the date the damage is suffered; or</a:t>
            </a:r>
          </a:p>
          <a:p>
            <a:pPr marL="347662" lvl="1" indent="0">
              <a:buNone/>
            </a:pPr>
            <a:endParaRPr lang="en-GB" dirty="0"/>
          </a:p>
          <a:p>
            <a:pPr lvl="1"/>
            <a:r>
              <a:rPr lang="en-GB" dirty="0"/>
              <a:t>3 years of the date of knowledge if that period expires later than the 6 years referred to above.</a:t>
            </a:r>
          </a:p>
          <a:p>
            <a:pPr marL="347662" lvl="1" indent="0">
              <a:buNone/>
            </a:pPr>
            <a:endParaRPr lang="en-GB" dirty="0"/>
          </a:p>
          <a:p>
            <a:pPr lvl="1"/>
            <a:r>
              <a:rPr lang="en-GB" dirty="0"/>
              <a:t>Subject to long stop of 15 years from the negligent act or omission.</a:t>
            </a:r>
          </a:p>
          <a:p>
            <a:pPr marL="0" indent="0">
              <a:buNone/>
            </a:pPr>
            <a:endParaRPr lang="en-GB" dirty="0"/>
          </a:p>
        </p:txBody>
      </p:sp>
    </p:spTree>
    <p:extLst>
      <p:ext uri="{BB962C8B-B14F-4D97-AF65-F5344CB8AC3E}">
        <p14:creationId xmlns:p14="http://schemas.microsoft.com/office/powerpoint/2010/main" val="72580148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D3C8-FDD0-4D47-B154-F9ADE2EB7BAA}"/>
              </a:ext>
            </a:extLst>
          </p:cNvPr>
          <p:cNvSpPr>
            <a:spLocks noGrp="1"/>
          </p:cNvSpPr>
          <p:nvPr>
            <p:ph type="title"/>
          </p:nvPr>
        </p:nvSpPr>
        <p:spPr>
          <a:xfrm>
            <a:off x="270000" y="540000"/>
            <a:ext cx="8640000" cy="675000"/>
          </a:xfrm>
        </p:spPr>
        <p:txBody>
          <a:bodyPr/>
          <a:lstStyle/>
          <a:p>
            <a:r>
              <a:rPr lang="en-GB" dirty="0"/>
              <a:t>Case study</a:t>
            </a:r>
          </a:p>
        </p:txBody>
      </p:sp>
      <p:sp>
        <p:nvSpPr>
          <p:cNvPr id="3" name="Slide Number Placeholder 2">
            <a:extLst>
              <a:ext uri="{FF2B5EF4-FFF2-40B4-BE49-F238E27FC236}">
                <a16:creationId xmlns:a16="http://schemas.microsoft.com/office/drawing/2014/main" id="{3C5EAB6D-D872-4A84-941D-1896BC4C1A88}"/>
              </a:ext>
            </a:extLst>
          </p:cNvPr>
          <p:cNvSpPr>
            <a:spLocks noGrp="1"/>
          </p:cNvSpPr>
          <p:nvPr>
            <p:ph type="sldNum" sz="quarter" idx="11"/>
          </p:nvPr>
        </p:nvSpPr>
        <p:spPr>
          <a:xfrm>
            <a:off x="8532000" y="4896000"/>
            <a:ext cx="360000" cy="180000"/>
          </a:xfrm>
        </p:spPr>
        <p:txBody>
          <a:bodyPr/>
          <a:lstStyle/>
          <a:p>
            <a:fld id="{9C339539-FC25-4D3F-8E85-7177AA1EE7EC}" type="slidenum">
              <a:rPr lang="en-GB" smtClean="0"/>
              <a:pPr/>
              <a:t>12</a:t>
            </a:fld>
            <a:endParaRPr lang="en-GB" dirty="0"/>
          </a:p>
        </p:txBody>
      </p:sp>
      <p:sp>
        <p:nvSpPr>
          <p:cNvPr id="4" name="Content Placeholder 3">
            <a:extLst>
              <a:ext uri="{FF2B5EF4-FFF2-40B4-BE49-F238E27FC236}">
                <a16:creationId xmlns:a16="http://schemas.microsoft.com/office/drawing/2014/main" id="{12517A1E-B451-441D-91B0-FC02F444BD95}"/>
              </a:ext>
            </a:extLst>
          </p:cNvPr>
          <p:cNvSpPr>
            <a:spLocks noGrp="1"/>
          </p:cNvSpPr>
          <p:nvPr>
            <p:ph idx="1"/>
          </p:nvPr>
        </p:nvSpPr>
        <p:spPr>
          <a:xfrm>
            <a:off x="270000" y="1350000"/>
            <a:ext cx="8640000" cy="3456000"/>
          </a:xfrm>
        </p:spPr>
        <p:txBody>
          <a:bodyPr>
            <a:normAutofit fontScale="77500" lnSpcReduction="20000"/>
          </a:bodyPr>
          <a:lstStyle/>
          <a:p>
            <a:pPr marL="0" indent="0">
              <a:buNone/>
            </a:pPr>
            <a:r>
              <a:rPr lang="en-GB" sz="1900" b="1" dirty="0"/>
              <a:t>Scenario</a:t>
            </a:r>
            <a:endParaRPr lang="en-GB" b="1" dirty="0"/>
          </a:p>
          <a:p>
            <a:pPr marL="0" indent="0">
              <a:buNone/>
            </a:pPr>
            <a:r>
              <a:rPr lang="en-GB" dirty="0"/>
              <a:t>The insured’s neighbour lit a bonfire towards the rear of their garden to burn some paperwork.   </a:t>
            </a:r>
          </a:p>
          <a:p>
            <a:pPr marL="0" indent="0">
              <a:buNone/>
            </a:pPr>
            <a:r>
              <a:rPr lang="en-GB" dirty="0"/>
              <a:t>The bonfire burnt out of control and the fence between the neighbour’s property and the policyholder’s property caught fire.  The fire spread to the policyholder’s shed destroying the shed and its contents. </a:t>
            </a:r>
          </a:p>
          <a:p>
            <a:pPr marL="0" indent="0">
              <a:buNone/>
            </a:pPr>
            <a:endParaRPr lang="en-GB" dirty="0"/>
          </a:p>
          <a:p>
            <a:pPr marL="0" indent="0">
              <a:buNone/>
            </a:pPr>
            <a:r>
              <a:rPr lang="en-GB" sz="1900" b="1" dirty="0"/>
              <a:t>Cause(s) of Action</a:t>
            </a:r>
          </a:p>
          <a:p>
            <a:pPr lvl="0"/>
            <a:r>
              <a:rPr lang="en-GB" dirty="0"/>
              <a:t>Negligence /Ignis </a:t>
            </a:r>
            <a:r>
              <a:rPr lang="en-GB" dirty="0" err="1"/>
              <a:t>Suus</a:t>
            </a:r>
            <a:r>
              <a:rPr lang="en-GB" dirty="0"/>
              <a:t> </a:t>
            </a:r>
          </a:p>
          <a:p>
            <a:pPr marL="0" indent="0">
              <a:buNone/>
            </a:pPr>
            <a:endParaRPr lang="en-GB" dirty="0"/>
          </a:p>
          <a:p>
            <a:pPr marL="0" indent="0">
              <a:buNone/>
            </a:pPr>
            <a:r>
              <a:rPr lang="en-GB" sz="1900" b="1" dirty="0"/>
              <a:t>Questions / Information / Considerations</a:t>
            </a:r>
          </a:p>
          <a:p>
            <a:r>
              <a:rPr lang="en-GB" dirty="0"/>
              <a:t>Where was the bonfire i.e. was it too close to the fence / combustible materials?</a:t>
            </a:r>
          </a:p>
          <a:p>
            <a:r>
              <a:rPr lang="en-GB" dirty="0"/>
              <a:t>Did the fire service attend?  If so, obtain the Incident Report </a:t>
            </a:r>
          </a:p>
          <a:p>
            <a:r>
              <a:rPr lang="en-GB" dirty="0"/>
              <a:t>Was it left unattended?</a:t>
            </a:r>
          </a:p>
          <a:p>
            <a:r>
              <a:rPr lang="en-GB" dirty="0"/>
              <a:t>What, if any, precautions were undertaken e.g. hose nearby.			</a:t>
            </a:r>
          </a:p>
          <a:p>
            <a:endParaRPr lang="en-GB" dirty="0"/>
          </a:p>
          <a:p>
            <a:endParaRPr lang="en-GB" dirty="0"/>
          </a:p>
        </p:txBody>
      </p:sp>
    </p:spTree>
    <p:extLst>
      <p:ext uri="{BB962C8B-B14F-4D97-AF65-F5344CB8AC3E}">
        <p14:creationId xmlns:p14="http://schemas.microsoft.com/office/powerpoint/2010/main" val="345256411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AF41-66C3-472B-824B-D2CC2A25766D}"/>
              </a:ext>
            </a:extLst>
          </p:cNvPr>
          <p:cNvSpPr>
            <a:spLocks noGrp="1"/>
          </p:cNvSpPr>
          <p:nvPr>
            <p:ph type="title"/>
          </p:nvPr>
        </p:nvSpPr>
        <p:spPr/>
        <p:txBody>
          <a:bodyPr/>
          <a:lstStyle/>
          <a:p>
            <a:r>
              <a:rPr lang="en-GB" dirty="0"/>
              <a:t>NUISANCE (1)</a:t>
            </a:r>
          </a:p>
        </p:txBody>
      </p:sp>
      <p:sp>
        <p:nvSpPr>
          <p:cNvPr id="5" name="Slide Number Placeholder 4"/>
          <p:cNvSpPr>
            <a:spLocks noGrp="1"/>
          </p:cNvSpPr>
          <p:nvPr>
            <p:ph type="sldNum" sz="quarter" idx="11"/>
          </p:nvPr>
        </p:nvSpPr>
        <p:spPr/>
        <p:txBody>
          <a:bodyPr/>
          <a:lstStyle/>
          <a:p>
            <a:fld id="{9C339539-FC25-4D3F-8E85-7177AA1EE7EC}" type="slidenum">
              <a:rPr lang="en-GB" smtClean="0"/>
              <a:pPr/>
              <a:t>13</a:t>
            </a:fld>
            <a:endParaRPr lang="en-GB" dirty="0"/>
          </a:p>
        </p:txBody>
      </p:sp>
      <p:sp>
        <p:nvSpPr>
          <p:cNvPr id="3" name="Content Placeholder 2">
            <a:extLst>
              <a:ext uri="{FF2B5EF4-FFF2-40B4-BE49-F238E27FC236}">
                <a16:creationId xmlns:a16="http://schemas.microsoft.com/office/drawing/2014/main" id="{EA9BF47C-0C18-4C13-9D69-5E07D276ACB5}"/>
              </a:ext>
            </a:extLst>
          </p:cNvPr>
          <p:cNvSpPr>
            <a:spLocks noGrp="1"/>
          </p:cNvSpPr>
          <p:nvPr>
            <p:ph idx="1"/>
          </p:nvPr>
        </p:nvSpPr>
        <p:spPr/>
        <p:txBody>
          <a:bodyPr>
            <a:normAutofit fontScale="85000" lnSpcReduction="20000"/>
          </a:bodyPr>
          <a:lstStyle/>
          <a:p>
            <a:r>
              <a:rPr lang="en-GB" sz="1700" dirty="0"/>
              <a:t>Nuisance - usually caused by a person doing something on his own land which he is lawfully entitled to do but which becomes a nuisance when the consequences of his act extend to the land of his neighbour for example, by causing physical damage.</a:t>
            </a:r>
          </a:p>
          <a:p>
            <a:r>
              <a:rPr lang="en-GB" sz="1700" dirty="0"/>
              <a:t>As a result the Claimant must have an interest in the land but the Defendant need not.</a:t>
            </a:r>
          </a:p>
          <a:p>
            <a:r>
              <a:rPr lang="en-GB" sz="1700" dirty="0"/>
              <a:t>Common nuisances:</a:t>
            </a:r>
          </a:p>
          <a:p>
            <a:pPr marL="0" indent="0">
              <a:buNone/>
            </a:pPr>
            <a:endParaRPr lang="en-GB" sz="1700" dirty="0"/>
          </a:p>
          <a:p>
            <a:pPr lvl="1"/>
            <a:r>
              <a:rPr lang="en-GB" sz="1700" dirty="0"/>
              <a:t>Tree root encroachment or high hedges;</a:t>
            </a:r>
          </a:p>
          <a:p>
            <a:pPr lvl="1"/>
            <a:r>
              <a:rPr lang="en-GB" sz="1700" dirty="0"/>
              <a:t>Flooding nuisance;</a:t>
            </a:r>
          </a:p>
          <a:p>
            <a:pPr lvl="1"/>
            <a:r>
              <a:rPr lang="en-GB" sz="1700" dirty="0"/>
              <a:t>Invasive species of plants;</a:t>
            </a:r>
          </a:p>
          <a:p>
            <a:pPr lvl="1"/>
            <a:r>
              <a:rPr lang="en-GB" sz="1700" dirty="0"/>
              <a:t>Excessive noise;</a:t>
            </a:r>
          </a:p>
          <a:p>
            <a:pPr lvl="1"/>
            <a:r>
              <a:rPr lang="en-GB" sz="1700" dirty="0"/>
              <a:t>Fumes,</a:t>
            </a:r>
          </a:p>
          <a:p>
            <a:pPr lvl="1"/>
            <a:r>
              <a:rPr lang="en-GB" sz="1700" dirty="0"/>
              <a:t>Interference with a right to light;</a:t>
            </a:r>
          </a:p>
          <a:p>
            <a:pPr lvl="1"/>
            <a:r>
              <a:rPr lang="en-GB" sz="1700" dirty="0"/>
              <a:t>Anti-social behaviour.</a:t>
            </a:r>
          </a:p>
          <a:p>
            <a:pPr lvl="1"/>
            <a:endParaRPr lang="en-GB" sz="1700" dirty="0"/>
          </a:p>
          <a:p>
            <a:r>
              <a:rPr lang="en-GB" sz="1700" dirty="0"/>
              <a:t>An occupier of land owes a general duty of care to the neighbouring occupier in relation to a hazard occurring on his land, whether natural or man-made. Leakey v The National Trust (1981).</a:t>
            </a:r>
          </a:p>
        </p:txBody>
      </p:sp>
    </p:spTree>
    <p:extLst>
      <p:ext uri="{BB962C8B-B14F-4D97-AF65-F5344CB8AC3E}">
        <p14:creationId xmlns:p14="http://schemas.microsoft.com/office/powerpoint/2010/main" val="2408407664"/>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460B-83B9-4F13-843A-A618EA954AF2}"/>
              </a:ext>
            </a:extLst>
          </p:cNvPr>
          <p:cNvSpPr>
            <a:spLocks noGrp="1"/>
          </p:cNvSpPr>
          <p:nvPr>
            <p:ph type="title"/>
          </p:nvPr>
        </p:nvSpPr>
        <p:spPr/>
        <p:txBody>
          <a:bodyPr/>
          <a:lstStyle/>
          <a:p>
            <a:r>
              <a:rPr lang="en-GB" dirty="0"/>
              <a:t>Nuisance (2)</a:t>
            </a:r>
          </a:p>
        </p:txBody>
      </p:sp>
      <p:sp>
        <p:nvSpPr>
          <p:cNvPr id="3" name="Slide Number Placeholder 2">
            <a:extLst>
              <a:ext uri="{FF2B5EF4-FFF2-40B4-BE49-F238E27FC236}">
                <a16:creationId xmlns:a16="http://schemas.microsoft.com/office/drawing/2014/main" id="{46B58665-7C81-4467-AF17-8322DF471E85}"/>
              </a:ext>
            </a:extLst>
          </p:cNvPr>
          <p:cNvSpPr>
            <a:spLocks noGrp="1"/>
          </p:cNvSpPr>
          <p:nvPr>
            <p:ph type="sldNum" sz="quarter" idx="11"/>
          </p:nvPr>
        </p:nvSpPr>
        <p:spPr/>
        <p:txBody>
          <a:bodyPr/>
          <a:lstStyle/>
          <a:p>
            <a:fld id="{9C339539-FC25-4D3F-8E85-7177AA1EE7EC}" type="slidenum">
              <a:rPr lang="en-GB" smtClean="0"/>
              <a:pPr/>
              <a:t>14</a:t>
            </a:fld>
            <a:endParaRPr lang="en-GB" dirty="0"/>
          </a:p>
        </p:txBody>
      </p:sp>
      <p:sp>
        <p:nvSpPr>
          <p:cNvPr id="4" name="Content Placeholder 3">
            <a:extLst>
              <a:ext uri="{FF2B5EF4-FFF2-40B4-BE49-F238E27FC236}">
                <a16:creationId xmlns:a16="http://schemas.microsoft.com/office/drawing/2014/main" id="{6CB82F77-9D69-47EF-B331-46CF9287999C}"/>
              </a:ext>
            </a:extLst>
          </p:cNvPr>
          <p:cNvSpPr>
            <a:spLocks noGrp="1"/>
          </p:cNvSpPr>
          <p:nvPr>
            <p:ph idx="1"/>
          </p:nvPr>
        </p:nvSpPr>
        <p:spPr/>
        <p:txBody>
          <a:bodyPr/>
          <a:lstStyle/>
          <a:p>
            <a:r>
              <a:rPr lang="en-GB" sz="1700" dirty="0"/>
              <a:t>Test – assessed on the effect on a reasonable Claimant.</a:t>
            </a:r>
          </a:p>
          <a:p>
            <a:r>
              <a:rPr lang="en-GB" sz="1700" dirty="0"/>
              <a:t>Remedies – compensation, injunction, or a combination of the two.</a:t>
            </a:r>
          </a:p>
          <a:p>
            <a:r>
              <a:rPr lang="en-GB" sz="1700" dirty="0"/>
              <a:t>Limitation – within 6 years of the date the cause of action accrued, that is when the actual loss has been suffered.</a:t>
            </a:r>
          </a:p>
          <a:p>
            <a:r>
              <a:rPr lang="en-GB" sz="1700" dirty="0"/>
              <a:t>Where there is a continuing nuisance a new cause of action accrues each day and the Claimant can recover loss for the preceding 6 years (subject to there being no delay in bringing the claim).</a:t>
            </a:r>
          </a:p>
          <a:p>
            <a:pPr marL="0" indent="0">
              <a:buNone/>
            </a:pPr>
            <a:endParaRPr lang="en-GB" dirty="0"/>
          </a:p>
        </p:txBody>
      </p:sp>
    </p:spTree>
    <p:extLst>
      <p:ext uri="{BB962C8B-B14F-4D97-AF65-F5344CB8AC3E}">
        <p14:creationId xmlns:p14="http://schemas.microsoft.com/office/powerpoint/2010/main" val="861144516"/>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0E12-D270-4D31-BBCD-D27522616E53}"/>
              </a:ext>
            </a:extLst>
          </p:cNvPr>
          <p:cNvSpPr>
            <a:spLocks noGrp="1"/>
          </p:cNvSpPr>
          <p:nvPr>
            <p:ph type="title"/>
          </p:nvPr>
        </p:nvSpPr>
        <p:spPr/>
        <p:txBody>
          <a:bodyPr/>
          <a:lstStyle/>
          <a:p>
            <a:r>
              <a:rPr lang="en-GB" dirty="0"/>
              <a:t>Case study</a:t>
            </a:r>
          </a:p>
        </p:txBody>
      </p:sp>
      <p:sp>
        <p:nvSpPr>
          <p:cNvPr id="3" name="Slide Number Placeholder 2">
            <a:extLst>
              <a:ext uri="{FF2B5EF4-FFF2-40B4-BE49-F238E27FC236}">
                <a16:creationId xmlns:a16="http://schemas.microsoft.com/office/drawing/2014/main" id="{73EA4F2C-B45D-45AF-9E92-3EDAD99105DF}"/>
              </a:ext>
            </a:extLst>
          </p:cNvPr>
          <p:cNvSpPr>
            <a:spLocks noGrp="1"/>
          </p:cNvSpPr>
          <p:nvPr>
            <p:ph type="sldNum" sz="quarter" idx="11"/>
          </p:nvPr>
        </p:nvSpPr>
        <p:spPr/>
        <p:txBody>
          <a:bodyPr/>
          <a:lstStyle/>
          <a:p>
            <a:fld id="{9C339539-FC25-4D3F-8E85-7177AA1EE7EC}" type="slidenum">
              <a:rPr lang="en-GB" smtClean="0"/>
              <a:pPr/>
              <a:t>15</a:t>
            </a:fld>
            <a:endParaRPr lang="en-GB" dirty="0"/>
          </a:p>
        </p:txBody>
      </p:sp>
      <p:sp>
        <p:nvSpPr>
          <p:cNvPr id="4" name="Content Placeholder 3">
            <a:extLst>
              <a:ext uri="{FF2B5EF4-FFF2-40B4-BE49-F238E27FC236}">
                <a16:creationId xmlns:a16="http://schemas.microsoft.com/office/drawing/2014/main" id="{C678CC9C-46D2-4B53-BDF7-73B60357DB4F}"/>
              </a:ext>
            </a:extLst>
          </p:cNvPr>
          <p:cNvSpPr>
            <a:spLocks noGrp="1"/>
          </p:cNvSpPr>
          <p:nvPr>
            <p:ph idx="1"/>
          </p:nvPr>
        </p:nvSpPr>
        <p:spPr/>
        <p:txBody>
          <a:bodyPr/>
          <a:lstStyle/>
          <a:p>
            <a:pPr marL="0" indent="0">
              <a:buNone/>
            </a:pPr>
            <a:r>
              <a:rPr lang="en-GB" sz="1200" b="1" dirty="0">
                <a:effectLst/>
                <a:latin typeface="Arial" panose="020B0604020202020204" pitchFamily="34" charset="0"/>
                <a:ea typeface="Calibri" panose="020F0502020204030204" pitchFamily="34" charset="0"/>
              </a:rPr>
              <a:t>Scenario</a:t>
            </a:r>
          </a:p>
          <a:p>
            <a:pPr marL="0" indent="0">
              <a:buNone/>
            </a:pPr>
            <a:r>
              <a:rPr lang="en-GB" sz="1200" dirty="0">
                <a:effectLst/>
                <a:latin typeface="Arial" panose="020B0604020202020204" pitchFamily="34" charset="0"/>
                <a:ea typeface="Calibri" panose="020F0502020204030204" pitchFamily="34" charset="0"/>
              </a:rPr>
              <a:t>Mr and Mrs Smart noticed cracking in their property and notified insurers. </a:t>
            </a:r>
          </a:p>
          <a:p>
            <a:pPr marL="0" indent="0">
              <a:buNone/>
            </a:pPr>
            <a:r>
              <a:rPr lang="en-GB" sz="1200" dirty="0">
                <a:effectLst/>
                <a:latin typeface="Arial" panose="020B0604020202020204" pitchFamily="34" charset="0"/>
                <a:ea typeface="Calibri" panose="020F0502020204030204" pitchFamily="34" charset="0"/>
              </a:rPr>
              <a:t>Site investigations were undertaken and roots from a Birch tree and a cherry tree were found in the trial pits.   </a:t>
            </a:r>
            <a:endParaRPr lang="en-GB" sz="1200" dirty="0">
              <a:effectLst/>
              <a:latin typeface="Calibri" panose="020F0502020204030204" pitchFamily="34" charset="0"/>
              <a:ea typeface="Calibri" panose="020F0502020204030204" pitchFamily="34" charset="0"/>
            </a:endParaRPr>
          </a:p>
          <a:p>
            <a:pPr marL="0" indent="0">
              <a:buNone/>
            </a:pPr>
            <a:r>
              <a:rPr lang="en-GB" sz="1200" dirty="0">
                <a:effectLst/>
                <a:latin typeface="Arial" panose="020B0604020202020204" pitchFamily="34" charset="0"/>
                <a:ea typeface="Calibri" panose="020F0502020204030204" pitchFamily="34" charset="0"/>
              </a:rPr>
              <a:t>The Birch tree is on the pavement at the front of the property and owned by the Local Authority.  The cherry tree is in the neighbour’s back garden.</a:t>
            </a:r>
          </a:p>
          <a:p>
            <a:pPr marL="0" indent="0">
              <a:buNone/>
            </a:pPr>
            <a:r>
              <a:rPr lang="en-GB" sz="1200" b="1" dirty="0">
                <a:latin typeface="Arial" panose="020B0604020202020204" pitchFamily="34" charset="0"/>
                <a:ea typeface="Calibri" panose="020F0502020204030204" pitchFamily="34" charset="0"/>
              </a:rPr>
              <a:t>Cause(s) of Action </a:t>
            </a:r>
            <a:endParaRPr lang="en-GB" sz="1200" b="1" dirty="0">
              <a:effectLst/>
              <a:latin typeface="Calibri" panose="020F0502020204030204" pitchFamily="34" charset="0"/>
              <a:ea typeface="Calibri" panose="020F0502020204030204" pitchFamily="34" charset="0"/>
            </a:endParaRPr>
          </a:p>
          <a:p>
            <a:r>
              <a:rPr lang="en-GB" sz="1200" dirty="0"/>
              <a:t>Negligence</a:t>
            </a:r>
          </a:p>
          <a:p>
            <a:r>
              <a:rPr lang="en-GB" sz="1200" dirty="0"/>
              <a:t>Nuisance</a:t>
            </a:r>
          </a:p>
          <a:p>
            <a:pPr marL="0" indent="0">
              <a:buNone/>
            </a:pPr>
            <a:r>
              <a:rPr lang="en-GB" sz="1200" b="1" dirty="0"/>
              <a:t>Questions / Information / Considerations</a:t>
            </a:r>
          </a:p>
          <a:p>
            <a:r>
              <a:rPr lang="en-GB" sz="1200" dirty="0"/>
              <a:t>Local Authority should have inspection / maintenance regime in place – request records.</a:t>
            </a:r>
          </a:p>
          <a:p>
            <a:r>
              <a:rPr lang="en-GB" sz="1200" dirty="0"/>
              <a:t>Was the neighbour aware / put on notice of damage?  If so, did they fail to take any action?</a:t>
            </a:r>
          </a:p>
          <a:p>
            <a:r>
              <a:rPr lang="en-GB" sz="1200" dirty="0"/>
              <a:t>Does an </a:t>
            </a:r>
            <a:r>
              <a:rPr lang="en-GB" sz="1200" dirty="0" err="1"/>
              <a:t>arboricultural</a:t>
            </a:r>
            <a:r>
              <a:rPr lang="en-GB" sz="1200" dirty="0"/>
              <a:t> report need to be obtained?</a:t>
            </a:r>
          </a:p>
          <a:p>
            <a:r>
              <a:rPr lang="en-GB" sz="1200" dirty="0"/>
              <a:t>Does a drainage survey need to be undertaken?</a:t>
            </a:r>
          </a:p>
        </p:txBody>
      </p:sp>
    </p:spTree>
    <p:extLst>
      <p:ext uri="{BB962C8B-B14F-4D97-AF65-F5344CB8AC3E}">
        <p14:creationId xmlns:p14="http://schemas.microsoft.com/office/powerpoint/2010/main" val="3265697801"/>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A0A19C-3F94-48AB-875E-1F35603FDF4B}"/>
              </a:ext>
            </a:extLst>
          </p:cNvPr>
          <p:cNvSpPr>
            <a:spLocks noGrp="1"/>
          </p:cNvSpPr>
          <p:nvPr>
            <p:ph type="title"/>
          </p:nvPr>
        </p:nvSpPr>
        <p:spPr/>
        <p:txBody>
          <a:bodyPr>
            <a:normAutofit/>
          </a:bodyPr>
          <a:lstStyle/>
          <a:p>
            <a:r>
              <a:rPr lang="en-GB" dirty="0"/>
              <a:t>Consumer Protection Act 1987 (1)</a:t>
            </a:r>
          </a:p>
        </p:txBody>
      </p:sp>
      <p:sp>
        <p:nvSpPr>
          <p:cNvPr id="5" name="Slide Number Placeholder 4"/>
          <p:cNvSpPr>
            <a:spLocks noGrp="1"/>
          </p:cNvSpPr>
          <p:nvPr>
            <p:ph type="sldNum" sz="quarter" idx="11"/>
          </p:nvPr>
        </p:nvSpPr>
        <p:spPr/>
        <p:txBody>
          <a:bodyPr/>
          <a:lstStyle/>
          <a:p>
            <a:fld id="{9C339539-FC25-4D3F-8E85-7177AA1EE7EC}" type="slidenum">
              <a:rPr lang="en-GB" smtClean="0"/>
              <a:pPr/>
              <a:t>16</a:t>
            </a:fld>
            <a:endParaRPr lang="en-GB" dirty="0"/>
          </a:p>
        </p:txBody>
      </p:sp>
      <p:sp>
        <p:nvSpPr>
          <p:cNvPr id="8" name="Content Placeholder 7">
            <a:extLst>
              <a:ext uri="{FF2B5EF4-FFF2-40B4-BE49-F238E27FC236}">
                <a16:creationId xmlns:a16="http://schemas.microsoft.com/office/drawing/2014/main" id="{C41C391C-DCEF-4F25-B049-4107F21B1722}"/>
              </a:ext>
            </a:extLst>
          </p:cNvPr>
          <p:cNvSpPr>
            <a:spLocks noGrp="1"/>
          </p:cNvSpPr>
          <p:nvPr>
            <p:ph idx="1"/>
          </p:nvPr>
        </p:nvSpPr>
        <p:spPr/>
        <p:txBody>
          <a:bodyPr>
            <a:normAutofit/>
          </a:bodyPr>
          <a:lstStyle/>
          <a:p>
            <a:r>
              <a:rPr lang="en-GB" dirty="0"/>
              <a:t>Designed to protect consumers and give them rights when buying goods.</a:t>
            </a:r>
          </a:p>
          <a:p>
            <a:r>
              <a:rPr lang="en-GB" dirty="0"/>
              <a:t>The main aim of the act is to place legal liability on the producers of defective goods rather than on the sellers of the goods.</a:t>
            </a:r>
          </a:p>
          <a:p>
            <a:r>
              <a:rPr lang="en-GB" dirty="0"/>
              <a:t>What needs to be established?</a:t>
            </a:r>
          </a:p>
          <a:p>
            <a:pPr lvl="1"/>
            <a:r>
              <a:rPr lang="en-GB" dirty="0"/>
              <a:t>Was there a defect in the product?</a:t>
            </a:r>
          </a:p>
          <a:p>
            <a:pPr lvl="1"/>
            <a:r>
              <a:rPr lang="en-GB" dirty="0"/>
              <a:t>Is the defendant the relevant person who can be held liable?</a:t>
            </a:r>
          </a:p>
          <a:p>
            <a:pPr lvl="1"/>
            <a:r>
              <a:rPr lang="en-GB" dirty="0"/>
              <a:t>Is there a defence available under the Act?</a:t>
            </a:r>
          </a:p>
          <a:p>
            <a:pPr lvl="1"/>
            <a:r>
              <a:rPr lang="en-GB" dirty="0"/>
              <a:t>Did the defect cause the damage?</a:t>
            </a:r>
          </a:p>
          <a:p>
            <a:r>
              <a:rPr lang="en-GB" dirty="0"/>
              <a:t>A product is defective for the purposes of the Act if it can be shown that the safety of the product is not such as persons are entitled to expect (not a very high test). </a:t>
            </a:r>
          </a:p>
        </p:txBody>
      </p:sp>
    </p:spTree>
    <p:extLst>
      <p:ext uri="{BB962C8B-B14F-4D97-AF65-F5344CB8AC3E}">
        <p14:creationId xmlns:p14="http://schemas.microsoft.com/office/powerpoint/2010/main" val="62910906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A0FD-B559-4DA8-9DB5-CC1B9439E9ED}"/>
              </a:ext>
            </a:extLst>
          </p:cNvPr>
          <p:cNvSpPr>
            <a:spLocks noGrp="1"/>
          </p:cNvSpPr>
          <p:nvPr>
            <p:ph type="title"/>
          </p:nvPr>
        </p:nvSpPr>
        <p:spPr/>
        <p:txBody>
          <a:bodyPr/>
          <a:lstStyle/>
          <a:p>
            <a:r>
              <a:rPr lang="en-GB" dirty="0"/>
              <a:t>Consumer Protection Act 1987 (2)</a:t>
            </a:r>
          </a:p>
        </p:txBody>
      </p:sp>
      <p:sp>
        <p:nvSpPr>
          <p:cNvPr id="3" name="Slide Number Placeholder 2">
            <a:extLst>
              <a:ext uri="{FF2B5EF4-FFF2-40B4-BE49-F238E27FC236}">
                <a16:creationId xmlns:a16="http://schemas.microsoft.com/office/drawing/2014/main" id="{F59A8C65-271F-498F-9828-2FA6C2100246}"/>
              </a:ext>
            </a:extLst>
          </p:cNvPr>
          <p:cNvSpPr>
            <a:spLocks noGrp="1"/>
          </p:cNvSpPr>
          <p:nvPr>
            <p:ph type="sldNum" sz="quarter" idx="11"/>
          </p:nvPr>
        </p:nvSpPr>
        <p:spPr/>
        <p:txBody>
          <a:bodyPr/>
          <a:lstStyle/>
          <a:p>
            <a:fld id="{9C339539-FC25-4D3F-8E85-7177AA1EE7EC}" type="slidenum">
              <a:rPr lang="en-GB" smtClean="0"/>
              <a:pPr/>
              <a:t>17</a:t>
            </a:fld>
            <a:endParaRPr lang="en-GB" dirty="0"/>
          </a:p>
        </p:txBody>
      </p:sp>
      <p:sp>
        <p:nvSpPr>
          <p:cNvPr id="4" name="Content Placeholder 3">
            <a:extLst>
              <a:ext uri="{FF2B5EF4-FFF2-40B4-BE49-F238E27FC236}">
                <a16:creationId xmlns:a16="http://schemas.microsoft.com/office/drawing/2014/main" id="{AFE6FA6D-0988-48C6-8096-75D7570DB1AD}"/>
              </a:ext>
            </a:extLst>
          </p:cNvPr>
          <p:cNvSpPr>
            <a:spLocks noGrp="1"/>
          </p:cNvSpPr>
          <p:nvPr>
            <p:ph idx="1"/>
          </p:nvPr>
        </p:nvSpPr>
        <p:spPr/>
        <p:txBody>
          <a:bodyPr/>
          <a:lstStyle/>
          <a:p>
            <a:endParaRPr lang="en-GB" dirty="0"/>
          </a:p>
          <a:p>
            <a:r>
              <a:rPr lang="en-GB" dirty="0"/>
              <a:t>Who can be held liable?</a:t>
            </a:r>
          </a:p>
          <a:p>
            <a:pPr lvl="1"/>
            <a:r>
              <a:rPr lang="en-GB" dirty="0"/>
              <a:t>Manufacturer</a:t>
            </a:r>
          </a:p>
          <a:p>
            <a:pPr lvl="1"/>
            <a:r>
              <a:rPr lang="en-GB" dirty="0"/>
              <a:t>Apparent manufacturer</a:t>
            </a:r>
          </a:p>
          <a:p>
            <a:pPr lvl="1"/>
            <a:r>
              <a:rPr lang="en-GB" dirty="0"/>
              <a:t>Supplier (in certain circumstances)</a:t>
            </a:r>
          </a:p>
          <a:p>
            <a:pPr marL="347662" lvl="1" indent="0">
              <a:buNone/>
            </a:pPr>
            <a:endParaRPr lang="en-GB" dirty="0"/>
          </a:p>
          <a:p>
            <a:r>
              <a:rPr lang="en-GB" dirty="0"/>
              <a:t>Strict liability under the Consumer Protection Act (“the Act”) means where a product is defective, then in most cases, the producer (i.e. manufacturer) of that product is liable for any harm caused by the defect.</a:t>
            </a:r>
          </a:p>
          <a:p>
            <a:pPr marL="347662" lvl="1" indent="0">
              <a:buNone/>
            </a:pPr>
            <a:endParaRPr lang="en-GB" dirty="0"/>
          </a:p>
          <a:p>
            <a:endParaRPr lang="en-GB" dirty="0"/>
          </a:p>
        </p:txBody>
      </p:sp>
    </p:spTree>
    <p:extLst>
      <p:ext uri="{BB962C8B-B14F-4D97-AF65-F5344CB8AC3E}">
        <p14:creationId xmlns:p14="http://schemas.microsoft.com/office/powerpoint/2010/main" val="255952210"/>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09D0-6562-49F7-A444-8A63E142FECA}"/>
              </a:ext>
            </a:extLst>
          </p:cNvPr>
          <p:cNvSpPr>
            <a:spLocks noGrp="1"/>
          </p:cNvSpPr>
          <p:nvPr>
            <p:ph type="title"/>
          </p:nvPr>
        </p:nvSpPr>
        <p:spPr/>
        <p:txBody>
          <a:bodyPr/>
          <a:lstStyle/>
          <a:p>
            <a:r>
              <a:rPr lang="en-GB" dirty="0"/>
              <a:t>Consumer Protection Act 1987 (3)</a:t>
            </a:r>
          </a:p>
        </p:txBody>
      </p:sp>
      <p:sp>
        <p:nvSpPr>
          <p:cNvPr id="3" name="Content Placeholder 2">
            <a:extLst>
              <a:ext uri="{FF2B5EF4-FFF2-40B4-BE49-F238E27FC236}">
                <a16:creationId xmlns:a16="http://schemas.microsoft.com/office/drawing/2014/main" id="{1053200D-0E96-4365-85C8-E985FACFC7F6}"/>
              </a:ext>
            </a:extLst>
          </p:cNvPr>
          <p:cNvSpPr>
            <a:spLocks noGrp="1"/>
          </p:cNvSpPr>
          <p:nvPr>
            <p:ph idx="1"/>
          </p:nvPr>
        </p:nvSpPr>
        <p:spPr>
          <a:xfrm>
            <a:off x="270000" y="1350000"/>
            <a:ext cx="8640000" cy="3456000"/>
          </a:xfrm>
        </p:spPr>
        <p:txBody>
          <a:bodyPr>
            <a:normAutofit/>
          </a:bodyPr>
          <a:lstStyle/>
          <a:p>
            <a:r>
              <a:rPr lang="en-GB" dirty="0"/>
              <a:t>Although the Act contains a strict liability test, defences may be raised against a claim if the defendant can prove any of the following:</a:t>
            </a:r>
          </a:p>
          <a:p>
            <a:pPr lvl="1"/>
            <a:r>
              <a:rPr lang="en-GB" dirty="0"/>
              <a:t>The producer didn’t sell or supply the product. For example, if the only version of that product had been stolen and had never been intended for public sale.</a:t>
            </a:r>
          </a:p>
          <a:p>
            <a:pPr lvl="1"/>
            <a:r>
              <a:rPr lang="en-GB" dirty="0"/>
              <a:t>The product wasn’t defective when the producer supplied it.</a:t>
            </a:r>
          </a:p>
          <a:p>
            <a:pPr lvl="1"/>
            <a:r>
              <a:rPr lang="en-GB" dirty="0"/>
              <a:t>At the time of production the level of scientific and technical knowledge wasn't advanced enough to have known about the defect in the product.</a:t>
            </a:r>
          </a:p>
          <a:p>
            <a:pPr lvl="1"/>
            <a:r>
              <a:rPr lang="en-GB" dirty="0"/>
              <a:t>The defect is present because of a need to comply with legal requirements.</a:t>
            </a:r>
          </a:p>
          <a:p>
            <a:r>
              <a:rPr lang="en-GB" dirty="0"/>
              <a:t>Limitation –claim must be brought within 3 years of the date of the damage but subject to a long stop date of 10 years.</a:t>
            </a:r>
          </a:p>
        </p:txBody>
      </p:sp>
      <p:sp>
        <p:nvSpPr>
          <p:cNvPr id="5" name="Slide Number Placeholder 4">
            <a:extLst>
              <a:ext uri="{FF2B5EF4-FFF2-40B4-BE49-F238E27FC236}">
                <a16:creationId xmlns:a16="http://schemas.microsoft.com/office/drawing/2014/main" id="{7F464205-23B9-4EE5-A76F-E651A85A5167}"/>
              </a:ext>
            </a:extLst>
          </p:cNvPr>
          <p:cNvSpPr>
            <a:spLocks noGrp="1"/>
          </p:cNvSpPr>
          <p:nvPr>
            <p:ph type="sldNum" sz="quarter" idx="14"/>
          </p:nvPr>
        </p:nvSpPr>
        <p:spPr/>
        <p:txBody>
          <a:bodyPr/>
          <a:lstStyle/>
          <a:p>
            <a:fld id="{9C339539-FC25-4D3F-8E85-7177AA1EE7EC}" type="slidenum">
              <a:rPr lang="en-GB" smtClean="0"/>
              <a:pPr/>
              <a:t>18</a:t>
            </a:fld>
            <a:endParaRPr lang="en-GB" dirty="0"/>
          </a:p>
        </p:txBody>
      </p:sp>
    </p:spTree>
    <p:extLst>
      <p:ext uri="{BB962C8B-B14F-4D97-AF65-F5344CB8AC3E}">
        <p14:creationId xmlns:p14="http://schemas.microsoft.com/office/powerpoint/2010/main" val="3150455172"/>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5B10-D9B2-493D-B639-D2FB4681B726}"/>
              </a:ext>
            </a:extLst>
          </p:cNvPr>
          <p:cNvSpPr>
            <a:spLocks noGrp="1"/>
          </p:cNvSpPr>
          <p:nvPr>
            <p:ph type="title"/>
          </p:nvPr>
        </p:nvSpPr>
        <p:spPr>
          <a:xfrm>
            <a:off x="270000" y="540000"/>
            <a:ext cx="8640000" cy="675000"/>
          </a:xfrm>
        </p:spPr>
        <p:txBody>
          <a:bodyPr/>
          <a:lstStyle/>
          <a:p>
            <a:r>
              <a:rPr lang="en-GB" dirty="0"/>
              <a:t>Case study</a:t>
            </a:r>
          </a:p>
        </p:txBody>
      </p:sp>
      <p:sp>
        <p:nvSpPr>
          <p:cNvPr id="3" name="Slide Number Placeholder 2">
            <a:extLst>
              <a:ext uri="{FF2B5EF4-FFF2-40B4-BE49-F238E27FC236}">
                <a16:creationId xmlns:a16="http://schemas.microsoft.com/office/drawing/2014/main" id="{017B3A67-3146-401B-8482-414FAFA1230B}"/>
              </a:ext>
            </a:extLst>
          </p:cNvPr>
          <p:cNvSpPr>
            <a:spLocks noGrp="1"/>
          </p:cNvSpPr>
          <p:nvPr>
            <p:ph type="sldNum" sz="quarter" idx="11"/>
          </p:nvPr>
        </p:nvSpPr>
        <p:spPr>
          <a:xfrm>
            <a:off x="8532000" y="4896000"/>
            <a:ext cx="360000" cy="180000"/>
          </a:xfrm>
        </p:spPr>
        <p:txBody>
          <a:bodyPr/>
          <a:lstStyle/>
          <a:p>
            <a:fld id="{9C339539-FC25-4D3F-8E85-7177AA1EE7EC}" type="slidenum">
              <a:rPr lang="en-GB" smtClean="0"/>
              <a:pPr/>
              <a:t>19</a:t>
            </a:fld>
            <a:endParaRPr lang="en-GB" dirty="0"/>
          </a:p>
        </p:txBody>
      </p:sp>
      <p:sp>
        <p:nvSpPr>
          <p:cNvPr id="4" name="Content Placeholder 3">
            <a:extLst>
              <a:ext uri="{FF2B5EF4-FFF2-40B4-BE49-F238E27FC236}">
                <a16:creationId xmlns:a16="http://schemas.microsoft.com/office/drawing/2014/main" id="{C4E36BF2-544D-431F-BF30-5FAF3E30EE16}"/>
              </a:ext>
            </a:extLst>
          </p:cNvPr>
          <p:cNvSpPr>
            <a:spLocks noGrp="1"/>
          </p:cNvSpPr>
          <p:nvPr>
            <p:ph idx="1"/>
          </p:nvPr>
        </p:nvSpPr>
        <p:spPr>
          <a:xfrm>
            <a:off x="270000" y="1350000"/>
            <a:ext cx="8640000" cy="3456000"/>
          </a:xfrm>
        </p:spPr>
        <p:txBody>
          <a:bodyPr>
            <a:noAutofit/>
          </a:bodyPr>
          <a:lstStyle/>
          <a:p>
            <a:pPr marL="0" indent="0">
              <a:buNone/>
            </a:pPr>
            <a:r>
              <a:rPr lang="en-GB" sz="1200" b="1" dirty="0"/>
              <a:t>Scenario</a:t>
            </a:r>
          </a:p>
          <a:p>
            <a:pPr marL="0" indent="0">
              <a:buNone/>
            </a:pPr>
            <a:r>
              <a:rPr lang="en-GB" sz="1200" dirty="0"/>
              <a:t>Mr and Mrs Smith purchased a toaster in June 2021.  </a:t>
            </a:r>
          </a:p>
          <a:p>
            <a:pPr marL="0" indent="0">
              <a:buNone/>
            </a:pPr>
            <a:r>
              <a:rPr lang="en-GB" sz="1200" dirty="0"/>
              <a:t>On 7 July 2021, Mrs Smith got up in the morning, put some toast in the toaster and went upstairs to make the bed.  </a:t>
            </a:r>
          </a:p>
          <a:p>
            <a:pPr marL="0" indent="0">
              <a:buNone/>
            </a:pPr>
            <a:r>
              <a:rPr lang="en-GB" sz="1200" dirty="0"/>
              <a:t>On returning downstairs, Mrs Smith noticed smoke coming from the toaster and discovered a fire.  She evacuated the property and called the Fire Service who attended to extinguish the fire. </a:t>
            </a:r>
          </a:p>
          <a:p>
            <a:pPr marL="0" indent="0">
              <a:buNone/>
            </a:pPr>
            <a:r>
              <a:rPr lang="en-GB" sz="1200" b="1" dirty="0"/>
              <a:t>Cause(s) of Action </a:t>
            </a:r>
          </a:p>
          <a:p>
            <a:r>
              <a:rPr lang="en-GB" sz="1200" dirty="0"/>
              <a:t>Consumer Protection Act 1987</a:t>
            </a:r>
          </a:p>
          <a:p>
            <a:r>
              <a:rPr lang="en-GB" sz="1200" dirty="0"/>
              <a:t>Negligence</a:t>
            </a:r>
          </a:p>
          <a:p>
            <a:r>
              <a:rPr lang="en-GB" sz="1200" dirty="0"/>
              <a:t>Res </a:t>
            </a:r>
            <a:r>
              <a:rPr lang="en-GB" sz="1200" dirty="0" err="1"/>
              <a:t>ipsa</a:t>
            </a:r>
            <a:r>
              <a:rPr lang="en-GB" sz="1200" dirty="0"/>
              <a:t> loquitur </a:t>
            </a:r>
          </a:p>
          <a:p>
            <a:pPr marL="0" indent="0">
              <a:buNone/>
            </a:pPr>
            <a:r>
              <a:rPr lang="en-GB" sz="1200" b="1" dirty="0"/>
              <a:t>Questions / Information / Considerations</a:t>
            </a:r>
          </a:p>
          <a:p>
            <a:r>
              <a:rPr lang="en-GB" sz="1200" dirty="0"/>
              <a:t>Has evidence been retained for forensic examination?</a:t>
            </a:r>
          </a:p>
          <a:p>
            <a:r>
              <a:rPr lang="en-GB" sz="1200" dirty="0"/>
              <a:t>Fire Report?</a:t>
            </a:r>
          </a:p>
          <a:p>
            <a:r>
              <a:rPr lang="en-GB" sz="1200" dirty="0"/>
              <a:t>Does a forensic expert need to be instructed?</a:t>
            </a:r>
          </a:p>
        </p:txBody>
      </p:sp>
    </p:spTree>
    <p:extLst>
      <p:ext uri="{BB962C8B-B14F-4D97-AF65-F5344CB8AC3E}">
        <p14:creationId xmlns:p14="http://schemas.microsoft.com/office/powerpoint/2010/main" val="534800014"/>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30D8B3-D182-4377-836C-1288E2686060}"/>
              </a:ext>
            </a:extLst>
          </p:cNvPr>
          <p:cNvSpPr>
            <a:spLocks noGrp="1"/>
          </p:cNvSpPr>
          <p:nvPr>
            <p:ph type="sldNum" sz="quarter" idx="11"/>
          </p:nvPr>
        </p:nvSpPr>
        <p:spPr/>
        <p:txBody>
          <a:bodyPr/>
          <a:lstStyle/>
          <a:p>
            <a:fld id="{9C339539-FC25-4D3F-8E85-7177AA1EE7EC}" type="slidenum">
              <a:rPr lang="en-GB" smtClean="0"/>
              <a:pPr/>
              <a:t>2</a:t>
            </a:fld>
            <a:endParaRPr lang="en-GB" dirty="0"/>
          </a:p>
        </p:txBody>
      </p:sp>
      <p:sp>
        <p:nvSpPr>
          <p:cNvPr id="3" name="Title 2">
            <a:extLst>
              <a:ext uri="{FF2B5EF4-FFF2-40B4-BE49-F238E27FC236}">
                <a16:creationId xmlns:a16="http://schemas.microsoft.com/office/drawing/2014/main" id="{7D143741-E4BF-4FFA-9A4D-2B89F0C9596F}"/>
              </a:ext>
            </a:extLst>
          </p:cNvPr>
          <p:cNvSpPr>
            <a:spLocks noGrp="1"/>
          </p:cNvSpPr>
          <p:nvPr>
            <p:ph type="title"/>
          </p:nvPr>
        </p:nvSpPr>
        <p:spPr/>
        <p:txBody>
          <a:bodyPr/>
          <a:lstStyle/>
          <a:p>
            <a:r>
              <a:rPr lang="en-GB" dirty="0"/>
              <a:t>Learning objectives:</a:t>
            </a:r>
          </a:p>
        </p:txBody>
      </p:sp>
      <p:sp>
        <p:nvSpPr>
          <p:cNvPr id="4" name="Content Placeholder 3">
            <a:extLst>
              <a:ext uri="{FF2B5EF4-FFF2-40B4-BE49-F238E27FC236}">
                <a16:creationId xmlns:a16="http://schemas.microsoft.com/office/drawing/2014/main" id="{B3199D5F-B2E3-4E64-B5A0-1C2A0E68DE1E}"/>
              </a:ext>
            </a:extLst>
          </p:cNvPr>
          <p:cNvSpPr>
            <a:spLocks noGrp="1"/>
          </p:cNvSpPr>
          <p:nvPr>
            <p:ph idx="1"/>
          </p:nvPr>
        </p:nvSpPr>
        <p:spPr/>
        <p:txBody>
          <a:bodyPr/>
          <a:lstStyle/>
          <a:p>
            <a:r>
              <a:rPr lang="en-GB" dirty="0"/>
              <a:t>By the end of this session attendees will be able to:</a:t>
            </a:r>
          </a:p>
          <a:p>
            <a:pPr marL="0" indent="0">
              <a:buNone/>
            </a:pPr>
            <a:endParaRPr lang="en-GB" dirty="0"/>
          </a:p>
          <a:p>
            <a:pPr lvl="1">
              <a:spcBef>
                <a:spcPts val="300"/>
              </a:spcBef>
              <a:spcAft>
                <a:spcPts val="300"/>
              </a:spcAft>
            </a:pPr>
            <a:r>
              <a:rPr lang="en-GB" dirty="0"/>
              <a:t>identify the main causes of action;</a:t>
            </a:r>
          </a:p>
          <a:p>
            <a:pPr lvl="1">
              <a:spcBef>
                <a:spcPts val="300"/>
              </a:spcBef>
              <a:spcAft>
                <a:spcPts val="300"/>
              </a:spcAft>
            </a:pPr>
            <a:r>
              <a:rPr lang="en-GB" dirty="0"/>
              <a:t>understand the basics of each cause of action;</a:t>
            </a:r>
          </a:p>
          <a:p>
            <a:pPr lvl="1">
              <a:spcBef>
                <a:spcPts val="300"/>
              </a:spcBef>
              <a:spcAft>
                <a:spcPts val="300"/>
              </a:spcAft>
            </a:pPr>
            <a:r>
              <a:rPr lang="en-GB" dirty="0"/>
              <a:t>understand what is required in order for a claim to succeed;</a:t>
            </a:r>
          </a:p>
          <a:p>
            <a:pPr lvl="1">
              <a:spcBef>
                <a:spcPts val="300"/>
              </a:spcBef>
              <a:spcAft>
                <a:spcPts val="300"/>
              </a:spcAft>
            </a:pPr>
            <a:r>
              <a:rPr lang="en-GB" dirty="0"/>
              <a:t>know what to look out for when dealing with claims in order to identify potential recoveries; </a:t>
            </a:r>
          </a:p>
          <a:p>
            <a:pPr lvl="1">
              <a:spcBef>
                <a:spcPts val="300"/>
              </a:spcBef>
              <a:spcAft>
                <a:spcPts val="300"/>
              </a:spcAft>
            </a:pPr>
            <a:r>
              <a:rPr lang="en-GB" dirty="0"/>
              <a:t>spot opportunities to recover insurers’ outlay!</a:t>
            </a:r>
          </a:p>
        </p:txBody>
      </p:sp>
    </p:spTree>
    <p:extLst>
      <p:ext uri="{BB962C8B-B14F-4D97-AF65-F5344CB8AC3E}">
        <p14:creationId xmlns:p14="http://schemas.microsoft.com/office/powerpoint/2010/main" val="2322688530"/>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AF41-66C3-472B-824B-D2CC2A25766D}"/>
              </a:ext>
            </a:extLst>
          </p:cNvPr>
          <p:cNvSpPr>
            <a:spLocks noGrp="1"/>
          </p:cNvSpPr>
          <p:nvPr>
            <p:ph type="title"/>
          </p:nvPr>
        </p:nvSpPr>
        <p:spPr/>
        <p:txBody>
          <a:bodyPr/>
          <a:lstStyle/>
          <a:p>
            <a:r>
              <a:rPr lang="en-GB" dirty="0"/>
              <a:t>Water Industry Act 1991</a:t>
            </a:r>
          </a:p>
        </p:txBody>
      </p:sp>
      <p:sp>
        <p:nvSpPr>
          <p:cNvPr id="5" name="Slide Number Placeholder 4"/>
          <p:cNvSpPr>
            <a:spLocks noGrp="1"/>
          </p:cNvSpPr>
          <p:nvPr>
            <p:ph type="sldNum" sz="quarter" idx="11"/>
          </p:nvPr>
        </p:nvSpPr>
        <p:spPr/>
        <p:txBody>
          <a:bodyPr/>
          <a:lstStyle/>
          <a:p>
            <a:fld id="{9C339539-FC25-4D3F-8E85-7177AA1EE7EC}" type="slidenum">
              <a:rPr lang="en-GB" smtClean="0"/>
              <a:pPr/>
              <a:t>20</a:t>
            </a:fld>
            <a:endParaRPr lang="en-GB" dirty="0"/>
          </a:p>
        </p:txBody>
      </p:sp>
      <p:sp>
        <p:nvSpPr>
          <p:cNvPr id="3" name="Content Placeholder 2">
            <a:extLst>
              <a:ext uri="{FF2B5EF4-FFF2-40B4-BE49-F238E27FC236}">
                <a16:creationId xmlns:a16="http://schemas.microsoft.com/office/drawing/2014/main" id="{EA9BF47C-0C18-4C13-9D69-5E07D276ACB5}"/>
              </a:ext>
            </a:extLst>
          </p:cNvPr>
          <p:cNvSpPr>
            <a:spLocks noGrp="1"/>
          </p:cNvSpPr>
          <p:nvPr>
            <p:ph idx="1"/>
          </p:nvPr>
        </p:nvSpPr>
        <p:spPr/>
        <p:txBody>
          <a:bodyPr>
            <a:normAutofit/>
          </a:bodyPr>
          <a:lstStyle/>
          <a:p>
            <a:r>
              <a:rPr lang="en-GB" dirty="0"/>
              <a:t>The Water Industry Act 1991 imposes strict liability on water undertakers for escapes of water. </a:t>
            </a:r>
          </a:p>
          <a:p>
            <a:pPr marL="0" indent="0">
              <a:buNone/>
            </a:pPr>
            <a:endParaRPr lang="en-GB" dirty="0"/>
          </a:p>
          <a:p>
            <a:pPr lvl="1"/>
            <a:r>
              <a:rPr lang="en-GB" dirty="0"/>
              <a:t>Section 209(1) states “Where an escape of water, however caused, from a pipe vested in a water undertaker causes loss or damage, the undertaker shall be liable, except as otherwise provided in this section, for the loss or damage”</a:t>
            </a:r>
          </a:p>
          <a:p>
            <a:r>
              <a:rPr lang="en-GB" dirty="0"/>
              <a:t>If the leak is due to a damaged water pipe, or if the pipe bursts, responsibility for fixing it depends on which  section of the pipe is damaged.</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57886302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A0A19C-3F94-48AB-875E-1F35603FDF4B}"/>
              </a:ext>
            </a:extLst>
          </p:cNvPr>
          <p:cNvSpPr>
            <a:spLocks noGrp="1"/>
          </p:cNvSpPr>
          <p:nvPr>
            <p:ph type="title"/>
          </p:nvPr>
        </p:nvSpPr>
        <p:spPr/>
        <p:txBody>
          <a:bodyPr/>
          <a:lstStyle/>
          <a:p>
            <a:r>
              <a:rPr lang="en-GB" dirty="0"/>
              <a:t>Who owns what?</a:t>
            </a:r>
          </a:p>
        </p:txBody>
      </p:sp>
      <p:sp>
        <p:nvSpPr>
          <p:cNvPr id="5" name="Slide Number Placeholder 4"/>
          <p:cNvSpPr>
            <a:spLocks noGrp="1"/>
          </p:cNvSpPr>
          <p:nvPr>
            <p:ph type="sldNum" sz="quarter" idx="11"/>
          </p:nvPr>
        </p:nvSpPr>
        <p:spPr/>
        <p:txBody>
          <a:bodyPr/>
          <a:lstStyle/>
          <a:p>
            <a:fld id="{9C339539-FC25-4D3F-8E85-7177AA1EE7EC}" type="slidenum">
              <a:rPr lang="en-GB" smtClean="0"/>
              <a:pPr/>
              <a:t>21</a:t>
            </a:fld>
            <a:endParaRPr lang="en-GB" dirty="0"/>
          </a:p>
        </p:txBody>
      </p:sp>
      <p:pic>
        <p:nvPicPr>
          <p:cNvPr id="6" name="Picture 1">
            <a:extLst>
              <a:ext uri="{FF2B5EF4-FFF2-40B4-BE49-F238E27FC236}">
                <a16:creationId xmlns:a16="http://schemas.microsoft.com/office/drawing/2014/main" id="{5EF69393-A501-4607-82BC-25E81AA414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862" y="1628654"/>
            <a:ext cx="7737230" cy="297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188975"/>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B62EC0-A464-4EA0-92D3-26C36B6B4AB2}"/>
              </a:ext>
            </a:extLst>
          </p:cNvPr>
          <p:cNvSpPr>
            <a:spLocks noGrp="1"/>
          </p:cNvSpPr>
          <p:nvPr>
            <p:ph type="sldNum" sz="quarter" idx="11"/>
          </p:nvPr>
        </p:nvSpPr>
        <p:spPr>
          <a:xfrm>
            <a:off x="8532000" y="4896000"/>
            <a:ext cx="360000" cy="180000"/>
          </a:xfrm>
        </p:spPr>
        <p:txBody>
          <a:bodyPr/>
          <a:lstStyle/>
          <a:p>
            <a:fld id="{9C339539-FC25-4D3F-8E85-7177AA1EE7EC}" type="slidenum">
              <a:rPr lang="en-GB" smtClean="0"/>
              <a:pPr/>
              <a:t>22</a:t>
            </a:fld>
            <a:endParaRPr lang="en-GB" dirty="0"/>
          </a:p>
        </p:txBody>
      </p:sp>
      <p:sp>
        <p:nvSpPr>
          <p:cNvPr id="3" name="Title 2">
            <a:extLst>
              <a:ext uri="{FF2B5EF4-FFF2-40B4-BE49-F238E27FC236}">
                <a16:creationId xmlns:a16="http://schemas.microsoft.com/office/drawing/2014/main" id="{2C9A9A2C-E78E-4266-B943-F397D6F96F76}"/>
              </a:ext>
            </a:extLst>
          </p:cNvPr>
          <p:cNvSpPr>
            <a:spLocks noGrp="1"/>
          </p:cNvSpPr>
          <p:nvPr>
            <p:ph type="title"/>
          </p:nvPr>
        </p:nvSpPr>
        <p:spPr>
          <a:xfrm>
            <a:off x="270000" y="540000"/>
            <a:ext cx="8640000" cy="675000"/>
          </a:xfrm>
        </p:spPr>
        <p:txBody>
          <a:bodyPr/>
          <a:lstStyle/>
          <a:p>
            <a:r>
              <a:rPr lang="en-GB" dirty="0"/>
              <a:t>Case study</a:t>
            </a:r>
          </a:p>
        </p:txBody>
      </p:sp>
      <p:sp>
        <p:nvSpPr>
          <p:cNvPr id="4" name="Content Placeholder 3">
            <a:extLst>
              <a:ext uri="{FF2B5EF4-FFF2-40B4-BE49-F238E27FC236}">
                <a16:creationId xmlns:a16="http://schemas.microsoft.com/office/drawing/2014/main" id="{3B9DE516-C78F-4285-9B70-61CBB96C8C09}"/>
              </a:ext>
            </a:extLst>
          </p:cNvPr>
          <p:cNvSpPr>
            <a:spLocks noGrp="1"/>
          </p:cNvSpPr>
          <p:nvPr>
            <p:ph idx="1"/>
          </p:nvPr>
        </p:nvSpPr>
        <p:spPr>
          <a:xfrm>
            <a:off x="270000" y="1350000"/>
            <a:ext cx="8640000" cy="3456000"/>
          </a:xfrm>
        </p:spPr>
        <p:txBody>
          <a:bodyPr>
            <a:normAutofit/>
          </a:bodyPr>
          <a:lstStyle/>
          <a:p>
            <a:pPr marL="0" indent="0">
              <a:buNone/>
            </a:pPr>
            <a:r>
              <a:rPr lang="en-GB" sz="1200" b="1" dirty="0"/>
              <a:t>Scenario</a:t>
            </a:r>
          </a:p>
          <a:p>
            <a:pPr marL="0" indent="0">
              <a:buNone/>
            </a:pPr>
            <a:r>
              <a:rPr lang="en-GB" sz="1200" dirty="0"/>
              <a:t>Mr and Mrs White’s property was flooded with water.  </a:t>
            </a:r>
          </a:p>
          <a:p>
            <a:pPr marL="0" indent="0">
              <a:buNone/>
            </a:pPr>
            <a:r>
              <a:rPr lang="en-GB" sz="1200" dirty="0"/>
              <a:t>After trace and access was carried out the cause was determined as a burst water main laid in the public highway.</a:t>
            </a:r>
          </a:p>
          <a:p>
            <a:pPr marL="0" indent="0">
              <a:buNone/>
            </a:pPr>
            <a:r>
              <a:rPr lang="en-GB" sz="1200" b="1" dirty="0"/>
              <a:t>Cause(s) of Action </a:t>
            </a:r>
          </a:p>
          <a:p>
            <a:r>
              <a:rPr lang="en-GB" sz="1200" dirty="0"/>
              <a:t>Negligence</a:t>
            </a:r>
          </a:p>
          <a:p>
            <a:r>
              <a:rPr lang="en-GB" sz="1200" dirty="0"/>
              <a:t>Water Industry Act 1991</a:t>
            </a:r>
          </a:p>
          <a:p>
            <a:pPr marL="0" indent="0">
              <a:buNone/>
            </a:pPr>
            <a:r>
              <a:rPr lang="en-GB" sz="1200" b="1" dirty="0"/>
              <a:t>Questions / Information / Considerations</a:t>
            </a:r>
          </a:p>
          <a:p>
            <a:r>
              <a:rPr lang="en-GB" sz="1200" dirty="0"/>
              <a:t>Who is responsible for the pipe?</a:t>
            </a:r>
          </a:p>
          <a:p>
            <a:r>
              <a:rPr lang="en-GB" sz="1200" dirty="0"/>
              <a:t>Does strict liability apply?</a:t>
            </a:r>
          </a:p>
        </p:txBody>
      </p:sp>
    </p:spTree>
    <p:extLst>
      <p:ext uri="{BB962C8B-B14F-4D97-AF65-F5344CB8AC3E}">
        <p14:creationId xmlns:p14="http://schemas.microsoft.com/office/powerpoint/2010/main" val="4135287016"/>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AF41-66C3-472B-824B-D2CC2A25766D}"/>
              </a:ext>
            </a:extLst>
          </p:cNvPr>
          <p:cNvSpPr>
            <a:spLocks noGrp="1"/>
          </p:cNvSpPr>
          <p:nvPr>
            <p:ph type="title"/>
          </p:nvPr>
        </p:nvSpPr>
        <p:spPr/>
        <p:txBody>
          <a:bodyPr/>
          <a:lstStyle/>
          <a:p>
            <a:r>
              <a:rPr lang="en-GB" dirty="0"/>
              <a:t>EVIDENCE</a:t>
            </a:r>
          </a:p>
        </p:txBody>
      </p:sp>
      <p:sp>
        <p:nvSpPr>
          <p:cNvPr id="5" name="Slide Number Placeholder 4"/>
          <p:cNvSpPr>
            <a:spLocks noGrp="1"/>
          </p:cNvSpPr>
          <p:nvPr>
            <p:ph type="sldNum" sz="quarter" idx="11"/>
          </p:nvPr>
        </p:nvSpPr>
        <p:spPr/>
        <p:txBody>
          <a:bodyPr/>
          <a:lstStyle/>
          <a:p>
            <a:fld id="{9C339539-FC25-4D3F-8E85-7177AA1EE7EC}" type="slidenum">
              <a:rPr lang="en-GB" smtClean="0"/>
              <a:pPr/>
              <a:t>23</a:t>
            </a:fld>
            <a:endParaRPr lang="en-GB" dirty="0"/>
          </a:p>
        </p:txBody>
      </p:sp>
      <p:sp>
        <p:nvSpPr>
          <p:cNvPr id="3" name="Content Placeholder 2">
            <a:extLst>
              <a:ext uri="{FF2B5EF4-FFF2-40B4-BE49-F238E27FC236}">
                <a16:creationId xmlns:a16="http://schemas.microsoft.com/office/drawing/2014/main" id="{EA9BF47C-0C18-4C13-9D69-5E07D276ACB5}"/>
              </a:ext>
            </a:extLst>
          </p:cNvPr>
          <p:cNvSpPr>
            <a:spLocks noGrp="1"/>
          </p:cNvSpPr>
          <p:nvPr>
            <p:ph idx="1"/>
          </p:nvPr>
        </p:nvSpPr>
        <p:spPr/>
        <p:txBody>
          <a:bodyPr>
            <a:normAutofit lnSpcReduction="10000"/>
          </a:bodyPr>
          <a:lstStyle/>
          <a:p>
            <a:r>
              <a:rPr lang="en-GB" dirty="0"/>
              <a:t>It is </a:t>
            </a:r>
            <a:r>
              <a:rPr lang="en-GB" dirty="0">
                <a:solidFill>
                  <a:schemeClr val="accent2"/>
                </a:solidFill>
              </a:rPr>
              <a:t>vital</a:t>
            </a:r>
            <a:r>
              <a:rPr lang="en-GB" dirty="0"/>
              <a:t> to preserve evidence at the outset.</a:t>
            </a:r>
          </a:p>
          <a:p>
            <a:pPr lvl="1">
              <a:spcBef>
                <a:spcPts val="300"/>
              </a:spcBef>
              <a:spcAft>
                <a:spcPts val="300"/>
              </a:spcAft>
            </a:pPr>
            <a:r>
              <a:rPr lang="en-GB" dirty="0"/>
              <a:t>Do not assume that someone else has retained the evidence and do not leave the evidence with the insured to preserve. </a:t>
            </a:r>
          </a:p>
          <a:p>
            <a:pPr lvl="1">
              <a:spcBef>
                <a:spcPts val="300"/>
              </a:spcBef>
              <a:spcAft>
                <a:spcPts val="300"/>
              </a:spcAft>
            </a:pPr>
            <a:r>
              <a:rPr lang="en-GB" dirty="0"/>
              <a:t>If it is a small item (e.g. a flexible hose) ask the loss adjuster to take it away during the initial visit and either retain it or pass it to you. </a:t>
            </a:r>
          </a:p>
          <a:p>
            <a:pPr lvl="1">
              <a:spcBef>
                <a:spcPts val="300"/>
              </a:spcBef>
              <a:spcAft>
                <a:spcPts val="300"/>
              </a:spcAft>
            </a:pPr>
            <a:r>
              <a:rPr lang="en-GB" dirty="0"/>
              <a:t>If a large item (e.g. washing machine), arrange for it to be collected and stored by forensic experts for forensic examination.  </a:t>
            </a:r>
          </a:p>
          <a:p>
            <a:r>
              <a:rPr lang="en-GB" dirty="0"/>
              <a:t>If the evidence is disposed of then this does not automatically rule out a recovery and it will depend on the facts of each individual case but it will make a recovery much more difficult.  In smaller claims, if the evidence has been disposed of, then it is usually not worth incurring the costs of attempting to pursue a recovery.  </a:t>
            </a:r>
          </a:p>
        </p:txBody>
      </p:sp>
    </p:spTree>
    <p:extLst>
      <p:ext uri="{BB962C8B-B14F-4D97-AF65-F5344CB8AC3E}">
        <p14:creationId xmlns:p14="http://schemas.microsoft.com/office/powerpoint/2010/main" val="1366496446"/>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5D99-557F-4F1C-804C-8C8D468B2E67}"/>
              </a:ext>
            </a:extLst>
          </p:cNvPr>
          <p:cNvSpPr>
            <a:spLocks noGrp="1"/>
          </p:cNvSpPr>
          <p:nvPr>
            <p:ph type="title"/>
          </p:nvPr>
        </p:nvSpPr>
        <p:spPr/>
        <p:txBody>
          <a:bodyPr/>
          <a:lstStyle/>
          <a:p>
            <a:r>
              <a:rPr lang="en-GB" dirty="0"/>
              <a:t>Learning objectives:</a:t>
            </a:r>
          </a:p>
        </p:txBody>
      </p:sp>
      <p:sp>
        <p:nvSpPr>
          <p:cNvPr id="3" name="Slide Number Placeholder 2">
            <a:extLst>
              <a:ext uri="{FF2B5EF4-FFF2-40B4-BE49-F238E27FC236}">
                <a16:creationId xmlns:a16="http://schemas.microsoft.com/office/drawing/2014/main" id="{3EE29289-5A51-4621-A0B3-B6B2FAD03B03}"/>
              </a:ext>
            </a:extLst>
          </p:cNvPr>
          <p:cNvSpPr>
            <a:spLocks noGrp="1"/>
          </p:cNvSpPr>
          <p:nvPr>
            <p:ph type="sldNum" sz="quarter" idx="11"/>
          </p:nvPr>
        </p:nvSpPr>
        <p:spPr/>
        <p:txBody>
          <a:bodyPr/>
          <a:lstStyle/>
          <a:p>
            <a:fld id="{9C339539-FC25-4D3F-8E85-7177AA1EE7EC}" type="slidenum">
              <a:rPr lang="en-GB" smtClean="0"/>
              <a:pPr/>
              <a:t>24</a:t>
            </a:fld>
            <a:endParaRPr lang="en-GB" dirty="0"/>
          </a:p>
        </p:txBody>
      </p:sp>
      <p:sp>
        <p:nvSpPr>
          <p:cNvPr id="4" name="Content Placeholder 3">
            <a:extLst>
              <a:ext uri="{FF2B5EF4-FFF2-40B4-BE49-F238E27FC236}">
                <a16:creationId xmlns:a16="http://schemas.microsoft.com/office/drawing/2014/main" id="{67BF3C78-2482-4C97-82D3-B2B8056A36A2}"/>
              </a:ext>
            </a:extLst>
          </p:cNvPr>
          <p:cNvSpPr>
            <a:spLocks noGrp="1"/>
          </p:cNvSpPr>
          <p:nvPr>
            <p:ph idx="1"/>
          </p:nvPr>
        </p:nvSpPr>
        <p:spPr/>
        <p:txBody>
          <a:bodyPr/>
          <a:lstStyle/>
          <a:p>
            <a:pPr marL="0" marR="0" lvl="0" indent="0" algn="l" defTabSz="914400" rtl="0" eaLnBrk="1" fontAlgn="base" latinLnBrk="0" hangingPunct="1">
              <a:lnSpc>
                <a:spcPct val="100000"/>
              </a:lnSpc>
              <a:spcBef>
                <a:spcPts val="600"/>
              </a:spcBef>
              <a:spcAft>
                <a:spcPts val="100"/>
              </a:spcAft>
              <a:buClrTx/>
              <a:buSzPct val="100000"/>
              <a:buFontTx/>
              <a:buNone/>
              <a:tabLst/>
              <a:defRPr/>
            </a:pPr>
            <a:endParaRPr kumimoji="0" lang="en-GB" sz="1800" b="0" i="0" u="none" strike="noStrike" kern="0" cap="none" spc="0" normalizeH="0" baseline="0" noProof="0" dirty="0">
              <a:ln>
                <a:noFill/>
              </a:ln>
              <a:solidFill>
                <a:srgbClr val="153043"/>
              </a:solidFill>
              <a:effectLst/>
              <a:uLnTx/>
              <a:uFillTx/>
              <a:latin typeface="Arial" panose="020B0604020202020204"/>
              <a:ea typeface="+mn-ea"/>
              <a:cs typeface="+mn-cs"/>
            </a:endParaRPr>
          </a:p>
          <a:p>
            <a:pPr marL="631825" marR="0" lvl="1" indent="-284163" algn="l" defTabSz="914400" rtl="0" eaLnBrk="1" fontAlgn="base" latinLnBrk="0" hangingPunct="1">
              <a:lnSpc>
                <a:spcPct val="100000"/>
              </a:lnSpc>
              <a:spcBef>
                <a:spcPts val="300"/>
              </a:spcBef>
              <a:spcAft>
                <a:spcPts val="300"/>
              </a:spcAft>
              <a:buClrTx/>
              <a:buSzPct val="100000"/>
              <a:buFontTx/>
              <a:buBlip>
                <a:blip r:embed="rId3"/>
              </a:buBlip>
              <a:tabLst/>
              <a:defRPr/>
            </a:pPr>
            <a:r>
              <a:rPr kumimoji="0" lang="en-GB" sz="1800" b="0" i="0" u="none" strike="noStrike" kern="0" cap="none" spc="0" normalizeH="0" baseline="0" noProof="0" dirty="0">
                <a:ln>
                  <a:noFill/>
                </a:ln>
                <a:solidFill>
                  <a:srgbClr val="153043"/>
                </a:solidFill>
                <a:effectLst/>
                <a:uLnTx/>
                <a:uFillTx/>
                <a:latin typeface="Arial" panose="020B0604020202020204"/>
                <a:cs typeface="+mn-cs"/>
              </a:rPr>
              <a:t>identify the main causes of action;</a:t>
            </a:r>
          </a:p>
          <a:p>
            <a:pPr marL="631825" marR="0" lvl="1" indent="-284163" algn="l" defTabSz="914400" rtl="0" eaLnBrk="1" fontAlgn="base" latinLnBrk="0" hangingPunct="1">
              <a:lnSpc>
                <a:spcPct val="100000"/>
              </a:lnSpc>
              <a:spcBef>
                <a:spcPts val="300"/>
              </a:spcBef>
              <a:spcAft>
                <a:spcPts val="300"/>
              </a:spcAft>
              <a:buClrTx/>
              <a:buSzPct val="100000"/>
              <a:buFontTx/>
              <a:buBlip>
                <a:blip r:embed="rId3"/>
              </a:buBlip>
              <a:tabLst/>
              <a:defRPr/>
            </a:pPr>
            <a:r>
              <a:rPr kumimoji="0" lang="en-GB" sz="1800" b="0" i="0" u="none" strike="noStrike" kern="0" cap="none" spc="0" normalizeH="0" baseline="0" noProof="0" dirty="0">
                <a:ln>
                  <a:noFill/>
                </a:ln>
                <a:solidFill>
                  <a:srgbClr val="153043"/>
                </a:solidFill>
                <a:effectLst/>
                <a:uLnTx/>
                <a:uFillTx/>
                <a:latin typeface="Arial" panose="020B0604020202020204"/>
                <a:cs typeface="+mn-cs"/>
              </a:rPr>
              <a:t>understand the basics of each cause of action;</a:t>
            </a:r>
          </a:p>
          <a:p>
            <a:pPr marL="631825" marR="0" lvl="1" indent="-284163" algn="l" defTabSz="914400" rtl="0" eaLnBrk="1" fontAlgn="base" latinLnBrk="0" hangingPunct="1">
              <a:lnSpc>
                <a:spcPct val="100000"/>
              </a:lnSpc>
              <a:spcBef>
                <a:spcPts val="300"/>
              </a:spcBef>
              <a:spcAft>
                <a:spcPts val="300"/>
              </a:spcAft>
              <a:buClrTx/>
              <a:buSzPct val="100000"/>
              <a:buFontTx/>
              <a:buBlip>
                <a:blip r:embed="rId3"/>
              </a:buBlip>
              <a:tabLst/>
              <a:defRPr/>
            </a:pPr>
            <a:r>
              <a:rPr kumimoji="0" lang="en-GB" sz="1800" b="0" i="0" u="none" strike="noStrike" kern="0" cap="none" spc="0" normalizeH="0" baseline="0" noProof="0" dirty="0">
                <a:ln>
                  <a:noFill/>
                </a:ln>
                <a:solidFill>
                  <a:srgbClr val="153043"/>
                </a:solidFill>
                <a:effectLst/>
                <a:uLnTx/>
                <a:uFillTx/>
                <a:latin typeface="Arial" panose="020B0604020202020204"/>
                <a:cs typeface="+mn-cs"/>
              </a:rPr>
              <a:t>understand what is required in order for a claim to succeed;</a:t>
            </a:r>
          </a:p>
          <a:p>
            <a:pPr marL="631825" marR="0" lvl="1" indent="-284163" algn="l" defTabSz="914400" rtl="0" eaLnBrk="1" fontAlgn="base" latinLnBrk="0" hangingPunct="1">
              <a:lnSpc>
                <a:spcPct val="100000"/>
              </a:lnSpc>
              <a:spcBef>
                <a:spcPts val="300"/>
              </a:spcBef>
              <a:spcAft>
                <a:spcPts val="300"/>
              </a:spcAft>
              <a:buClrTx/>
              <a:buSzPct val="100000"/>
              <a:buFontTx/>
              <a:buBlip>
                <a:blip r:embed="rId3"/>
              </a:buBlip>
              <a:tabLst/>
              <a:defRPr/>
            </a:pPr>
            <a:r>
              <a:rPr kumimoji="0" lang="en-GB" sz="1800" b="0" i="0" u="none" strike="noStrike" kern="0" cap="none" spc="0" normalizeH="0" baseline="0" noProof="0" dirty="0">
                <a:ln>
                  <a:noFill/>
                </a:ln>
                <a:solidFill>
                  <a:srgbClr val="153043"/>
                </a:solidFill>
                <a:effectLst/>
                <a:uLnTx/>
                <a:uFillTx/>
                <a:latin typeface="Arial" panose="020B0604020202020204"/>
                <a:cs typeface="+mn-cs"/>
              </a:rPr>
              <a:t>know what to look out for when dealing with claims in order to identify potential recoveries; </a:t>
            </a:r>
          </a:p>
          <a:p>
            <a:pPr marL="631825" marR="0" lvl="1" indent="-284163" algn="l" defTabSz="914400" rtl="0" eaLnBrk="1" fontAlgn="base" latinLnBrk="0" hangingPunct="1">
              <a:lnSpc>
                <a:spcPct val="100000"/>
              </a:lnSpc>
              <a:spcBef>
                <a:spcPts val="300"/>
              </a:spcBef>
              <a:spcAft>
                <a:spcPts val="300"/>
              </a:spcAft>
              <a:buClrTx/>
              <a:buSzPct val="100000"/>
              <a:buFontTx/>
              <a:buBlip>
                <a:blip r:embed="rId3"/>
              </a:buBlip>
              <a:tabLst/>
              <a:defRPr/>
            </a:pPr>
            <a:r>
              <a:rPr kumimoji="0" lang="en-GB" sz="1800" b="0" i="0" u="none" strike="noStrike" kern="0" cap="none" spc="0" normalizeH="0" baseline="0" noProof="0" dirty="0">
                <a:ln>
                  <a:noFill/>
                </a:ln>
                <a:solidFill>
                  <a:srgbClr val="153043"/>
                </a:solidFill>
                <a:effectLst/>
                <a:uLnTx/>
                <a:uFillTx/>
                <a:latin typeface="Arial" panose="020B0604020202020204"/>
                <a:cs typeface="+mn-cs"/>
              </a:rPr>
              <a:t>spot opportunities to recover insurers’ outlay!</a:t>
            </a:r>
          </a:p>
        </p:txBody>
      </p:sp>
    </p:spTree>
    <p:extLst>
      <p:ext uri="{BB962C8B-B14F-4D97-AF65-F5344CB8AC3E}">
        <p14:creationId xmlns:p14="http://schemas.microsoft.com/office/powerpoint/2010/main" val="2156433539"/>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E586E3-E1E0-423E-8E0E-FB617FF8955A}"/>
              </a:ext>
            </a:extLst>
          </p:cNvPr>
          <p:cNvSpPr>
            <a:spLocks noGrp="1"/>
          </p:cNvSpPr>
          <p:nvPr>
            <p:ph type="body" sz="quarter" idx="12"/>
          </p:nvPr>
        </p:nvSpPr>
        <p:spPr/>
        <p:txBody>
          <a:bodyPr/>
          <a:lstStyle/>
          <a:p>
            <a:r>
              <a:rPr lang="en-GB" dirty="0"/>
              <a:t>THANK YOU – for listening! </a:t>
            </a:r>
            <a:br>
              <a:rPr lang="en-GB" dirty="0"/>
            </a:br>
            <a:r>
              <a:rPr lang="en-GB" dirty="0"/>
              <a:t>We hope you found the session informative</a:t>
            </a:r>
          </a:p>
        </p:txBody>
      </p:sp>
      <p:sp>
        <p:nvSpPr>
          <p:cNvPr id="3" name="Title 2">
            <a:extLst>
              <a:ext uri="{FF2B5EF4-FFF2-40B4-BE49-F238E27FC236}">
                <a16:creationId xmlns:a16="http://schemas.microsoft.com/office/drawing/2014/main" id="{7804B5B6-2832-4B9E-9158-FF0734F83660}"/>
              </a:ext>
            </a:extLst>
          </p:cNvPr>
          <p:cNvSpPr>
            <a:spLocks noGrp="1"/>
          </p:cNvSpPr>
          <p:nvPr>
            <p:ph type="title"/>
          </p:nvPr>
        </p:nvSpPr>
        <p:spPr/>
        <p:txBody>
          <a:bodyPr/>
          <a:lstStyle/>
          <a:p>
            <a:r>
              <a:rPr lang="en-GB" dirty="0"/>
              <a:t>Any questions?</a:t>
            </a:r>
          </a:p>
        </p:txBody>
      </p:sp>
    </p:spTree>
    <p:extLst>
      <p:ext uri="{BB962C8B-B14F-4D97-AF65-F5344CB8AC3E}">
        <p14:creationId xmlns:p14="http://schemas.microsoft.com/office/powerpoint/2010/main" val="2580311252"/>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12520" y="1194042"/>
            <a:ext cx="3893661" cy="1077218"/>
          </a:xfrm>
          <a:prstGeom prst="rect">
            <a:avLst/>
          </a:prstGeom>
        </p:spPr>
        <p:txBody>
          <a:bodyPr wrap="square" tIns="0" bIns="0">
            <a:spAutoFit/>
          </a:bodyPr>
          <a:lstStyle/>
          <a:p>
            <a:r>
              <a:rPr lang="it-IT" sz="1400" b="1" dirty="0">
                <a:solidFill>
                  <a:srgbClr val="FFFFFF"/>
                </a:solidFill>
              </a:rPr>
              <a:t>Claire Collings</a:t>
            </a:r>
          </a:p>
          <a:p>
            <a:r>
              <a:rPr lang="it-IT" sz="1400" dirty="0">
                <a:solidFill>
                  <a:srgbClr val="FFFFFF"/>
                </a:solidFill>
              </a:rPr>
              <a:t>Legal Director</a:t>
            </a:r>
          </a:p>
          <a:p>
            <a:pPr>
              <a:tabLst>
                <a:tab pos="447675" algn="l"/>
              </a:tabLst>
            </a:pPr>
            <a:r>
              <a:rPr lang="it-IT" sz="1400" dirty="0">
                <a:solidFill>
                  <a:srgbClr val="FFFFFF"/>
                </a:solidFill>
              </a:rPr>
              <a:t>DDI:	023 8083 7745</a:t>
            </a:r>
          </a:p>
          <a:p>
            <a:pPr>
              <a:tabLst>
                <a:tab pos="447675" algn="l"/>
              </a:tabLst>
            </a:pPr>
            <a:r>
              <a:rPr lang="it-IT" sz="1400" dirty="0">
                <a:solidFill>
                  <a:srgbClr val="FFFFFF"/>
                </a:solidFill>
              </a:rPr>
              <a:t>M:	07764 968278</a:t>
            </a:r>
          </a:p>
          <a:p>
            <a:pPr>
              <a:tabLst>
                <a:tab pos="447675" algn="l"/>
              </a:tabLst>
            </a:pPr>
            <a:r>
              <a:rPr lang="it-IT" sz="1400" dirty="0">
                <a:solidFill>
                  <a:srgbClr val="FFFFFF"/>
                </a:solidFill>
              </a:rPr>
              <a:t>E:	clairecollings@bdbpitmans.com</a:t>
            </a:r>
            <a:endParaRPr lang="en-GB" sz="1400" dirty="0">
              <a:solidFill>
                <a:srgbClr val="FFFFFF"/>
              </a:solidFill>
            </a:endParaRPr>
          </a:p>
        </p:txBody>
      </p:sp>
      <p:sp>
        <p:nvSpPr>
          <p:cNvPr id="6" name="Rectangle 5"/>
          <p:cNvSpPr/>
          <p:nvPr/>
        </p:nvSpPr>
        <p:spPr>
          <a:xfrm>
            <a:off x="1512520" y="2869458"/>
            <a:ext cx="3893661" cy="1077218"/>
          </a:xfrm>
          <a:prstGeom prst="rect">
            <a:avLst/>
          </a:prstGeom>
        </p:spPr>
        <p:txBody>
          <a:bodyPr wrap="square" tIns="0" bIns="0">
            <a:spAutoFit/>
          </a:bodyPr>
          <a:lstStyle/>
          <a:p>
            <a:r>
              <a:rPr lang="it-IT" sz="1400" b="1" dirty="0">
                <a:solidFill>
                  <a:srgbClr val="FFFFFF"/>
                </a:solidFill>
              </a:rPr>
              <a:t>Jacqueline Dickinson</a:t>
            </a:r>
          </a:p>
          <a:p>
            <a:r>
              <a:rPr lang="it-IT" sz="1400" dirty="0">
                <a:solidFill>
                  <a:srgbClr val="FFFFFF"/>
                </a:solidFill>
              </a:rPr>
              <a:t>Associate</a:t>
            </a:r>
          </a:p>
          <a:p>
            <a:pPr>
              <a:tabLst>
                <a:tab pos="447675" algn="l"/>
              </a:tabLst>
            </a:pPr>
            <a:r>
              <a:rPr lang="it-IT" sz="1400" dirty="0">
                <a:solidFill>
                  <a:srgbClr val="FFFFFF"/>
                </a:solidFill>
              </a:rPr>
              <a:t>DDI:	0118 957 0351</a:t>
            </a:r>
          </a:p>
          <a:p>
            <a:pPr>
              <a:tabLst>
                <a:tab pos="447675" algn="l"/>
              </a:tabLst>
            </a:pPr>
            <a:r>
              <a:rPr lang="it-IT" sz="1400" dirty="0">
                <a:solidFill>
                  <a:srgbClr val="FFFFFF"/>
                </a:solidFill>
              </a:rPr>
              <a:t>M:	07701 284375</a:t>
            </a:r>
          </a:p>
          <a:p>
            <a:pPr>
              <a:tabLst>
                <a:tab pos="447675" algn="l"/>
              </a:tabLst>
            </a:pPr>
            <a:r>
              <a:rPr lang="it-IT" sz="1400" dirty="0">
                <a:solidFill>
                  <a:srgbClr val="FFFFFF"/>
                </a:solidFill>
              </a:rPr>
              <a:t>E:	jacquelinedickinson@bdbpitmans.com</a:t>
            </a:r>
            <a:endParaRPr lang="en-GB" sz="1400" dirty="0">
              <a:solidFill>
                <a:srgbClr val="FFFFFF"/>
              </a:solidFill>
            </a:endParaRPr>
          </a:p>
        </p:txBody>
      </p:sp>
      <p:sp>
        <p:nvSpPr>
          <p:cNvPr id="2" name="Rectangle 1">
            <a:extLst>
              <a:ext uri="{FF2B5EF4-FFF2-40B4-BE49-F238E27FC236}">
                <a16:creationId xmlns:a16="http://schemas.microsoft.com/office/drawing/2014/main" id="{4E3F3289-7606-4DDB-8C62-89F6F9A5B83D}"/>
              </a:ext>
            </a:extLst>
          </p:cNvPr>
          <p:cNvSpPr/>
          <p:nvPr/>
        </p:nvSpPr>
        <p:spPr>
          <a:xfrm>
            <a:off x="5585254" y="4170405"/>
            <a:ext cx="624016" cy="766119"/>
          </a:xfrm>
          <a:prstGeom prst="rect">
            <a:avLst/>
          </a:prstGeom>
          <a:solidFill>
            <a:srgbClr val="153043"/>
          </a:solidFill>
          <a:ln w="19050">
            <a:solidFill>
              <a:srgbClr val="1530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9B5A7A6-F7C0-4045-8CD5-17E6B539A872}"/>
              </a:ext>
            </a:extLst>
          </p:cNvPr>
          <p:cNvSpPr/>
          <p:nvPr/>
        </p:nvSpPr>
        <p:spPr>
          <a:xfrm>
            <a:off x="6423453" y="4170404"/>
            <a:ext cx="2510481" cy="766119"/>
          </a:xfrm>
          <a:prstGeom prst="rect">
            <a:avLst/>
          </a:prstGeom>
          <a:solidFill>
            <a:srgbClr val="153043"/>
          </a:solidFill>
          <a:ln w="19050">
            <a:solidFill>
              <a:srgbClr val="15304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E4D8F91-E7F3-4CAC-A65C-15392C351299}"/>
              </a:ext>
            </a:extLst>
          </p:cNvPr>
          <p:cNvPicPr>
            <a:picLocks noChangeAspect="1"/>
          </p:cNvPicPr>
          <p:nvPr/>
        </p:nvPicPr>
        <p:blipFill>
          <a:blip r:embed="rId3"/>
          <a:stretch>
            <a:fillRect/>
          </a:stretch>
        </p:blipFill>
        <p:spPr>
          <a:xfrm>
            <a:off x="73293" y="1194042"/>
            <a:ext cx="1440813" cy="1080000"/>
          </a:xfrm>
          <a:prstGeom prst="rect">
            <a:avLst/>
          </a:prstGeom>
        </p:spPr>
      </p:pic>
      <p:pic>
        <p:nvPicPr>
          <p:cNvPr id="14" name="Picture 13">
            <a:extLst>
              <a:ext uri="{FF2B5EF4-FFF2-40B4-BE49-F238E27FC236}">
                <a16:creationId xmlns:a16="http://schemas.microsoft.com/office/drawing/2014/main" id="{7BDEBE8B-E8D9-44A4-9698-A3727E36CF8B}"/>
              </a:ext>
            </a:extLst>
          </p:cNvPr>
          <p:cNvPicPr>
            <a:picLocks noChangeAspect="1"/>
          </p:cNvPicPr>
          <p:nvPr/>
        </p:nvPicPr>
        <p:blipFill>
          <a:blip r:embed="rId4"/>
          <a:stretch>
            <a:fillRect/>
          </a:stretch>
        </p:blipFill>
        <p:spPr>
          <a:xfrm>
            <a:off x="73293" y="2855976"/>
            <a:ext cx="1440813" cy="1080000"/>
          </a:xfrm>
          <a:prstGeom prst="rect">
            <a:avLst/>
          </a:prstGeom>
        </p:spPr>
      </p:pic>
    </p:spTree>
    <p:extLst>
      <p:ext uri="{BB962C8B-B14F-4D97-AF65-F5344CB8AC3E}">
        <p14:creationId xmlns:p14="http://schemas.microsoft.com/office/powerpoint/2010/main" val="259435278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09D0-6562-49F7-A444-8A63E142FECA}"/>
              </a:ext>
            </a:extLst>
          </p:cNvPr>
          <p:cNvSpPr>
            <a:spLocks noGrp="1"/>
          </p:cNvSpPr>
          <p:nvPr>
            <p:ph type="title"/>
          </p:nvPr>
        </p:nvSpPr>
        <p:spPr/>
        <p:txBody>
          <a:bodyPr>
            <a:normAutofit/>
          </a:bodyPr>
          <a:lstStyle/>
          <a:p>
            <a:r>
              <a:rPr lang="en-GB" dirty="0"/>
              <a:t>Cause of Action</a:t>
            </a:r>
          </a:p>
        </p:txBody>
      </p:sp>
      <p:sp>
        <p:nvSpPr>
          <p:cNvPr id="3" name="Content Placeholder 2">
            <a:extLst>
              <a:ext uri="{FF2B5EF4-FFF2-40B4-BE49-F238E27FC236}">
                <a16:creationId xmlns:a16="http://schemas.microsoft.com/office/drawing/2014/main" id="{1053200D-0E96-4365-85C8-E985FACFC7F6}"/>
              </a:ext>
            </a:extLst>
          </p:cNvPr>
          <p:cNvSpPr>
            <a:spLocks noGrp="1"/>
          </p:cNvSpPr>
          <p:nvPr>
            <p:ph idx="1"/>
          </p:nvPr>
        </p:nvSpPr>
        <p:spPr>
          <a:xfrm>
            <a:off x="270000" y="1350000"/>
            <a:ext cx="8640000" cy="3456000"/>
          </a:xfrm>
        </p:spPr>
        <p:txBody>
          <a:bodyPr>
            <a:normAutofit/>
          </a:bodyPr>
          <a:lstStyle/>
          <a:p>
            <a:pPr marL="0" indent="0">
              <a:buNone/>
            </a:pPr>
            <a:r>
              <a:rPr lang="en-GB" dirty="0"/>
              <a:t>It is important to consider the facts of each claim to determine what the cause of action is and what has to be proved.  The relevant causes of action are:</a:t>
            </a:r>
          </a:p>
          <a:p>
            <a:pPr marL="0" indent="0">
              <a:buNone/>
            </a:pPr>
            <a:endParaRPr lang="en-GB" dirty="0"/>
          </a:p>
          <a:p>
            <a:r>
              <a:rPr lang="en-GB" dirty="0"/>
              <a:t>Contract</a:t>
            </a:r>
          </a:p>
          <a:p>
            <a:r>
              <a:rPr lang="en-GB" dirty="0"/>
              <a:t>Negligence</a:t>
            </a:r>
          </a:p>
          <a:p>
            <a:r>
              <a:rPr lang="en-GB" dirty="0"/>
              <a:t>Nuisance</a:t>
            </a:r>
          </a:p>
          <a:p>
            <a:r>
              <a:rPr lang="en-GB" dirty="0"/>
              <a:t>Consumer Protection Act 1987</a:t>
            </a:r>
          </a:p>
          <a:p>
            <a:r>
              <a:rPr lang="en-GB" dirty="0"/>
              <a:t>Water Industry Act 1991</a:t>
            </a:r>
          </a:p>
          <a:p>
            <a:endParaRPr lang="en-GB" dirty="0"/>
          </a:p>
        </p:txBody>
      </p:sp>
      <p:sp>
        <p:nvSpPr>
          <p:cNvPr id="5" name="Slide Number Placeholder 4">
            <a:extLst>
              <a:ext uri="{FF2B5EF4-FFF2-40B4-BE49-F238E27FC236}">
                <a16:creationId xmlns:a16="http://schemas.microsoft.com/office/drawing/2014/main" id="{7F464205-23B9-4EE5-A76F-E651A85A5167}"/>
              </a:ext>
            </a:extLst>
          </p:cNvPr>
          <p:cNvSpPr>
            <a:spLocks noGrp="1"/>
          </p:cNvSpPr>
          <p:nvPr>
            <p:ph type="sldNum" sz="quarter" idx="14"/>
          </p:nvPr>
        </p:nvSpPr>
        <p:spPr/>
        <p:txBody>
          <a:bodyPr/>
          <a:lstStyle/>
          <a:p>
            <a:fld id="{9C339539-FC25-4D3F-8E85-7177AA1EE7EC}" type="slidenum">
              <a:rPr lang="en-GB" smtClean="0"/>
              <a:pPr/>
              <a:t>3</a:t>
            </a:fld>
            <a:endParaRPr lang="en-GB" dirty="0"/>
          </a:p>
        </p:txBody>
      </p:sp>
    </p:spTree>
    <p:extLst>
      <p:ext uri="{BB962C8B-B14F-4D97-AF65-F5344CB8AC3E}">
        <p14:creationId xmlns:p14="http://schemas.microsoft.com/office/powerpoint/2010/main" val="1344607654"/>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AF41-66C3-472B-824B-D2CC2A25766D}"/>
              </a:ext>
            </a:extLst>
          </p:cNvPr>
          <p:cNvSpPr>
            <a:spLocks noGrp="1"/>
          </p:cNvSpPr>
          <p:nvPr>
            <p:ph type="title"/>
          </p:nvPr>
        </p:nvSpPr>
        <p:spPr/>
        <p:txBody>
          <a:bodyPr/>
          <a:lstStyle/>
          <a:p>
            <a:r>
              <a:rPr lang="en-GB" dirty="0"/>
              <a:t>CONTRACT (1)</a:t>
            </a:r>
          </a:p>
        </p:txBody>
      </p:sp>
      <p:sp>
        <p:nvSpPr>
          <p:cNvPr id="5" name="Slide Number Placeholder 4"/>
          <p:cNvSpPr>
            <a:spLocks noGrp="1"/>
          </p:cNvSpPr>
          <p:nvPr>
            <p:ph type="sldNum" sz="quarter" idx="11"/>
          </p:nvPr>
        </p:nvSpPr>
        <p:spPr/>
        <p:txBody>
          <a:bodyPr/>
          <a:lstStyle/>
          <a:p>
            <a:fld id="{9C339539-FC25-4D3F-8E85-7177AA1EE7EC}" type="slidenum">
              <a:rPr lang="en-GB" smtClean="0"/>
              <a:pPr/>
              <a:t>4</a:t>
            </a:fld>
            <a:endParaRPr lang="en-GB" dirty="0"/>
          </a:p>
        </p:txBody>
      </p:sp>
      <p:sp>
        <p:nvSpPr>
          <p:cNvPr id="3" name="Content Placeholder 2">
            <a:extLst>
              <a:ext uri="{FF2B5EF4-FFF2-40B4-BE49-F238E27FC236}">
                <a16:creationId xmlns:a16="http://schemas.microsoft.com/office/drawing/2014/main" id="{EA9BF47C-0C18-4C13-9D69-5E07D276ACB5}"/>
              </a:ext>
            </a:extLst>
          </p:cNvPr>
          <p:cNvSpPr>
            <a:spLocks noGrp="1"/>
          </p:cNvSpPr>
          <p:nvPr>
            <p:ph idx="1"/>
          </p:nvPr>
        </p:nvSpPr>
        <p:spPr/>
        <p:txBody>
          <a:bodyPr>
            <a:normAutofit lnSpcReduction="10000"/>
          </a:bodyPr>
          <a:lstStyle/>
          <a:p>
            <a:r>
              <a:rPr lang="en-GB" dirty="0"/>
              <a:t>A breach of contract occurs when one party to the contract fails to perform any term of the contract.</a:t>
            </a:r>
          </a:p>
          <a:p>
            <a:r>
              <a:rPr lang="en-GB" dirty="0"/>
              <a:t>A contract need not be in writing and can be made orally or by conduct.</a:t>
            </a:r>
          </a:p>
          <a:p>
            <a:r>
              <a:rPr lang="en-GB" dirty="0"/>
              <a:t>Terms can be expressly agreed within a contract or implied through common law or statute.</a:t>
            </a:r>
          </a:p>
          <a:p>
            <a:r>
              <a:rPr lang="en-GB" dirty="0"/>
              <a:t>Commonly implied terms:</a:t>
            </a:r>
          </a:p>
          <a:p>
            <a:pPr marL="0" indent="0">
              <a:buNone/>
            </a:pPr>
            <a:r>
              <a:rPr lang="en-GB" dirty="0"/>
              <a:t>      Satisfactory quality;</a:t>
            </a:r>
          </a:p>
          <a:p>
            <a:pPr marL="0" indent="0">
              <a:buNone/>
            </a:pPr>
            <a:r>
              <a:rPr lang="en-GB" dirty="0"/>
              <a:t>      Fit for purpose;</a:t>
            </a:r>
          </a:p>
          <a:p>
            <a:pPr marL="0" indent="0">
              <a:buNone/>
            </a:pPr>
            <a:r>
              <a:rPr lang="en-GB" dirty="0"/>
              <a:t>      Must match the description;</a:t>
            </a:r>
          </a:p>
          <a:p>
            <a:pPr marL="0" indent="0">
              <a:buNone/>
            </a:pPr>
            <a:r>
              <a:rPr lang="en-GB" dirty="0"/>
              <a:t>      Must be undertaken with reasonable care and skill.		</a:t>
            </a:r>
          </a:p>
        </p:txBody>
      </p:sp>
    </p:spTree>
    <p:extLst>
      <p:ext uri="{BB962C8B-B14F-4D97-AF65-F5344CB8AC3E}">
        <p14:creationId xmlns:p14="http://schemas.microsoft.com/office/powerpoint/2010/main" val="17949889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C4F2-21E4-460F-BACC-3DBAF0D17570}"/>
              </a:ext>
            </a:extLst>
          </p:cNvPr>
          <p:cNvSpPr>
            <a:spLocks noGrp="1"/>
          </p:cNvSpPr>
          <p:nvPr>
            <p:ph type="title"/>
          </p:nvPr>
        </p:nvSpPr>
        <p:spPr/>
        <p:txBody>
          <a:bodyPr/>
          <a:lstStyle/>
          <a:p>
            <a:r>
              <a:rPr lang="en-GB" dirty="0"/>
              <a:t>Contract (2)</a:t>
            </a:r>
          </a:p>
        </p:txBody>
      </p:sp>
      <p:sp>
        <p:nvSpPr>
          <p:cNvPr id="3" name="Slide Number Placeholder 2">
            <a:extLst>
              <a:ext uri="{FF2B5EF4-FFF2-40B4-BE49-F238E27FC236}">
                <a16:creationId xmlns:a16="http://schemas.microsoft.com/office/drawing/2014/main" id="{7CC10001-808B-46D3-8AE8-F74CF66A500C}"/>
              </a:ext>
            </a:extLst>
          </p:cNvPr>
          <p:cNvSpPr>
            <a:spLocks noGrp="1"/>
          </p:cNvSpPr>
          <p:nvPr>
            <p:ph type="sldNum" sz="quarter" idx="11"/>
          </p:nvPr>
        </p:nvSpPr>
        <p:spPr/>
        <p:txBody>
          <a:bodyPr/>
          <a:lstStyle/>
          <a:p>
            <a:fld id="{9C339539-FC25-4D3F-8E85-7177AA1EE7EC}" type="slidenum">
              <a:rPr lang="en-GB" smtClean="0"/>
              <a:pPr/>
              <a:t>5</a:t>
            </a:fld>
            <a:endParaRPr lang="en-GB" dirty="0"/>
          </a:p>
        </p:txBody>
      </p:sp>
      <p:sp>
        <p:nvSpPr>
          <p:cNvPr id="4" name="Content Placeholder 3">
            <a:extLst>
              <a:ext uri="{FF2B5EF4-FFF2-40B4-BE49-F238E27FC236}">
                <a16:creationId xmlns:a16="http://schemas.microsoft.com/office/drawing/2014/main" id="{473E41E1-50AA-4CB4-96DB-D2195749595D}"/>
              </a:ext>
            </a:extLst>
          </p:cNvPr>
          <p:cNvSpPr>
            <a:spLocks noGrp="1"/>
          </p:cNvSpPr>
          <p:nvPr>
            <p:ph idx="1"/>
          </p:nvPr>
        </p:nvSpPr>
        <p:spPr/>
        <p:txBody>
          <a:bodyPr/>
          <a:lstStyle/>
          <a:p>
            <a:pPr marL="0" indent="0">
              <a:buNone/>
            </a:pPr>
            <a:r>
              <a:rPr lang="en-GB" dirty="0"/>
              <a:t>	</a:t>
            </a:r>
          </a:p>
          <a:p>
            <a:r>
              <a:rPr lang="en-GB" dirty="0"/>
              <a:t>Limitation – within 6 years of the date of the breach (knowledge irrelevant).</a:t>
            </a:r>
          </a:p>
          <a:p>
            <a:r>
              <a:rPr lang="en-GB" dirty="0"/>
              <a:t>Remedies – to put the Claimant in the position that they would have been had the contract been performed correctly (distinguishable from remedy found in tort).</a:t>
            </a:r>
          </a:p>
          <a:p>
            <a:r>
              <a:rPr lang="en-GB" dirty="0"/>
              <a:t>Common law remedies include the ability to claim damages, the remedies available under statute are more limited.</a:t>
            </a:r>
          </a:p>
          <a:p>
            <a:pPr marL="0" indent="0">
              <a:buNone/>
            </a:pPr>
            <a:endParaRPr lang="en-GB" dirty="0"/>
          </a:p>
        </p:txBody>
      </p:sp>
    </p:spTree>
    <p:extLst>
      <p:ext uri="{BB962C8B-B14F-4D97-AF65-F5344CB8AC3E}">
        <p14:creationId xmlns:p14="http://schemas.microsoft.com/office/powerpoint/2010/main" val="182900387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592D-DB47-4E26-86A0-282E0702B09C}"/>
              </a:ext>
            </a:extLst>
          </p:cNvPr>
          <p:cNvSpPr>
            <a:spLocks noGrp="1"/>
          </p:cNvSpPr>
          <p:nvPr>
            <p:ph type="title"/>
          </p:nvPr>
        </p:nvSpPr>
        <p:spPr/>
        <p:txBody>
          <a:bodyPr/>
          <a:lstStyle/>
          <a:p>
            <a:r>
              <a:rPr lang="en-GB" dirty="0"/>
              <a:t>Breach of Contract In </a:t>
            </a:r>
            <a:r>
              <a:rPr lang="en-GB" dirty="0" err="1"/>
              <a:t>sUMMARY</a:t>
            </a:r>
            <a:endParaRPr lang="en-GB" dirty="0"/>
          </a:p>
        </p:txBody>
      </p:sp>
      <p:sp>
        <p:nvSpPr>
          <p:cNvPr id="3" name="Slide Number Placeholder 2">
            <a:extLst>
              <a:ext uri="{FF2B5EF4-FFF2-40B4-BE49-F238E27FC236}">
                <a16:creationId xmlns:a16="http://schemas.microsoft.com/office/drawing/2014/main" id="{02797BA5-2394-4FBE-933B-EA8ACA57E3A1}"/>
              </a:ext>
            </a:extLst>
          </p:cNvPr>
          <p:cNvSpPr>
            <a:spLocks noGrp="1"/>
          </p:cNvSpPr>
          <p:nvPr>
            <p:ph type="sldNum" sz="quarter" idx="11"/>
          </p:nvPr>
        </p:nvSpPr>
        <p:spPr/>
        <p:txBody>
          <a:bodyPr/>
          <a:lstStyle/>
          <a:p>
            <a:fld id="{9C339539-FC25-4D3F-8E85-7177AA1EE7EC}" type="slidenum">
              <a:rPr lang="en-GB" smtClean="0"/>
              <a:pPr/>
              <a:t>6</a:t>
            </a:fld>
            <a:endParaRPr lang="en-GB" dirty="0"/>
          </a:p>
        </p:txBody>
      </p:sp>
      <p:sp>
        <p:nvSpPr>
          <p:cNvPr id="4" name="Content Placeholder 3">
            <a:extLst>
              <a:ext uri="{FF2B5EF4-FFF2-40B4-BE49-F238E27FC236}">
                <a16:creationId xmlns:a16="http://schemas.microsoft.com/office/drawing/2014/main" id="{DBA07A8F-2711-4DEB-9FEE-D5FA47A5C340}"/>
              </a:ext>
            </a:extLst>
          </p:cNvPr>
          <p:cNvSpPr>
            <a:spLocks noGrp="1"/>
          </p:cNvSpPr>
          <p:nvPr>
            <p:ph idx="1"/>
          </p:nvPr>
        </p:nvSpPr>
        <p:spPr/>
        <p:txBody>
          <a:bodyPr/>
          <a:lstStyle/>
          <a:p>
            <a:r>
              <a:rPr lang="en-GB" dirty="0"/>
              <a:t>Three key steps to consider:</a:t>
            </a:r>
          </a:p>
          <a:p>
            <a:pPr marL="342900" indent="-342900">
              <a:buAutoNum type="arabicPeriod"/>
            </a:pPr>
            <a:r>
              <a:rPr lang="en-GB" dirty="0"/>
              <a:t>Is there a contract in place?</a:t>
            </a:r>
          </a:p>
          <a:p>
            <a:pPr marL="342900" indent="-342900">
              <a:buAutoNum type="arabicPeriod"/>
            </a:pPr>
            <a:r>
              <a:rPr lang="en-GB" dirty="0"/>
              <a:t>Has the contract been breached (and is there evidence of it)?</a:t>
            </a:r>
          </a:p>
          <a:p>
            <a:pPr marL="342900" indent="-342900">
              <a:buAutoNum type="arabicPeriod"/>
            </a:pPr>
            <a:r>
              <a:rPr lang="en-GB" dirty="0"/>
              <a:t>Has damage occurred as a result of that breach?</a:t>
            </a:r>
          </a:p>
          <a:p>
            <a:pPr marL="342900" indent="-342900">
              <a:buAutoNum type="arabicPeriod"/>
            </a:pPr>
            <a:endParaRPr lang="en-GB" dirty="0"/>
          </a:p>
        </p:txBody>
      </p:sp>
    </p:spTree>
    <p:extLst>
      <p:ext uri="{BB962C8B-B14F-4D97-AF65-F5344CB8AC3E}">
        <p14:creationId xmlns:p14="http://schemas.microsoft.com/office/powerpoint/2010/main" val="286564982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3D2D-3177-4B97-B0DB-8CE35EFAE234}"/>
              </a:ext>
            </a:extLst>
          </p:cNvPr>
          <p:cNvSpPr>
            <a:spLocks noGrp="1"/>
          </p:cNvSpPr>
          <p:nvPr>
            <p:ph type="title"/>
          </p:nvPr>
        </p:nvSpPr>
        <p:spPr/>
        <p:txBody>
          <a:bodyPr/>
          <a:lstStyle/>
          <a:p>
            <a:r>
              <a:rPr lang="en-GB" dirty="0"/>
              <a:t>Case study</a:t>
            </a:r>
          </a:p>
        </p:txBody>
      </p:sp>
      <p:sp>
        <p:nvSpPr>
          <p:cNvPr id="3" name="Slide Number Placeholder 2">
            <a:extLst>
              <a:ext uri="{FF2B5EF4-FFF2-40B4-BE49-F238E27FC236}">
                <a16:creationId xmlns:a16="http://schemas.microsoft.com/office/drawing/2014/main" id="{1DDA41CF-84B2-4C84-AE70-4666BF0072A0}"/>
              </a:ext>
            </a:extLst>
          </p:cNvPr>
          <p:cNvSpPr>
            <a:spLocks noGrp="1"/>
          </p:cNvSpPr>
          <p:nvPr>
            <p:ph type="sldNum" sz="quarter" idx="11"/>
          </p:nvPr>
        </p:nvSpPr>
        <p:spPr/>
        <p:txBody>
          <a:bodyPr/>
          <a:lstStyle/>
          <a:p>
            <a:fld id="{9C339539-FC25-4D3F-8E85-7177AA1EE7EC}" type="slidenum">
              <a:rPr lang="en-GB" smtClean="0"/>
              <a:pPr/>
              <a:t>7</a:t>
            </a:fld>
            <a:endParaRPr lang="en-GB" dirty="0"/>
          </a:p>
        </p:txBody>
      </p:sp>
      <p:sp>
        <p:nvSpPr>
          <p:cNvPr id="4" name="Content Placeholder 3">
            <a:extLst>
              <a:ext uri="{FF2B5EF4-FFF2-40B4-BE49-F238E27FC236}">
                <a16:creationId xmlns:a16="http://schemas.microsoft.com/office/drawing/2014/main" id="{3909CC69-155A-417D-8B9E-8E274DFD939A}"/>
              </a:ext>
            </a:extLst>
          </p:cNvPr>
          <p:cNvSpPr>
            <a:spLocks noGrp="1"/>
          </p:cNvSpPr>
          <p:nvPr>
            <p:ph idx="1"/>
          </p:nvPr>
        </p:nvSpPr>
        <p:spPr/>
        <p:txBody>
          <a:bodyPr>
            <a:normAutofit/>
          </a:bodyPr>
          <a:lstStyle/>
          <a:p>
            <a:pPr marL="0" indent="0">
              <a:buNone/>
            </a:pPr>
            <a:r>
              <a:rPr lang="en-GB" sz="1200" b="1" dirty="0"/>
              <a:t>Scenario</a:t>
            </a:r>
          </a:p>
          <a:p>
            <a:pPr marL="0" indent="0">
              <a:buNone/>
            </a:pPr>
            <a:r>
              <a:rPr lang="en-GB" sz="1200" dirty="0"/>
              <a:t>Mr and Mrs Brown had their boiler serviced on 2 June 2021.  </a:t>
            </a:r>
          </a:p>
          <a:p>
            <a:pPr marL="0" indent="0">
              <a:buNone/>
            </a:pPr>
            <a:r>
              <a:rPr lang="en-GB" sz="1200" dirty="0"/>
              <a:t>On 24 August 2021 they noticed that the carpets in the hallway were wet.  An independent plumber was called who found that the boiler was leaking from the pressure valve due to the pressure in the boiler being too high.  </a:t>
            </a:r>
          </a:p>
          <a:p>
            <a:pPr marL="0" indent="0">
              <a:buNone/>
            </a:pPr>
            <a:r>
              <a:rPr lang="en-GB" sz="1200" dirty="0"/>
              <a:t>The independent plumber carried out the necessary repairs.</a:t>
            </a:r>
          </a:p>
          <a:p>
            <a:pPr marL="0" indent="0">
              <a:buNone/>
            </a:pPr>
            <a:r>
              <a:rPr lang="en-GB" sz="1200" b="1" dirty="0"/>
              <a:t>Cause(s) of Action		  </a:t>
            </a:r>
            <a:r>
              <a:rPr lang="en-GB" sz="1200" dirty="0">
                <a:solidFill>
                  <a:schemeClr val="tx2"/>
                </a:solidFill>
              </a:rPr>
              <a:t>		</a:t>
            </a:r>
          </a:p>
          <a:p>
            <a:pPr>
              <a:lnSpc>
                <a:spcPct val="90000"/>
              </a:lnSpc>
            </a:pPr>
            <a:r>
              <a:rPr lang="en-GB" sz="1200" dirty="0">
                <a:solidFill>
                  <a:schemeClr val="tx2"/>
                </a:solidFill>
              </a:rPr>
              <a:t>Breach of contract</a:t>
            </a:r>
          </a:p>
          <a:p>
            <a:pPr>
              <a:lnSpc>
                <a:spcPct val="90000"/>
              </a:lnSpc>
            </a:pPr>
            <a:r>
              <a:rPr lang="en-GB" sz="1200" dirty="0">
                <a:solidFill>
                  <a:schemeClr val="tx2"/>
                </a:solidFill>
              </a:rPr>
              <a:t>Negligence</a:t>
            </a:r>
          </a:p>
          <a:p>
            <a:pPr marL="0" indent="0">
              <a:lnSpc>
                <a:spcPct val="90000"/>
              </a:lnSpc>
              <a:buNone/>
            </a:pPr>
            <a:r>
              <a:rPr lang="en-GB" sz="1200" b="1" dirty="0">
                <a:solidFill>
                  <a:schemeClr val="tx2"/>
                </a:solidFill>
              </a:rPr>
              <a:t>Questions / Information / Considerations</a:t>
            </a:r>
          </a:p>
          <a:p>
            <a:pPr lvl="0">
              <a:lnSpc>
                <a:spcPct val="90000"/>
              </a:lnSpc>
            </a:pPr>
            <a:r>
              <a:rPr lang="en-GB" sz="1200" dirty="0"/>
              <a:t>Is there a report from the independent plumber determining the case?</a:t>
            </a:r>
          </a:p>
          <a:p>
            <a:pPr lvl="0">
              <a:lnSpc>
                <a:spcPct val="90000"/>
              </a:lnSpc>
            </a:pPr>
            <a:r>
              <a:rPr lang="en-GB" sz="1200" dirty="0"/>
              <a:t>Has the part been retained for forensic examination (if required)?</a:t>
            </a:r>
          </a:p>
          <a:p>
            <a:pPr marL="0" indent="0">
              <a:lnSpc>
                <a:spcPct val="90000"/>
              </a:lnSpc>
              <a:buNone/>
            </a:pPr>
            <a:r>
              <a:rPr lang="en-GB" sz="1200" dirty="0">
                <a:solidFill>
                  <a:schemeClr val="tx2"/>
                </a:solidFill>
              </a:rPr>
              <a:t>	</a:t>
            </a:r>
            <a:r>
              <a:rPr lang="en-GB" sz="1400" dirty="0">
                <a:solidFill>
                  <a:schemeClr val="tx2"/>
                </a:solidFill>
              </a:rPr>
              <a:t>	     			</a:t>
            </a:r>
          </a:p>
        </p:txBody>
      </p:sp>
    </p:spTree>
    <p:extLst>
      <p:ext uri="{BB962C8B-B14F-4D97-AF65-F5344CB8AC3E}">
        <p14:creationId xmlns:p14="http://schemas.microsoft.com/office/powerpoint/2010/main" val="2874593541"/>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A0A19C-3F94-48AB-875E-1F35603FDF4B}"/>
              </a:ext>
            </a:extLst>
          </p:cNvPr>
          <p:cNvSpPr>
            <a:spLocks noGrp="1"/>
          </p:cNvSpPr>
          <p:nvPr>
            <p:ph type="title"/>
          </p:nvPr>
        </p:nvSpPr>
        <p:spPr/>
        <p:txBody>
          <a:bodyPr/>
          <a:lstStyle/>
          <a:p>
            <a:r>
              <a:rPr lang="en-GB" dirty="0"/>
              <a:t>Negligence (1)</a:t>
            </a:r>
          </a:p>
        </p:txBody>
      </p:sp>
      <p:sp>
        <p:nvSpPr>
          <p:cNvPr id="5" name="Slide Number Placeholder 4"/>
          <p:cNvSpPr>
            <a:spLocks noGrp="1"/>
          </p:cNvSpPr>
          <p:nvPr>
            <p:ph type="sldNum" sz="quarter" idx="11"/>
          </p:nvPr>
        </p:nvSpPr>
        <p:spPr/>
        <p:txBody>
          <a:bodyPr/>
          <a:lstStyle/>
          <a:p>
            <a:fld id="{9C339539-FC25-4D3F-8E85-7177AA1EE7EC}" type="slidenum">
              <a:rPr lang="en-GB" smtClean="0"/>
              <a:pPr/>
              <a:t>8</a:t>
            </a:fld>
            <a:endParaRPr lang="en-GB" dirty="0"/>
          </a:p>
        </p:txBody>
      </p:sp>
      <p:sp>
        <p:nvSpPr>
          <p:cNvPr id="8" name="Content Placeholder 7">
            <a:extLst>
              <a:ext uri="{FF2B5EF4-FFF2-40B4-BE49-F238E27FC236}">
                <a16:creationId xmlns:a16="http://schemas.microsoft.com/office/drawing/2014/main" id="{C41C391C-DCEF-4F25-B049-4107F21B1722}"/>
              </a:ext>
            </a:extLst>
          </p:cNvPr>
          <p:cNvSpPr>
            <a:spLocks noGrp="1"/>
          </p:cNvSpPr>
          <p:nvPr>
            <p:ph idx="1"/>
          </p:nvPr>
        </p:nvSpPr>
        <p:spPr/>
        <p:txBody>
          <a:bodyPr>
            <a:normAutofit lnSpcReduction="10000"/>
          </a:bodyPr>
          <a:lstStyle/>
          <a:p>
            <a:r>
              <a:rPr lang="en-GB" dirty="0"/>
              <a:t>Elements:</a:t>
            </a:r>
          </a:p>
          <a:p>
            <a:pPr lvl="1"/>
            <a:r>
              <a:rPr lang="en-GB" dirty="0"/>
              <a:t>Is there a duty of care?</a:t>
            </a:r>
          </a:p>
          <a:p>
            <a:pPr lvl="1"/>
            <a:r>
              <a:rPr lang="en-GB" dirty="0"/>
              <a:t>Has there been a breach of the duty of care?</a:t>
            </a:r>
          </a:p>
          <a:p>
            <a:pPr lvl="1"/>
            <a:r>
              <a:rPr lang="en-GB" dirty="0"/>
              <a:t>Has the breach caused the loss?</a:t>
            </a:r>
          </a:p>
          <a:p>
            <a:r>
              <a:rPr lang="en-GB" dirty="0"/>
              <a:t>Duty of care – judged by the standard of the “reasonable man”.</a:t>
            </a:r>
          </a:p>
          <a:p>
            <a:r>
              <a:rPr lang="en-GB" dirty="0"/>
              <a:t>Causation – the Defendant’s negligence must have caused the Claimant to suffer loss. </a:t>
            </a:r>
          </a:p>
          <a:p>
            <a:r>
              <a:rPr lang="en-GB" dirty="0"/>
              <a:t>Foreseeability – the loss must have been reasonably foreseeable to be recoverable.</a:t>
            </a:r>
          </a:p>
          <a:p>
            <a:r>
              <a:rPr lang="en-GB" dirty="0"/>
              <a:t>Damages – to put a person back into the position they would have been in. </a:t>
            </a:r>
          </a:p>
          <a:p>
            <a:r>
              <a:rPr lang="en-GB" dirty="0"/>
              <a:t>Contributory negligence – has there been any?</a:t>
            </a:r>
          </a:p>
        </p:txBody>
      </p:sp>
    </p:spTree>
    <p:extLst>
      <p:ext uri="{BB962C8B-B14F-4D97-AF65-F5344CB8AC3E}">
        <p14:creationId xmlns:p14="http://schemas.microsoft.com/office/powerpoint/2010/main" val="367526172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09D0-6562-49F7-A444-8A63E142FECA}"/>
              </a:ext>
            </a:extLst>
          </p:cNvPr>
          <p:cNvSpPr>
            <a:spLocks noGrp="1"/>
          </p:cNvSpPr>
          <p:nvPr>
            <p:ph type="title"/>
          </p:nvPr>
        </p:nvSpPr>
        <p:spPr/>
        <p:txBody>
          <a:bodyPr/>
          <a:lstStyle/>
          <a:p>
            <a:r>
              <a:rPr lang="en-GB" dirty="0"/>
              <a:t>Negligence (2)</a:t>
            </a:r>
          </a:p>
        </p:txBody>
      </p:sp>
      <p:sp>
        <p:nvSpPr>
          <p:cNvPr id="3" name="Content Placeholder 2">
            <a:extLst>
              <a:ext uri="{FF2B5EF4-FFF2-40B4-BE49-F238E27FC236}">
                <a16:creationId xmlns:a16="http://schemas.microsoft.com/office/drawing/2014/main" id="{1053200D-0E96-4365-85C8-E985FACFC7F6}"/>
              </a:ext>
            </a:extLst>
          </p:cNvPr>
          <p:cNvSpPr>
            <a:spLocks noGrp="1"/>
          </p:cNvSpPr>
          <p:nvPr>
            <p:ph idx="1"/>
          </p:nvPr>
        </p:nvSpPr>
        <p:spPr>
          <a:xfrm>
            <a:off x="270000" y="1350000"/>
            <a:ext cx="8640000" cy="3456000"/>
          </a:xfrm>
        </p:spPr>
        <p:txBody>
          <a:bodyPr>
            <a:normAutofit/>
          </a:bodyPr>
          <a:lstStyle/>
          <a:p>
            <a:pPr lvl="1"/>
            <a:endParaRPr lang="en-GB" dirty="0"/>
          </a:p>
          <a:p>
            <a:r>
              <a:rPr lang="en-GB" i="1" dirty="0"/>
              <a:t>Ignis </a:t>
            </a:r>
            <a:r>
              <a:rPr lang="en-GB" i="1" dirty="0" err="1"/>
              <a:t>suus</a:t>
            </a:r>
            <a:endParaRPr lang="en-GB" i="1" dirty="0"/>
          </a:p>
          <a:p>
            <a:pPr marL="0" indent="0">
              <a:buNone/>
            </a:pPr>
            <a:endParaRPr lang="en-GB" i="1" dirty="0"/>
          </a:p>
          <a:p>
            <a:pPr lvl="1"/>
            <a:r>
              <a:rPr lang="en-GB" dirty="0"/>
              <a:t>Historically this rule held an occupier of a property responsible for any act which causes his neighbour’s house to be burned whether or not the fire was started accidentally.</a:t>
            </a:r>
          </a:p>
          <a:p>
            <a:pPr lvl="1"/>
            <a:endParaRPr lang="en-GB" dirty="0"/>
          </a:p>
          <a:p>
            <a:pPr lvl="1"/>
            <a:r>
              <a:rPr lang="en-GB" dirty="0"/>
              <a:t>BUT an Act of Parliament and recent case law has established that </a:t>
            </a:r>
            <a:r>
              <a:rPr lang="en-GB" i="1" dirty="0"/>
              <a:t>ignis suus </a:t>
            </a:r>
            <a:r>
              <a:rPr lang="en-GB" dirty="0"/>
              <a:t>will not apply where there has been no negligence. </a:t>
            </a:r>
          </a:p>
          <a:p>
            <a:pPr marL="347662" lvl="1" indent="0">
              <a:buNone/>
            </a:pPr>
            <a:endParaRPr lang="en-GB" dirty="0"/>
          </a:p>
          <a:p>
            <a:endParaRPr lang="en-GB" dirty="0"/>
          </a:p>
          <a:p>
            <a:pPr marL="0" indent="0">
              <a:buNone/>
            </a:pPr>
            <a:endParaRPr lang="en-GB" dirty="0"/>
          </a:p>
        </p:txBody>
      </p:sp>
      <p:sp>
        <p:nvSpPr>
          <p:cNvPr id="5" name="Slide Number Placeholder 4">
            <a:extLst>
              <a:ext uri="{FF2B5EF4-FFF2-40B4-BE49-F238E27FC236}">
                <a16:creationId xmlns:a16="http://schemas.microsoft.com/office/drawing/2014/main" id="{7F464205-23B9-4EE5-A76F-E651A85A5167}"/>
              </a:ext>
            </a:extLst>
          </p:cNvPr>
          <p:cNvSpPr>
            <a:spLocks noGrp="1"/>
          </p:cNvSpPr>
          <p:nvPr>
            <p:ph type="sldNum" sz="quarter" idx="14"/>
          </p:nvPr>
        </p:nvSpPr>
        <p:spPr/>
        <p:txBody>
          <a:bodyPr/>
          <a:lstStyle/>
          <a:p>
            <a:fld id="{9C339539-FC25-4D3F-8E85-7177AA1EE7EC}" type="slidenum">
              <a:rPr lang="en-GB" smtClean="0"/>
              <a:pPr/>
              <a:t>9</a:t>
            </a:fld>
            <a:endParaRPr lang="en-GB" dirty="0"/>
          </a:p>
        </p:txBody>
      </p:sp>
    </p:spTree>
    <p:extLst>
      <p:ext uri="{BB962C8B-B14F-4D97-AF65-F5344CB8AC3E}">
        <p14:creationId xmlns:p14="http://schemas.microsoft.com/office/powerpoint/2010/main" val="1419882452"/>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theme/theme1.xml><?xml version="1.0" encoding="utf-8"?>
<a:theme xmlns:a="http://schemas.openxmlformats.org/drawingml/2006/main" name="BDB Pitmans Design">
  <a:themeElements>
    <a:clrScheme name="BDB Pitmans">
      <a:dk1>
        <a:srgbClr val="153043"/>
      </a:dk1>
      <a:lt1>
        <a:srgbClr val="FFFFFF"/>
      </a:lt1>
      <a:dk2>
        <a:srgbClr val="153043"/>
      </a:dk2>
      <a:lt2>
        <a:srgbClr val="CAA978"/>
      </a:lt2>
      <a:accent1>
        <a:srgbClr val="A75348"/>
      </a:accent1>
      <a:accent2>
        <a:srgbClr val="C99212"/>
      </a:accent2>
      <a:accent3>
        <a:srgbClr val="C9A978"/>
      </a:accent3>
      <a:accent4>
        <a:srgbClr val="79853C"/>
      </a:accent4>
      <a:accent5>
        <a:srgbClr val="007299"/>
      </a:accent5>
      <a:accent6>
        <a:srgbClr val="6C3B5E"/>
      </a:accent6>
      <a:hlink>
        <a:srgbClr val="79853C"/>
      </a:hlink>
      <a:folHlink>
        <a:srgbClr val="6C3B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9E695ABE-1493-4360-B4FC-3302F7425889}" vid="{1C198B81-2560-403F-9A42-0F91D6F64C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8A8C79A1F18B419B8DA58182EDE874" ma:contentTypeVersion="" ma:contentTypeDescription="Create a new document." ma:contentTypeScope="" ma:versionID="e4104d55035e7829c4a764da78523540">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72FBAC-021C-4B1D-A29C-27E81D530CE7}">
  <ds:schemaRefs>
    <ds:schemaRef ds:uri="http://schemas.microsoft.com/office/2006/metadata/properties"/>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B7AFAA6B-6A44-4392-BF36-B4A40F7C9650}">
  <ds:schemaRefs>
    <ds:schemaRef ds:uri="http://schemas.microsoft.com/sharepoint/v3/contenttype/forms"/>
  </ds:schemaRefs>
</ds:datastoreItem>
</file>

<file path=customXml/itemProps3.xml><?xml version="1.0" encoding="utf-8"?>
<ds:datastoreItem xmlns:ds="http://schemas.openxmlformats.org/officeDocument/2006/customXml" ds:itemID="{6E7705AF-4EF8-4A39-8B31-156893A6F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1368</TotalTime>
  <Words>2171</Words>
  <Application>Microsoft Office PowerPoint</Application>
  <PresentationFormat>On-screen Show (16:9)</PresentationFormat>
  <Paragraphs>281</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 2</vt:lpstr>
      <vt:lpstr>BDB Pitmans Design</vt:lpstr>
      <vt:lpstr>Claims: how to identify potential recoveries &amp; not miss an opportunity</vt:lpstr>
      <vt:lpstr>Learning objectives:</vt:lpstr>
      <vt:lpstr>Cause of Action</vt:lpstr>
      <vt:lpstr>CONTRACT (1)</vt:lpstr>
      <vt:lpstr>Contract (2)</vt:lpstr>
      <vt:lpstr>Breach of Contract In sUMMARY</vt:lpstr>
      <vt:lpstr>Case study</vt:lpstr>
      <vt:lpstr>Negligence (1)</vt:lpstr>
      <vt:lpstr>Negligence (2)</vt:lpstr>
      <vt:lpstr>NEGLIGENCE (3)</vt:lpstr>
      <vt:lpstr>Negligence (4)</vt:lpstr>
      <vt:lpstr>Case study</vt:lpstr>
      <vt:lpstr>NUISANCE (1)</vt:lpstr>
      <vt:lpstr>Nuisance (2)</vt:lpstr>
      <vt:lpstr>Case study</vt:lpstr>
      <vt:lpstr>Consumer Protection Act 1987 (1)</vt:lpstr>
      <vt:lpstr>Consumer Protection Act 1987 (2)</vt:lpstr>
      <vt:lpstr>Consumer Protection Act 1987 (3)</vt:lpstr>
      <vt:lpstr>Case study</vt:lpstr>
      <vt:lpstr>Water Industry Act 1991</vt:lpstr>
      <vt:lpstr>Who owns what?</vt:lpstr>
      <vt:lpstr>Case study</vt:lpstr>
      <vt:lpstr>EVIDENCE</vt:lpstr>
      <vt:lpstr>Learning objectives:</vt:lpstr>
      <vt:lpstr>Any questions?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CURNOW Naomi</dc:creator>
  <cp:lastModifiedBy>COLLINGS Claire</cp:lastModifiedBy>
  <cp:revision>142</cp:revision>
  <dcterms:created xsi:type="dcterms:W3CDTF">2021-02-25T08:20:56Z</dcterms:created>
  <dcterms:modified xsi:type="dcterms:W3CDTF">2021-11-03T09:42:27Z</dcterms:modified>
</cp:coreProperties>
</file>