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75" r:id="rId2"/>
    <p:sldId id="272" r:id="rId3"/>
    <p:sldId id="273" r:id="rId4"/>
    <p:sldId id="277" r:id="rId5"/>
    <p:sldId id="276" r:id="rId6"/>
    <p:sldId id="278" r:id="rId7"/>
    <p:sldId id="279" r:id="rId8"/>
    <p:sldId id="280" r:id="rId9"/>
    <p:sldId id="281" r:id="rId10"/>
    <p:sldId id="274" r:id="rId11"/>
    <p:sldId id="282" r:id="rId12"/>
    <p:sldId id="283" r:id="rId13"/>
    <p:sldId id="264" r:id="rId14"/>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F3DF3-2D46-4508-8C61-46F00BD3D900}" v="141" dt="2021-09-22T15:44:32.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47" d="100"/>
          <a:sy n="47" d="100"/>
        </p:scale>
        <p:origin x="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lune" userId="882eae9c12047dad" providerId="LiveId" clId="{FEFF3DF3-2D46-4508-8C61-46F00BD3D900}"/>
    <pc:docChg chg="undo redo custSel addSld delSld modSld sldOrd delMainMaster">
      <pc:chgData name="emma clune" userId="882eae9c12047dad" providerId="LiveId" clId="{FEFF3DF3-2D46-4508-8C61-46F00BD3D900}" dt="2021-09-22T11:24:55.512" v="2547" actId="20577"/>
      <pc:docMkLst>
        <pc:docMk/>
      </pc:docMkLst>
      <pc:sldChg chg="del">
        <pc:chgData name="emma clune" userId="882eae9c12047dad" providerId="LiveId" clId="{FEFF3DF3-2D46-4508-8C61-46F00BD3D900}" dt="2021-09-21T07:52:25.347" v="658" actId="47"/>
        <pc:sldMkLst>
          <pc:docMk/>
          <pc:sldMk cId="1181678225" sldId="257"/>
        </pc:sldMkLst>
      </pc:sldChg>
      <pc:sldChg chg="del ord">
        <pc:chgData name="emma clune" userId="882eae9c12047dad" providerId="LiveId" clId="{FEFF3DF3-2D46-4508-8C61-46F00BD3D900}" dt="2021-09-21T09:59:42.269" v="2364" actId="47"/>
        <pc:sldMkLst>
          <pc:docMk/>
          <pc:sldMk cId="3842233307" sldId="258"/>
        </pc:sldMkLst>
      </pc:sldChg>
      <pc:sldChg chg="addSp delSp modSp new del mod">
        <pc:chgData name="emma clune" userId="882eae9c12047dad" providerId="LiveId" clId="{FEFF3DF3-2D46-4508-8C61-46F00BD3D900}" dt="2021-09-21T07:46:42.080" v="494" actId="47"/>
        <pc:sldMkLst>
          <pc:docMk/>
          <pc:sldMk cId="2584552935" sldId="259"/>
        </pc:sldMkLst>
        <pc:graphicFrameChg chg="add del modGraphic">
          <ac:chgData name="emma clune" userId="882eae9c12047dad" providerId="LiveId" clId="{FEFF3DF3-2D46-4508-8C61-46F00BD3D900}" dt="2021-09-20T13:29:50.717" v="3" actId="478"/>
          <ac:graphicFrameMkLst>
            <pc:docMk/>
            <pc:sldMk cId="2584552935" sldId="259"/>
            <ac:graphicFrameMk id="3" creationId="{DE2837EA-1F2A-4BDB-9509-F08400DB0FC8}"/>
          </ac:graphicFrameMkLst>
        </pc:graphicFrameChg>
        <pc:picChg chg="add del">
          <ac:chgData name="emma clune" userId="882eae9c12047dad" providerId="LiveId" clId="{FEFF3DF3-2D46-4508-8C61-46F00BD3D900}" dt="2021-09-21T07:46:24.221" v="488" actId="21"/>
          <ac:picMkLst>
            <pc:docMk/>
            <pc:sldMk cId="2584552935" sldId="259"/>
            <ac:picMk id="5" creationId="{24060942-D915-4EA2-8F17-A8CC1E8FE0D5}"/>
          </ac:picMkLst>
        </pc:picChg>
      </pc:sldChg>
      <pc:sldChg chg="addSp delSp new del mod ord">
        <pc:chgData name="emma clune" userId="882eae9c12047dad" providerId="LiveId" clId="{FEFF3DF3-2D46-4508-8C61-46F00BD3D900}" dt="2021-09-21T07:47:23.411" v="502" actId="47"/>
        <pc:sldMkLst>
          <pc:docMk/>
          <pc:sldMk cId="1941100862" sldId="260"/>
        </pc:sldMkLst>
        <pc:picChg chg="add del">
          <ac:chgData name="emma clune" userId="882eae9c12047dad" providerId="LiveId" clId="{FEFF3DF3-2D46-4508-8C61-46F00BD3D900}" dt="2021-09-21T07:46:46.663" v="495" actId="21"/>
          <ac:picMkLst>
            <pc:docMk/>
            <pc:sldMk cId="1941100862" sldId="260"/>
            <ac:picMk id="3" creationId="{DA8E46AF-E135-401C-9361-D6ED3F55013D}"/>
          </ac:picMkLst>
        </pc:picChg>
      </pc:sldChg>
      <pc:sldChg chg="addSp delSp new del mod">
        <pc:chgData name="emma clune" userId="882eae9c12047dad" providerId="LiveId" clId="{FEFF3DF3-2D46-4508-8C61-46F00BD3D900}" dt="2021-09-21T07:48:03.737" v="511" actId="47"/>
        <pc:sldMkLst>
          <pc:docMk/>
          <pc:sldMk cId="695121763" sldId="261"/>
        </pc:sldMkLst>
        <pc:picChg chg="add del">
          <ac:chgData name="emma clune" userId="882eae9c12047dad" providerId="LiveId" clId="{FEFF3DF3-2D46-4508-8C61-46F00BD3D900}" dt="2021-09-21T07:47:30.766" v="503" actId="21"/>
          <ac:picMkLst>
            <pc:docMk/>
            <pc:sldMk cId="695121763" sldId="261"/>
            <ac:picMk id="3" creationId="{2530FB31-E593-42F6-9BA5-D03F48DCC7A2}"/>
          </ac:picMkLst>
        </pc:picChg>
      </pc:sldChg>
      <pc:sldChg chg="addSp delSp new del mod">
        <pc:chgData name="emma clune" userId="882eae9c12047dad" providerId="LiveId" clId="{FEFF3DF3-2D46-4508-8C61-46F00BD3D900}" dt="2021-09-21T07:50:23.755" v="525" actId="47"/>
        <pc:sldMkLst>
          <pc:docMk/>
          <pc:sldMk cId="2895000151" sldId="262"/>
        </pc:sldMkLst>
        <pc:picChg chg="add del">
          <ac:chgData name="emma clune" userId="882eae9c12047dad" providerId="LiveId" clId="{FEFF3DF3-2D46-4508-8C61-46F00BD3D900}" dt="2021-09-21T07:48:08.238" v="512" actId="21"/>
          <ac:picMkLst>
            <pc:docMk/>
            <pc:sldMk cId="2895000151" sldId="262"/>
            <ac:picMk id="3" creationId="{3341DD66-53B8-4324-83C2-1A95D823FAD0}"/>
          </ac:picMkLst>
        </pc:picChg>
      </pc:sldChg>
      <pc:sldChg chg="addSp delSp modSp new del mod">
        <pc:chgData name="emma clune" userId="882eae9c12047dad" providerId="LiveId" clId="{FEFF3DF3-2D46-4508-8C61-46F00BD3D900}" dt="2021-09-21T07:46:40.922" v="493" actId="47"/>
        <pc:sldMkLst>
          <pc:docMk/>
          <pc:sldMk cId="336532257" sldId="263"/>
        </pc:sldMkLst>
        <pc:picChg chg="add del mod">
          <ac:chgData name="emma clune" userId="882eae9c12047dad" providerId="LiveId" clId="{FEFF3DF3-2D46-4508-8C61-46F00BD3D900}" dt="2021-09-21T07:46:02.609" v="484" actId="21"/>
          <ac:picMkLst>
            <pc:docMk/>
            <pc:sldMk cId="336532257" sldId="263"/>
            <ac:picMk id="3" creationId="{21468AE7-E1AB-42F4-AA51-7AC056F5ED4A}"/>
          </ac:picMkLst>
        </pc:picChg>
      </pc:sldChg>
      <pc:sldChg chg="addSp modSp new del mod ord">
        <pc:chgData name="emma clune" userId="882eae9c12047dad" providerId="LiveId" clId="{FEFF3DF3-2D46-4508-8C61-46F00BD3D900}" dt="2021-09-21T08:57:09.477" v="1787" actId="47"/>
        <pc:sldMkLst>
          <pc:docMk/>
          <pc:sldMk cId="1843722396" sldId="264"/>
        </pc:sldMkLst>
        <pc:picChg chg="add">
          <ac:chgData name="emma clune" userId="882eae9c12047dad" providerId="LiveId" clId="{FEFF3DF3-2D46-4508-8C61-46F00BD3D900}" dt="2021-09-20T13:50:15.904" v="19" actId="22"/>
          <ac:picMkLst>
            <pc:docMk/>
            <pc:sldMk cId="1843722396" sldId="264"/>
            <ac:picMk id="3" creationId="{8EC14E8D-B84D-4817-AF1A-679C2738F77B}"/>
          </ac:picMkLst>
        </pc:picChg>
        <pc:picChg chg="add mod">
          <ac:chgData name="emma clune" userId="882eae9c12047dad" providerId="LiveId" clId="{FEFF3DF3-2D46-4508-8C61-46F00BD3D900}" dt="2021-09-21T08:54:55.898" v="1747" actId="1076"/>
          <ac:picMkLst>
            <pc:docMk/>
            <pc:sldMk cId="1843722396" sldId="264"/>
            <ac:picMk id="5" creationId="{CAB84799-1D1E-468F-B5CC-7A50DD7CB3E2}"/>
          </ac:picMkLst>
        </pc:picChg>
      </pc:sldChg>
      <pc:sldChg chg="addSp modSp new del mod ord">
        <pc:chgData name="emma clune" userId="882eae9c12047dad" providerId="LiveId" clId="{FEFF3DF3-2D46-4508-8C61-46F00BD3D900}" dt="2021-09-21T08:51:32.153" v="1732" actId="47"/>
        <pc:sldMkLst>
          <pc:docMk/>
          <pc:sldMk cId="919997460" sldId="265"/>
        </pc:sldMkLst>
        <pc:picChg chg="add">
          <ac:chgData name="emma clune" userId="882eae9c12047dad" providerId="LiveId" clId="{FEFF3DF3-2D46-4508-8C61-46F00BD3D900}" dt="2021-09-20T13:52:26.521" v="21" actId="22"/>
          <ac:picMkLst>
            <pc:docMk/>
            <pc:sldMk cId="919997460" sldId="265"/>
            <ac:picMk id="3" creationId="{73E58AF5-F192-435A-AD12-C5C32B82ED77}"/>
          </ac:picMkLst>
        </pc:picChg>
        <pc:picChg chg="add mod">
          <ac:chgData name="emma clune" userId="882eae9c12047dad" providerId="LiveId" clId="{FEFF3DF3-2D46-4508-8C61-46F00BD3D900}" dt="2021-09-20T13:52:48.822" v="23" actId="1076"/>
          <ac:picMkLst>
            <pc:docMk/>
            <pc:sldMk cId="919997460" sldId="265"/>
            <ac:picMk id="5" creationId="{B337D698-ACFB-416F-80BB-319A5E7E257C}"/>
          </ac:picMkLst>
        </pc:picChg>
      </pc:sldChg>
      <pc:sldChg chg="addSp modSp new del mod ord">
        <pc:chgData name="emma clune" userId="882eae9c12047dad" providerId="LiveId" clId="{FEFF3DF3-2D46-4508-8C61-46F00BD3D900}" dt="2021-09-21T09:58:57.863" v="2363" actId="47"/>
        <pc:sldMkLst>
          <pc:docMk/>
          <pc:sldMk cId="2661175423" sldId="266"/>
        </pc:sldMkLst>
        <pc:spChg chg="add">
          <ac:chgData name="emma clune" userId="882eae9c12047dad" providerId="LiveId" clId="{FEFF3DF3-2D46-4508-8C61-46F00BD3D900}" dt="2021-09-20T14:04:40.127" v="25" actId="22"/>
          <ac:spMkLst>
            <pc:docMk/>
            <pc:sldMk cId="2661175423" sldId="266"/>
            <ac:spMk id="3" creationId="{02C9B59B-91ED-4566-B594-8E11184E4DAC}"/>
          </ac:spMkLst>
        </pc:spChg>
        <pc:spChg chg="add mod">
          <ac:chgData name="emma clune" userId="882eae9c12047dad" providerId="LiveId" clId="{FEFF3DF3-2D46-4508-8C61-46F00BD3D900}" dt="2021-09-20T14:07:19.772" v="27" actId="1076"/>
          <ac:spMkLst>
            <pc:docMk/>
            <pc:sldMk cId="2661175423" sldId="266"/>
            <ac:spMk id="5" creationId="{632C99EF-5DCC-4E39-BBBA-C6E19ED894D4}"/>
          </ac:spMkLst>
        </pc:spChg>
        <pc:spChg chg="add mod">
          <ac:chgData name="emma clune" userId="882eae9c12047dad" providerId="LiveId" clId="{FEFF3DF3-2D46-4508-8C61-46F00BD3D900}" dt="2021-09-20T14:29:20.464" v="29" actId="1076"/>
          <ac:spMkLst>
            <pc:docMk/>
            <pc:sldMk cId="2661175423" sldId="266"/>
            <ac:spMk id="7" creationId="{9C7B8567-0AFE-4B32-8591-C7CD9381756D}"/>
          </ac:spMkLst>
        </pc:spChg>
        <pc:spChg chg="add mod">
          <ac:chgData name="emma clune" userId="882eae9c12047dad" providerId="LiveId" clId="{FEFF3DF3-2D46-4508-8C61-46F00BD3D900}" dt="2021-09-20T15:46:19.772" v="345" actId="14100"/>
          <ac:spMkLst>
            <pc:docMk/>
            <pc:sldMk cId="2661175423" sldId="266"/>
            <ac:spMk id="8" creationId="{CEAF97DA-3CA1-440F-8895-9263AAB310C4}"/>
          </ac:spMkLst>
        </pc:spChg>
        <pc:spChg chg="add mod">
          <ac:chgData name="emma clune" userId="882eae9c12047dad" providerId="LiveId" clId="{FEFF3DF3-2D46-4508-8C61-46F00BD3D900}" dt="2021-09-20T15:53:21.524" v="377" actId="1076"/>
          <ac:spMkLst>
            <pc:docMk/>
            <pc:sldMk cId="2661175423" sldId="266"/>
            <ac:spMk id="10" creationId="{98C116A3-8DD3-490E-A93A-A48A738393ED}"/>
          </ac:spMkLst>
        </pc:spChg>
        <pc:spChg chg="add mod">
          <ac:chgData name="emma clune" userId="882eae9c12047dad" providerId="LiveId" clId="{FEFF3DF3-2D46-4508-8C61-46F00BD3D900}" dt="2021-09-21T07:45:24.787" v="450" actId="1076"/>
          <ac:spMkLst>
            <pc:docMk/>
            <pc:sldMk cId="2661175423" sldId="266"/>
            <ac:spMk id="12" creationId="{36A1BB3F-4135-4CF3-9615-917F0F528058}"/>
          </ac:spMkLst>
        </pc:spChg>
      </pc:sldChg>
      <pc:sldChg chg="addSp delSp modSp new del mod ord">
        <pc:chgData name="emma clune" userId="882eae9c12047dad" providerId="LiveId" clId="{FEFF3DF3-2D46-4508-8C61-46F00BD3D900}" dt="2021-09-21T08:21:12.505" v="1001" actId="47"/>
        <pc:sldMkLst>
          <pc:docMk/>
          <pc:sldMk cId="1950283214" sldId="267"/>
        </pc:sldMkLst>
        <pc:spChg chg="add mod">
          <ac:chgData name="emma clune" userId="882eae9c12047dad" providerId="LiveId" clId="{FEFF3DF3-2D46-4508-8C61-46F00BD3D900}" dt="2021-09-21T08:21:08.395" v="1000" actId="1076"/>
          <ac:spMkLst>
            <pc:docMk/>
            <pc:sldMk cId="1950283214" sldId="267"/>
            <ac:spMk id="3" creationId="{F6754B5F-2CFD-43BE-9E4B-7268BFF0AE39}"/>
          </ac:spMkLst>
        </pc:spChg>
        <pc:spChg chg="add mod">
          <ac:chgData name="emma clune" userId="882eae9c12047dad" providerId="LiveId" clId="{FEFF3DF3-2D46-4508-8C61-46F00BD3D900}" dt="2021-09-20T15:45:22.203" v="322" actId="1076"/>
          <ac:spMkLst>
            <pc:docMk/>
            <pc:sldMk cId="1950283214" sldId="267"/>
            <ac:spMk id="4" creationId="{5A24777E-05EB-468A-B198-ACF2355091D0}"/>
          </ac:spMkLst>
        </pc:spChg>
        <pc:spChg chg="mod">
          <ac:chgData name="emma clune" userId="882eae9c12047dad" providerId="LiveId" clId="{FEFF3DF3-2D46-4508-8C61-46F00BD3D900}" dt="2021-09-21T08:02:22.985" v="672"/>
          <ac:spMkLst>
            <pc:docMk/>
            <pc:sldMk cId="1950283214" sldId="267"/>
            <ac:spMk id="10" creationId="{6635236C-57B0-431F-871F-23E52C738D32}"/>
          </ac:spMkLst>
        </pc:spChg>
        <pc:spChg chg="mod">
          <ac:chgData name="emma clune" userId="882eae9c12047dad" providerId="LiveId" clId="{FEFF3DF3-2D46-4508-8C61-46F00BD3D900}" dt="2021-09-21T08:02:22.985" v="672"/>
          <ac:spMkLst>
            <pc:docMk/>
            <pc:sldMk cId="1950283214" sldId="267"/>
            <ac:spMk id="11" creationId="{90BE3788-F74E-401D-9316-77704D992410}"/>
          </ac:spMkLst>
        </pc:spChg>
        <pc:spChg chg="add del mod">
          <ac:chgData name="emma clune" userId="882eae9c12047dad" providerId="LiveId" clId="{FEFF3DF3-2D46-4508-8C61-46F00BD3D900}" dt="2021-09-21T08:02:38.347" v="687"/>
          <ac:spMkLst>
            <pc:docMk/>
            <pc:sldMk cId="1950283214" sldId="267"/>
            <ac:spMk id="12" creationId="{89037E21-67C9-4440-A624-B95F8E767203}"/>
          </ac:spMkLst>
        </pc:spChg>
        <pc:spChg chg="mod">
          <ac:chgData name="emma clune" userId="882eae9c12047dad" providerId="LiveId" clId="{FEFF3DF3-2D46-4508-8C61-46F00BD3D900}" dt="2021-09-21T08:02:37.877" v="686"/>
          <ac:spMkLst>
            <pc:docMk/>
            <pc:sldMk cId="1950283214" sldId="267"/>
            <ac:spMk id="14" creationId="{17875BA6-AAD3-4BC7-B3B4-71C992790C03}"/>
          </ac:spMkLst>
        </pc:spChg>
        <pc:spChg chg="mod">
          <ac:chgData name="emma clune" userId="882eae9c12047dad" providerId="LiveId" clId="{FEFF3DF3-2D46-4508-8C61-46F00BD3D900}" dt="2021-09-21T08:02:37.877" v="686"/>
          <ac:spMkLst>
            <pc:docMk/>
            <pc:sldMk cId="1950283214" sldId="267"/>
            <ac:spMk id="15" creationId="{06F12521-E42A-497E-A188-F44451D8DF02}"/>
          </ac:spMkLst>
        </pc:spChg>
        <pc:spChg chg="add mod">
          <ac:chgData name="emma clune" userId="882eae9c12047dad" providerId="LiveId" clId="{FEFF3DF3-2D46-4508-8C61-46F00BD3D900}" dt="2021-09-21T08:02:37.877" v="686"/>
          <ac:spMkLst>
            <pc:docMk/>
            <pc:sldMk cId="1950283214" sldId="267"/>
            <ac:spMk id="16" creationId="{6A6A87C5-0CFF-4E45-AB9E-131557DF213B}"/>
          </ac:spMkLst>
        </pc:spChg>
        <pc:spChg chg="mod">
          <ac:chgData name="emma clune" userId="882eae9c12047dad" providerId="LiveId" clId="{FEFF3DF3-2D46-4508-8C61-46F00BD3D900}" dt="2021-09-21T08:02:37.660" v="685"/>
          <ac:spMkLst>
            <pc:docMk/>
            <pc:sldMk cId="1950283214" sldId="267"/>
            <ac:spMk id="18" creationId="{7137F974-7C98-44E6-AA6E-813FF8904AAD}"/>
          </ac:spMkLst>
        </pc:spChg>
        <pc:spChg chg="mod">
          <ac:chgData name="emma clune" userId="882eae9c12047dad" providerId="LiveId" clId="{FEFF3DF3-2D46-4508-8C61-46F00BD3D900}" dt="2021-09-21T08:02:37.660" v="685"/>
          <ac:spMkLst>
            <pc:docMk/>
            <pc:sldMk cId="1950283214" sldId="267"/>
            <ac:spMk id="19" creationId="{3F08FD5D-D26D-4D38-AC76-6469C5CA5722}"/>
          </ac:spMkLst>
        </pc:spChg>
        <pc:spChg chg="add mod">
          <ac:chgData name="emma clune" userId="882eae9c12047dad" providerId="LiveId" clId="{FEFF3DF3-2D46-4508-8C61-46F00BD3D900}" dt="2021-09-21T08:02:37.660" v="685"/>
          <ac:spMkLst>
            <pc:docMk/>
            <pc:sldMk cId="1950283214" sldId="267"/>
            <ac:spMk id="20" creationId="{BB6785BF-0006-4C72-8400-079C98966893}"/>
          </ac:spMkLst>
        </pc:spChg>
        <pc:spChg chg="mod">
          <ac:chgData name="emma clune" userId="882eae9c12047dad" providerId="LiveId" clId="{FEFF3DF3-2D46-4508-8C61-46F00BD3D900}" dt="2021-09-21T08:02:37.473" v="684"/>
          <ac:spMkLst>
            <pc:docMk/>
            <pc:sldMk cId="1950283214" sldId="267"/>
            <ac:spMk id="22" creationId="{A744B5BE-3602-4B26-A2E4-1ECABBFB47BD}"/>
          </ac:spMkLst>
        </pc:spChg>
        <pc:spChg chg="mod">
          <ac:chgData name="emma clune" userId="882eae9c12047dad" providerId="LiveId" clId="{FEFF3DF3-2D46-4508-8C61-46F00BD3D900}" dt="2021-09-21T08:02:37.473" v="684"/>
          <ac:spMkLst>
            <pc:docMk/>
            <pc:sldMk cId="1950283214" sldId="267"/>
            <ac:spMk id="23" creationId="{85C98064-0F78-4867-8DB7-80B89313F1AD}"/>
          </ac:spMkLst>
        </pc:spChg>
        <pc:spChg chg="add mod">
          <ac:chgData name="emma clune" userId="882eae9c12047dad" providerId="LiveId" clId="{FEFF3DF3-2D46-4508-8C61-46F00BD3D900}" dt="2021-09-21T08:02:37.473" v="684"/>
          <ac:spMkLst>
            <pc:docMk/>
            <pc:sldMk cId="1950283214" sldId="267"/>
            <ac:spMk id="24" creationId="{DC1E500C-9F08-4649-8030-408F7396B411}"/>
          </ac:spMkLst>
        </pc:spChg>
        <pc:spChg chg="mod">
          <ac:chgData name="emma clune" userId="882eae9c12047dad" providerId="LiveId" clId="{FEFF3DF3-2D46-4508-8C61-46F00BD3D900}" dt="2021-09-21T08:02:37.287" v="683"/>
          <ac:spMkLst>
            <pc:docMk/>
            <pc:sldMk cId="1950283214" sldId="267"/>
            <ac:spMk id="26" creationId="{A6A24285-B570-4789-A8CD-516E2F7337F0}"/>
          </ac:spMkLst>
        </pc:spChg>
        <pc:spChg chg="mod">
          <ac:chgData name="emma clune" userId="882eae9c12047dad" providerId="LiveId" clId="{FEFF3DF3-2D46-4508-8C61-46F00BD3D900}" dt="2021-09-21T08:02:37.287" v="683"/>
          <ac:spMkLst>
            <pc:docMk/>
            <pc:sldMk cId="1950283214" sldId="267"/>
            <ac:spMk id="27" creationId="{30BA0C73-2F5C-4737-9607-01FE2729EA32}"/>
          </ac:spMkLst>
        </pc:spChg>
        <pc:spChg chg="add mod">
          <ac:chgData name="emma clune" userId="882eae9c12047dad" providerId="LiveId" clId="{FEFF3DF3-2D46-4508-8C61-46F00BD3D900}" dt="2021-09-21T08:02:37.287" v="683"/>
          <ac:spMkLst>
            <pc:docMk/>
            <pc:sldMk cId="1950283214" sldId="267"/>
            <ac:spMk id="28" creationId="{6FBFFC62-2A9B-4581-9780-9361F618648C}"/>
          </ac:spMkLst>
        </pc:spChg>
        <pc:spChg chg="mod">
          <ac:chgData name="emma clune" userId="882eae9c12047dad" providerId="LiveId" clId="{FEFF3DF3-2D46-4508-8C61-46F00BD3D900}" dt="2021-09-21T08:02:37.106" v="682"/>
          <ac:spMkLst>
            <pc:docMk/>
            <pc:sldMk cId="1950283214" sldId="267"/>
            <ac:spMk id="30" creationId="{57EB3DEE-EB84-4822-8E25-D67F370B3D9A}"/>
          </ac:spMkLst>
        </pc:spChg>
        <pc:spChg chg="mod">
          <ac:chgData name="emma clune" userId="882eae9c12047dad" providerId="LiveId" clId="{FEFF3DF3-2D46-4508-8C61-46F00BD3D900}" dt="2021-09-21T08:02:37.106" v="682"/>
          <ac:spMkLst>
            <pc:docMk/>
            <pc:sldMk cId="1950283214" sldId="267"/>
            <ac:spMk id="31" creationId="{90B89EA9-AD2C-4E0B-B82C-D618C80CD14D}"/>
          </ac:spMkLst>
        </pc:spChg>
        <pc:spChg chg="add mod">
          <ac:chgData name="emma clune" userId="882eae9c12047dad" providerId="LiveId" clId="{FEFF3DF3-2D46-4508-8C61-46F00BD3D900}" dt="2021-09-21T08:02:37.106" v="682"/>
          <ac:spMkLst>
            <pc:docMk/>
            <pc:sldMk cId="1950283214" sldId="267"/>
            <ac:spMk id="32" creationId="{C9F43940-7716-4A01-A453-6A6C7A406217}"/>
          </ac:spMkLst>
        </pc:spChg>
        <pc:spChg chg="mod">
          <ac:chgData name="emma clune" userId="882eae9c12047dad" providerId="LiveId" clId="{FEFF3DF3-2D46-4508-8C61-46F00BD3D900}" dt="2021-09-21T08:02:43.888" v="688"/>
          <ac:spMkLst>
            <pc:docMk/>
            <pc:sldMk cId="1950283214" sldId="267"/>
            <ac:spMk id="34" creationId="{369D9B75-BF2C-4E53-A509-B1A93B7644CD}"/>
          </ac:spMkLst>
        </pc:spChg>
        <pc:spChg chg="mod">
          <ac:chgData name="emma clune" userId="882eae9c12047dad" providerId="LiveId" clId="{FEFF3DF3-2D46-4508-8C61-46F00BD3D900}" dt="2021-09-21T08:04:43.639" v="778" actId="20577"/>
          <ac:spMkLst>
            <pc:docMk/>
            <pc:sldMk cId="1950283214" sldId="267"/>
            <ac:spMk id="35" creationId="{3E8305AD-286C-4295-8EB8-2672013E6162}"/>
          </ac:spMkLst>
        </pc:spChg>
        <pc:spChg chg="add mod">
          <ac:chgData name="emma clune" userId="882eae9c12047dad" providerId="LiveId" clId="{FEFF3DF3-2D46-4508-8C61-46F00BD3D900}" dt="2021-09-21T08:02:49.575" v="689" actId="164"/>
          <ac:spMkLst>
            <pc:docMk/>
            <pc:sldMk cId="1950283214" sldId="267"/>
            <ac:spMk id="36" creationId="{11830A7E-1301-4B58-BCDC-BCE455EACAAA}"/>
          </ac:spMkLst>
        </pc:spChg>
        <pc:spChg chg="mod">
          <ac:chgData name="emma clune" userId="882eae9c12047dad" providerId="LiveId" clId="{FEFF3DF3-2D46-4508-8C61-46F00BD3D900}" dt="2021-09-21T08:02:53.744" v="690"/>
          <ac:spMkLst>
            <pc:docMk/>
            <pc:sldMk cId="1950283214" sldId="267"/>
            <ac:spMk id="40" creationId="{4F091488-AA7D-49AA-B772-AFB287214C7F}"/>
          </ac:spMkLst>
        </pc:spChg>
        <pc:spChg chg="mod">
          <ac:chgData name="emma clune" userId="882eae9c12047dad" providerId="LiveId" clId="{FEFF3DF3-2D46-4508-8C61-46F00BD3D900}" dt="2021-09-21T08:02:53.744" v="690"/>
          <ac:spMkLst>
            <pc:docMk/>
            <pc:sldMk cId="1950283214" sldId="267"/>
            <ac:spMk id="41" creationId="{4245CB70-0965-4C69-9020-5C35AE5D4C00}"/>
          </ac:spMkLst>
        </pc:spChg>
        <pc:spChg chg="mod">
          <ac:chgData name="emma clune" userId="882eae9c12047dad" providerId="LiveId" clId="{FEFF3DF3-2D46-4508-8C61-46F00BD3D900}" dt="2021-09-21T08:05:38.435" v="833" actId="20577"/>
          <ac:spMkLst>
            <pc:docMk/>
            <pc:sldMk cId="1950283214" sldId="267"/>
            <ac:spMk id="42" creationId="{EC237D7E-BC25-4227-ABA3-CCFC7C1206B8}"/>
          </ac:spMkLst>
        </pc:spChg>
        <pc:spChg chg="mod">
          <ac:chgData name="emma clune" userId="882eae9c12047dad" providerId="LiveId" clId="{FEFF3DF3-2D46-4508-8C61-46F00BD3D900}" dt="2021-09-21T08:02:54.046" v="691"/>
          <ac:spMkLst>
            <pc:docMk/>
            <pc:sldMk cId="1950283214" sldId="267"/>
            <ac:spMk id="45" creationId="{EF3AC104-5928-4AEF-956E-DD6BFC108650}"/>
          </ac:spMkLst>
        </pc:spChg>
        <pc:spChg chg="mod">
          <ac:chgData name="emma clune" userId="882eae9c12047dad" providerId="LiveId" clId="{FEFF3DF3-2D46-4508-8C61-46F00BD3D900}" dt="2021-09-21T08:02:54.046" v="691"/>
          <ac:spMkLst>
            <pc:docMk/>
            <pc:sldMk cId="1950283214" sldId="267"/>
            <ac:spMk id="46" creationId="{D1D7D1C8-223E-40F4-A54F-E3214A9AFE42}"/>
          </ac:spMkLst>
        </pc:spChg>
        <pc:spChg chg="mod">
          <ac:chgData name="emma clune" userId="882eae9c12047dad" providerId="LiveId" clId="{FEFF3DF3-2D46-4508-8C61-46F00BD3D900}" dt="2021-09-21T08:04:59.657" v="796" actId="20577"/>
          <ac:spMkLst>
            <pc:docMk/>
            <pc:sldMk cId="1950283214" sldId="267"/>
            <ac:spMk id="47" creationId="{B5CEC7E6-FCF4-4548-8ABA-453AD0177833}"/>
          </ac:spMkLst>
        </pc:spChg>
        <pc:spChg chg="mod">
          <ac:chgData name="emma clune" userId="882eae9c12047dad" providerId="LiveId" clId="{FEFF3DF3-2D46-4508-8C61-46F00BD3D900}" dt="2021-09-21T08:02:54.249" v="692"/>
          <ac:spMkLst>
            <pc:docMk/>
            <pc:sldMk cId="1950283214" sldId="267"/>
            <ac:spMk id="50" creationId="{5970D3B6-3C9E-4DBC-A978-728B8F2437CD}"/>
          </ac:spMkLst>
        </pc:spChg>
        <pc:spChg chg="mod">
          <ac:chgData name="emma clune" userId="882eae9c12047dad" providerId="LiveId" clId="{FEFF3DF3-2D46-4508-8C61-46F00BD3D900}" dt="2021-09-21T08:02:54.249" v="692"/>
          <ac:spMkLst>
            <pc:docMk/>
            <pc:sldMk cId="1950283214" sldId="267"/>
            <ac:spMk id="51" creationId="{7F936148-5A22-4218-8700-91A94EDADF14}"/>
          </ac:spMkLst>
        </pc:spChg>
        <pc:spChg chg="mod">
          <ac:chgData name="emma clune" userId="882eae9c12047dad" providerId="LiveId" clId="{FEFF3DF3-2D46-4508-8C61-46F00BD3D900}" dt="2021-09-21T08:03:53.535" v="748" actId="20577"/>
          <ac:spMkLst>
            <pc:docMk/>
            <pc:sldMk cId="1950283214" sldId="267"/>
            <ac:spMk id="52" creationId="{4D0CF0CF-A2D3-46AF-9D80-0732203EE5FB}"/>
          </ac:spMkLst>
        </pc:spChg>
        <pc:spChg chg="mod">
          <ac:chgData name="emma clune" userId="882eae9c12047dad" providerId="LiveId" clId="{FEFF3DF3-2D46-4508-8C61-46F00BD3D900}" dt="2021-09-21T08:02:54.413" v="693"/>
          <ac:spMkLst>
            <pc:docMk/>
            <pc:sldMk cId="1950283214" sldId="267"/>
            <ac:spMk id="55" creationId="{9E8BAABE-8E23-4616-AED4-73059DF49BAC}"/>
          </ac:spMkLst>
        </pc:spChg>
        <pc:spChg chg="mod">
          <ac:chgData name="emma clune" userId="882eae9c12047dad" providerId="LiveId" clId="{FEFF3DF3-2D46-4508-8C61-46F00BD3D900}" dt="2021-09-21T08:02:54.413" v="693"/>
          <ac:spMkLst>
            <pc:docMk/>
            <pc:sldMk cId="1950283214" sldId="267"/>
            <ac:spMk id="56" creationId="{BE6E5180-320C-4359-93A7-8EE69F1604AF}"/>
          </ac:spMkLst>
        </pc:spChg>
        <pc:spChg chg="mod">
          <ac:chgData name="emma clune" userId="882eae9c12047dad" providerId="LiveId" clId="{FEFF3DF3-2D46-4508-8C61-46F00BD3D900}" dt="2021-09-21T08:03:33.760" v="721" actId="20577"/>
          <ac:spMkLst>
            <pc:docMk/>
            <pc:sldMk cId="1950283214" sldId="267"/>
            <ac:spMk id="57" creationId="{FF2328CB-1C2E-4287-AE31-92DD0BB5E65C}"/>
          </ac:spMkLst>
        </pc:spChg>
        <pc:spChg chg="mod">
          <ac:chgData name="emma clune" userId="882eae9c12047dad" providerId="LiveId" clId="{FEFF3DF3-2D46-4508-8C61-46F00BD3D900}" dt="2021-09-21T08:02:54.573" v="694"/>
          <ac:spMkLst>
            <pc:docMk/>
            <pc:sldMk cId="1950283214" sldId="267"/>
            <ac:spMk id="60" creationId="{DD478D25-5C14-4C2B-ACB5-C414A2DC8289}"/>
          </ac:spMkLst>
        </pc:spChg>
        <pc:spChg chg="mod">
          <ac:chgData name="emma clune" userId="882eae9c12047dad" providerId="LiveId" clId="{FEFF3DF3-2D46-4508-8C61-46F00BD3D900}" dt="2021-09-21T08:02:54.573" v="694"/>
          <ac:spMkLst>
            <pc:docMk/>
            <pc:sldMk cId="1950283214" sldId="267"/>
            <ac:spMk id="61" creationId="{0EF0257B-0D9B-49DD-972E-595E5FE570E9}"/>
          </ac:spMkLst>
        </pc:spChg>
        <pc:spChg chg="mod">
          <ac:chgData name="emma clune" userId="882eae9c12047dad" providerId="LiveId" clId="{FEFF3DF3-2D46-4508-8C61-46F00BD3D900}" dt="2021-09-21T08:04:22.607" v="758" actId="1076"/>
          <ac:spMkLst>
            <pc:docMk/>
            <pc:sldMk cId="1950283214" sldId="267"/>
            <ac:spMk id="62" creationId="{1B562F34-193C-43B2-A8C5-1BF93F2F62F3}"/>
          </ac:spMkLst>
        </pc:spChg>
        <pc:spChg chg="mod">
          <ac:chgData name="emma clune" userId="882eae9c12047dad" providerId="LiveId" clId="{FEFF3DF3-2D46-4508-8C61-46F00BD3D900}" dt="2021-09-21T08:02:54.709" v="695"/>
          <ac:spMkLst>
            <pc:docMk/>
            <pc:sldMk cId="1950283214" sldId="267"/>
            <ac:spMk id="65" creationId="{CBC59C5C-9756-4BEA-89AC-F5987A34CFBD}"/>
          </ac:spMkLst>
        </pc:spChg>
        <pc:spChg chg="mod">
          <ac:chgData name="emma clune" userId="882eae9c12047dad" providerId="LiveId" clId="{FEFF3DF3-2D46-4508-8C61-46F00BD3D900}" dt="2021-09-21T08:02:54.709" v="695"/>
          <ac:spMkLst>
            <pc:docMk/>
            <pc:sldMk cId="1950283214" sldId="267"/>
            <ac:spMk id="66" creationId="{7512E14C-878A-4DE8-80E2-E86371FBA82C}"/>
          </ac:spMkLst>
        </pc:spChg>
        <pc:spChg chg="mod">
          <ac:chgData name="emma clune" userId="882eae9c12047dad" providerId="LiveId" clId="{FEFF3DF3-2D46-4508-8C61-46F00BD3D900}" dt="2021-09-21T08:05:54.340" v="846" actId="20577"/>
          <ac:spMkLst>
            <pc:docMk/>
            <pc:sldMk cId="1950283214" sldId="267"/>
            <ac:spMk id="67" creationId="{9B66722C-0AD5-45BB-8654-05E14DF396F3}"/>
          </ac:spMkLst>
        </pc:spChg>
        <pc:spChg chg="mod">
          <ac:chgData name="emma clune" userId="882eae9c12047dad" providerId="LiveId" clId="{FEFF3DF3-2D46-4508-8C61-46F00BD3D900}" dt="2021-09-21T08:06:00.278" v="847"/>
          <ac:spMkLst>
            <pc:docMk/>
            <pc:sldMk cId="1950283214" sldId="267"/>
            <ac:spMk id="70" creationId="{330B2F74-A5F5-493F-B2FD-5C03AF976720}"/>
          </ac:spMkLst>
        </pc:spChg>
        <pc:spChg chg="mod">
          <ac:chgData name="emma clune" userId="882eae9c12047dad" providerId="LiveId" clId="{FEFF3DF3-2D46-4508-8C61-46F00BD3D900}" dt="2021-09-21T08:06:00.278" v="847"/>
          <ac:spMkLst>
            <pc:docMk/>
            <pc:sldMk cId="1950283214" sldId="267"/>
            <ac:spMk id="71" creationId="{763E4EDA-1D5A-490C-AC75-E2D0BD06BDE9}"/>
          </ac:spMkLst>
        </pc:spChg>
        <pc:spChg chg="mod">
          <ac:chgData name="emma clune" userId="882eae9c12047dad" providerId="LiveId" clId="{FEFF3DF3-2D46-4508-8C61-46F00BD3D900}" dt="2021-09-21T08:06:06.226" v="857" actId="20577"/>
          <ac:spMkLst>
            <pc:docMk/>
            <pc:sldMk cId="1950283214" sldId="267"/>
            <ac:spMk id="72" creationId="{4C150E24-2893-4C42-9596-380016739D1E}"/>
          </ac:spMkLst>
        </pc:spChg>
        <pc:grpChg chg="add del mod">
          <ac:chgData name="emma clune" userId="882eae9c12047dad" providerId="LiveId" clId="{FEFF3DF3-2D46-4508-8C61-46F00BD3D900}" dt="2021-09-21T08:02:38.347" v="687"/>
          <ac:grpSpMkLst>
            <pc:docMk/>
            <pc:sldMk cId="1950283214" sldId="267"/>
            <ac:grpSpMk id="9" creationId="{5B16DE7A-DAA5-4033-8BCA-F038F98A6DDC}"/>
          </ac:grpSpMkLst>
        </pc:grpChg>
        <pc:grpChg chg="add mod">
          <ac:chgData name="emma clune" userId="882eae9c12047dad" providerId="LiveId" clId="{FEFF3DF3-2D46-4508-8C61-46F00BD3D900}" dt="2021-09-21T08:02:37.877" v="686"/>
          <ac:grpSpMkLst>
            <pc:docMk/>
            <pc:sldMk cId="1950283214" sldId="267"/>
            <ac:grpSpMk id="13" creationId="{3D7D00E2-77A3-4185-B5D2-F04D8B893CBE}"/>
          </ac:grpSpMkLst>
        </pc:grpChg>
        <pc:grpChg chg="add mod">
          <ac:chgData name="emma clune" userId="882eae9c12047dad" providerId="LiveId" clId="{FEFF3DF3-2D46-4508-8C61-46F00BD3D900}" dt="2021-09-21T08:02:37.660" v="685"/>
          <ac:grpSpMkLst>
            <pc:docMk/>
            <pc:sldMk cId="1950283214" sldId="267"/>
            <ac:grpSpMk id="17" creationId="{71D745DE-6795-4969-AC90-2F1419FAE334}"/>
          </ac:grpSpMkLst>
        </pc:grpChg>
        <pc:grpChg chg="add mod">
          <ac:chgData name="emma clune" userId="882eae9c12047dad" providerId="LiveId" clId="{FEFF3DF3-2D46-4508-8C61-46F00BD3D900}" dt="2021-09-21T08:02:37.473" v="684"/>
          <ac:grpSpMkLst>
            <pc:docMk/>
            <pc:sldMk cId="1950283214" sldId="267"/>
            <ac:grpSpMk id="21" creationId="{F664AA49-5018-4EEE-AB6E-724DFBBFDDCF}"/>
          </ac:grpSpMkLst>
        </pc:grpChg>
        <pc:grpChg chg="add mod">
          <ac:chgData name="emma clune" userId="882eae9c12047dad" providerId="LiveId" clId="{FEFF3DF3-2D46-4508-8C61-46F00BD3D900}" dt="2021-09-21T08:02:37.287" v="683"/>
          <ac:grpSpMkLst>
            <pc:docMk/>
            <pc:sldMk cId="1950283214" sldId="267"/>
            <ac:grpSpMk id="25" creationId="{AB53FA9B-8490-43CD-BE34-275FEEE79C55}"/>
          </ac:grpSpMkLst>
        </pc:grpChg>
        <pc:grpChg chg="add mod">
          <ac:chgData name="emma clune" userId="882eae9c12047dad" providerId="LiveId" clId="{FEFF3DF3-2D46-4508-8C61-46F00BD3D900}" dt="2021-09-21T08:02:37.106" v="682"/>
          <ac:grpSpMkLst>
            <pc:docMk/>
            <pc:sldMk cId="1950283214" sldId="267"/>
            <ac:grpSpMk id="29" creationId="{F91BA62F-ADC8-4C7B-947A-B9F2BE93BFA7}"/>
          </ac:grpSpMkLst>
        </pc:grpChg>
        <pc:grpChg chg="add mod">
          <ac:chgData name="emma clune" userId="882eae9c12047dad" providerId="LiveId" clId="{FEFF3DF3-2D46-4508-8C61-46F00BD3D900}" dt="2021-09-21T08:02:49.575" v="689" actId="164"/>
          <ac:grpSpMkLst>
            <pc:docMk/>
            <pc:sldMk cId="1950283214" sldId="267"/>
            <ac:grpSpMk id="33" creationId="{8ADE9379-7470-48D0-B34F-2F6F22C4A30A}"/>
          </ac:grpSpMkLst>
        </pc:grpChg>
        <pc:grpChg chg="add del mod">
          <ac:chgData name="emma clune" userId="882eae9c12047dad" providerId="LiveId" clId="{FEFF3DF3-2D46-4508-8C61-46F00BD3D900}" dt="2021-09-21T08:07:17.431" v="861" actId="21"/>
          <ac:grpSpMkLst>
            <pc:docMk/>
            <pc:sldMk cId="1950283214" sldId="267"/>
            <ac:grpSpMk id="37" creationId="{D733521F-47B6-469A-9182-27EB45A11096}"/>
          </ac:grpSpMkLst>
        </pc:grpChg>
        <pc:grpChg chg="add del mod">
          <ac:chgData name="emma clune" userId="882eae9c12047dad" providerId="LiveId" clId="{FEFF3DF3-2D46-4508-8C61-46F00BD3D900}" dt="2021-09-21T08:07:17.431" v="861" actId="21"/>
          <ac:grpSpMkLst>
            <pc:docMk/>
            <pc:sldMk cId="1950283214" sldId="267"/>
            <ac:grpSpMk id="38" creationId="{970DCC5B-7904-4416-BC4B-16BD27B5E416}"/>
          </ac:grpSpMkLst>
        </pc:grpChg>
        <pc:grpChg chg="mod">
          <ac:chgData name="emma clune" userId="882eae9c12047dad" providerId="LiveId" clId="{FEFF3DF3-2D46-4508-8C61-46F00BD3D900}" dt="2021-09-21T08:02:53.744" v="690"/>
          <ac:grpSpMkLst>
            <pc:docMk/>
            <pc:sldMk cId="1950283214" sldId="267"/>
            <ac:grpSpMk id="39" creationId="{C872811B-7D13-42D7-8632-62831586A202}"/>
          </ac:grpSpMkLst>
        </pc:grpChg>
        <pc:grpChg chg="add del mod">
          <ac:chgData name="emma clune" userId="882eae9c12047dad" providerId="LiveId" clId="{FEFF3DF3-2D46-4508-8C61-46F00BD3D900}" dt="2021-09-21T08:07:17.431" v="861" actId="21"/>
          <ac:grpSpMkLst>
            <pc:docMk/>
            <pc:sldMk cId="1950283214" sldId="267"/>
            <ac:grpSpMk id="43" creationId="{0FF7D7CD-B2A5-43AB-A0D1-4222F1281B8D}"/>
          </ac:grpSpMkLst>
        </pc:grpChg>
        <pc:grpChg chg="mod">
          <ac:chgData name="emma clune" userId="882eae9c12047dad" providerId="LiveId" clId="{FEFF3DF3-2D46-4508-8C61-46F00BD3D900}" dt="2021-09-21T08:02:54.046" v="691"/>
          <ac:grpSpMkLst>
            <pc:docMk/>
            <pc:sldMk cId="1950283214" sldId="267"/>
            <ac:grpSpMk id="44" creationId="{29A29923-58C2-43D4-9296-F75FB41999D1}"/>
          </ac:grpSpMkLst>
        </pc:grpChg>
        <pc:grpChg chg="add del mod">
          <ac:chgData name="emma clune" userId="882eae9c12047dad" providerId="LiveId" clId="{FEFF3DF3-2D46-4508-8C61-46F00BD3D900}" dt="2021-09-21T08:07:17.431" v="861" actId="21"/>
          <ac:grpSpMkLst>
            <pc:docMk/>
            <pc:sldMk cId="1950283214" sldId="267"/>
            <ac:grpSpMk id="48" creationId="{993CC55B-B3C0-40D5-BDD9-BD396ADE8F31}"/>
          </ac:grpSpMkLst>
        </pc:grpChg>
        <pc:grpChg chg="mod">
          <ac:chgData name="emma clune" userId="882eae9c12047dad" providerId="LiveId" clId="{FEFF3DF3-2D46-4508-8C61-46F00BD3D900}" dt="2021-09-21T08:02:54.249" v="692"/>
          <ac:grpSpMkLst>
            <pc:docMk/>
            <pc:sldMk cId="1950283214" sldId="267"/>
            <ac:grpSpMk id="49" creationId="{0BFA0C6F-628E-49B2-846E-D201DC698A45}"/>
          </ac:grpSpMkLst>
        </pc:grpChg>
        <pc:grpChg chg="add del mod">
          <ac:chgData name="emma clune" userId="882eae9c12047dad" providerId="LiveId" clId="{FEFF3DF3-2D46-4508-8C61-46F00BD3D900}" dt="2021-09-21T08:07:17.431" v="861" actId="21"/>
          <ac:grpSpMkLst>
            <pc:docMk/>
            <pc:sldMk cId="1950283214" sldId="267"/>
            <ac:grpSpMk id="53" creationId="{DA75757B-ABFC-45AC-8A54-BC83EE7C14FC}"/>
          </ac:grpSpMkLst>
        </pc:grpChg>
        <pc:grpChg chg="mod">
          <ac:chgData name="emma clune" userId="882eae9c12047dad" providerId="LiveId" clId="{FEFF3DF3-2D46-4508-8C61-46F00BD3D900}" dt="2021-09-21T08:02:54.413" v="693"/>
          <ac:grpSpMkLst>
            <pc:docMk/>
            <pc:sldMk cId="1950283214" sldId="267"/>
            <ac:grpSpMk id="54" creationId="{968C9E07-CC0B-48F9-B5D6-66113D436876}"/>
          </ac:grpSpMkLst>
        </pc:grpChg>
        <pc:grpChg chg="add del mod">
          <ac:chgData name="emma clune" userId="882eae9c12047dad" providerId="LiveId" clId="{FEFF3DF3-2D46-4508-8C61-46F00BD3D900}" dt="2021-09-21T08:07:17.431" v="861" actId="21"/>
          <ac:grpSpMkLst>
            <pc:docMk/>
            <pc:sldMk cId="1950283214" sldId="267"/>
            <ac:grpSpMk id="58" creationId="{DFA74C80-5B92-4658-B537-270165657C85}"/>
          </ac:grpSpMkLst>
        </pc:grpChg>
        <pc:grpChg chg="mod">
          <ac:chgData name="emma clune" userId="882eae9c12047dad" providerId="LiveId" clId="{FEFF3DF3-2D46-4508-8C61-46F00BD3D900}" dt="2021-09-21T08:02:54.573" v="694"/>
          <ac:grpSpMkLst>
            <pc:docMk/>
            <pc:sldMk cId="1950283214" sldId="267"/>
            <ac:grpSpMk id="59" creationId="{C650485A-F4A9-415D-BBAF-4153CBB9BEC9}"/>
          </ac:grpSpMkLst>
        </pc:grpChg>
        <pc:grpChg chg="add del mod">
          <ac:chgData name="emma clune" userId="882eae9c12047dad" providerId="LiveId" clId="{FEFF3DF3-2D46-4508-8C61-46F00BD3D900}" dt="2021-09-21T08:07:17.431" v="861" actId="21"/>
          <ac:grpSpMkLst>
            <pc:docMk/>
            <pc:sldMk cId="1950283214" sldId="267"/>
            <ac:grpSpMk id="63" creationId="{3A809D12-09AF-4AAD-B2DD-E8667C91B696}"/>
          </ac:grpSpMkLst>
        </pc:grpChg>
        <pc:grpChg chg="mod">
          <ac:chgData name="emma clune" userId="882eae9c12047dad" providerId="LiveId" clId="{FEFF3DF3-2D46-4508-8C61-46F00BD3D900}" dt="2021-09-21T08:02:54.709" v="695"/>
          <ac:grpSpMkLst>
            <pc:docMk/>
            <pc:sldMk cId="1950283214" sldId="267"/>
            <ac:grpSpMk id="64" creationId="{8A34A5A1-8619-4FD0-904E-0441BB72A214}"/>
          </ac:grpSpMkLst>
        </pc:grpChg>
        <pc:grpChg chg="add del mod">
          <ac:chgData name="emma clune" userId="882eae9c12047dad" providerId="LiveId" clId="{FEFF3DF3-2D46-4508-8C61-46F00BD3D900}" dt="2021-09-21T08:07:17.431" v="861" actId="21"/>
          <ac:grpSpMkLst>
            <pc:docMk/>
            <pc:sldMk cId="1950283214" sldId="267"/>
            <ac:grpSpMk id="68" creationId="{D058537B-00CB-4D30-9DDE-ACB781637D27}"/>
          </ac:grpSpMkLst>
        </pc:grpChg>
        <pc:grpChg chg="mod">
          <ac:chgData name="emma clune" userId="882eae9c12047dad" providerId="LiveId" clId="{FEFF3DF3-2D46-4508-8C61-46F00BD3D900}" dt="2021-09-21T08:06:00.278" v="847"/>
          <ac:grpSpMkLst>
            <pc:docMk/>
            <pc:sldMk cId="1950283214" sldId="267"/>
            <ac:grpSpMk id="69" creationId="{1AF8B96F-64E4-4F6C-9BA2-CC97F945C7F7}"/>
          </ac:grpSpMkLst>
        </pc:grpChg>
        <pc:picChg chg="add del mod">
          <ac:chgData name="emma clune" userId="882eae9c12047dad" providerId="LiveId" clId="{FEFF3DF3-2D46-4508-8C61-46F00BD3D900}" dt="2021-09-21T07:57:13.518" v="667" actId="478"/>
          <ac:picMkLst>
            <pc:docMk/>
            <pc:sldMk cId="1950283214" sldId="267"/>
            <ac:picMk id="6" creationId="{DE81023A-4DEA-4C84-9BFC-82E0F4F970B5}"/>
          </ac:picMkLst>
        </pc:picChg>
        <pc:picChg chg="add del mod">
          <ac:chgData name="emma clune" userId="882eae9c12047dad" providerId="LiveId" clId="{FEFF3DF3-2D46-4508-8C61-46F00BD3D900}" dt="2021-09-21T08:07:17.431" v="861" actId="21"/>
          <ac:picMkLst>
            <pc:docMk/>
            <pc:sldMk cId="1950283214" sldId="267"/>
            <ac:picMk id="8" creationId="{5DE24423-32A6-4C67-AA45-F4DD1B0512E0}"/>
          </ac:picMkLst>
        </pc:picChg>
      </pc:sldChg>
      <pc:sldChg chg="addSp delSp modSp new del mod ord">
        <pc:chgData name="emma clune" userId="882eae9c12047dad" providerId="LiveId" clId="{FEFF3DF3-2D46-4508-8C61-46F00BD3D900}" dt="2021-09-21T09:48:41.994" v="2139" actId="47"/>
        <pc:sldMkLst>
          <pc:docMk/>
          <pc:sldMk cId="901901610" sldId="268"/>
        </pc:sldMkLst>
        <pc:picChg chg="add del mod">
          <ac:chgData name="emma clune" userId="882eae9c12047dad" providerId="LiveId" clId="{FEFF3DF3-2D46-4508-8C61-46F00BD3D900}" dt="2021-09-20T15:59:29.554" v="386" actId="478"/>
          <ac:picMkLst>
            <pc:docMk/>
            <pc:sldMk cId="901901610" sldId="268"/>
            <ac:picMk id="3" creationId="{79822B98-0DB8-44C6-B07F-802466F391B8}"/>
          </ac:picMkLst>
        </pc:picChg>
        <pc:picChg chg="add mod">
          <ac:chgData name="emma clune" userId="882eae9c12047dad" providerId="LiveId" clId="{FEFF3DF3-2D46-4508-8C61-46F00BD3D900}" dt="2021-09-20T14:41:51.632" v="38" actId="1076"/>
          <ac:picMkLst>
            <pc:docMk/>
            <pc:sldMk cId="901901610" sldId="268"/>
            <ac:picMk id="5" creationId="{C79567F6-34A5-4ACE-B5CE-908AE1E28A65}"/>
          </ac:picMkLst>
        </pc:picChg>
      </pc:sldChg>
      <pc:sldChg chg="addSp delSp modSp new del mod ord">
        <pc:chgData name="emma clune" userId="882eae9c12047dad" providerId="LiveId" clId="{FEFF3DF3-2D46-4508-8C61-46F00BD3D900}" dt="2021-09-21T09:33:31.373" v="1950" actId="47"/>
        <pc:sldMkLst>
          <pc:docMk/>
          <pc:sldMk cId="676558804" sldId="269"/>
        </pc:sldMkLst>
        <pc:spChg chg="add del mod">
          <ac:chgData name="emma clune" userId="882eae9c12047dad" providerId="LiveId" clId="{FEFF3DF3-2D46-4508-8C61-46F00BD3D900}" dt="2021-09-20T15:39:38.182" v="289" actId="478"/>
          <ac:spMkLst>
            <pc:docMk/>
            <pc:sldMk cId="676558804" sldId="269"/>
            <ac:spMk id="3" creationId="{B397AA4B-97A3-43AB-97B6-5BF628C65A4F}"/>
          </ac:spMkLst>
        </pc:spChg>
        <pc:spChg chg="add mod">
          <ac:chgData name="emma clune" userId="882eae9c12047dad" providerId="LiveId" clId="{FEFF3DF3-2D46-4508-8C61-46F00BD3D900}" dt="2021-09-20T15:49:20.194" v="375" actId="313"/>
          <ac:spMkLst>
            <pc:docMk/>
            <pc:sldMk cId="676558804" sldId="269"/>
            <ac:spMk id="4" creationId="{BF256DF8-DC50-4525-BC91-881729163345}"/>
          </ac:spMkLst>
        </pc:spChg>
        <pc:spChg chg="add del mod">
          <ac:chgData name="emma clune" userId="882eae9c12047dad" providerId="LiveId" clId="{FEFF3DF3-2D46-4508-8C61-46F00BD3D900}" dt="2021-09-21T09:02:38.790" v="1871" actId="478"/>
          <ac:spMkLst>
            <pc:docMk/>
            <pc:sldMk cId="676558804" sldId="269"/>
            <ac:spMk id="6" creationId="{A61D4322-F9BA-4BFF-B568-6F61A543B9C3}"/>
          </ac:spMkLst>
        </pc:spChg>
        <pc:graphicFrameChg chg="add mod modGraphic">
          <ac:chgData name="emma clune" userId="882eae9c12047dad" providerId="LiveId" clId="{FEFF3DF3-2D46-4508-8C61-46F00BD3D900}" dt="2021-09-21T09:32:45.052" v="1943" actId="255"/>
          <ac:graphicFrameMkLst>
            <pc:docMk/>
            <pc:sldMk cId="676558804" sldId="269"/>
            <ac:graphicFrameMk id="7" creationId="{7A2A5521-4FBC-4464-9F81-5C551C8ED5A1}"/>
          </ac:graphicFrameMkLst>
        </pc:graphicFrameChg>
      </pc:sldChg>
      <pc:sldChg chg="addSp delSp modSp new del mod ord">
        <pc:chgData name="emma clune" userId="882eae9c12047dad" providerId="LiveId" clId="{FEFF3DF3-2D46-4508-8C61-46F00BD3D900}" dt="2021-09-21T08:43:27.933" v="1412" actId="47"/>
        <pc:sldMkLst>
          <pc:docMk/>
          <pc:sldMk cId="2319386427" sldId="270"/>
        </pc:sldMkLst>
        <pc:spChg chg="add mod">
          <ac:chgData name="emma clune" userId="882eae9c12047dad" providerId="LiveId" clId="{FEFF3DF3-2D46-4508-8C61-46F00BD3D900}" dt="2021-09-20T15:21:58.824" v="53" actId="1076"/>
          <ac:spMkLst>
            <pc:docMk/>
            <pc:sldMk cId="2319386427" sldId="270"/>
            <ac:spMk id="2" creationId="{83DA7351-676C-4300-88F0-D8A191A9AD21}"/>
          </ac:spMkLst>
        </pc:spChg>
        <pc:spChg chg="mod">
          <ac:chgData name="emma clune" userId="882eae9c12047dad" providerId="LiveId" clId="{FEFF3DF3-2D46-4508-8C61-46F00BD3D900}" dt="2021-09-20T15:21:47.384" v="52"/>
          <ac:spMkLst>
            <pc:docMk/>
            <pc:sldMk cId="2319386427" sldId="270"/>
            <ac:spMk id="4" creationId="{EB395F67-99EF-4777-8896-2250A50B82B1}"/>
          </ac:spMkLst>
        </pc:spChg>
        <pc:spChg chg="mod">
          <ac:chgData name="emma clune" userId="882eae9c12047dad" providerId="LiveId" clId="{FEFF3DF3-2D46-4508-8C61-46F00BD3D900}" dt="2021-09-20T15:21:47.384" v="52"/>
          <ac:spMkLst>
            <pc:docMk/>
            <pc:sldMk cId="2319386427" sldId="270"/>
            <ac:spMk id="5" creationId="{0FD66C76-2302-4050-89DF-7D75C737BF69}"/>
          </ac:spMkLst>
        </pc:spChg>
        <pc:spChg chg="mod">
          <ac:chgData name="emma clune" userId="882eae9c12047dad" providerId="LiveId" clId="{FEFF3DF3-2D46-4508-8C61-46F00BD3D900}" dt="2021-09-20T15:21:47.384" v="52"/>
          <ac:spMkLst>
            <pc:docMk/>
            <pc:sldMk cId="2319386427" sldId="270"/>
            <ac:spMk id="7" creationId="{D6CF4910-9062-4DEB-BFC2-5096C0AC7E4F}"/>
          </ac:spMkLst>
        </pc:spChg>
        <pc:spChg chg="mod">
          <ac:chgData name="emma clune" userId="882eae9c12047dad" providerId="LiveId" clId="{FEFF3DF3-2D46-4508-8C61-46F00BD3D900}" dt="2021-09-20T15:21:47.384" v="52"/>
          <ac:spMkLst>
            <pc:docMk/>
            <pc:sldMk cId="2319386427" sldId="270"/>
            <ac:spMk id="8" creationId="{BFAA0608-C09C-4F5B-9971-19A19C93F7C8}"/>
          </ac:spMkLst>
        </pc:spChg>
        <pc:spChg chg="mod">
          <ac:chgData name="emma clune" userId="882eae9c12047dad" providerId="LiveId" clId="{FEFF3DF3-2D46-4508-8C61-46F00BD3D900}" dt="2021-09-20T15:21:47.384" v="52"/>
          <ac:spMkLst>
            <pc:docMk/>
            <pc:sldMk cId="2319386427" sldId="270"/>
            <ac:spMk id="10" creationId="{8AD5406E-3C61-422E-A328-EBEFE48AA5F1}"/>
          </ac:spMkLst>
        </pc:spChg>
        <pc:spChg chg="mod">
          <ac:chgData name="emma clune" userId="882eae9c12047dad" providerId="LiveId" clId="{FEFF3DF3-2D46-4508-8C61-46F00BD3D900}" dt="2021-09-20T15:21:47.384" v="52"/>
          <ac:spMkLst>
            <pc:docMk/>
            <pc:sldMk cId="2319386427" sldId="270"/>
            <ac:spMk id="11" creationId="{83012C5C-4193-45F7-8620-714383712388}"/>
          </ac:spMkLst>
        </pc:spChg>
        <pc:spChg chg="mod">
          <ac:chgData name="emma clune" userId="882eae9c12047dad" providerId="LiveId" clId="{FEFF3DF3-2D46-4508-8C61-46F00BD3D900}" dt="2021-09-20T15:21:47.384" v="52"/>
          <ac:spMkLst>
            <pc:docMk/>
            <pc:sldMk cId="2319386427" sldId="270"/>
            <ac:spMk id="13" creationId="{11A2CF8F-EE6E-4A12-8C24-967F5FCDB6D8}"/>
          </ac:spMkLst>
        </pc:spChg>
        <pc:spChg chg="mod">
          <ac:chgData name="emma clune" userId="882eae9c12047dad" providerId="LiveId" clId="{FEFF3DF3-2D46-4508-8C61-46F00BD3D900}" dt="2021-09-20T15:21:47.384" v="52"/>
          <ac:spMkLst>
            <pc:docMk/>
            <pc:sldMk cId="2319386427" sldId="270"/>
            <ac:spMk id="14" creationId="{CAADF741-CD09-4006-A7CF-89D114CEC0B2}"/>
          </ac:spMkLst>
        </pc:spChg>
        <pc:spChg chg="mod">
          <ac:chgData name="emma clune" userId="882eae9c12047dad" providerId="LiveId" clId="{FEFF3DF3-2D46-4508-8C61-46F00BD3D900}" dt="2021-09-20T15:21:47.384" v="52"/>
          <ac:spMkLst>
            <pc:docMk/>
            <pc:sldMk cId="2319386427" sldId="270"/>
            <ac:spMk id="16" creationId="{76FEA023-7898-4534-A0A5-49FC5E21BBDF}"/>
          </ac:spMkLst>
        </pc:spChg>
        <pc:spChg chg="mod">
          <ac:chgData name="emma clune" userId="882eae9c12047dad" providerId="LiveId" clId="{FEFF3DF3-2D46-4508-8C61-46F00BD3D900}" dt="2021-09-20T15:21:47.384" v="52"/>
          <ac:spMkLst>
            <pc:docMk/>
            <pc:sldMk cId="2319386427" sldId="270"/>
            <ac:spMk id="17" creationId="{DC256FFA-A46E-4A76-B949-D40C2BF26A88}"/>
          </ac:spMkLst>
        </pc:spChg>
        <pc:spChg chg="mod">
          <ac:chgData name="emma clune" userId="882eae9c12047dad" providerId="LiveId" clId="{FEFF3DF3-2D46-4508-8C61-46F00BD3D900}" dt="2021-09-20T15:21:47.384" v="52"/>
          <ac:spMkLst>
            <pc:docMk/>
            <pc:sldMk cId="2319386427" sldId="270"/>
            <ac:spMk id="19" creationId="{8E1EFD5B-5E37-40ED-A6D5-AC4EB3F5323F}"/>
          </ac:spMkLst>
        </pc:spChg>
        <pc:spChg chg="mod">
          <ac:chgData name="emma clune" userId="882eae9c12047dad" providerId="LiveId" clId="{FEFF3DF3-2D46-4508-8C61-46F00BD3D900}" dt="2021-09-20T15:21:47.384" v="52"/>
          <ac:spMkLst>
            <pc:docMk/>
            <pc:sldMk cId="2319386427" sldId="270"/>
            <ac:spMk id="20" creationId="{FB778B3E-424D-47C7-80D6-412B3ECCB670}"/>
          </ac:spMkLst>
        </pc:spChg>
        <pc:spChg chg="mod">
          <ac:chgData name="emma clune" userId="882eae9c12047dad" providerId="LiveId" clId="{FEFF3DF3-2D46-4508-8C61-46F00BD3D900}" dt="2021-09-20T15:21:47.384" v="52"/>
          <ac:spMkLst>
            <pc:docMk/>
            <pc:sldMk cId="2319386427" sldId="270"/>
            <ac:spMk id="22" creationId="{5071611C-1893-4411-B086-FB644768DD94}"/>
          </ac:spMkLst>
        </pc:spChg>
        <pc:spChg chg="mod">
          <ac:chgData name="emma clune" userId="882eae9c12047dad" providerId="LiveId" clId="{FEFF3DF3-2D46-4508-8C61-46F00BD3D900}" dt="2021-09-20T15:24:21.575" v="86" actId="20577"/>
          <ac:spMkLst>
            <pc:docMk/>
            <pc:sldMk cId="2319386427" sldId="270"/>
            <ac:spMk id="23" creationId="{02758D68-6597-48E3-9967-BD48E3528756}"/>
          </ac:spMkLst>
        </pc:spChg>
        <pc:spChg chg="mod">
          <ac:chgData name="emma clune" userId="882eae9c12047dad" providerId="LiveId" clId="{FEFF3DF3-2D46-4508-8C61-46F00BD3D900}" dt="2021-09-20T15:21:47.384" v="52"/>
          <ac:spMkLst>
            <pc:docMk/>
            <pc:sldMk cId="2319386427" sldId="270"/>
            <ac:spMk id="25" creationId="{C57CB543-DF41-4583-9AE4-1007C33DB23C}"/>
          </ac:spMkLst>
        </pc:spChg>
        <pc:spChg chg="mod">
          <ac:chgData name="emma clune" userId="882eae9c12047dad" providerId="LiveId" clId="{FEFF3DF3-2D46-4508-8C61-46F00BD3D900}" dt="2021-09-20T15:29:20.067" v="97" actId="20577"/>
          <ac:spMkLst>
            <pc:docMk/>
            <pc:sldMk cId="2319386427" sldId="270"/>
            <ac:spMk id="26" creationId="{5A6B3C54-C9BA-45BA-8604-64BFC699152D}"/>
          </ac:spMkLst>
        </pc:spChg>
        <pc:spChg chg="mod">
          <ac:chgData name="emma clune" userId="882eae9c12047dad" providerId="LiveId" clId="{FEFF3DF3-2D46-4508-8C61-46F00BD3D900}" dt="2021-09-20T15:21:47.384" v="52"/>
          <ac:spMkLst>
            <pc:docMk/>
            <pc:sldMk cId="2319386427" sldId="270"/>
            <ac:spMk id="28" creationId="{7E45918F-E7BA-4AD6-8A6C-3C3A2BD1A700}"/>
          </ac:spMkLst>
        </pc:spChg>
        <pc:spChg chg="mod">
          <ac:chgData name="emma clune" userId="882eae9c12047dad" providerId="LiveId" clId="{FEFF3DF3-2D46-4508-8C61-46F00BD3D900}" dt="2021-09-20T15:29:34.998" v="121" actId="20577"/>
          <ac:spMkLst>
            <pc:docMk/>
            <pc:sldMk cId="2319386427" sldId="270"/>
            <ac:spMk id="29" creationId="{E669E369-101B-4CF2-87C9-B800EA1B843F}"/>
          </ac:spMkLst>
        </pc:spChg>
        <pc:spChg chg="mod">
          <ac:chgData name="emma clune" userId="882eae9c12047dad" providerId="LiveId" clId="{FEFF3DF3-2D46-4508-8C61-46F00BD3D900}" dt="2021-09-20T15:21:47.384" v="52"/>
          <ac:spMkLst>
            <pc:docMk/>
            <pc:sldMk cId="2319386427" sldId="270"/>
            <ac:spMk id="31" creationId="{A466FC52-9C03-4F4B-A1C4-7C61319B4356}"/>
          </ac:spMkLst>
        </pc:spChg>
        <pc:spChg chg="mod">
          <ac:chgData name="emma clune" userId="882eae9c12047dad" providerId="LiveId" clId="{FEFF3DF3-2D46-4508-8C61-46F00BD3D900}" dt="2021-09-20T15:29:53.361" v="143" actId="20577"/>
          <ac:spMkLst>
            <pc:docMk/>
            <pc:sldMk cId="2319386427" sldId="270"/>
            <ac:spMk id="32" creationId="{C34D613A-0A8B-4A55-83C1-13410CF9B9E2}"/>
          </ac:spMkLst>
        </pc:spChg>
        <pc:spChg chg="mod">
          <ac:chgData name="emma clune" userId="882eae9c12047dad" providerId="LiveId" clId="{FEFF3DF3-2D46-4508-8C61-46F00BD3D900}" dt="2021-09-20T15:21:47.384" v="52"/>
          <ac:spMkLst>
            <pc:docMk/>
            <pc:sldMk cId="2319386427" sldId="270"/>
            <ac:spMk id="34" creationId="{66F15D0B-5928-4E1A-8C8B-01A4E9F12AE6}"/>
          </ac:spMkLst>
        </pc:spChg>
        <pc:spChg chg="mod">
          <ac:chgData name="emma clune" userId="882eae9c12047dad" providerId="LiveId" clId="{FEFF3DF3-2D46-4508-8C61-46F00BD3D900}" dt="2021-09-20T15:29:48.515" v="137" actId="20577"/>
          <ac:spMkLst>
            <pc:docMk/>
            <pc:sldMk cId="2319386427" sldId="270"/>
            <ac:spMk id="35" creationId="{C28E00EB-A104-4675-87A2-1545D719529A}"/>
          </ac:spMkLst>
        </pc:spChg>
        <pc:spChg chg="add mod">
          <ac:chgData name="emma clune" userId="882eae9c12047dad" providerId="LiveId" clId="{FEFF3DF3-2D46-4508-8C61-46F00BD3D900}" dt="2021-09-21T08:02:13.273" v="671" actId="1076"/>
          <ac:spMkLst>
            <pc:docMk/>
            <pc:sldMk cId="2319386427" sldId="270"/>
            <ac:spMk id="36" creationId="{32D4BD2C-3F48-4416-B8CD-A937F382BA89}"/>
          </ac:spMkLst>
        </pc:spChg>
        <pc:spChg chg="add mod">
          <ac:chgData name="emma clune" userId="882eae9c12047dad" providerId="LiveId" clId="{FEFF3DF3-2D46-4508-8C61-46F00BD3D900}" dt="2021-09-20T15:21:58.824" v="53" actId="1076"/>
          <ac:spMkLst>
            <pc:docMk/>
            <pc:sldMk cId="2319386427" sldId="270"/>
            <ac:spMk id="37" creationId="{F699ED69-9BF5-4FA2-BD63-AC2ACFC07A62}"/>
          </ac:spMkLst>
        </pc:spChg>
        <pc:spChg chg="add mod">
          <ac:chgData name="emma clune" userId="882eae9c12047dad" providerId="LiveId" clId="{FEFF3DF3-2D46-4508-8C61-46F00BD3D900}" dt="2021-09-20T15:21:58.824" v="53" actId="1076"/>
          <ac:spMkLst>
            <pc:docMk/>
            <pc:sldMk cId="2319386427" sldId="270"/>
            <ac:spMk id="38" creationId="{62CE88D1-A1AD-47D7-B41A-B637D89DBD42}"/>
          </ac:spMkLst>
        </pc:spChg>
        <pc:spChg chg="add mod">
          <ac:chgData name="emma clune" userId="882eae9c12047dad" providerId="LiveId" clId="{FEFF3DF3-2D46-4508-8C61-46F00BD3D900}" dt="2021-09-20T15:21:58.824" v="53" actId="1076"/>
          <ac:spMkLst>
            <pc:docMk/>
            <pc:sldMk cId="2319386427" sldId="270"/>
            <ac:spMk id="39" creationId="{64DF42E0-DD86-4A06-881B-06E1F400703A}"/>
          </ac:spMkLst>
        </pc:spChg>
        <pc:spChg chg="add mod">
          <ac:chgData name="emma clune" userId="882eae9c12047dad" providerId="LiveId" clId="{FEFF3DF3-2D46-4508-8C61-46F00BD3D900}" dt="2021-09-20T15:21:58.824" v="53" actId="1076"/>
          <ac:spMkLst>
            <pc:docMk/>
            <pc:sldMk cId="2319386427" sldId="270"/>
            <ac:spMk id="40" creationId="{3F7D2601-898F-4483-87D1-9D519EB29DA9}"/>
          </ac:spMkLst>
        </pc:spChg>
        <pc:spChg chg="add mod">
          <ac:chgData name="emma clune" userId="882eae9c12047dad" providerId="LiveId" clId="{FEFF3DF3-2D46-4508-8C61-46F00BD3D900}" dt="2021-09-20T15:24:14.699" v="78" actId="1076"/>
          <ac:spMkLst>
            <pc:docMk/>
            <pc:sldMk cId="2319386427" sldId="270"/>
            <ac:spMk id="41" creationId="{19DB61F9-92A4-46B7-8A28-0FFD8D7D3616}"/>
          </ac:spMkLst>
        </pc:spChg>
        <pc:spChg chg="mod">
          <ac:chgData name="emma clune" userId="882eae9c12047dad" providerId="LiveId" clId="{FEFF3DF3-2D46-4508-8C61-46F00BD3D900}" dt="2021-09-20T15:21:47.384" v="52"/>
          <ac:spMkLst>
            <pc:docMk/>
            <pc:sldMk cId="2319386427" sldId="270"/>
            <ac:spMk id="43" creationId="{7B274E4A-6E17-421E-8CFD-4BA190236A58}"/>
          </ac:spMkLst>
        </pc:spChg>
        <pc:spChg chg="mod">
          <ac:chgData name="emma clune" userId="882eae9c12047dad" providerId="LiveId" clId="{FEFF3DF3-2D46-4508-8C61-46F00BD3D900}" dt="2021-09-20T15:36:28.913" v="279" actId="255"/>
          <ac:spMkLst>
            <pc:docMk/>
            <pc:sldMk cId="2319386427" sldId="270"/>
            <ac:spMk id="44" creationId="{271BD018-1E47-490B-93B4-AC2A8B564C6E}"/>
          </ac:spMkLst>
        </pc:spChg>
        <pc:spChg chg="mod">
          <ac:chgData name="emma clune" userId="882eae9c12047dad" providerId="LiveId" clId="{FEFF3DF3-2D46-4508-8C61-46F00BD3D900}" dt="2021-09-20T15:21:47.384" v="52"/>
          <ac:spMkLst>
            <pc:docMk/>
            <pc:sldMk cId="2319386427" sldId="270"/>
            <ac:spMk id="46" creationId="{D45FBF9B-1C71-46EB-BBD2-CC4B3AE09AE8}"/>
          </ac:spMkLst>
        </pc:spChg>
        <pc:spChg chg="mod">
          <ac:chgData name="emma clune" userId="882eae9c12047dad" providerId="LiveId" clId="{FEFF3DF3-2D46-4508-8C61-46F00BD3D900}" dt="2021-09-20T15:30:00.406" v="149" actId="20577"/>
          <ac:spMkLst>
            <pc:docMk/>
            <pc:sldMk cId="2319386427" sldId="270"/>
            <ac:spMk id="47" creationId="{D811F148-5A2C-486D-8745-CB848C17A903}"/>
          </ac:spMkLst>
        </pc:spChg>
        <pc:spChg chg="add mod">
          <ac:chgData name="emma clune" userId="882eae9c12047dad" providerId="LiveId" clId="{FEFF3DF3-2D46-4508-8C61-46F00BD3D900}" dt="2021-09-20T15:30:09.013" v="150" actId="1076"/>
          <ac:spMkLst>
            <pc:docMk/>
            <pc:sldMk cId="2319386427" sldId="270"/>
            <ac:spMk id="48" creationId="{43C5DE52-ED84-4D41-84EF-9A4AF5ED408E}"/>
          </ac:spMkLst>
        </pc:spChg>
        <pc:spChg chg="add mod">
          <ac:chgData name="emma clune" userId="882eae9c12047dad" providerId="LiveId" clId="{FEFF3DF3-2D46-4508-8C61-46F00BD3D900}" dt="2021-09-20T15:21:58.824" v="53" actId="1076"/>
          <ac:spMkLst>
            <pc:docMk/>
            <pc:sldMk cId="2319386427" sldId="270"/>
            <ac:spMk id="49" creationId="{416D545D-0074-4D7C-9F34-65C09EAFFDD3}"/>
          </ac:spMkLst>
        </pc:spChg>
        <pc:spChg chg="mod">
          <ac:chgData name="emma clune" userId="882eae9c12047dad" providerId="LiveId" clId="{FEFF3DF3-2D46-4508-8C61-46F00BD3D900}" dt="2021-09-20T15:21:47.384" v="52"/>
          <ac:spMkLst>
            <pc:docMk/>
            <pc:sldMk cId="2319386427" sldId="270"/>
            <ac:spMk id="51" creationId="{BD0737E4-D721-4E1E-9982-287304A6613C}"/>
          </ac:spMkLst>
        </pc:spChg>
        <pc:spChg chg="mod">
          <ac:chgData name="emma clune" userId="882eae9c12047dad" providerId="LiveId" clId="{FEFF3DF3-2D46-4508-8C61-46F00BD3D900}" dt="2021-09-20T15:36:56.263" v="283" actId="113"/>
          <ac:spMkLst>
            <pc:docMk/>
            <pc:sldMk cId="2319386427" sldId="270"/>
            <ac:spMk id="52" creationId="{CE81BF9A-48FB-48D7-AF25-D83FA4FFB737}"/>
          </ac:spMkLst>
        </pc:spChg>
        <pc:spChg chg="add mod">
          <ac:chgData name="emma clune" userId="882eae9c12047dad" providerId="LiveId" clId="{FEFF3DF3-2D46-4508-8C61-46F00BD3D900}" dt="2021-09-20T15:30:42.324" v="164" actId="1076"/>
          <ac:spMkLst>
            <pc:docMk/>
            <pc:sldMk cId="2319386427" sldId="270"/>
            <ac:spMk id="53" creationId="{52D4BF6F-D53B-43B0-9AB8-8441000C11C9}"/>
          </ac:spMkLst>
        </pc:spChg>
        <pc:spChg chg="add del mod">
          <ac:chgData name="emma clune" userId="882eae9c12047dad" providerId="LiveId" clId="{FEFF3DF3-2D46-4508-8C61-46F00BD3D900}" dt="2021-09-20T15:22:07.617" v="57" actId="478"/>
          <ac:spMkLst>
            <pc:docMk/>
            <pc:sldMk cId="2319386427" sldId="270"/>
            <ac:spMk id="55" creationId="{0EF4FD03-D0B2-4ACA-8EB7-94793E93F3E4}"/>
          </ac:spMkLst>
        </pc:spChg>
        <pc:spChg chg="add mod">
          <ac:chgData name="emma clune" userId="882eae9c12047dad" providerId="LiveId" clId="{FEFF3DF3-2D46-4508-8C61-46F00BD3D900}" dt="2021-09-20T15:21:58.824" v="53" actId="1076"/>
          <ac:spMkLst>
            <pc:docMk/>
            <pc:sldMk cId="2319386427" sldId="270"/>
            <ac:spMk id="56" creationId="{17BC80E2-09FB-423D-9D27-E645B136C5E3}"/>
          </ac:spMkLst>
        </pc:spChg>
        <pc:spChg chg="add del mod">
          <ac:chgData name="emma clune" userId="882eae9c12047dad" providerId="LiveId" clId="{FEFF3DF3-2D46-4508-8C61-46F00BD3D900}" dt="2021-09-20T15:36:18.835" v="278" actId="478"/>
          <ac:spMkLst>
            <pc:docMk/>
            <pc:sldMk cId="2319386427" sldId="270"/>
            <ac:spMk id="58" creationId="{BEA39C69-4167-40C3-8331-10D2A29B10C3}"/>
          </ac:spMkLst>
        </pc:spChg>
        <pc:spChg chg="mod">
          <ac:chgData name="emma clune" userId="882eae9c12047dad" providerId="LiveId" clId="{FEFF3DF3-2D46-4508-8C61-46F00BD3D900}" dt="2021-09-20T15:30:18.731" v="151"/>
          <ac:spMkLst>
            <pc:docMk/>
            <pc:sldMk cId="2319386427" sldId="270"/>
            <ac:spMk id="60" creationId="{C7AD2E24-2733-4827-AE61-F3F20566AC18}"/>
          </ac:spMkLst>
        </pc:spChg>
        <pc:spChg chg="mod">
          <ac:chgData name="emma clune" userId="882eae9c12047dad" providerId="LiveId" clId="{FEFF3DF3-2D46-4508-8C61-46F00BD3D900}" dt="2021-09-20T15:30:37.649" v="162" actId="20577"/>
          <ac:spMkLst>
            <pc:docMk/>
            <pc:sldMk cId="2319386427" sldId="270"/>
            <ac:spMk id="61" creationId="{8E3F5996-8497-4E5D-9A64-D133B613FFD2}"/>
          </ac:spMkLst>
        </pc:spChg>
        <pc:spChg chg="add mod">
          <ac:chgData name="emma clune" userId="882eae9c12047dad" providerId="LiveId" clId="{FEFF3DF3-2D46-4508-8C61-46F00BD3D900}" dt="2021-09-20T15:35:12.852" v="270" actId="1076"/>
          <ac:spMkLst>
            <pc:docMk/>
            <pc:sldMk cId="2319386427" sldId="270"/>
            <ac:spMk id="62" creationId="{D1FBD0B6-A985-4CBA-AAEC-79FC769CB9F3}"/>
          </ac:spMkLst>
        </pc:spChg>
        <pc:spChg chg="mod">
          <ac:chgData name="emma clune" userId="882eae9c12047dad" providerId="LiveId" clId="{FEFF3DF3-2D46-4508-8C61-46F00BD3D900}" dt="2021-09-20T15:30:45.807" v="165"/>
          <ac:spMkLst>
            <pc:docMk/>
            <pc:sldMk cId="2319386427" sldId="270"/>
            <ac:spMk id="64" creationId="{5EBDD5BE-F248-4CA4-A438-3912302FE0F0}"/>
          </ac:spMkLst>
        </pc:spChg>
        <pc:spChg chg="mod">
          <ac:chgData name="emma clune" userId="882eae9c12047dad" providerId="LiveId" clId="{FEFF3DF3-2D46-4508-8C61-46F00BD3D900}" dt="2021-09-20T15:31:00.333" v="182" actId="20577"/>
          <ac:spMkLst>
            <pc:docMk/>
            <pc:sldMk cId="2319386427" sldId="270"/>
            <ac:spMk id="65" creationId="{EFBF1245-6C72-4D63-A44B-2135D7DCE86F}"/>
          </ac:spMkLst>
        </pc:spChg>
        <pc:spChg chg="add del mod">
          <ac:chgData name="emma clune" userId="882eae9c12047dad" providerId="LiveId" clId="{FEFF3DF3-2D46-4508-8C61-46F00BD3D900}" dt="2021-09-20T15:34:52.908" v="268" actId="478"/>
          <ac:spMkLst>
            <pc:docMk/>
            <pc:sldMk cId="2319386427" sldId="270"/>
            <ac:spMk id="66" creationId="{EBA9240C-D673-4DA7-8D84-6CEE0ADFB5FB}"/>
          </ac:spMkLst>
        </pc:spChg>
        <pc:spChg chg="mod">
          <ac:chgData name="emma clune" userId="882eae9c12047dad" providerId="LiveId" clId="{FEFF3DF3-2D46-4508-8C61-46F00BD3D900}" dt="2021-09-20T15:31:06.834" v="183"/>
          <ac:spMkLst>
            <pc:docMk/>
            <pc:sldMk cId="2319386427" sldId="270"/>
            <ac:spMk id="68" creationId="{B736D482-BDE4-44B6-A887-D788CAC366B0}"/>
          </ac:spMkLst>
        </pc:spChg>
        <pc:spChg chg="mod">
          <ac:chgData name="emma clune" userId="882eae9c12047dad" providerId="LiveId" clId="{FEFF3DF3-2D46-4508-8C61-46F00BD3D900}" dt="2021-09-20T15:31:21.646" v="199" actId="20577"/>
          <ac:spMkLst>
            <pc:docMk/>
            <pc:sldMk cId="2319386427" sldId="270"/>
            <ac:spMk id="69" creationId="{73BF9F8F-208D-4741-9BC1-A8583146F8A1}"/>
          </ac:spMkLst>
        </pc:spChg>
        <pc:spChg chg="mod">
          <ac:chgData name="emma clune" userId="882eae9c12047dad" providerId="LiveId" clId="{FEFF3DF3-2D46-4508-8C61-46F00BD3D900}" dt="2021-09-20T15:31:27.638" v="200"/>
          <ac:spMkLst>
            <pc:docMk/>
            <pc:sldMk cId="2319386427" sldId="270"/>
            <ac:spMk id="71" creationId="{36F65774-E209-452E-9129-E29D42529928}"/>
          </ac:spMkLst>
        </pc:spChg>
        <pc:spChg chg="mod">
          <ac:chgData name="emma clune" userId="882eae9c12047dad" providerId="LiveId" clId="{FEFF3DF3-2D46-4508-8C61-46F00BD3D900}" dt="2021-09-20T15:31:39.023" v="209" actId="20577"/>
          <ac:spMkLst>
            <pc:docMk/>
            <pc:sldMk cId="2319386427" sldId="270"/>
            <ac:spMk id="72" creationId="{CDB5385D-E67C-4FC4-83BC-7743A32636BD}"/>
          </ac:spMkLst>
        </pc:spChg>
        <pc:spChg chg="mod">
          <ac:chgData name="emma clune" userId="882eae9c12047dad" providerId="LiveId" clId="{FEFF3DF3-2D46-4508-8C61-46F00BD3D900}" dt="2021-09-20T15:31:42.993" v="210"/>
          <ac:spMkLst>
            <pc:docMk/>
            <pc:sldMk cId="2319386427" sldId="270"/>
            <ac:spMk id="74" creationId="{52FB761A-5996-4D8C-971B-EA0AE9910FF1}"/>
          </ac:spMkLst>
        </pc:spChg>
        <pc:spChg chg="mod">
          <ac:chgData name="emma clune" userId="882eae9c12047dad" providerId="LiveId" clId="{FEFF3DF3-2D46-4508-8C61-46F00BD3D900}" dt="2021-09-20T15:31:52.569" v="218" actId="20577"/>
          <ac:spMkLst>
            <pc:docMk/>
            <pc:sldMk cId="2319386427" sldId="270"/>
            <ac:spMk id="75" creationId="{E4ABA1E6-636C-43E6-A0CC-B0936FF9E89A}"/>
          </ac:spMkLst>
        </pc:spChg>
        <pc:spChg chg="add mod">
          <ac:chgData name="emma clune" userId="882eae9c12047dad" providerId="LiveId" clId="{FEFF3DF3-2D46-4508-8C61-46F00BD3D900}" dt="2021-09-20T15:34:48.198" v="267" actId="1076"/>
          <ac:spMkLst>
            <pc:docMk/>
            <pc:sldMk cId="2319386427" sldId="270"/>
            <ac:spMk id="76" creationId="{2ADCBA0F-676D-44F7-A876-291E08EC48D7}"/>
          </ac:spMkLst>
        </pc:spChg>
        <pc:spChg chg="add mod">
          <ac:chgData name="emma clune" userId="882eae9c12047dad" providerId="LiveId" clId="{FEFF3DF3-2D46-4508-8C61-46F00BD3D900}" dt="2021-09-20T15:37:38.714" v="288" actId="1076"/>
          <ac:spMkLst>
            <pc:docMk/>
            <pc:sldMk cId="2319386427" sldId="270"/>
            <ac:spMk id="77" creationId="{BDE3B382-2132-4E9E-8F83-F13D32777F40}"/>
          </ac:spMkLst>
        </pc:spChg>
        <pc:spChg chg="add mod">
          <ac:chgData name="emma clune" userId="882eae9c12047dad" providerId="LiveId" clId="{FEFF3DF3-2D46-4508-8C61-46F00BD3D900}" dt="2021-09-20T15:34:03.835" v="255" actId="688"/>
          <ac:spMkLst>
            <pc:docMk/>
            <pc:sldMk cId="2319386427" sldId="270"/>
            <ac:spMk id="78" creationId="{49CC4ACF-71F6-4A01-B6B7-BED961742E18}"/>
          </ac:spMkLst>
        </pc:spChg>
        <pc:spChg chg="add mod">
          <ac:chgData name="emma clune" userId="882eae9c12047dad" providerId="LiveId" clId="{FEFF3DF3-2D46-4508-8C61-46F00BD3D900}" dt="2021-09-20T15:35:40.953" v="273" actId="1076"/>
          <ac:spMkLst>
            <pc:docMk/>
            <pc:sldMk cId="2319386427" sldId="270"/>
            <ac:spMk id="79" creationId="{0BF6ED82-7E7D-440C-BD2C-2398F59F610C}"/>
          </ac:spMkLst>
        </pc:spChg>
        <pc:grpChg chg="add mod">
          <ac:chgData name="emma clune" userId="882eae9c12047dad" providerId="LiveId" clId="{FEFF3DF3-2D46-4508-8C61-46F00BD3D900}" dt="2021-09-20T15:21:58.824" v="53" actId="1076"/>
          <ac:grpSpMkLst>
            <pc:docMk/>
            <pc:sldMk cId="2319386427" sldId="270"/>
            <ac:grpSpMk id="3" creationId="{2C92816D-0155-4710-ACD9-FBE6D7A299EF}"/>
          </ac:grpSpMkLst>
        </pc:grpChg>
        <pc:grpChg chg="add mod">
          <ac:chgData name="emma clune" userId="882eae9c12047dad" providerId="LiveId" clId="{FEFF3DF3-2D46-4508-8C61-46F00BD3D900}" dt="2021-09-20T15:21:58.824" v="53" actId="1076"/>
          <ac:grpSpMkLst>
            <pc:docMk/>
            <pc:sldMk cId="2319386427" sldId="270"/>
            <ac:grpSpMk id="6" creationId="{E3514360-4368-4BCC-8361-AEC2FF330960}"/>
          </ac:grpSpMkLst>
        </pc:grpChg>
        <pc:grpChg chg="add mod">
          <ac:chgData name="emma clune" userId="882eae9c12047dad" providerId="LiveId" clId="{FEFF3DF3-2D46-4508-8C61-46F00BD3D900}" dt="2021-09-20T15:21:58.824" v="53" actId="1076"/>
          <ac:grpSpMkLst>
            <pc:docMk/>
            <pc:sldMk cId="2319386427" sldId="270"/>
            <ac:grpSpMk id="9" creationId="{D9C8029F-E81A-4CC6-AF04-8EA0D3B9077A}"/>
          </ac:grpSpMkLst>
        </pc:grpChg>
        <pc:grpChg chg="add mod">
          <ac:chgData name="emma clune" userId="882eae9c12047dad" providerId="LiveId" clId="{FEFF3DF3-2D46-4508-8C61-46F00BD3D900}" dt="2021-09-20T15:21:58.824" v="53" actId="1076"/>
          <ac:grpSpMkLst>
            <pc:docMk/>
            <pc:sldMk cId="2319386427" sldId="270"/>
            <ac:grpSpMk id="12" creationId="{413F6C26-C124-4E0B-906D-116342D1AC09}"/>
          </ac:grpSpMkLst>
        </pc:grpChg>
        <pc:grpChg chg="add mod">
          <ac:chgData name="emma clune" userId="882eae9c12047dad" providerId="LiveId" clId="{FEFF3DF3-2D46-4508-8C61-46F00BD3D900}" dt="2021-09-20T15:21:58.824" v="53" actId="1076"/>
          <ac:grpSpMkLst>
            <pc:docMk/>
            <pc:sldMk cId="2319386427" sldId="270"/>
            <ac:grpSpMk id="15" creationId="{E18ED58E-0DE0-4542-922F-53F03C04A4D4}"/>
          </ac:grpSpMkLst>
        </pc:grpChg>
        <pc:grpChg chg="add mod">
          <ac:chgData name="emma clune" userId="882eae9c12047dad" providerId="LiveId" clId="{FEFF3DF3-2D46-4508-8C61-46F00BD3D900}" dt="2021-09-20T15:21:58.824" v="53" actId="1076"/>
          <ac:grpSpMkLst>
            <pc:docMk/>
            <pc:sldMk cId="2319386427" sldId="270"/>
            <ac:grpSpMk id="18" creationId="{1287F1E6-ED7F-4B49-85DF-EA8E50EBFD92}"/>
          </ac:grpSpMkLst>
        </pc:grpChg>
        <pc:grpChg chg="add mod">
          <ac:chgData name="emma clune" userId="882eae9c12047dad" providerId="LiveId" clId="{FEFF3DF3-2D46-4508-8C61-46F00BD3D900}" dt="2021-09-21T08:02:13.273" v="671" actId="1076"/>
          <ac:grpSpMkLst>
            <pc:docMk/>
            <pc:sldMk cId="2319386427" sldId="270"/>
            <ac:grpSpMk id="21" creationId="{6DBCED0B-32FB-46C0-A049-B79503E45FFE}"/>
          </ac:grpSpMkLst>
        </pc:grpChg>
        <pc:grpChg chg="add mod">
          <ac:chgData name="emma clune" userId="882eae9c12047dad" providerId="LiveId" clId="{FEFF3DF3-2D46-4508-8C61-46F00BD3D900}" dt="2021-09-20T15:21:58.824" v="53" actId="1076"/>
          <ac:grpSpMkLst>
            <pc:docMk/>
            <pc:sldMk cId="2319386427" sldId="270"/>
            <ac:grpSpMk id="24" creationId="{20DEA840-2E84-4C16-8A3E-FCB99773F19B}"/>
          </ac:grpSpMkLst>
        </pc:grpChg>
        <pc:grpChg chg="add mod">
          <ac:chgData name="emma clune" userId="882eae9c12047dad" providerId="LiveId" clId="{FEFF3DF3-2D46-4508-8C61-46F00BD3D900}" dt="2021-09-20T15:21:58.824" v="53" actId="1076"/>
          <ac:grpSpMkLst>
            <pc:docMk/>
            <pc:sldMk cId="2319386427" sldId="270"/>
            <ac:grpSpMk id="27" creationId="{20AC00B4-0AF7-4B42-9DAB-73811E9BDFE7}"/>
          </ac:grpSpMkLst>
        </pc:grpChg>
        <pc:grpChg chg="add mod">
          <ac:chgData name="emma clune" userId="882eae9c12047dad" providerId="LiveId" clId="{FEFF3DF3-2D46-4508-8C61-46F00BD3D900}" dt="2021-09-20T15:21:58.824" v="53" actId="1076"/>
          <ac:grpSpMkLst>
            <pc:docMk/>
            <pc:sldMk cId="2319386427" sldId="270"/>
            <ac:grpSpMk id="30" creationId="{F51583E7-C215-44D7-ABC5-1F6138E37AE0}"/>
          </ac:grpSpMkLst>
        </pc:grpChg>
        <pc:grpChg chg="add mod">
          <ac:chgData name="emma clune" userId="882eae9c12047dad" providerId="LiveId" clId="{FEFF3DF3-2D46-4508-8C61-46F00BD3D900}" dt="2021-09-20T15:21:58.824" v="53" actId="1076"/>
          <ac:grpSpMkLst>
            <pc:docMk/>
            <pc:sldMk cId="2319386427" sldId="270"/>
            <ac:grpSpMk id="33" creationId="{C67F8F4F-B9EF-4E05-AE76-9F58646BFDB1}"/>
          </ac:grpSpMkLst>
        </pc:grpChg>
        <pc:grpChg chg="add mod">
          <ac:chgData name="emma clune" userId="882eae9c12047dad" providerId="LiveId" clId="{FEFF3DF3-2D46-4508-8C61-46F00BD3D900}" dt="2021-09-20T15:21:58.824" v="53" actId="1076"/>
          <ac:grpSpMkLst>
            <pc:docMk/>
            <pc:sldMk cId="2319386427" sldId="270"/>
            <ac:grpSpMk id="42" creationId="{4AB4C6B7-9974-4EF9-A5BE-2EE2AA62366D}"/>
          </ac:grpSpMkLst>
        </pc:grpChg>
        <pc:grpChg chg="add mod">
          <ac:chgData name="emma clune" userId="882eae9c12047dad" providerId="LiveId" clId="{FEFF3DF3-2D46-4508-8C61-46F00BD3D900}" dt="2021-09-20T15:30:09.013" v="150" actId="1076"/>
          <ac:grpSpMkLst>
            <pc:docMk/>
            <pc:sldMk cId="2319386427" sldId="270"/>
            <ac:grpSpMk id="45" creationId="{4C0EA7CB-97A3-48A0-9EA0-8B4C7181690C}"/>
          </ac:grpSpMkLst>
        </pc:grpChg>
        <pc:grpChg chg="add mod">
          <ac:chgData name="emma clune" userId="882eae9c12047dad" providerId="LiveId" clId="{FEFF3DF3-2D46-4508-8C61-46F00BD3D900}" dt="2021-09-20T15:36:47.764" v="282" actId="1076"/>
          <ac:grpSpMkLst>
            <pc:docMk/>
            <pc:sldMk cId="2319386427" sldId="270"/>
            <ac:grpSpMk id="50" creationId="{03A71184-6E9A-4AAF-9872-6444BCB155CE}"/>
          </ac:grpSpMkLst>
        </pc:grpChg>
        <pc:grpChg chg="add mod">
          <ac:chgData name="emma clune" userId="882eae9c12047dad" providerId="LiveId" clId="{FEFF3DF3-2D46-4508-8C61-46F00BD3D900}" dt="2021-09-20T15:32:36.379" v="227" actId="1076"/>
          <ac:grpSpMkLst>
            <pc:docMk/>
            <pc:sldMk cId="2319386427" sldId="270"/>
            <ac:grpSpMk id="59" creationId="{2888CB18-DE78-45EF-93E0-0B558DFB3666}"/>
          </ac:grpSpMkLst>
        </pc:grpChg>
        <pc:grpChg chg="add mod">
          <ac:chgData name="emma clune" userId="882eae9c12047dad" providerId="LiveId" clId="{FEFF3DF3-2D46-4508-8C61-46F00BD3D900}" dt="2021-09-20T15:37:21.633" v="284" actId="1076"/>
          <ac:grpSpMkLst>
            <pc:docMk/>
            <pc:sldMk cId="2319386427" sldId="270"/>
            <ac:grpSpMk id="63" creationId="{071B4972-1B77-490C-AB71-A0689298908C}"/>
          </ac:grpSpMkLst>
        </pc:grpChg>
        <pc:grpChg chg="add mod">
          <ac:chgData name="emma clune" userId="882eae9c12047dad" providerId="LiveId" clId="{FEFF3DF3-2D46-4508-8C61-46F00BD3D900}" dt="2021-09-20T15:32:16.960" v="224" actId="1076"/>
          <ac:grpSpMkLst>
            <pc:docMk/>
            <pc:sldMk cId="2319386427" sldId="270"/>
            <ac:grpSpMk id="67" creationId="{E66B4FB1-6DD9-4B3A-B859-E10DC414693F}"/>
          </ac:grpSpMkLst>
        </pc:grpChg>
        <pc:grpChg chg="add mod">
          <ac:chgData name="emma clune" userId="882eae9c12047dad" providerId="LiveId" clId="{FEFF3DF3-2D46-4508-8C61-46F00BD3D900}" dt="2021-09-20T15:32:12.954" v="223" actId="1076"/>
          <ac:grpSpMkLst>
            <pc:docMk/>
            <pc:sldMk cId="2319386427" sldId="270"/>
            <ac:grpSpMk id="70" creationId="{D1958600-3B77-438A-BBCC-F8FB2AB99B25}"/>
          </ac:grpSpMkLst>
        </pc:grpChg>
        <pc:grpChg chg="add mod">
          <ac:chgData name="emma clune" userId="882eae9c12047dad" providerId="LiveId" clId="{FEFF3DF3-2D46-4508-8C61-46F00BD3D900}" dt="2021-09-20T15:34:31.624" v="262" actId="1076"/>
          <ac:grpSpMkLst>
            <pc:docMk/>
            <pc:sldMk cId="2319386427" sldId="270"/>
            <ac:grpSpMk id="73" creationId="{77C8DB82-DE92-480B-A4E6-92553F60AA94}"/>
          </ac:grpSpMkLst>
        </pc:grpChg>
        <pc:picChg chg="add del mod">
          <ac:chgData name="emma clune" userId="882eae9c12047dad" providerId="LiveId" clId="{FEFF3DF3-2D46-4508-8C61-46F00BD3D900}" dt="2021-09-20T15:22:03.534" v="55" actId="478"/>
          <ac:picMkLst>
            <pc:docMk/>
            <pc:sldMk cId="2319386427" sldId="270"/>
            <ac:picMk id="54" creationId="{0CE8E7D8-EBD0-4B80-AAE4-522E45251BE3}"/>
          </ac:picMkLst>
        </pc:picChg>
        <pc:picChg chg="add mod">
          <ac:chgData name="emma clune" userId="882eae9c12047dad" providerId="LiveId" clId="{FEFF3DF3-2D46-4508-8C61-46F00BD3D900}" dt="2021-09-20T15:21:58.824" v="53" actId="1076"/>
          <ac:picMkLst>
            <pc:docMk/>
            <pc:sldMk cId="2319386427" sldId="270"/>
            <ac:picMk id="57" creationId="{B5A0FAA5-EC27-4E10-BD3F-E1A1FB31A64B}"/>
          </ac:picMkLst>
        </pc:picChg>
      </pc:sldChg>
      <pc:sldChg chg="delSp modSp add del mod">
        <pc:chgData name="emma clune" userId="882eae9c12047dad" providerId="LiveId" clId="{FEFF3DF3-2D46-4508-8C61-46F00BD3D900}" dt="2021-09-21T09:48:41.110" v="2138" actId="47"/>
        <pc:sldMkLst>
          <pc:docMk/>
          <pc:sldMk cId="2416834996" sldId="271"/>
        </pc:sldMkLst>
        <pc:picChg chg="del">
          <ac:chgData name="emma clune" userId="882eae9c12047dad" providerId="LiveId" clId="{FEFF3DF3-2D46-4508-8C61-46F00BD3D900}" dt="2021-09-21T09:47:24.872" v="2133" actId="21"/>
          <ac:picMkLst>
            <pc:docMk/>
            <pc:sldMk cId="2416834996" sldId="271"/>
            <ac:picMk id="3" creationId="{79822B98-0DB8-44C6-B07F-802466F391B8}"/>
          </ac:picMkLst>
        </pc:picChg>
        <pc:picChg chg="del mod">
          <ac:chgData name="emma clune" userId="882eae9c12047dad" providerId="LiveId" clId="{FEFF3DF3-2D46-4508-8C61-46F00BD3D900}" dt="2021-09-20T15:59:34.008" v="388" actId="478"/>
          <ac:picMkLst>
            <pc:docMk/>
            <pc:sldMk cId="2416834996" sldId="271"/>
            <ac:picMk id="5" creationId="{C79567F6-34A5-4ACE-B5CE-908AE1E28A65}"/>
          </ac:picMkLst>
        </pc:picChg>
      </pc:sldChg>
      <pc:sldChg chg="modSp mod">
        <pc:chgData name="emma clune" userId="882eae9c12047dad" providerId="LiveId" clId="{FEFF3DF3-2D46-4508-8C61-46F00BD3D900}" dt="2021-09-21T07:28:17.768" v="429" actId="33524"/>
        <pc:sldMkLst>
          <pc:docMk/>
          <pc:sldMk cId="3356976649" sldId="272"/>
        </pc:sldMkLst>
        <pc:spChg chg="mod">
          <ac:chgData name="emma clune" userId="882eae9c12047dad" providerId="LiveId" clId="{FEFF3DF3-2D46-4508-8C61-46F00BD3D900}" dt="2021-09-21T07:27:18.894" v="422" actId="20577"/>
          <ac:spMkLst>
            <pc:docMk/>
            <pc:sldMk cId="3356976649" sldId="272"/>
            <ac:spMk id="2" creationId="{00000000-0000-0000-0000-000000000000}"/>
          </ac:spMkLst>
        </pc:spChg>
        <pc:spChg chg="mod">
          <ac:chgData name="emma clune" userId="882eae9c12047dad" providerId="LiveId" clId="{FEFF3DF3-2D46-4508-8C61-46F00BD3D900}" dt="2021-09-21T07:28:17.768" v="429" actId="33524"/>
          <ac:spMkLst>
            <pc:docMk/>
            <pc:sldMk cId="3356976649" sldId="272"/>
            <ac:spMk id="3" creationId="{00000000-0000-0000-0000-000000000000}"/>
          </ac:spMkLst>
        </pc:spChg>
      </pc:sldChg>
      <pc:sldChg chg="addSp modSp new mod">
        <pc:chgData name="emma clune" userId="882eae9c12047dad" providerId="LiveId" clId="{FEFF3DF3-2D46-4508-8C61-46F00BD3D900}" dt="2021-09-21T07:49:51.050" v="524"/>
        <pc:sldMkLst>
          <pc:docMk/>
          <pc:sldMk cId="2119631264" sldId="273"/>
        </pc:sldMkLst>
        <pc:spChg chg="mod">
          <ac:chgData name="emma clune" userId="882eae9c12047dad" providerId="LiveId" clId="{FEFF3DF3-2D46-4508-8C61-46F00BD3D900}" dt="2021-09-21T07:45:55.515" v="482" actId="20577"/>
          <ac:spMkLst>
            <pc:docMk/>
            <pc:sldMk cId="2119631264" sldId="273"/>
            <ac:spMk id="2" creationId="{FBE720C1-1B1E-4C27-8F93-2433C4CEFBB8}"/>
          </ac:spMkLst>
        </pc:spChg>
        <pc:picChg chg="add mod">
          <ac:chgData name="emma clune" userId="882eae9c12047dad" providerId="LiveId" clId="{FEFF3DF3-2D46-4508-8C61-46F00BD3D900}" dt="2021-09-21T07:46:17.254" v="487" actId="1076"/>
          <ac:picMkLst>
            <pc:docMk/>
            <pc:sldMk cId="2119631264" sldId="273"/>
            <ac:picMk id="3" creationId="{A14558C2-3C4C-43C3-9D69-A04D10C4D93F}"/>
          </ac:picMkLst>
        </pc:picChg>
        <pc:picChg chg="add mod">
          <ac:chgData name="emma clune" userId="882eae9c12047dad" providerId="LiveId" clId="{FEFF3DF3-2D46-4508-8C61-46F00BD3D900}" dt="2021-09-21T07:49:51.050" v="524"/>
          <ac:picMkLst>
            <pc:docMk/>
            <pc:sldMk cId="2119631264" sldId="273"/>
            <ac:picMk id="4" creationId="{6D47B0DB-A7E3-4308-B3E6-EAF40E60BE7F}"/>
          </ac:picMkLst>
        </pc:picChg>
        <pc:picChg chg="add mod">
          <ac:chgData name="emma clune" userId="882eae9c12047dad" providerId="LiveId" clId="{FEFF3DF3-2D46-4508-8C61-46F00BD3D900}" dt="2021-09-21T07:47:17.912" v="501" actId="1076"/>
          <ac:picMkLst>
            <pc:docMk/>
            <pc:sldMk cId="2119631264" sldId="273"/>
            <ac:picMk id="5" creationId="{79672973-CBAB-46E1-A7FC-DB81E55A67DC}"/>
          </ac:picMkLst>
        </pc:picChg>
        <pc:picChg chg="add mod">
          <ac:chgData name="emma clune" userId="882eae9c12047dad" providerId="LiveId" clId="{FEFF3DF3-2D46-4508-8C61-46F00BD3D900}" dt="2021-09-21T07:47:58.337" v="510" actId="1076"/>
          <ac:picMkLst>
            <pc:docMk/>
            <pc:sldMk cId="2119631264" sldId="273"/>
            <ac:picMk id="6" creationId="{55437FFA-0E46-411F-AAA1-88F4FA4CFB67}"/>
          </ac:picMkLst>
        </pc:picChg>
        <pc:picChg chg="add mod">
          <ac:chgData name="emma clune" userId="882eae9c12047dad" providerId="LiveId" clId="{FEFF3DF3-2D46-4508-8C61-46F00BD3D900}" dt="2021-09-21T07:48:32.623" v="518" actId="1076"/>
          <ac:picMkLst>
            <pc:docMk/>
            <pc:sldMk cId="2119631264" sldId="273"/>
            <ac:picMk id="7" creationId="{99C014CC-5760-497A-882C-E0649EB973F8}"/>
          </ac:picMkLst>
        </pc:picChg>
      </pc:sldChg>
      <pc:sldChg chg="addSp delSp modSp new mod ord">
        <pc:chgData name="emma clune" userId="882eae9c12047dad" providerId="LiveId" clId="{FEFF3DF3-2D46-4508-8C61-46F00BD3D900}" dt="2021-09-21T09:46:22.886" v="2086" actId="20577"/>
        <pc:sldMkLst>
          <pc:docMk/>
          <pc:sldMk cId="612092504" sldId="274"/>
        </pc:sldMkLst>
        <pc:spChg chg="mod">
          <ac:chgData name="emma clune" userId="882eae9c12047dad" providerId="LiveId" clId="{FEFF3DF3-2D46-4508-8C61-46F00BD3D900}" dt="2021-09-21T07:45:11.331" v="447" actId="20577"/>
          <ac:spMkLst>
            <pc:docMk/>
            <pc:sldMk cId="612092504" sldId="274"/>
            <ac:spMk id="2" creationId="{4ECA1051-6C13-4870-9FF2-60A6BF34526B}"/>
          </ac:spMkLst>
        </pc:spChg>
        <pc:spChg chg="add mod">
          <ac:chgData name="emma clune" userId="882eae9c12047dad" providerId="LiveId" clId="{FEFF3DF3-2D46-4508-8C61-46F00BD3D900}" dt="2021-09-21T09:46:22.886" v="2086" actId="20577"/>
          <ac:spMkLst>
            <pc:docMk/>
            <pc:sldMk cId="612092504" sldId="274"/>
            <ac:spMk id="4" creationId="{7F63D41A-81A7-486A-9F6D-C21B362DD379}"/>
          </ac:spMkLst>
        </pc:spChg>
        <pc:spChg chg="add del mod">
          <ac:chgData name="emma clune" userId="882eae9c12047dad" providerId="LiveId" clId="{FEFF3DF3-2D46-4508-8C61-46F00BD3D900}" dt="2021-09-21T09:45:50.311" v="2079" actId="478"/>
          <ac:spMkLst>
            <pc:docMk/>
            <pc:sldMk cId="612092504" sldId="274"/>
            <ac:spMk id="6" creationId="{0343577F-CA30-473C-B505-D223450D3BDC}"/>
          </ac:spMkLst>
        </pc:spChg>
      </pc:sldChg>
      <pc:sldChg chg="modSp new mod">
        <pc:chgData name="emma clune" userId="882eae9c12047dad" providerId="LiveId" clId="{FEFF3DF3-2D46-4508-8C61-46F00BD3D900}" dt="2021-09-21T07:52:11.092" v="657" actId="20577"/>
        <pc:sldMkLst>
          <pc:docMk/>
          <pc:sldMk cId="1713125514" sldId="275"/>
        </pc:sldMkLst>
        <pc:spChg chg="mod">
          <ac:chgData name="emma clune" userId="882eae9c12047dad" providerId="LiveId" clId="{FEFF3DF3-2D46-4508-8C61-46F00BD3D900}" dt="2021-09-21T07:51:17.060" v="558" actId="20577"/>
          <ac:spMkLst>
            <pc:docMk/>
            <pc:sldMk cId="1713125514" sldId="275"/>
            <ac:spMk id="2" creationId="{72884E30-1939-424C-A69E-69F708878153}"/>
          </ac:spMkLst>
        </pc:spChg>
        <pc:spChg chg="mod">
          <ac:chgData name="emma clune" userId="882eae9c12047dad" providerId="LiveId" clId="{FEFF3DF3-2D46-4508-8C61-46F00BD3D900}" dt="2021-09-21T07:52:11.092" v="657" actId="20577"/>
          <ac:spMkLst>
            <pc:docMk/>
            <pc:sldMk cId="1713125514" sldId="275"/>
            <ac:spMk id="3" creationId="{90FE9DFF-E77C-4ABD-8D1C-300043982BB2}"/>
          </ac:spMkLst>
        </pc:spChg>
      </pc:sldChg>
      <pc:sldChg chg="addSp delSp modSp new mod">
        <pc:chgData name="emma clune" userId="882eae9c12047dad" providerId="LiveId" clId="{FEFF3DF3-2D46-4508-8C61-46F00BD3D900}" dt="2021-09-21T08:20:53.225" v="999" actId="1076"/>
        <pc:sldMkLst>
          <pc:docMk/>
          <pc:sldMk cId="271189272" sldId="276"/>
        </pc:sldMkLst>
        <pc:spChg chg="mod">
          <ac:chgData name="emma clune" userId="882eae9c12047dad" providerId="LiveId" clId="{FEFF3DF3-2D46-4508-8C61-46F00BD3D900}" dt="2021-09-21T08:07:28.826" v="884" actId="20577"/>
          <ac:spMkLst>
            <pc:docMk/>
            <pc:sldMk cId="271189272" sldId="276"/>
            <ac:spMk id="2" creationId="{6E896685-E630-446F-ABEB-2122256BF51C}"/>
          </ac:spMkLst>
        </pc:spChg>
        <pc:spChg chg="del mod topLvl">
          <ac:chgData name="emma clune" userId="882eae9c12047dad" providerId="LiveId" clId="{FEFF3DF3-2D46-4508-8C61-46F00BD3D900}" dt="2021-09-21T08:16:35.916" v="965" actId="478"/>
          <ac:spMkLst>
            <pc:docMk/>
            <pc:sldMk cId="271189272" sldId="276"/>
            <ac:spMk id="6" creationId="{B2EE2575-9FF7-4F50-AEF8-FD17AF4A8725}"/>
          </ac:spMkLst>
        </pc:spChg>
        <pc:spChg chg="mod">
          <ac:chgData name="emma clune" userId="882eae9c12047dad" providerId="LiveId" clId="{FEFF3DF3-2D46-4508-8C61-46F00BD3D900}" dt="2021-09-21T08:11:57.261" v="912" actId="165"/>
          <ac:spMkLst>
            <pc:docMk/>
            <pc:sldMk cId="271189272" sldId="276"/>
            <ac:spMk id="7" creationId="{5C43AB62-C360-40EB-A44E-E7D6B86E0142}"/>
          </ac:spMkLst>
        </pc:spChg>
        <pc:spChg chg="mod">
          <ac:chgData name="emma clune" userId="882eae9c12047dad" providerId="LiveId" clId="{FEFF3DF3-2D46-4508-8C61-46F00BD3D900}" dt="2021-09-21T08:11:57.261" v="912" actId="165"/>
          <ac:spMkLst>
            <pc:docMk/>
            <pc:sldMk cId="271189272" sldId="276"/>
            <ac:spMk id="8" creationId="{BFCDCBEB-8474-4B57-888E-2B97BF0893AF}"/>
          </ac:spMkLst>
        </pc:spChg>
        <pc:spChg chg="mod topLvl">
          <ac:chgData name="emma clune" userId="882eae9c12047dad" providerId="LiveId" clId="{FEFF3DF3-2D46-4508-8C61-46F00BD3D900}" dt="2021-09-21T08:14:47.661" v="942" actId="1076"/>
          <ac:spMkLst>
            <pc:docMk/>
            <pc:sldMk cId="271189272" sldId="276"/>
            <ac:spMk id="11" creationId="{94BC0A2A-1D19-4E36-89AC-45B175347FF4}"/>
          </ac:spMkLst>
        </pc:spChg>
        <pc:spChg chg="mod">
          <ac:chgData name="emma clune" userId="882eae9c12047dad" providerId="LiveId" clId="{FEFF3DF3-2D46-4508-8C61-46F00BD3D900}" dt="2021-09-21T08:14:18.258" v="937" actId="165"/>
          <ac:spMkLst>
            <pc:docMk/>
            <pc:sldMk cId="271189272" sldId="276"/>
            <ac:spMk id="12" creationId="{45BEA1E5-1A5F-4C1B-95AB-6B40B278C98F}"/>
          </ac:spMkLst>
        </pc:spChg>
        <pc:spChg chg="mod">
          <ac:chgData name="emma clune" userId="882eae9c12047dad" providerId="LiveId" clId="{FEFF3DF3-2D46-4508-8C61-46F00BD3D900}" dt="2021-09-21T08:14:18.258" v="937" actId="165"/>
          <ac:spMkLst>
            <pc:docMk/>
            <pc:sldMk cId="271189272" sldId="276"/>
            <ac:spMk id="13" creationId="{5D4B23E1-6B86-4DCA-97AC-A6C2E2D473FB}"/>
          </ac:spMkLst>
        </pc:spChg>
        <pc:spChg chg="del mod topLvl">
          <ac:chgData name="emma clune" userId="882eae9c12047dad" providerId="LiveId" clId="{FEFF3DF3-2D46-4508-8C61-46F00BD3D900}" dt="2021-09-21T08:17:00.104" v="972" actId="478"/>
          <ac:spMkLst>
            <pc:docMk/>
            <pc:sldMk cId="271189272" sldId="276"/>
            <ac:spMk id="16" creationId="{6AF0956A-8B29-429D-96B3-ABF76B267DA8}"/>
          </ac:spMkLst>
        </pc:spChg>
        <pc:spChg chg="mod">
          <ac:chgData name="emma clune" userId="882eae9c12047dad" providerId="LiveId" clId="{FEFF3DF3-2D46-4508-8C61-46F00BD3D900}" dt="2021-09-21T08:11:57.261" v="912" actId="165"/>
          <ac:spMkLst>
            <pc:docMk/>
            <pc:sldMk cId="271189272" sldId="276"/>
            <ac:spMk id="17" creationId="{4D0F9AF1-3F53-49F9-90B0-102DACF2EE04}"/>
          </ac:spMkLst>
        </pc:spChg>
        <pc:spChg chg="mod">
          <ac:chgData name="emma clune" userId="882eae9c12047dad" providerId="LiveId" clId="{FEFF3DF3-2D46-4508-8C61-46F00BD3D900}" dt="2021-09-21T08:11:57.261" v="912" actId="165"/>
          <ac:spMkLst>
            <pc:docMk/>
            <pc:sldMk cId="271189272" sldId="276"/>
            <ac:spMk id="18" creationId="{88C9DD92-824E-49FD-9EEC-BA78F8A8D927}"/>
          </ac:spMkLst>
        </pc:spChg>
        <pc:spChg chg="mod topLvl">
          <ac:chgData name="emma clune" userId="882eae9c12047dad" providerId="LiveId" clId="{FEFF3DF3-2D46-4508-8C61-46F00BD3D900}" dt="2021-09-21T08:15:43.770" v="951" actId="1076"/>
          <ac:spMkLst>
            <pc:docMk/>
            <pc:sldMk cId="271189272" sldId="276"/>
            <ac:spMk id="21" creationId="{586FCC59-5C54-4E87-8442-83F0047AD369}"/>
          </ac:spMkLst>
        </pc:spChg>
        <pc:spChg chg="mod">
          <ac:chgData name="emma clune" userId="882eae9c12047dad" providerId="LiveId" clId="{FEFF3DF3-2D46-4508-8C61-46F00BD3D900}" dt="2021-09-21T08:10:57.507" v="905" actId="165"/>
          <ac:spMkLst>
            <pc:docMk/>
            <pc:sldMk cId="271189272" sldId="276"/>
            <ac:spMk id="22" creationId="{3CDEC992-0413-4071-A735-1C99C4675296}"/>
          </ac:spMkLst>
        </pc:spChg>
        <pc:spChg chg="mod">
          <ac:chgData name="emma clune" userId="882eae9c12047dad" providerId="LiveId" clId="{FEFF3DF3-2D46-4508-8C61-46F00BD3D900}" dt="2021-09-21T08:10:57.507" v="905" actId="165"/>
          <ac:spMkLst>
            <pc:docMk/>
            <pc:sldMk cId="271189272" sldId="276"/>
            <ac:spMk id="23" creationId="{8EB6239A-71AB-4341-ACE0-5CA3FCFD674B}"/>
          </ac:spMkLst>
        </pc:spChg>
        <pc:spChg chg="mod topLvl">
          <ac:chgData name="emma clune" userId="882eae9c12047dad" providerId="LiveId" clId="{FEFF3DF3-2D46-4508-8C61-46F00BD3D900}" dt="2021-09-21T08:15:27.821" v="948" actId="1076"/>
          <ac:spMkLst>
            <pc:docMk/>
            <pc:sldMk cId="271189272" sldId="276"/>
            <ac:spMk id="26" creationId="{DCA47E63-398A-4E58-AA42-CA186D085D4D}"/>
          </ac:spMkLst>
        </pc:spChg>
        <pc:spChg chg="mod">
          <ac:chgData name="emma clune" userId="882eae9c12047dad" providerId="LiveId" clId="{FEFF3DF3-2D46-4508-8C61-46F00BD3D900}" dt="2021-09-21T08:10:57.507" v="905" actId="165"/>
          <ac:spMkLst>
            <pc:docMk/>
            <pc:sldMk cId="271189272" sldId="276"/>
            <ac:spMk id="27" creationId="{880B2D01-8B68-442D-88D4-6CB356755B4F}"/>
          </ac:spMkLst>
        </pc:spChg>
        <pc:spChg chg="mod">
          <ac:chgData name="emma clune" userId="882eae9c12047dad" providerId="LiveId" clId="{FEFF3DF3-2D46-4508-8C61-46F00BD3D900}" dt="2021-09-21T08:10:57.507" v="905" actId="165"/>
          <ac:spMkLst>
            <pc:docMk/>
            <pc:sldMk cId="271189272" sldId="276"/>
            <ac:spMk id="28" creationId="{1B0A23FD-1D77-4D45-B319-F1C3B326FAB7}"/>
          </ac:spMkLst>
        </pc:spChg>
        <pc:spChg chg="add del mod topLvl">
          <ac:chgData name="emma clune" userId="882eae9c12047dad" providerId="LiveId" clId="{FEFF3DF3-2D46-4508-8C61-46F00BD3D900}" dt="2021-09-21T08:16:06.440" v="956" actId="478"/>
          <ac:spMkLst>
            <pc:docMk/>
            <pc:sldMk cId="271189272" sldId="276"/>
            <ac:spMk id="31" creationId="{55469A32-F080-4061-AB27-64BB1CAB799C}"/>
          </ac:spMkLst>
        </pc:spChg>
        <pc:spChg chg="mod">
          <ac:chgData name="emma clune" userId="882eae9c12047dad" providerId="LiveId" clId="{FEFF3DF3-2D46-4508-8C61-46F00BD3D900}" dt="2021-09-21T08:11:57.261" v="912" actId="165"/>
          <ac:spMkLst>
            <pc:docMk/>
            <pc:sldMk cId="271189272" sldId="276"/>
            <ac:spMk id="32" creationId="{54E8426A-D13E-4FF4-B30A-982BC4D081C2}"/>
          </ac:spMkLst>
        </pc:spChg>
        <pc:spChg chg="mod">
          <ac:chgData name="emma clune" userId="882eae9c12047dad" providerId="LiveId" clId="{FEFF3DF3-2D46-4508-8C61-46F00BD3D900}" dt="2021-09-21T08:11:57.261" v="912" actId="165"/>
          <ac:spMkLst>
            <pc:docMk/>
            <pc:sldMk cId="271189272" sldId="276"/>
            <ac:spMk id="33" creationId="{754ABAD4-95DA-4197-B4E9-1301F50CDB9C}"/>
          </ac:spMkLst>
        </pc:spChg>
        <pc:spChg chg="mod topLvl">
          <ac:chgData name="emma clune" userId="882eae9c12047dad" providerId="LiveId" clId="{FEFF3DF3-2D46-4508-8C61-46F00BD3D900}" dt="2021-09-21T08:15:57.448" v="954" actId="1076"/>
          <ac:spMkLst>
            <pc:docMk/>
            <pc:sldMk cId="271189272" sldId="276"/>
            <ac:spMk id="36" creationId="{F35DF211-3B15-4736-9A15-67BD45F87144}"/>
          </ac:spMkLst>
        </pc:spChg>
        <pc:spChg chg="mod">
          <ac:chgData name="emma clune" userId="882eae9c12047dad" providerId="LiveId" clId="{FEFF3DF3-2D46-4508-8C61-46F00BD3D900}" dt="2021-09-21T08:10:57.507" v="905" actId="165"/>
          <ac:spMkLst>
            <pc:docMk/>
            <pc:sldMk cId="271189272" sldId="276"/>
            <ac:spMk id="37" creationId="{2F3B6553-AA2E-4FAE-B1AD-A9EDFF518CBB}"/>
          </ac:spMkLst>
        </pc:spChg>
        <pc:spChg chg="mod">
          <ac:chgData name="emma clune" userId="882eae9c12047dad" providerId="LiveId" clId="{FEFF3DF3-2D46-4508-8C61-46F00BD3D900}" dt="2021-09-21T08:10:57.507" v="905" actId="165"/>
          <ac:spMkLst>
            <pc:docMk/>
            <pc:sldMk cId="271189272" sldId="276"/>
            <ac:spMk id="38" creationId="{3E9981AF-7704-4EEF-9871-C7435D4505EE}"/>
          </ac:spMkLst>
        </pc:spChg>
        <pc:spChg chg="mod">
          <ac:chgData name="emma clune" userId="882eae9c12047dad" providerId="LiveId" clId="{FEFF3DF3-2D46-4508-8C61-46F00BD3D900}" dt="2021-09-21T08:15:09.376" v="945" actId="1076"/>
          <ac:spMkLst>
            <pc:docMk/>
            <pc:sldMk cId="271189272" sldId="276"/>
            <ac:spMk id="41" creationId="{249AB531-20FE-4C9D-B180-EE80F994A985}"/>
          </ac:spMkLst>
        </pc:spChg>
        <pc:spChg chg="mod">
          <ac:chgData name="emma clune" userId="882eae9c12047dad" providerId="LiveId" clId="{FEFF3DF3-2D46-4508-8C61-46F00BD3D900}" dt="2021-09-21T08:11:28.878" v="908" actId="207"/>
          <ac:spMkLst>
            <pc:docMk/>
            <pc:sldMk cId="271189272" sldId="276"/>
            <ac:spMk id="42" creationId="{CBD396CD-FC33-4941-84D3-D0AF9A649BB3}"/>
          </ac:spMkLst>
        </pc:spChg>
        <pc:spChg chg="mod">
          <ac:chgData name="emma clune" userId="882eae9c12047dad" providerId="LiveId" clId="{FEFF3DF3-2D46-4508-8C61-46F00BD3D900}" dt="2021-09-21T08:07:20.846" v="862"/>
          <ac:spMkLst>
            <pc:docMk/>
            <pc:sldMk cId="271189272" sldId="276"/>
            <ac:spMk id="43" creationId="{021C818F-9FEF-4B15-B2C2-E06B50FCAD18}"/>
          </ac:spMkLst>
        </pc:spChg>
        <pc:spChg chg="add mod">
          <ac:chgData name="emma clune" userId="882eae9c12047dad" providerId="LiveId" clId="{FEFF3DF3-2D46-4508-8C61-46F00BD3D900}" dt="2021-09-21T08:20:53.225" v="999" actId="1076"/>
          <ac:spMkLst>
            <pc:docMk/>
            <pc:sldMk cId="271189272" sldId="276"/>
            <ac:spMk id="44" creationId="{69B20385-C08C-46C0-9AF2-59A9C665043F}"/>
          </ac:spMkLst>
        </pc:spChg>
        <pc:spChg chg="add mod">
          <ac:chgData name="emma clune" userId="882eae9c12047dad" providerId="LiveId" clId="{FEFF3DF3-2D46-4508-8C61-46F00BD3D900}" dt="2021-09-21T08:20:30.031" v="997" actId="1076"/>
          <ac:spMkLst>
            <pc:docMk/>
            <pc:sldMk cId="271189272" sldId="276"/>
            <ac:spMk id="45" creationId="{BC1083CC-3C3F-4741-8ECA-24D20613A90A}"/>
          </ac:spMkLst>
        </pc:spChg>
        <pc:spChg chg="add mod">
          <ac:chgData name="emma clune" userId="882eae9c12047dad" providerId="LiveId" clId="{FEFF3DF3-2D46-4508-8C61-46F00BD3D900}" dt="2021-09-21T08:19:45.287" v="991" actId="1076"/>
          <ac:spMkLst>
            <pc:docMk/>
            <pc:sldMk cId="271189272" sldId="276"/>
            <ac:spMk id="46" creationId="{33F8CAA0-13BE-44AC-8671-A14767048EA1}"/>
          </ac:spMkLst>
        </pc:spChg>
        <pc:grpChg chg="add del mod">
          <ac:chgData name="emma clune" userId="882eae9c12047dad" providerId="LiveId" clId="{FEFF3DF3-2D46-4508-8C61-46F00BD3D900}" dt="2021-09-21T08:11:57.261" v="912" actId="165"/>
          <ac:grpSpMkLst>
            <pc:docMk/>
            <pc:sldMk cId="271189272" sldId="276"/>
            <ac:grpSpMk id="4" creationId="{E309AFFF-A94D-4BB9-BBD5-C6EBFA6ED159}"/>
          </ac:grpSpMkLst>
        </pc:grpChg>
        <pc:grpChg chg="mod topLvl">
          <ac:chgData name="emma clune" userId="882eae9c12047dad" providerId="LiveId" clId="{FEFF3DF3-2D46-4508-8C61-46F00BD3D900}" dt="2021-09-21T08:20:47.049" v="998" actId="12789"/>
          <ac:grpSpMkLst>
            <pc:docMk/>
            <pc:sldMk cId="271189272" sldId="276"/>
            <ac:grpSpMk id="5" creationId="{E149E95D-FF13-4136-AE6B-CF01BA9A5153}"/>
          </ac:grpSpMkLst>
        </pc:grpChg>
        <pc:grpChg chg="add del mod">
          <ac:chgData name="emma clune" userId="882eae9c12047dad" providerId="LiveId" clId="{FEFF3DF3-2D46-4508-8C61-46F00BD3D900}" dt="2021-09-21T08:10:57.507" v="905" actId="165"/>
          <ac:grpSpMkLst>
            <pc:docMk/>
            <pc:sldMk cId="271189272" sldId="276"/>
            <ac:grpSpMk id="9" creationId="{08BE1EE5-D4F2-42BA-B6C5-99FFE8B1F1D7}"/>
          </ac:grpSpMkLst>
        </pc:grpChg>
        <pc:grpChg chg="mod topLvl">
          <ac:chgData name="emma clune" userId="882eae9c12047dad" providerId="LiveId" clId="{FEFF3DF3-2D46-4508-8C61-46F00BD3D900}" dt="2021-09-21T08:14:37.903" v="941" actId="338"/>
          <ac:grpSpMkLst>
            <pc:docMk/>
            <pc:sldMk cId="271189272" sldId="276"/>
            <ac:grpSpMk id="10" creationId="{9087E1A9-096B-41E9-83CD-DFAE3328C6EB}"/>
          </ac:grpSpMkLst>
        </pc:grpChg>
        <pc:grpChg chg="add del mod">
          <ac:chgData name="emma clune" userId="882eae9c12047dad" providerId="LiveId" clId="{FEFF3DF3-2D46-4508-8C61-46F00BD3D900}" dt="2021-09-21T08:11:57.261" v="912" actId="165"/>
          <ac:grpSpMkLst>
            <pc:docMk/>
            <pc:sldMk cId="271189272" sldId="276"/>
            <ac:grpSpMk id="14" creationId="{BE4747CA-829E-4DB6-9CDC-3092A2D0604C}"/>
          </ac:grpSpMkLst>
        </pc:grpChg>
        <pc:grpChg chg="mod topLvl">
          <ac:chgData name="emma clune" userId="882eae9c12047dad" providerId="LiveId" clId="{FEFF3DF3-2D46-4508-8C61-46F00BD3D900}" dt="2021-09-21T08:18:48.777" v="984" actId="1076"/>
          <ac:grpSpMkLst>
            <pc:docMk/>
            <pc:sldMk cId="271189272" sldId="276"/>
            <ac:grpSpMk id="15" creationId="{3B9215A2-E89B-4BC0-A1A2-53E63D99D22D}"/>
          </ac:grpSpMkLst>
        </pc:grpChg>
        <pc:grpChg chg="add del mod">
          <ac:chgData name="emma clune" userId="882eae9c12047dad" providerId="LiveId" clId="{FEFF3DF3-2D46-4508-8C61-46F00BD3D900}" dt="2021-09-21T08:10:57.507" v="905" actId="165"/>
          <ac:grpSpMkLst>
            <pc:docMk/>
            <pc:sldMk cId="271189272" sldId="276"/>
            <ac:grpSpMk id="19" creationId="{051E3B80-7F93-4713-8657-58BE94A9B7B9}"/>
          </ac:grpSpMkLst>
        </pc:grpChg>
        <pc:grpChg chg="mod topLvl">
          <ac:chgData name="emma clune" userId="882eae9c12047dad" providerId="LiveId" clId="{FEFF3DF3-2D46-4508-8C61-46F00BD3D900}" dt="2021-09-21T08:12:45.917" v="922" actId="164"/>
          <ac:grpSpMkLst>
            <pc:docMk/>
            <pc:sldMk cId="271189272" sldId="276"/>
            <ac:grpSpMk id="20" creationId="{4F78B93D-7A4E-4087-8D75-50AA071AEA4F}"/>
          </ac:grpSpMkLst>
        </pc:grpChg>
        <pc:grpChg chg="add del mod">
          <ac:chgData name="emma clune" userId="882eae9c12047dad" providerId="LiveId" clId="{FEFF3DF3-2D46-4508-8C61-46F00BD3D900}" dt="2021-09-21T08:10:57.507" v="905" actId="165"/>
          <ac:grpSpMkLst>
            <pc:docMk/>
            <pc:sldMk cId="271189272" sldId="276"/>
            <ac:grpSpMk id="24" creationId="{5E9355AB-C62B-4E12-AB42-1832C421C1D5}"/>
          </ac:grpSpMkLst>
        </pc:grpChg>
        <pc:grpChg chg="mod topLvl">
          <ac:chgData name="emma clune" userId="882eae9c12047dad" providerId="LiveId" clId="{FEFF3DF3-2D46-4508-8C61-46F00BD3D900}" dt="2021-09-21T08:12:51.733" v="923" actId="164"/>
          <ac:grpSpMkLst>
            <pc:docMk/>
            <pc:sldMk cId="271189272" sldId="276"/>
            <ac:grpSpMk id="25" creationId="{BCA5442E-B431-4A8E-8C9D-542D4FC6DEDE}"/>
          </ac:grpSpMkLst>
        </pc:grpChg>
        <pc:grpChg chg="add del mod">
          <ac:chgData name="emma clune" userId="882eae9c12047dad" providerId="LiveId" clId="{FEFF3DF3-2D46-4508-8C61-46F00BD3D900}" dt="2021-09-21T08:11:57.261" v="912" actId="165"/>
          <ac:grpSpMkLst>
            <pc:docMk/>
            <pc:sldMk cId="271189272" sldId="276"/>
            <ac:grpSpMk id="29" creationId="{A41225D6-F0BD-436B-87BF-4E768F18A521}"/>
          </ac:grpSpMkLst>
        </pc:grpChg>
        <pc:grpChg chg="mod topLvl">
          <ac:chgData name="emma clune" userId="882eae9c12047dad" providerId="LiveId" clId="{FEFF3DF3-2D46-4508-8C61-46F00BD3D900}" dt="2021-09-21T08:18:11.265" v="980" actId="12789"/>
          <ac:grpSpMkLst>
            <pc:docMk/>
            <pc:sldMk cId="271189272" sldId="276"/>
            <ac:grpSpMk id="30" creationId="{8E2824F4-7246-4877-A400-EC1B693E236E}"/>
          </ac:grpSpMkLst>
        </pc:grpChg>
        <pc:grpChg chg="add del mod">
          <ac:chgData name="emma clune" userId="882eae9c12047dad" providerId="LiveId" clId="{FEFF3DF3-2D46-4508-8C61-46F00BD3D900}" dt="2021-09-21T08:10:57.507" v="905" actId="165"/>
          <ac:grpSpMkLst>
            <pc:docMk/>
            <pc:sldMk cId="271189272" sldId="276"/>
            <ac:grpSpMk id="34" creationId="{9C5D0FCC-BA4D-4C6F-86B1-D57B2945A5FD}"/>
          </ac:grpSpMkLst>
        </pc:grpChg>
        <pc:grpChg chg="mod topLvl">
          <ac:chgData name="emma clune" userId="882eae9c12047dad" providerId="LiveId" clId="{FEFF3DF3-2D46-4508-8C61-46F00BD3D900}" dt="2021-09-21T08:13:04.424" v="925" actId="338"/>
          <ac:grpSpMkLst>
            <pc:docMk/>
            <pc:sldMk cId="271189272" sldId="276"/>
            <ac:grpSpMk id="35" creationId="{E9B7EE0E-03F1-4D00-8A37-61DFC4EABAC1}"/>
          </ac:grpSpMkLst>
        </pc:grpChg>
        <pc:grpChg chg="add mod">
          <ac:chgData name="emma clune" userId="882eae9c12047dad" providerId="LiveId" clId="{FEFF3DF3-2D46-4508-8C61-46F00BD3D900}" dt="2021-09-21T08:18:23.598" v="982" actId="12789"/>
          <ac:grpSpMkLst>
            <pc:docMk/>
            <pc:sldMk cId="271189272" sldId="276"/>
            <ac:grpSpMk id="39" creationId="{BF98EF66-B0FB-4E9E-9E76-A00BE52E3613}"/>
          </ac:grpSpMkLst>
        </pc:grpChg>
        <pc:grpChg chg="mod">
          <ac:chgData name="emma clune" userId="882eae9c12047dad" providerId="LiveId" clId="{FEFF3DF3-2D46-4508-8C61-46F00BD3D900}" dt="2021-09-21T08:07:20.846" v="862"/>
          <ac:grpSpMkLst>
            <pc:docMk/>
            <pc:sldMk cId="271189272" sldId="276"/>
            <ac:grpSpMk id="40" creationId="{78575110-271F-49BE-80A7-D690ABC0DF80}"/>
          </ac:grpSpMkLst>
        </pc:grpChg>
        <pc:grpChg chg="add mod">
          <ac:chgData name="emma clune" userId="882eae9c12047dad" providerId="LiveId" clId="{FEFF3DF3-2D46-4508-8C61-46F00BD3D900}" dt="2021-09-21T08:20:47.049" v="998" actId="12789"/>
          <ac:grpSpMkLst>
            <pc:docMk/>
            <pc:sldMk cId="271189272" sldId="276"/>
            <ac:grpSpMk id="47" creationId="{3A9EEFD3-AFF0-4CAB-8663-5135203DDECE}"/>
          </ac:grpSpMkLst>
        </pc:grpChg>
        <pc:grpChg chg="add mod">
          <ac:chgData name="emma clune" userId="882eae9c12047dad" providerId="LiveId" clId="{FEFF3DF3-2D46-4508-8C61-46F00BD3D900}" dt="2021-09-21T08:18:11.265" v="980" actId="12789"/>
          <ac:grpSpMkLst>
            <pc:docMk/>
            <pc:sldMk cId="271189272" sldId="276"/>
            <ac:grpSpMk id="48" creationId="{4A7C2FED-E8E1-496F-BB3A-FB9780C86830}"/>
          </ac:grpSpMkLst>
        </pc:grpChg>
        <pc:grpChg chg="add del mod">
          <ac:chgData name="emma clune" userId="882eae9c12047dad" providerId="LiveId" clId="{FEFF3DF3-2D46-4508-8C61-46F00BD3D900}" dt="2021-09-21T08:14:18.258" v="937" actId="165"/>
          <ac:grpSpMkLst>
            <pc:docMk/>
            <pc:sldMk cId="271189272" sldId="276"/>
            <ac:grpSpMk id="49" creationId="{BD8A0DDE-C5EB-42D3-84CE-FBE4F2B33D8D}"/>
          </ac:grpSpMkLst>
        </pc:grpChg>
        <pc:grpChg chg="add mod">
          <ac:chgData name="emma clune" userId="882eae9c12047dad" providerId="LiveId" clId="{FEFF3DF3-2D46-4508-8C61-46F00BD3D900}" dt="2021-09-21T08:20:47.049" v="998" actId="12789"/>
          <ac:grpSpMkLst>
            <pc:docMk/>
            <pc:sldMk cId="271189272" sldId="276"/>
            <ac:grpSpMk id="50" creationId="{CE712F93-AB73-4B27-8B47-4D32B58E95BD}"/>
          </ac:grpSpMkLst>
        </pc:grpChg>
        <pc:grpChg chg="add del mod">
          <ac:chgData name="emma clune" userId="882eae9c12047dad" providerId="LiveId" clId="{FEFF3DF3-2D46-4508-8C61-46F00BD3D900}" dt="2021-09-21T08:16:06.440" v="956" actId="478"/>
          <ac:grpSpMkLst>
            <pc:docMk/>
            <pc:sldMk cId="271189272" sldId="276"/>
            <ac:grpSpMk id="51" creationId="{16AF4F03-A0AA-439D-9620-04D7B6EB9F68}"/>
          </ac:grpSpMkLst>
        </pc:grpChg>
        <pc:grpChg chg="add del mod">
          <ac:chgData name="emma clune" userId="882eae9c12047dad" providerId="LiveId" clId="{FEFF3DF3-2D46-4508-8C61-46F00BD3D900}" dt="2021-09-21T08:17:00.104" v="972" actId="478"/>
          <ac:grpSpMkLst>
            <pc:docMk/>
            <pc:sldMk cId="271189272" sldId="276"/>
            <ac:grpSpMk id="52" creationId="{8BCA07AD-982F-4211-A240-4D06E08790DE}"/>
          </ac:grpSpMkLst>
        </pc:grpChg>
        <pc:grpChg chg="add del mod">
          <ac:chgData name="emma clune" userId="882eae9c12047dad" providerId="LiveId" clId="{FEFF3DF3-2D46-4508-8C61-46F00BD3D900}" dt="2021-09-21T08:16:35.916" v="965" actId="478"/>
          <ac:grpSpMkLst>
            <pc:docMk/>
            <pc:sldMk cId="271189272" sldId="276"/>
            <ac:grpSpMk id="53" creationId="{857C4E0B-0560-4540-A388-FC306E4CD9FC}"/>
          </ac:grpSpMkLst>
        </pc:grpChg>
        <pc:grpChg chg="add mod">
          <ac:chgData name="emma clune" userId="882eae9c12047dad" providerId="LiveId" clId="{FEFF3DF3-2D46-4508-8C61-46F00BD3D900}" dt="2021-09-21T08:18:11.265" v="980" actId="12789"/>
          <ac:grpSpMkLst>
            <pc:docMk/>
            <pc:sldMk cId="271189272" sldId="276"/>
            <ac:grpSpMk id="54" creationId="{C5B1E733-2848-454F-BCD3-70EB7397C80E}"/>
          </ac:grpSpMkLst>
        </pc:grpChg>
        <pc:picChg chg="add mod">
          <ac:chgData name="emma clune" userId="882eae9c12047dad" providerId="LiveId" clId="{FEFF3DF3-2D46-4508-8C61-46F00BD3D900}" dt="2021-09-21T08:17:53.682" v="979" actId="207"/>
          <ac:picMkLst>
            <pc:docMk/>
            <pc:sldMk cId="271189272" sldId="276"/>
            <ac:picMk id="3" creationId="{BAA7D089-8D3B-4336-AB2D-1411F158B042}"/>
          </ac:picMkLst>
        </pc:picChg>
      </pc:sldChg>
      <pc:sldChg chg="addSp modSp new mod">
        <pc:chgData name="emma clune" userId="882eae9c12047dad" providerId="LiveId" clId="{FEFF3DF3-2D46-4508-8C61-46F00BD3D900}" dt="2021-09-21T08:24:14.956" v="1035" actId="1440"/>
        <pc:sldMkLst>
          <pc:docMk/>
          <pc:sldMk cId="1706229172" sldId="277"/>
        </pc:sldMkLst>
        <pc:spChg chg="mod">
          <ac:chgData name="emma clune" userId="882eae9c12047dad" providerId="LiveId" clId="{FEFF3DF3-2D46-4508-8C61-46F00BD3D900}" dt="2021-09-21T08:22:15.047" v="1030" actId="20577"/>
          <ac:spMkLst>
            <pc:docMk/>
            <pc:sldMk cId="1706229172" sldId="277"/>
            <ac:spMk id="2" creationId="{66751329-6EA4-4D84-94A4-0715FFE11A33}"/>
          </ac:spMkLst>
        </pc:spChg>
        <pc:picChg chg="add mod">
          <ac:chgData name="emma clune" userId="882eae9c12047dad" providerId="LiveId" clId="{FEFF3DF3-2D46-4508-8C61-46F00BD3D900}" dt="2021-09-21T08:24:14.956" v="1035" actId="1440"/>
          <ac:picMkLst>
            <pc:docMk/>
            <pc:sldMk cId="1706229172" sldId="277"/>
            <ac:picMk id="4" creationId="{54AD179C-0CA7-4376-AF33-3AEB6A91EF16}"/>
          </ac:picMkLst>
        </pc:picChg>
      </pc:sldChg>
      <pc:sldChg chg="addSp delSp modSp new mod">
        <pc:chgData name="emma clune" userId="882eae9c12047dad" providerId="LiveId" clId="{FEFF3DF3-2D46-4508-8C61-46F00BD3D900}" dt="2021-09-21T08:43:18.947" v="1411" actId="1076"/>
        <pc:sldMkLst>
          <pc:docMk/>
          <pc:sldMk cId="1350171719" sldId="278"/>
        </pc:sldMkLst>
        <pc:spChg chg="del mod">
          <ac:chgData name="emma clune" userId="882eae9c12047dad" providerId="LiveId" clId="{FEFF3DF3-2D46-4508-8C61-46F00BD3D900}" dt="2021-09-21T08:24:55.977" v="1039" actId="478"/>
          <ac:spMkLst>
            <pc:docMk/>
            <pc:sldMk cId="1350171719" sldId="278"/>
            <ac:spMk id="2" creationId="{25A24897-FD63-46E2-8DC0-6B2E221BA061}"/>
          </ac:spMkLst>
        </pc:spChg>
        <pc:spChg chg="add del mod">
          <ac:chgData name="emma clune" userId="882eae9c12047dad" providerId="LiveId" clId="{FEFF3DF3-2D46-4508-8C61-46F00BD3D900}" dt="2021-09-21T08:24:58.286" v="1040" actId="478"/>
          <ac:spMkLst>
            <pc:docMk/>
            <pc:sldMk cId="1350171719" sldId="278"/>
            <ac:spMk id="4" creationId="{AB03903E-BADD-4CF4-BD27-C8457C8CAC9E}"/>
          </ac:spMkLst>
        </pc:spChg>
        <pc:spChg chg="add mod">
          <ac:chgData name="emma clune" userId="882eae9c12047dad" providerId="LiveId" clId="{FEFF3DF3-2D46-4508-8C61-46F00BD3D900}" dt="2021-09-21T08:34:14.443" v="1305" actId="1076"/>
          <ac:spMkLst>
            <pc:docMk/>
            <pc:sldMk cId="1350171719" sldId="278"/>
            <ac:spMk id="5" creationId="{B62393BA-3E43-416D-A722-2A405C53E126}"/>
          </ac:spMkLst>
        </pc:spChg>
        <pc:spChg chg="mod">
          <ac:chgData name="emma clune" userId="882eae9c12047dad" providerId="LiveId" clId="{FEFF3DF3-2D46-4508-8C61-46F00BD3D900}" dt="2021-09-21T08:26:51.254" v="1046" actId="207"/>
          <ac:spMkLst>
            <pc:docMk/>
            <pc:sldMk cId="1350171719" sldId="278"/>
            <ac:spMk id="7" creationId="{A8E810AE-9939-4D08-A75A-7A59D92664FE}"/>
          </ac:spMkLst>
        </pc:spChg>
        <pc:spChg chg="mod">
          <ac:chgData name="emma clune" userId="882eae9c12047dad" providerId="LiveId" clId="{FEFF3DF3-2D46-4508-8C61-46F00BD3D900}" dt="2021-09-21T08:25:22.278" v="1041"/>
          <ac:spMkLst>
            <pc:docMk/>
            <pc:sldMk cId="1350171719" sldId="278"/>
            <ac:spMk id="8" creationId="{BEF5B055-6793-4F11-AECC-C6242E40EF73}"/>
          </ac:spMkLst>
        </pc:spChg>
        <pc:spChg chg="mod topLvl">
          <ac:chgData name="emma clune" userId="882eae9c12047dad" providerId="LiveId" clId="{FEFF3DF3-2D46-4508-8C61-46F00BD3D900}" dt="2021-09-21T08:28:55.180" v="1062" actId="338"/>
          <ac:spMkLst>
            <pc:docMk/>
            <pc:sldMk cId="1350171719" sldId="278"/>
            <ac:spMk id="10" creationId="{EA60D834-F25F-4170-A08E-E0942970DB6F}"/>
          </ac:spMkLst>
        </pc:spChg>
        <pc:spChg chg="mod topLvl">
          <ac:chgData name="emma clune" userId="882eae9c12047dad" providerId="LiveId" clId="{FEFF3DF3-2D46-4508-8C61-46F00BD3D900}" dt="2021-09-21T08:28:55.180" v="1062" actId="338"/>
          <ac:spMkLst>
            <pc:docMk/>
            <pc:sldMk cId="1350171719" sldId="278"/>
            <ac:spMk id="11" creationId="{618CCDD3-6386-4A87-9BE0-77DD2F563371}"/>
          </ac:spMkLst>
        </pc:spChg>
        <pc:spChg chg="mod">
          <ac:chgData name="emma clune" userId="882eae9c12047dad" providerId="LiveId" clId="{FEFF3DF3-2D46-4508-8C61-46F00BD3D900}" dt="2021-09-21T08:25:22.278" v="1041"/>
          <ac:spMkLst>
            <pc:docMk/>
            <pc:sldMk cId="1350171719" sldId="278"/>
            <ac:spMk id="13" creationId="{7E1A931E-7CA8-49C2-98E2-5385E85813B3}"/>
          </ac:spMkLst>
        </pc:spChg>
        <pc:spChg chg="mod">
          <ac:chgData name="emma clune" userId="882eae9c12047dad" providerId="LiveId" clId="{FEFF3DF3-2D46-4508-8C61-46F00BD3D900}" dt="2021-09-21T08:25:22.278" v="1041"/>
          <ac:spMkLst>
            <pc:docMk/>
            <pc:sldMk cId="1350171719" sldId="278"/>
            <ac:spMk id="14" creationId="{C5AEBA95-3C33-4717-B161-D87ED3DE5A05}"/>
          </ac:spMkLst>
        </pc:spChg>
        <pc:spChg chg="mod">
          <ac:chgData name="emma clune" userId="882eae9c12047dad" providerId="LiveId" clId="{FEFF3DF3-2D46-4508-8C61-46F00BD3D900}" dt="2021-09-21T08:25:22.278" v="1041"/>
          <ac:spMkLst>
            <pc:docMk/>
            <pc:sldMk cId="1350171719" sldId="278"/>
            <ac:spMk id="16" creationId="{A90A7BF5-6958-494B-96D5-CD2A04DCDE01}"/>
          </ac:spMkLst>
        </pc:spChg>
        <pc:spChg chg="mod">
          <ac:chgData name="emma clune" userId="882eae9c12047dad" providerId="LiveId" clId="{FEFF3DF3-2D46-4508-8C61-46F00BD3D900}" dt="2021-09-21T08:25:22.278" v="1041"/>
          <ac:spMkLst>
            <pc:docMk/>
            <pc:sldMk cId="1350171719" sldId="278"/>
            <ac:spMk id="17" creationId="{8820C625-C5EB-4830-A446-DA4629ED2BAF}"/>
          </ac:spMkLst>
        </pc:spChg>
        <pc:spChg chg="mod">
          <ac:chgData name="emma clune" userId="882eae9c12047dad" providerId="LiveId" clId="{FEFF3DF3-2D46-4508-8C61-46F00BD3D900}" dt="2021-09-21T08:25:22.278" v="1041"/>
          <ac:spMkLst>
            <pc:docMk/>
            <pc:sldMk cId="1350171719" sldId="278"/>
            <ac:spMk id="19" creationId="{403A714E-84C0-4ED7-915E-36D397C1BFBE}"/>
          </ac:spMkLst>
        </pc:spChg>
        <pc:spChg chg="mod">
          <ac:chgData name="emma clune" userId="882eae9c12047dad" providerId="LiveId" clId="{FEFF3DF3-2D46-4508-8C61-46F00BD3D900}" dt="2021-09-21T08:25:22.278" v="1041"/>
          <ac:spMkLst>
            <pc:docMk/>
            <pc:sldMk cId="1350171719" sldId="278"/>
            <ac:spMk id="20" creationId="{63AEC3FF-CFC4-4A2C-ADB6-2BB3F560DA55}"/>
          </ac:spMkLst>
        </pc:spChg>
        <pc:spChg chg="mod">
          <ac:chgData name="emma clune" userId="882eae9c12047dad" providerId="LiveId" clId="{FEFF3DF3-2D46-4508-8C61-46F00BD3D900}" dt="2021-09-21T08:25:22.278" v="1041"/>
          <ac:spMkLst>
            <pc:docMk/>
            <pc:sldMk cId="1350171719" sldId="278"/>
            <ac:spMk id="22" creationId="{251F20D7-25A9-44FB-AB9B-03CB0791A06C}"/>
          </ac:spMkLst>
        </pc:spChg>
        <pc:spChg chg="mod">
          <ac:chgData name="emma clune" userId="882eae9c12047dad" providerId="LiveId" clId="{FEFF3DF3-2D46-4508-8C61-46F00BD3D900}" dt="2021-09-21T08:25:22.278" v="1041"/>
          <ac:spMkLst>
            <pc:docMk/>
            <pc:sldMk cId="1350171719" sldId="278"/>
            <ac:spMk id="23" creationId="{278CBCE4-51E6-4A97-9760-D32A696072DB}"/>
          </ac:spMkLst>
        </pc:spChg>
        <pc:spChg chg="mod">
          <ac:chgData name="emma clune" userId="882eae9c12047dad" providerId="LiveId" clId="{FEFF3DF3-2D46-4508-8C61-46F00BD3D900}" dt="2021-09-21T08:25:22.278" v="1041"/>
          <ac:spMkLst>
            <pc:docMk/>
            <pc:sldMk cId="1350171719" sldId="278"/>
            <ac:spMk id="25" creationId="{587844F3-5C6D-4A72-944C-171E8ADE579E}"/>
          </ac:spMkLst>
        </pc:spChg>
        <pc:spChg chg="mod">
          <ac:chgData name="emma clune" userId="882eae9c12047dad" providerId="LiveId" clId="{FEFF3DF3-2D46-4508-8C61-46F00BD3D900}" dt="2021-09-21T08:25:22.278" v="1041"/>
          <ac:spMkLst>
            <pc:docMk/>
            <pc:sldMk cId="1350171719" sldId="278"/>
            <ac:spMk id="26" creationId="{AA74C74D-56E6-497C-B153-060914B59ACF}"/>
          </ac:spMkLst>
        </pc:spChg>
        <pc:spChg chg="mod">
          <ac:chgData name="emma clune" userId="882eae9c12047dad" providerId="LiveId" clId="{FEFF3DF3-2D46-4508-8C61-46F00BD3D900}" dt="2021-09-21T08:25:22.278" v="1041"/>
          <ac:spMkLst>
            <pc:docMk/>
            <pc:sldMk cId="1350171719" sldId="278"/>
            <ac:spMk id="28" creationId="{3AD71DEE-A8E8-4B21-8BF5-0EF56BA04EEE}"/>
          </ac:spMkLst>
        </pc:spChg>
        <pc:spChg chg="mod">
          <ac:chgData name="emma clune" userId="882eae9c12047dad" providerId="LiveId" clId="{FEFF3DF3-2D46-4508-8C61-46F00BD3D900}" dt="2021-09-21T08:25:22.278" v="1041"/>
          <ac:spMkLst>
            <pc:docMk/>
            <pc:sldMk cId="1350171719" sldId="278"/>
            <ac:spMk id="29" creationId="{5F02489B-2D3B-4A47-B1A9-9AC38CE075BB}"/>
          </ac:spMkLst>
        </pc:spChg>
        <pc:spChg chg="mod">
          <ac:chgData name="emma clune" userId="882eae9c12047dad" providerId="LiveId" clId="{FEFF3DF3-2D46-4508-8C61-46F00BD3D900}" dt="2021-09-21T08:25:22.278" v="1041"/>
          <ac:spMkLst>
            <pc:docMk/>
            <pc:sldMk cId="1350171719" sldId="278"/>
            <ac:spMk id="31" creationId="{74DC360F-0FB5-4611-9782-2D44E4CD7626}"/>
          </ac:spMkLst>
        </pc:spChg>
        <pc:spChg chg="mod">
          <ac:chgData name="emma clune" userId="882eae9c12047dad" providerId="LiveId" clId="{FEFF3DF3-2D46-4508-8C61-46F00BD3D900}" dt="2021-09-21T08:25:22.278" v="1041"/>
          <ac:spMkLst>
            <pc:docMk/>
            <pc:sldMk cId="1350171719" sldId="278"/>
            <ac:spMk id="32" creationId="{1DB4DECE-99AD-4C96-A73A-6A74CD2D0BAD}"/>
          </ac:spMkLst>
        </pc:spChg>
        <pc:spChg chg="mod">
          <ac:chgData name="emma clune" userId="882eae9c12047dad" providerId="LiveId" clId="{FEFF3DF3-2D46-4508-8C61-46F00BD3D900}" dt="2021-09-21T08:25:22.278" v="1041"/>
          <ac:spMkLst>
            <pc:docMk/>
            <pc:sldMk cId="1350171719" sldId="278"/>
            <ac:spMk id="34" creationId="{567EBA76-9C42-470D-AF2F-63A3A5292F54}"/>
          </ac:spMkLst>
        </pc:spChg>
        <pc:spChg chg="mod">
          <ac:chgData name="emma clune" userId="882eae9c12047dad" providerId="LiveId" clId="{FEFF3DF3-2D46-4508-8C61-46F00BD3D900}" dt="2021-09-21T08:25:22.278" v="1041"/>
          <ac:spMkLst>
            <pc:docMk/>
            <pc:sldMk cId="1350171719" sldId="278"/>
            <ac:spMk id="35" creationId="{5DFCE55D-9007-409C-B4FF-D1EE439039D4}"/>
          </ac:spMkLst>
        </pc:spChg>
        <pc:spChg chg="mod">
          <ac:chgData name="emma clune" userId="882eae9c12047dad" providerId="LiveId" clId="{FEFF3DF3-2D46-4508-8C61-46F00BD3D900}" dt="2021-09-21T08:25:22.278" v="1041"/>
          <ac:spMkLst>
            <pc:docMk/>
            <pc:sldMk cId="1350171719" sldId="278"/>
            <ac:spMk id="37" creationId="{2BB510C1-63AB-4191-A5C1-0C93E21DA0DD}"/>
          </ac:spMkLst>
        </pc:spChg>
        <pc:spChg chg="mod">
          <ac:chgData name="emma clune" userId="882eae9c12047dad" providerId="LiveId" clId="{FEFF3DF3-2D46-4508-8C61-46F00BD3D900}" dt="2021-09-21T08:25:22.278" v="1041"/>
          <ac:spMkLst>
            <pc:docMk/>
            <pc:sldMk cId="1350171719" sldId="278"/>
            <ac:spMk id="38" creationId="{9689AEF4-19D3-4078-80CC-34460DEA3DED}"/>
          </ac:spMkLst>
        </pc:spChg>
        <pc:spChg chg="add del mod">
          <ac:chgData name="emma clune" userId="882eae9c12047dad" providerId="LiveId" clId="{FEFF3DF3-2D46-4508-8C61-46F00BD3D900}" dt="2021-09-21T08:30:21.938" v="1080" actId="478"/>
          <ac:spMkLst>
            <pc:docMk/>
            <pc:sldMk cId="1350171719" sldId="278"/>
            <ac:spMk id="39" creationId="{03DF62D2-F132-47FA-B582-DA410894B761}"/>
          </ac:spMkLst>
        </pc:spChg>
        <pc:spChg chg="add del mod">
          <ac:chgData name="emma clune" userId="882eae9c12047dad" providerId="LiveId" clId="{FEFF3DF3-2D46-4508-8C61-46F00BD3D900}" dt="2021-09-21T08:33:24.938" v="1262" actId="478"/>
          <ac:spMkLst>
            <pc:docMk/>
            <pc:sldMk cId="1350171719" sldId="278"/>
            <ac:spMk id="40" creationId="{23EF5D46-7D6B-48CC-A100-6BE765BB4571}"/>
          </ac:spMkLst>
        </pc:spChg>
        <pc:spChg chg="add del mod">
          <ac:chgData name="emma clune" userId="882eae9c12047dad" providerId="LiveId" clId="{FEFF3DF3-2D46-4508-8C61-46F00BD3D900}" dt="2021-09-21T08:31:33.537" v="1153" actId="478"/>
          <ac:spMkLst>
            <pc:docMk/>
            <pc:sldMk cId="1350171719" sldId="278"/>
            <ac:spMk id="41" creationId="{CEE22E05-CE88-47C2-BBE9-F33B76EE4E0A}"/>
          </ac:spMkLst>
        </pc:spChg>
        <pc:spChg chg="add del mod">
          <ac:chgData name="emma clune" userId="882eae9c12047dad" providerId="LiveId" clId="{FEFF3DF3-2D46-4508-8C61-46F00BD3D900}" dt="2021-09-21T08:31:10.882" v="1129" actId="478"/>
          <ac:spMkLst>
            <pc:docMk/>
            <pc:sldMk cId="1350171719" sldId="278"/>
            <ac:spMk id="42" creationId="{394E1A73-07D5-458A-91E4-CFAFAE7FB3E2}"/>
          </ac:spMkLst>
        </pc:spChg>
        <pc:spChg chg="add del mod">
          <ac:chgData name="emma clune" userId="882eae9c12047dad" providerId="LiveId" clId="{FEFF3DF3-2D46-4508-8C61-46F00BD3D900}" dt="2021-09-21T08:31:00.275" v="1113" actId="478"/>
          <ac:spMkLst>
            <pc:docMk/>
            <pc:sldMk cId="1350171719" sldId="278"/>
            <ac:spMk id="43" creationId="{9249C4BD-23D4-4D09-BA80-EA5BCF0EDDE1}"/>
          </ac:spMkLst>
        </pc:spChg>
        <pc:spChg chg="add mod">
          <ac:chgData name="emma clune" userId="882eae9c12047dad" providerId="LiveId" clId="{FEFF3DF3-2D46-4508-8C61-46F00BD3D900}" dt="2021-09-21T08:34:14.443" v="1305" actId="1076"/>
          <ac:spMkLst>
            <pc:docMk/>
            <pc:sldMk cId="1350171719" sldId="278"/>
            <ac:spMk id="44" creationId="{DF905C2B-6747-4545-B0CA-C846879C1782}"/>
          </ac:spMkLst>
        </pc:spChg>
        <pc:spChg chg="mod">
          <ac:chgData name="emma clune" userId="882eae9c12047dad" providerId="LiveId" clId="{FEFF3DF3-2D46-4508-8C61-46F00BD3D900}" dt="2021-09-21T08:25:22.278" v="1041"/>
          <ac:spMkLst>
            <pc:docMk/>
            <pc:sldMk cId="1350171719" sldId="278"/>
            <ac:spMk id="46" creationId="{1E25E4F0-BFD3-4E10-BE45-4FB9BB8C9D45}"/>
          </ac:spMkLst>
        </pc:spChg>
        <pc:spChg chg="mod">
          <ac:chgData name="emma clune" userId="882eae9c12047dad" providerId="LiveId" clId="{FEFF3DF3-2D46-4508-8C61-46F00BD3D900}" dt="2021-09-21T08:25:22.278" v="1041"/>
          <ac:spMkLst>
            <pc:docMk/>
            <pc:sldMk cId="1350171719" sldId="278"/>
            <ac:spMk id="47" creationId="{738A9FB5-9CD0-49AD-B20C-21F0801CFFCA}"/>
          </ac:spMkLst>
        </pc:spChg>
        <pc:spChg chg="mod">
          <ac:chgData name="emma clune" userId="882eae9c12047dad" providerId="LiveId" clId="{FEFF3DF3-2D46-4508-8C61-46F00BD3D900}" dt="2021-09-21T08:25:22.278" v="1041"/>
          <ac:spMkLst>
            <pc:docMk/>
            <pc:sldMk cId="1350171719" sldId="278"/>
            <ac:spMk id="49" creationId="{8C244A00-4F01-4C5F-8B15-072E9C86FE31}"/>
          </ac:spMkLst>
        </pc:spChg>
        <pc:spChg chg="mod">
          <ac:chgData name="emma clune" userId="882eae9c12047dad" providerId="LiveId" clId="{FEFF3DF3-2D46-4508-8C61-46F00BD3D900}" dt="2021-09-21T08:25:22.278" v="1041"/>
          <ac:spMkLst>
            <pc:docMk/>
            <pc:sldMk cId="1350171719" sldId="278"/>
            <ac:spMk id="50" creationId="{DC5B6C74-5D3B-4CF3-BE20-4ABB0519B124}"/>
          </ac:spMkLst>
        </pc:spChg>
        <pc:spChg chg="add del mod">
          <ac:chgData name="emma clune" userId="882eae9c12047dad" providerId="LiveId" clId="{FEFF3DF3-2D46-4508-8C61-46F00BD3D900}" dt="2021-09-21T08:31:45.795" v="1161" actId="478"/>
          <ac:spMkLst>
            <pc:docMk/>
            <pc:sldMk cId="1350171719" sldId="278"/>
            <ac:spMk id="51" creationId="{63B38E1C-997C-402E-AF41-AACAC4F25C1F}"/>
          </ac:spMkLst>
        </pc:spChg>
        <pc:spChg chg="add del mod">
          <ac:chgData name="emma clune" userId="882eae9c12047dad" providerId="LiveId" clId="{FEFF3DF3-2D46-4508-8C61-46F00BD3D900}" dt="2021-09-21T08:35:01.213" v="1318" actId="478"/>
          <ac:spMkLst>
            <pc:docMk/>
            <pc:sldMk cId="1350171719" sldId="278"/>
            <ac:spMk id="52" creationId="{027F7DF8-747D-4ECA-A4C7-1190FC0B4628}"/>
          </ac:spMkLst>
        </pc:spChg>
        <pc:spChg chg="mod">
          <ac:chgData name="emma clune" userId="882eae9c12047dad" providerId="LiveId" clId="{FEFF3DF3-2D46-4508-8C61-46F00BD3D900}" dt="2021-09-21T08:25:22.278" v="1041"/>
          <ac:spMkLst>
            <pc:docMk/>
            <pc:sldMk cId="1350171719" sldId="278"/>
            <ac:spMk id="54" creationId="{84B0645B-9D92-4502-A93A-E949E3C80F3C}"/>
          </ac:spMkLst>
        </pc:spChg>
        <pc:spChg chg="mod">
          <ac:chgData name="emma clune" userId="882eae9c12047dad" providerId="LiveId" clId="{FEFF3DF3-2D46-4508-8C61-46F00BD3D900}" dt="2021-09-21T08:25:22.278" v="1041"/>
          <ac:spMkLst>
            <pc:docMk/>
            <pc:sldMk cId="1350171719" sldId="278"/>
            <ac:spMk id="55" creationId="{178EC4B0-FE56-4863-936B-F911670FD469}"/>
          </ac:spMkLst>
        </pc:spChg>
        <pc:spChg chg="add del mod">
          <ac:chgData name="emma clune" userId="882eae9c12047dad" providerId="LiveId" clId="{FEFF3DF3-2D46-4508-8C61-46F00BD3D900}" dt="2021-09-21T08:32:51.129" v="1225" actId="478"/>
          <ac:spMkLst>
            <pc:docMk/>
            <pc:sldMk cId="1350171719" sldId="278"/>
            <ac:spMk id="56" creationId="{E85A7C05-312D-4C3E-8D90-BAFE9A603DEF}"/>
          </ac:spMkLst>
        </pc:spChg>
        <pc:spChg chg="add mod">
          <ac:chgData name="emma clune" userId="882eae9c12047dad" providerId="LiveId" clId="{FEFF3DF3-2D46-4508-8C61-46F00BD3D900}" dt="2021-09-21T08:34:14.443" v="1305" actId="1076"/>
          <ac:spMkLst>
            <pc:docMk/>
            <pc:sldMk cId="1350171719" sldId="278"/>
            <ac:spMk id="57" creationId="{5022C1C0-F511-4AC6-AC35-CE0A706AB57C}"/>
          </ac:spMkLst>
        </pc:spChg>
        <pc:spChg chg="mod">
          <ac:chgData name="emma clune" userId="882eae9c12047dad" providerId="LiveId" clId="{FEFF3DF3-2D46-4508-8C61-46F00BD3D900}" dt="2021-09-21T08:25:22.278" v="1041"/>
          <ac:spMkLst>
            <pc:docMk/>
            <pc:sldMk cId="1350171719" sldId="278"/>
            <ac:spMk id="60" creationId="{519C1691-70DA-4CC9-A3EF-2D26B7C4188E}"/>
          </ac:spMkLst>
        </pc:spChg>
        <pc:spChg chg="mod">
          <ac:chgData name="emma clune" userId="882eae9c12047dad" providerId="LiveId" clId="{FEFF3DF3-2D46-4508-8C61-46F00BD3D900}" dt="2021-09-21T08:25:22.278" v="1041"/>
          <ac:spMkLst>
            <pc:docMk/>
            <pc:sldMk cId="1350171719" sldId="278"/>
            <ac:spMk id="61" creationId="{044E7929-BEA5-4333-BD7D-A9EF3DF32D91}"/>
          </ac:spMkLst>
        </pc:spChg>
        <pc:spChg chg="add del mod">
          <ac:chgData name="emma clune" userId="882eae9c12047dad" providerId="LiveId" clId="{FEFF3DF3-2D46-4508-8C61-46F00BD3D900}" dt="2021-09-21T08:31:22.184" v="1141" actId="478"/>
          <ac:spMkLst>
            <pc:docMk/>
            <pc:sldMk cId="1350171719" sldId="278"/>
            <ac:spMk id="62" creationId="{0135734A-EA63-4039-ADB2-A80562783FDD}"/>
          </ac:spMkLst>
        </pc:spChg>
        <pc:spChg chg="mod">
          <ac:chgData name="emma clune" userId="882eae9c12047dad" providerId="LiveId" clId="{FEFF3DF3-2D46-4508-8C61-46F00BD3D900}" dt="2021-09-21T08:25:22.278" v="1041"/>
          <ac:spMkLst>
            <pc:docMk/>
            <pc:sldMk cId="1350171719" sldId="278"/>
            <ac:spMk id="64" creationId="{84EB82AB-F165-4160-9543-9CC093DBE726}"/>
          </ac:spMkLst>
        </pc:spChg>
        <pc:spChg chg="mod">
          <ac:chgData name="emma clune" userId="882eae9c12047dad" providerId="LiveId" clId="{FEFF3DF3-2D46-4508-8C61-46F00BD3D900}" dt="2021-09-21T08:25:22.278" v="1041"/>
          <ac:spMkLst>
            <pc:docMk/>
            <pc:sldMk cId="1350171719" sldId="278"/>
            <ac:spMk id="65" creationId="{65C44C44-FE5D-47A6-98F5-1F28F0EE12CF}"/>
          </ac:spMkLst>
        </pc:spChg>
        <pc:spChg chg="mod">
          <ac:chgData name="emma clune" userId="882eae9c12047dad" providerId="LiveId" clId="{FEFF3DF3-2D46-4508-8C61-46F00BD3D900}" dt="2021-09-21T08:25:22.278" v="1041"/>
          <ac:spMkLst>
            <pc:docMk/>
            <pc:sldMk cId="1350171719" sldId="278"/>
            <ac:spMk id="67" creationId="{012BD201-DDC3-4C57-A466-E2FCC1B71354}"/>
          </ac:spMkLst>
        </pc:spChg>
        <pc:spChg chg="mod">
          <ac:chgData name="emma clune" userId="882eae9c12047dad" providerId="LiveId" clId="{FEFF3DF3-2D46-4508-8C61-46F00BD3D900}" dt="2021-09-21T08:25:22.278" v="1041"/>
          <ac:spMkLst>
            <pc:docMk/>
            <pc:sldMk cId="1350171719" sldId="278"/>
            <ac:spMk id="68" creationId="{F59C9A49-1897-423F-A5B6-23EB1D9A1E47}"/>
          </ac:spMkLst>
        </pc:spChg>
        <pc:spChg chg="mod">
          <ac:chgData name="emma clune" userId="882eae9c12047dad" providerId="LiveId" clId="{FEFF3DF3-2D46-4508-8C61-46F00BD3D900}" dt="2021-09-21T08:25:22.278" v="1041"/>
          <ac:spMkLst>
            <pc:docMk/>
            <pc:sldMk cId="1350171719" sldId="278"/>
            <ac:spMk id="70" creationId="{2F5D3DBE-BE08-4C91-BC5C-4FABAD16E0FC}"/>
          </ac:spMkLst>
        </pc:spChg>
        <pc:spChg chg="mod">
          <ac:chgData name="emma clune" userId="882eae9c12047dad" providerId="LiveId" clId="{FEFF3DF3-2D46-4508-8C61-46F00BD3D900}" dt="2021-09-21T08:25:22.278" v="1041"/>
          <ac:spMkLst>
            <pc:docMk/>
            <pc:sldMk cId="1350171719" sldId="278"/>
            <ac:spMk id="71" creationId="{D677C637-6709-41BF-91AF-31A9B9D020ED}"/>
          </ac:spMkLst>
        </pc:spChg>
        <pc:spChg chg="mod">
          <ac:chgData name="emma clune" userId="882eae9c12047dad" providerId="LiveId" clId="{FEFF3DF3-2D46-4508-8C61-46F00BD3D900}" dt="2021-09-21T08:25:22.278" v="1041"/>
          <ac:spMkLst>
            <pc:docMk/>
            <pc:sldMk cId="1350171719" sldId="278"/>
            <ac:spMk id="73" creationId="{37CA550C-4DFF-4324-9A80-2940F7A13FC3}"/>
          </ac:spMkLst>
        </pc:spChg>
        <pc:spChg chg="mod">
          <ac:chgData name="emma clune" userId="882eae9c12047dad" providerId="LiveId" clId="{FEFF3DF3-2D46-4508-8C61-46F00BD3D900}" dt="2021-09-21T08:25:22.278" v="1041"/>
          <ac:spMkLst>
            <pc:docMk/>
            <pc:sldMk cId="1350171719" sldId="278"/>
            <ac:spMk id="74" creationId="{83D92986-3364-4ACE-A632-A74C46F580A9}"/>
          </ac:spMkLst>
        </pc:spChg>
        <pc:spChg chg="add del mod">
          <ac:chgData name="emma clune" userId="882eae9c12047dad" providerId="LiveId" clId="{FEFF3DF3-2D46-4508-8C61-46F00BD3D900}" dt="2021-09-21T08:33:49.429" v="1301" actId="478"/>
          <ac:spMkLst>
            <pc:docMk/>
            <pc:sldMk cId="1350171719" sldId="278"/>
            <ac:spMk id="75" creationId="{D13DC952-B7BE-45EE-B34E-6AB7B69BD77C}"/>
          </ac:spMkLst>
        </pc:spChg>
        <pc:spChg chg="add del mod">
          <ac:chgData name="emma clune" userId="882eae9c12047dad" providerId="LiveId" clId="{FEFF3DF3-2D46-4508-8C61-46F00BD3D900}" dt="2021-09-21T08:31:59.617" v="1178" actId="21"/>
          <ac:spMkLst>
            <pc:docMk/>
            <pc:sldMk cId="1350171719" sldId="278"/>
            <ac:spMk id="76" creationId="{807BD204-CB53-4E1B-9F78-E55089D888AA}"/>
          </ac:spMkLst>
        </pc:spChg>
        <pc:spChg chg="add del mod">
          <ac:chgData name="emma clune" userId="882eae9c12047dad" providerId="LiveId" clId="{FEFF3DF3-2D46-4508-8C61-46F00BD3D900}" dt="2021-09-21T08:33:07.158" v="1247" actId="478"/>
          <ac:spMkLst>
            <pc:docMk/>
            <pc:sldMk cId="1350171719" sldId="278"/>
            <ac:spMk id="77" creationId="{59C3ADD8-CC0B-4E12-8371-5BDFAA48333B}"/>
          </ac:spMkLst>
        </pc:spChg>
        <pc:spChg chg="add del mod">
          <ac:chgData name="emma clune" userId="882eae9c12047dad" providerId="LiveId" clId="{FEFF3DF3-2D46-4508-8C61-46F00BD3D900}" dt="2021-09-21T08:32:13.322" v="1196" actId="478"/>
          <ac:spMkLst>
            <pc:docMk/>
            <pc:sldMk cId="1350171719" sldId="278"/>
            <ac:spMk id="78" creationId="{D514125C-90C6-42C3-9376-F1B2385D1E71}"/>
          </ac:spMkLst>
        </pc:spChg>
        <pc:spChg chg="mod">
          <ac:chgData name="emma clune" userId="882eae9c12047dad" providerId="LiveId" clId="{FEFF3DF3-2D46-4508-8C61-46F00BD3D900}" dt="2021-09-21T08:28:56.976" v="1063"/>
          <ac:spMkLst>
            <pc:docMk/>
            <pc:sldMk cId="1350171719" sldId="278"/>
            <ac:spMk id="81" creationId="{558091C7-8625-41C3-A136-3565B38D2F8D}"/>
          </ac:spMkLst>
        </pc:spChg>
        <pc:spChg chg="mod">
          <ac:chgData name="emma clune" userId="882eae9c12047dad" providerId="LiveId" clId="{FEFF3DF3-2D46-4508-8C61-46F00BD3D900}" dt="2021-09-21T08:28:56.976" v="1063"/>
          <ac:spMkLst>
            <pc:docMk/>
            <pc:sldMk cId="1350171719" sldId="278"/>
            <ac:spMk id="82" creationId="{00788DDA-1B09-4DA0-9697-EC7C4877442A}"/>
          </ac:spMkLst>
        </pc:spChg>
        <pc:spChg chg="mod">
          <ac:chgData name="emma clune" userId="882eae9c12047dad" providerId="LiveId" clId="{FEFF3DF3-2D46-4508-8C61-46F00BD3D900}" dt="2021-09-21T08:29:07.509" v="1066"/>
          <ac:spMkLst>
            <pc:docMk/>
            <pc:sldMk cId="1350171719" sldId="278"/>
            <ac:spMk id="84" creationId="{2A1A89A8-6F22-4422-BCBE-FEF90E81ADFE}"/>
          </ac:spMkLst>
        </pc:spChg>
        <pc:spChg chg="mod">
          <ac:chgData name="emma clune" userId="882eae9c12047dad" providerId="LiveId" clId="{FEFF3DF3-2D46-4508-8C61-46F00BD3D900}" dt="2021-09-21T08:29:07.509" v="1066"/>
          <ac:spMkLst>
            <pc:docMk/>
            <pc:sldMk cId="1350171719" sldId="278"/>
            <ac:spMk id="85" creationId="{E1E8E800-B0A4-4D8E-80EF-E869F49224EF}"/>
          </ac:spMkLst>
        </pc:spChg>
        <pc:spChg chg="mod">
          <ac:chgData name="emma clune" userId="882eae9c12047dad" providerId="LiveId" clId="{FEFF3DF3-2D46-4508-8C61-46F00BD3D900}" dt="2021-09-21T08:29:10.589" v="1067"/>
          <ac:spMkLst>
            <pc:docMk/>
            <pc:sldMk cId="1350171719" sldId="278"/>
            <ac:spMk id="87" creationId="{BBAEA1EE-FD50-4200-9CE5-65A9A519AB6C}"/>
          </ac:spMkLst>
        </pc:spChg>
        <pc:spChg chg="mod">
          <ac:chgData name="emma clune" userId="882eae9c12047dad" providerId="LiveId" clId="{FEFF3DF3-2D46-4508-8C61-46F00BD3D900}" dt="2021-09-21T08:29:10.589" v="1067"/>
          <ac:spMkLst>
            <pc:docMk/>
            <pc:sldMk cId="1350171719" sldId="278"/>
            <ac:spMk id="88" creationId="{7A07A600-B020-41E8-9CBF-0E860C91CAFF}"/>
          </ac:spMkLst>
        </pc:spChg>
        <pc:spChg chg="mod">
          <ac:chgData name="emma clune" userId="882eae9c12047dad" providerId="LiveId" clId="{FEFF3DF3-2D46-4508-8C61-46F00BD3D900}" dt="2021-09-21T08:29:11.039" v="1068"/>
          <ac:spMkLst>
            <pc:docMk/>
            <pc:sldMk cId="1350171719" sldId="278"/>
            <ac:spMk id="90" creationId="{D2683B3E-D4E8-4DF3-BD10-727E441D765E}"/>
          </ac:spMkLst>
        </pc:spChg>
        <pc:spChg chg="mod">
          <ac:chgData name="emma clune" userId="882eae9c12047dad" providerId="LiveId" clId="{FEFF3DF3-2D46-4508-8C61-46F00BD3D900}" dt="2021-09-21T08:29:11.039" v="1068"/>
          <ac:spMkLst>
            <pc:docMk/>
            <pc:sldMk cId="1350171719" sldId="278"/>
            <ac:spMk id="91" creationId="{B327EE29-7D5F-49E6-8B07-D9EB150F19E3}"/>
          </ac:spMkLst>
        </pc:spChg>
        <pc:spChg chg="mod">
          <ac:chgData name="emma clune" userId="882eae9c12047dad" providerId="LiveId" clId="{FEFF3DF3-2D46-4508-8C61-46F00BD3D900}" dt="2021-09-21T08:30:13.116" v="1076"/>
          <ac:spMkLst>
            <pc:docMk/>
            <pc:sldMk cId="1350171719" sldId="278"/>
            <ac:spMk id="94" creationId="{F61906CD-842B-48EE-B357-652B4B385609}"/>
          </ac:spMkLst>
        </pc:spChg>
        <pc:spChg chg="mod">
          <ac:chgData name="emma clune" userId="882eae9c12047dad" providerId="LiveId" clId="{FEFF3DF3-2D46-4508-8C61-46F00BD3D900}" dt="2021-09-21T08:30:13.116" v="1076"/>
          <ac:spMkLst>
            <pc:docMk/>
            <pc:sldMk cId="1350171719" sldId="278"/>
            <ac:spMk id="95" creationId="{27B51A27-3C33-4114-9A64-321345AEDFB6}"/>
          </ac:spMkLst>
        </pc:spChg>
        <pc:spChg chg="mod">
          <ac:chgData name="emma clune" userId="882eae9c12047dad" providerId="LiveId" clId="{FEFF3DF3-2D46-4508-8C61-46F00BD3D900}" dt="2021-09-21T08:30:30.754" v="1088" actId="20577"/>
          <ac:spMkLst>
            <pc:docMk/>
            <pc:sldMk cId="1350171719" sldId="278"/>
            <ac:spMk id="96" creationId="{40EA22B0-C7A2-4254-89BA-17DFFE65B10E}"/>
          </ac:spMkLst>
        </pc:spChg>
        <pc:spChg chg="mod">
          <ac:chgData name="emma clune" userId="882eae9c12047dad" providerId="LiveId" clId="{FEFF3DF3-2D46-4508-8C61-46F00BD3D900}" dt="2021-09-21T08:41:53.107" v="1391" actId="1076"/>
          <ac:spMkLst>
            <pc:docMk/>
            <pc:sldMk cId="1350171719" sldId="278"/>
            <ac:spMk id="99" creationId="{31D93AB8-6E3C-4FAF-B582-2F1EC5833CF5}"/>
          </ac:spMkLst>
        </pc:spChg>
        <pc:spChg chg="mod">
          <ac:chgData name="emma clune" userId="882eae9c12047dad" providerId="LiveId" clId="{FEFF3DF3-2D46-4508-8C61-46F00BD3D900}" dt="2021-09-21T08:30:41.617" v="1092"/>
          <ac:spMkLst>
            <pc:docMk/>
            <pc:sldMk cId="1350171719" sldId="278"/>
            <ac:spMk id="100" creationId="{B0274D23-F5CF-47EF-85C1-717131A866EB}"/>
          </ac:spMkLst>
        </pc:spChg>
        <pc:spChg chg="mod">
          <ac:chgData name="emma clune" userId="882eae9c12047dad" providerId="LiveId" clId="{FEFF3DF3-2D46-4508-8C61-46F00BD3D900}" dt="2021-09-21T08:30:56.729" v="1111" actId="20577"/>
          <ac:spMkLst>
            <pc:docMk/>
            <pc:sldMk cId="1350171719" sldId="278"/>
            <ac:spMk id="101" creationId="{F2EB52CB-10AB-43B5-9454-94CFBD4EE26B}"/>
          </ac:spMkLst>
        </pc:spChg>
        <pc:spChg chg="mod">
          <ac:chgData name="emma clune" userId="882eae9c12047dad" providerId="LiveId" clId="{FEFF3DF3-2D46-4508-8C61-46F00BD3D900}" dt="2021-09-21T08:42:20.005" v="1397" actId="1076"/>
          <ac:spMkLst>
            <pc:docMk/>
            <pc:sldMk cId="1350171719" sldId="278"/>
            <ac:spMk id="104" creationId="{E3B830D9-EE6D-4397-9888-9E58EA9DEBCD}"/>
          </ac:spMkLst>
        </pc:spChg>
        <pc:spChg chg="mod">
          <ac:chgData name="emma clune" userId="882eae9c12047dad" providerId="LiveId" clId="{FEFF3DF3-2D46-4508-8C61-46F00BD3D900}" dt="2021-09-21T08:30:46.570" v="1094"/>
          <ac:spMkLst>
            <pc:docMk/>
            <pc:sldMk cId="1350171719" sldId="278"/>
            <ac:spMk id="105" creationId="{A0923C15-950C-47C7-B0D0-5909EDB71DA5}"/>
          </ac:spMkLst>
        </pc:spChg>
        <pc:spChg chg="mod">
          <ac:chgData name="emma clune" userId="882eae9c12047dad" providerId="LiveId" clId="{FEFF3DF3-2D46-4508-8C61-46F00BD3D900}" dt="2021-09-21T08:31:07.553" v="1127" actId="20577"/>
          <ac:spMkLst>
            <pc:docMk/>
            <pc:sldMk cId="1350171719" sldId="278"/>
            <ac:spMk id="106" creationId="{9918BA3B-1D8A-4979-86CA-A00FD85F4C3C}"/>
          </ac:spMkLst>
        </pc:spChg>
        <pc:spChg chg="mod">
          <ac:chgData name="emma clune" userId="882eae9c12047dad" providerId="LiveId" clId="{FEFF3DF3-2D46-4508-8C61-46F00BD3D900}" dt="2021-09-21T08:43:18.947" v="1411" actId="1076"/>
          <ac:spMkLst>
            <pc:docMk/>
            <pc:sldMk cId="1350171719" sldId="278"/>
            <ac:spMk id="109" creationId="{F78A9C49-1974-4557-BB6D-A8B704A5F3D2}"/>
          </ac:spMkLst>
        </pc:spChg>
        <pc:spChg chg="mod">
          <ac:chgData name="emma clune" userId="882eae9c12047dad" providerId="LiveId" clId="{FEFF3DF3-2D46-4508-8C61-46F00BD3D900}" dt="2021-09-21T08:30:47.123" v="1095"/>
          <ac:spMkLst>
            <pc:docMk/>
            <pc:sldMk cId="1350171719" sldId="278"/>
            <ac:spMk id="110" creationId="{5B84C335-C5D5-4AA1-A80E-89110EB4CAA0}"/>
          </ac:spMkLst>
        </pc:spChg>
        <pc:spChg chg="mod">
          <ac:chgData name="emma clune" userId="882eae9c12047dad" providerId="LiveId" clId="{FEFF3DF3-2D46-4508-8C61-46F00BD3D900}" dt="2021-09-21T08:31:18.164" v="1139" actId="20577"/>
          <ac:spMkLst>
            <pc:docMk/>
            <pc:sldMk cId="1350171719" sldId="278"/>
            <ac:spMk id="111" creationId="{5ED501D9-2366-40AE-A87F-4C95C22A8F33}"/>
          </ac:spMkLst>
        </pc:spChg>
        <pc:spChg chg="mod">
          <ac:chgData name="emma clune" userId="882eae9c12047dad" providerId="LiveId" clId="{FEFF3DF3-2D46-4508-8C61-46F00BD3D900}" dt="2021-09-21T08:42:47.431" v="1403" actId="1076"/>
          <ac:spMkLst>
            <pc:docMk/>
            <pc:sldMk cId="1350171719" sldId="278"/>
            <ac:spMk id="114" creationId="{DE97FB64-BD56-4428-9772-4142F41429D9}"/>
          </ac:spMkLst>
        </pc:spChg>
        <pc:spChg chg="mod">
          <ac:chgData name="emma clune" userId="882eae9c12047dad" providerId="LiveId" clId="{FEFF3DF3-2D46-4508-8C61-46F00BD3D900}" dt="2021-09-21T08:30:47.643" v="1096"/>
          <ac:spMkLst>
            <pc:docMk/>
            <pc:sldMk cId="1350171719" sldId="278"/>
            <ac:spMk id="115" creationId="{706CE3AC-25C6-44CC-B18E-E6847C2F7E9C}"/>
          </ac:spMkLst>
        </pc:spChg>
        <pc:spChg chg="mod">
          <ac:chgData name="emma clune" userId="882eae9c12047dad" providerId="LiveId" clId="{FEFF3DF3-2D46-4508-8C61-46F00BD3D900}" dt="2021-09-21T08:31:29.610" v="1151" actId="20577"/>
          <ac:spMkLst>
            <pc:docMk/>
            <pc:sldMk cId="1350171719" sldId="278"/>
            <ac:spMk id="116" creationId="{1A474EE4-2783-40AA-95BC-EC11BCDDCB50}"/>
          </ac:spMkLst>
        </pc:spChg>
        <pc:spChg chg="mod">
          <ac:chgData name="emma clune" userId="882eae9c12047dad" providerId="LiveId" clId="{FEFF3DF3-2D46-4508-8C61-46F00BD3D900}" dt="2021-09-21T08:41:31.150" v="1385" actId="1076"/>
          <ac:spMkLst>
            <pc:docMk/>
            <pc:sldMk cId="1350171719" sldId="278"/>
            <ac:spMk id="119" creationId="{FA55DC2A-5E20-4E84-8527-1C97B067696C}"/>
          </ac:spMkLst>
        </pc:spChg>
        <pc:spChg chg="mod">
          <ac:chgData name="emma clune" userId="882eae9c12047dad" providerId="LiveId" clId="{FEFF3DF3-2D46-4508-8C61-46F00BD3D900}" dt="2021-09-21T08:30:47.845" v="1097"/>
          <ac:spMkLst>
            <pc:docMk/>
            <pc:sldMk cId="1350171719" sldId="278"/>
            <ac:spMk id="120" creationId="{C8C7371D-C7DF-4A07-B973-38BE2E61965A}"/>
          </ac:spMkLst>
        </pc:spChg>
        <pc:spChg chg="mod">
          <ac:chgData name="emma clune" userId="882eae9c12047dad" providerId="LiveId" clId="{FEFF3DF3-2D46-4508-8C61-46F00BD3D900}" dt="2021-09-21T08:31:42.564" v="1159" actId="20577"/>
          <ac:spMkLst>
            <pc:docMk/>
            <pc:sldMk cId="1350171719" sldId="278"/>
            <ac:spMk id="121" creationId="{4850921A-3F9E-4289-9B2F-756701160A6C}"/>
          </ac:spMkLst>
        </pc:spChg>
        <pc:spChg chg="mod">
          <ac:chgData name="emma clune" userId="882eae9c12047dad" providerId="LiveId" clId="{FEFF3DF3-2D46-4508-8C61-46F00BD3D900}" dt="2021-09-21T08:42:41.976" v="1402" actId="688"/>
          <ac:spMkLst>
            <pc:docMk/>
            <pc:sldMk cId="1350171719" sldId="278"/>
            <ac:spMk id="124" creationId="{97A6952F-7715-488F-B2D9-9F17FB85769B}"/>
          </ac:spMkLst>
        </pc:spChg>
        <pc:spChg chg="mod">
          <ac:chgData name="emma clune" userId="882eae9c12047dad" providerId="LiveId" clId="{FEFF3DF3-2D46-4508-8C61-46F00BD3D900}" dt="2021-09-21T08:30:48.048" v="1098"/>
          <ac:spMkLst>
            <pc:docMk/>
            <pc:sldMk cId="1350171719" sldId="278"/>
            <ac:spMk id="125" creationId="{6DA5A0EF-B1D6-4225-A40E-8F17449CBF47}"/>
          </ac:spMkLst>
        </pc:spChg>
        <pc:spChg chg="mod">
          <ac:chgData name="emma clune" userId="882eae9c12047dad" providerId="LiveId" clId="{FEFF3DF3-2D46-4508-8C61-46F00BD3D900}" dt="2021-09-21T08:31:53.028" v="1175" actId="20577"/>
          <ac:spMkLst>
            <pc:docMk/>
            <pc:sldMk cId="1350171719" sldId="278"/>
            <ac:spMk id="126" creationId="{C81222CD-A317-4FD4-97DA-B7EB7D3667F7}"/>
          </ac:spMkLst>
        </pc:spChg>
        <pc:spChg chg="mod">
          <ac:chgData name="emma clune" userId="882eae9c12047dad" providerId="LiveId" clId="{FEFF3DF3-2D46-4508-8C61-46F00BD3D900}" dt="2021-09-21T08:41:43.733" v="1388" actId="1076"/>
          <ac:spMkLst>
            <pc:docMk/>
            <pc:sldMk cId="1350171719" sldId="278"/>
            <ac:spMk id="129" creationId="{FECE7A2C-F467-45D8-AAAA-7136A491E865}"/>
          </ac:spMkLst>
        </pc:spChg>
        <pc:spChg chg="mod">
          <ac:chgData name="emma clune" userId="882eae9c12047dad" providerId="LiveId" clId="{FEFF3DF3-2D46-4508-8C61-46F00BD3D900}" dt="2021-09-21T08:30:48.256" v="1099"/>
          <ac:spMkLst>
            <pc:docMk/>
            <pc:sldMk cId="1350171719" sldId="278"/>
            <ac:spMk id="130" creationId="{427ED60E-AD57-409F-8733-6B9703B2BB62}"/>
          </ac:spMkLst>
        </pc:spChg>
        <pc:spChg chg="mod">
          <ac:chgData name="emma clune" userId="882eae9c12047dad" providerId="LiveId" clId="{FEFF3DF3-2D46-4508-8C61-46F00BD3D900}" dt="2021-09-21T08:32:09.014" v="1194" actId="20577"/>
          <ac:spMkLst>
            <pc:docMk/>
            <pc:sldMk cId="1350171719" sldId="278"/>
            <ac:spMk id="131" creationId="{23A84E81-B6C4-433A-8587-61D1EE80647B}"/>
          </ac:spMkLst>
        </pc:spChg>
        <pc:spChg chg="mod">
          <ac:chgData name="emma clune" userId="882eae9c12047dad" providerId="LiveId" clId="{FEFF3DF3-2D46-4508-8C61-46F00BD3D900}" dt="2021-09-21T08:32:20.142" v="1198"/>
          <ac:spMkLst>
            <pc:docMk/>
            <pc:sldMk cId="1350171719" sldId="278"/>
            <ac:spMk id="134" creationId="{B9C5F047-1FD7-4FF5-B7C7-0E59D7CD4D1E}"/>
          </ac:spMkLst>
        </pc:spChg>
        <pc:spChg chg="mod">
          <ac:chgData name="emma clune" userId="882eae9c12047dad" providerId="LiveId" clId="{FEFF3DF3-2D46-4508-8C61-46F00BD3D900}" dt="2021-09-21T08:32:20.142" v="1198"/>
          <ac:spMkLst>
            <pc:docMk/>
            <pc:sldMk cId="1350171719" sldId="278"/>
            <ac:spMk id="135" creationId="{7ACAECC4-2658-4B6F-883B-D672D9800219}"/>
          </ac:spMkLst>
        </pc:spChg>
        <pc:spChg chg="mod">
          <ac:chgData name="emma clune" userId="882eae9c12047dad" providerId="LiveId" clId="{FEFF3DF3-2D46-4508-8C61-46F00BD3D900}" dt="2021-09-21T08:32:46.939" v="1223" actId="20577"/>
          <ac:spMkLst>
            <pc:docMk/>
            <pc:sldMk cId="1350171719" sldId="278"/>
            <ac:spMk id="136" creationId="{5189569D-8B96-46DB-9020-D277E7689111}"/>
          </ac:spMkLst>
        </pc:spChg>
        <pc:spChg chg="mod">
          <ac:chgData name="emma clune" userId="882eae9c12047dad" providerId="LiveId" clId="{FEFF3DF3-2D46-4508-8C61-46F00BD3D900}" dt="2021-09-21T08:32:24.235" v="1200"/>
          <ac:spMkLst>
            <pc:docMk/>
            <pc:sldMk cId="1350171719" sldId="278"/>
            <ac:spMk id="139" creationId="{B2AAE27C-9419-4749-A958-158AC2D0DF0C}"/>
          </ac:spMkLst>
        </pc:spChg>
        <pc:spChg chg="mod">
          <ac:chgData name="emma clune" userId="882eae9c12047dad" providerId="LiveId" clId="{FEFF3DF3-2D46-4508-8C61-46F00BD3D900}" dt="2021-09-21T08:32:24.235" v="1200"/>
          <ac:spMkLst>
            <pc:docMk/>
            <pc:sldMk cId="1350171719" sldId="278"/>
            <ac:spMk id="140" creationId="{BFA9EE0F-3B7B-4108-9EC4-1C2646EB1C83}"/>
          </ac:spMkLst>
        </pc:spChg>
        <pc:spChg chg="mod">
          <ac:chgData name="emma clune" userId="882eae9c12047dad" providerId="LiveId" clId="{FEFF3DF3-2D46-4508-8C61-46F00BD3D900}" dt="2021-09-21T08:32:57.816" v="1238" actId="20577"/>
          <ac:spMkLst>
            <pc:docMk/>
            <pc:sldMk cId="1350171719" sldId="278"/>
            <ac:spMk id="141" creationId="{6AC05E67-6A59-49E8-851C-BF1674F63C80}"/>
          </ac:spMkLst>
        </pc:spChg>
        <pc:spChg chg="mod">
          <ac:chgData name="emma clune" userId="882eae9c12047dad" providerId="LiveId" clId="{FEFF3DF3-2D46-4508-8C61-46F00BD3D900}" dt="2021-09-21T08:32:37.126" v="1203"/>
          <ac:spMkLst>
            <pc:docMk/>
            <pc:sldMk cId="1350171719" sldId="278"/>
            <ac:spMk id="144" creationId="{3A282216-0B3D-4733-8EDF-4313218A6E4D}"/>
          </ac:spMkLst>
        </pc:spChg>
        <pc:spChg chg="mod">
          <ac:chgData name="emma clune" userId="882eae9c12047dad" providerId="LiveId" clId="{FEFF3DF3-2D46-4508-8C61-46F00BD3D900}" dt="2021-09-21T08:32:37.126" v="1203"/>
          <ac:spMkLst>
            <pc:docMk/>
            <pc:sldMk cId="1350171719" sldId="278"/>
            <ac:spMk id="145" creationId="{CDC1BB6A-CD51-47A9-8C29-41C2CA33ABE1}"/>
          </ac:spMkLst>
        </pc:spChg>
        <pc:spChg chg="mod">
          <ac:chgData name="emma clune" userId="882eae9c12047dad" providerId="LiveId" clId="{FEFF3DF3-2D46-4508-8C61-46F00BD3D900}" dt="2021-09-21T08:33:20.385" v="1261" actId="20577"/>
          <ac:spMkLst>
            <pc:docMk/>
            <pc:sldMk cId="1350171719" sldId="278"/>
            <ac:spMk id="146" creationId="{3BF94B09-D3C7-4D6B-AA3E-64D457E7B4E4}"/>
          </ac:spMkLst>
        </pc:spChg>
        <pc:spChg chg="mod">
          <ac:chgData name="emma clune" userId="882eae9c12047dad" providerId="LiveId" clId="{FEFF3DF3-2D46-4508-8C61-46F00BD3D900}" dt="2021-09-21T08:42:29.557" v="1400" actId="1076"/>
          <ac:spMkLst>
            <pc:docMk/>
            <pc:sldMk cId="1350171719" sldId="278"/>
            <ac:spMk id="149" creationId="{8920C37C-15C0-4D60-9458-1EA8682CA14D}"/>
          </ac:spMkLst>
        </pc:spChg>
        <pc:spChg chg="mod">
          <ac:chgData name="emma clune" userId="882eae9c12047dad" providerId="LiveId" clId="{FEFF3DF3-2D46-4508-8C61-46F00BD3D900}" dt="2021-09-21T08:32:37.585" v="1204"/>
          <ac:spMkLst>
            <pc:docMk/>
            <pc:sldMk cId="1350171719" sldId="278"/>
            <ac:spMk id="150" creationId="{AD45C9F0-3071-4201-BEF5-BEEC4AAE5389}"/>
          </ac:spMkLst>
        </pc:spChg>
        <pc:spChg chg="mod">
          <ac:chgData name="emma clune" userId="882eae9c12047dad" providerId="LiveId" clId="{FEFF3DF3-2D46-4508-8C61-46F00BD3D900}" dt="2021-09-21T08:37:15.655" v="1339" actId="255"/>
          <ac:spMkLst>
            <pc:docMk/>
            <pc:sldMk cId="1350171719" sldId="278"/>
            <ac:spMk id="151" creationId="{B0016DAA-D11A-42CF-AB10-80D75D24E306}"/>
          </ac:spMkLst>
        </pc:spChg>
        <pc:spChg chg="mod">
          <ac:chgData name="emma clune" userId="882eae9c12047dad" providerId="LiveId" clId="{FEFF3DF3-2D46-4508-8C61-46F00BD3D900}" dt="2021-09-21T08:41:07.341" v="1380" actId="688"/>
          <ac:spMkLst>
            <pc:docMk/>
            <pc:sldMk cId="1350171719" sldId="278"/>
            <ac:spMk id="154" creationId="{5496DD5D-DF9A-4B40-9046-CC3AADFC72B9}"/>
          </ac:spMkLst>
        </pc:spChg>
        <pc:spChg chg="mod">
          <ac:chgData name="emma clune" userId="882eae9c12047dad" providerId="LiveId" clId="{FEFF3DF3-2D46-4508-8C61-46F00BD3D900}" dt="2021-09-21T08:32:38.026" v="1205"/>
          <ac:spMkLst>
            <pc:docMk/>
            <pc:sldMk cId="1350171719" sldId="278"/>
            <ac:spMk id="155" creationId="{004CBBFE-ABF6-449D-BEAE-5308442E5496}"/>
          </ac:spMkLst>
        </pc:spChg>
        <pc:spChg chg="mod">
          <ac:chgData name="emma clune" userId="882eae9c12047dad" providerId="LiveId" clId="{FEFF3DF3-2D46-4508-8C61-46F00BD3D900}" dt="2021-09-21T08:33:42.687" v="1298" actId="20577"/>
          <ac:spMkLst>
            <pc:docMk/>
            <pc:sldMk cId="1350171719" sldId="278"/>
            <ac:spMk id="156" creationId="{2A1666EC-6449-4BD6-A13A-5AB3D113DAE0}"/>
          </ac:spMkLst>
        </pc:spChg>
        <pc:spChg chg="mod">
          <ac:chgData name="emma clune" userId="882eae9c12047dad" providerId="LiveId" clId="{FEFF3DF3-2D46-4508-8C61-46F00BD3D900}" dt="2021-09-21T08:40:45.821" v="1376" actId="1076"/>
          <ac:spMkLst>
            <pc:docMk/>
            <pc:sldMk cId="1350171719" sldId="278"/>
            <ac:spMk id="159" creationId="{B5ADBA1E-9086-45B6-AF51-B03D8AE1476A}"/>
          </ac:spMkLst>
        </pc:spChg>
        <pc:spChg chg="mod">
          <ac:chgData name="emma clune" userId="882eae9c12047dad" providerId="LiveId" clId="{FEFF3DF3-2D46-4508-8C61-46F00BD3D900}" dt="2021-09-21T08:36:06.567" v="1327" actId="571"/>
          <ac:spMkLst>
            <pc:docMk/>
            <pc:sldMk cId="1350171719" sldId="278"/>
            <ac:spMk id="160" creationId="{67657FFF-9708-4E4A-88FD-C2057D6A5399}"/>
          </ac:spMkLst>
        </pc:spChg>
        <pc:spChg chg="mod">
          <ac:chgData name="emma clune" userId="882eae9c12047dad" providerId="LiveId" clId="{FEFF3DF3-2D46-4508-8C61-46F00BD3D900}" dt="2021-09-21T08:36:06.567" v="1327" actId="571"/>
          <ac:spMkLst>
            <pc:docMk/>
            <pc:sldMk cId="1350171719" sldId="278"/>
            <ac:spMk id="161" creationId="{B47B2EF9-9395-450E-93A0-6F7E09E0FAC4}"/>
          </ac:spMkLst>
        </pc:spChg>
        <pc:spChg chg="mod">
          <ac:chgData name="emma clune" userId="882eae9c12047dad" providerId="LiveId" clId="{FEFF3DF3-2D46-4508-8C61-46F00BD3D900}" dt="2021-09-21T08:40:53.699" v="1377" actId="1076"/>
          <ac:spMkLst>
            <pc:docMk/>
            <pc:sldMk cId="1350171719" sldId="278"/>
            <ac:spMk id="164" creationId="{728A66A6-42BD-4E41-958A-11A1640B837D}"/>
          </ac:spMkLst>
        </pc:spChg>
        <pc:spChg chg="mod">
          <ac:chgData name="emma clune" userId="882eae9c12047dad" providerId="LiveId" clId="{FEFF3DF3-2D46-4508-8C61-46F00BD3D900}" dt="2021-09-21T08:36:06.567" v="1327" actId="571"/>
          <ac:spMkLst>
            <pc:docMk/>
            <pc:sldMk cId="1350171719" sldId="278"/>
            <ac:spMk id="165" creationId="{148909AD-B344-4E66-8C2B-79CF7CFC4045}"/>
          </ac:spMkLst>
        </pc:spChg>
        <pc:spChg chg="mod">
          <ac:chgData name="emma clune" userId="882eae9c12047dad" providerId="LiveId" clId="{FEFF3DF3-2D46-4508-8C61-46F00BD3D900}" dt="2021-09-21T08:37:21.988" v="1340" actId="255"/>
          <ac:spMkLst>
            <pc:docMk/>
            <pc:sldMk cId="1350171719" sldId="278"/>
            <ac:spMk id="166" creationId="{C2C41193-D657-4E31-976F-70AFD6FBA185}"/>
          </ac:spMkLst>
        </pc:spChg>
        <pc:spChg chg="mod">
          <ac:chgData name="emma clune" userId="882eae9c12047dad" providerId="LiveId" clId="{FEFF3DF3-2D46-4508-8C61-46F00BD3D900}" dt="2021-09-21T08:41:15.957" v="1382" actId="688"/>
          <ac:spMkLst>
            <pc:docMk/>
            <pc:sldMk cId="1350171719" sldId="278"/>
            <ac:spMk id="169" creationId="{EB0BEC74-FE2F-4894-AC9B-0CA1FC8768F0}"/>
          </ac:spMkLst>
        </pc:spChg>
        <pc:spChg chg="mod">
          <ac:chgData name="emma clune" userId="882eae9c12047dad" providerId="LiveId" clId="{FEFF3DF3-2D46-4508-8C61-46F00BD3D900}" dt="2021-09-21T08:36:06.567" v="1327" actId="571"/>
          <ac:spMkLst>
            <pc:docMk/>
            <pc:sldMk cId="1350171719" sldId="278"/>
            <ac:spMk id="170" creationId="{77565A09-7FC4-4AC2-9C36-36DEE9ABC1FE}"/>
          </ac:spMkLst>
        </pc:spChg>
        <pc:spChg chg="mod">
          <ac:chgData name="emma clune" userId="882eae9c12047dad" providerId="LiveId" clId="{FEFF3DF3-2D46-4508-8C61-46F00BD3D900}" dt="2021-09-21T08:36:06.567" v="1327" actId="571"/>
          <ac:spMkLst>
            <pc:docMk/>
            <pc:sldMk cId="1350171719" sldId="278"/>
            <ac:spMk id="171" creationId="{54BDA2D0-5A7F-4B70-8675-3DDBB3ED6B5A}"/>
          </ac:spMkLst>
        </pc:spChg>
        <pc:spChg chg="mod">
          <ac:chgData name="emma clune" userId="882eae9c12047dad" providerId="LiveId" clId="{FEFF3DF3-2D46-4508-8C61-46F00BD3D900}" dt="2021-09-21T08:42:06.321" v="1394" actId="688"/>
          <ac:spMkLst>
            <pc:docMk/>
            <pc:sldMk cId="1350171719" sldId="278"/>
            <ac:spMk id="174" creationId="{A02F89A8-D75A-4591-8D02-BDBAE58B3009}"/>
          </ac:spMkLst>
        </pc:spChg>
        <pc:spChg chg="mod">
          <ac:chgData name="emma clune" userId="882eae9c12047dad" providerId="LiveId" clId="{FEFF3DF3-2D46-4508-8C61-46F00BD3D900}" dt="2021-09-21T08:36:06.567" v="1327" actId="571"/>
          <ac:spMkLst>
            <pc:docMk/>
            <pc:sldMk cId="1350171719" sldId="278"/>
            <ac:spMk id="175" creationId="{D1B4AC77-6B10-4F99-BBB2-E2D377FC8198}"/>
          </ac:spMkLst>
        </pc:spChg>
        <pc:spChg chg="mod">
          <ac:chgData name="emma clune" userId="882eae9c12047dad" providerId="LiveId" clId="{FEFF3DF3-2D46-4508-8C61-46F00BD3D900}" dt="2021-09-21T08:36:06.567" v="1327" actId="571"/>
          <ac:spMkLst>
            <pc:docMk/>
            <pc:sldMk cId="1350171719" sldId="278"/>
            <ac:spMk id="176" creationId="{711DDEBC-E9DA-4B23-B222-D85C42B8E00F}"/>
          </ac:spMkLst>
        </pc:spChg>
        <pc:spChg chg="mod">
          <ac:chgData name="emma clune" userId="882eae9c12047dad" providerId="LiveId" clId="{FEFF3DF3-2D46-4508-8C61-46F00BD3D900}" dt="2021-09-21T08:36:14.141" v="1329" actId="571"/>
          <ac:spMkLst>
            <pc:docMk/>
            <pc:sldMk cId="1350171719" sldId="278"/>
            <ac:spMk id="179" creationId="{CCD728B4-DCCB-4AAF-88CE-02E397F18FE8}"/>
          </ac:spMkLst>
        </pc:spChg>
        <pc:spChg chg="mod">
          <ac:chgData name="emma clune" userId="882eae9c12047dad" providerId="LiveId" clId="{FEFF3DF3-2D46-4508-8C61-46F00BD3D900}" dt="2021-09-21T08:36:14.141" v="1329" actId="571"/>
          <ac:spMkLst>
            <pc:docMk/>
            <pc:sldMk cId="1350171719" sldId="278"/>
            <ac:spMk id="180" creationId="{005086B6-7D12-47B4-A647-B4785D3CB9F4}"/>
          </ac:spMkLst>
        </pc:spChg>
        <pc:spChg chg="mod">
          <ac:chgData name="emma clune" userId="882eae9c12047dad" providerId="LiveId" clId="{FEFF3DF3-2D46-4508-8C61-46F00BD3D900}" dt="2021-09-21T08:36:14.141" v="1329" actId="571"/>
          <ac:spMkLst>
            <pc:docMk/>
            <pc:sldMk cId="1350171719" sldId="278"/>
            <ac:spMk id="181" creationId="{C3262276-F5C1-4D84-804A-B8680BD2367A}"/>
          </ac:spMkLst>
        </pc:spChg>
        <pc:spChg chg="mod">
          <ac:chgData name="emma clune" userId="882eae9c12047dad" providerId="LiveId" clId="{FEFF3DF3-2D46-4508-8C61-46F00BD3D900}" dt="2021-09-21T08:36:14.141" v="1329" actId="571"/>
          <ac:spMkLst>
            <pc:docMk/>
            <pc:sldMk cId="1350171719" sldId="278"/>
            <ac:spMk id="184" creationId="{3280F2FD-9BCB-4535-BBE0-1BBB97E8A2FF}"/>
          </ac:spMkLst>
        </pc:spChg>
        <pc:spChg chg="mod">
          <ac:chgData name="emma clune" userId="882eae9c12047dad" providerId="LiveId" clId="{FEFF3DF3-2D46-4508-8C61-46F00BD3D900}" dt="2021-09-21T08:36:14.141" v="1329" actId="571"/>
          <ac:spMkLst>
            <pc:docMk/>
            <pc:sldMk cId="1350171719" sldId="278"/>
            <ac:spMk id="185" creationId="{581AC35E-9533-40E3-95E5-3D48CB1740A4}"/>
          </ac:spMkLst>
        </pc:spChg>
        <pc:spChg chg="mod">
          <ac:chgData name="emma clune" userId="882eae9c12047dad" providerId="LiveId" clId="{FEFF3DF3-2D46-4508-8C61-46F00BD3D900}" dt="2021-09-21T08:36:14.141" v="1329" actId="571"/>
          <ac:spMkLst>
            <pc:docMk/>
            <pc:sldMk cId="1350171719" sldId="278"/>
            <ac:spMk id="186" creationId="{05C5D3A7-56C9-4245-8F56-4F62C24A0716}"/>
          </ac:spMkLst>
        </pc:spChg>
        <pc:spChg chg="mod">
          <ac:chgData name="emma clune" userId="882eae9c12047dad" providerId="LiveId" clId="{FEFF3DF3-2D46-4508-8C61-46F00BD3D900}" dt="2021-09-21T08:36:14.141" v="1329" actId="571"/>
          <ac:spMkLst>
            <pc:docMk/>
            <pc:sldMk cId="1350171719" sldId="278"/>
            <ac:spMk id="189" creationId="{4B97C9A7-7219-4937-8158-DB72E1C61FF6}"/>
          </ac:spMkLst>
        </pc:spChg>
        <pc:spChg chg="mod">
          <ac:chgData name="emma clune" userId="882eae9c12047dad" providerId="LiveId" clId="{FEFF3DF3-2D46-4508-8C61-46F00BD3D900}" dt="2021-09-21T08:36:14.141" v="1329" actId="571"/>
          <ac:spMkLst>
            <pc:docMk/>
            <pc:sldMk cId="1350171719" sldId="278"/>
            <ac:spMk id="190" creationId="{2806DDA0-7983-46D2-91AA-128A2463201B}"/>
          </ac:spMkLst>
        </pc:spChg>
        <pc:spChg chg="mod">
          <ac:chgData name="emma clune" userId="882eae9c12047dad" providerId="LiveId" clId="{FEFF3DF3-2D46-4508-8C61-46F00BD3D900}" dt="2021-09-21T08:36:14.141" v="1329" actId="571"/>
          <ac:spMkLst>
            <pc:docMk/>
            <pc:sldMk cId="1350171719" sldId="278"/>
            <ac:spMk id="191" creationId="{ED623CF9-CA1D-42EE-B7B2-7A18768721D7}"/>
          </ac:spMkLst>
        </pc:spChg>
        <pc:spChg chg="mod">
          <ac:chgData name="emma clune" userId="882eae9c12047dad" providerId="LiveId" clId="{FEFF3DF3-2D46-4508-8C61-46F00BD3D900}" dt="2021-09-21T08:36:14.141" v="1329" actId="571"/>
          <ac:spMkLst>
            <pc:docMk/>
            <pc:sldMk cId="1350171719" sldId="278"/>
            <ac:spMk id="194" creationId="{E5C8AA57-2E85-484C-BB9C-7914F52DE372}"/>
          </ac:spMkLst>
        </pc:spChg>
        <pc:spChg chg="mod">
          <ac:chgData name="emma clune" userId="882eae9c12047dad" providerId="LiveId" clId="{FEFF3DF3-2D46-4508-8C61-46F00BD3D900}" dt="2021-09-21T08:36:14.141" v="1329" actId="571"/>
          <ac:spMkLst>
            <pc:docMk/>
            <pc:sldMk cId="1350171719" sldId="278"/>
            <ac:spMk id="195" creationId="{05FEA4F3-DE2C-42F7-9393-748ABF337958}"/>
          </ac:spMkLst>
        </pc:spChg>
        <pc:spChg chg="mod">
          <ac:chgData name="emma clune" userId="882eae9c12047dad" providerId="LiveId" clId="{FEFF3DF3-2D46-4508-8C61-46F00BD3D900}" dt="2021-09-21T08:36:14.141" v="1329" actId="571"/>
          <ac:spMkLst>
            <pc:docMk/>
            <pc:sldMk cId="1350171719" sldId="278"/>
            <ac:spMk id="196" creationId="{1765BD5B-9701-4A01-9D1D-6DE39E52DEB6}"/>
          </ac:spMkLst>
        </pc:spChg>
        <pc:spChg chg="mod">
          <ac:chgData name="emma clune" userId="882eae9c12047dad" providerId="LiveId" clId="{FEFF3DF3-2D46-4508-8C61-46F00BD3D900}" dt="2021-09-21T08:36:14.141" v="1329" actId="571"/>
          <ac:spMkLst>
            <pc:docMk/>
            <pc:sldMk cId="1350171719" sldId="278"/>
            <ac:spMk id="199" creationId="{B6CA3D07-7DEA-48F6-B56A-6253EBC0CBBC}"/>
          </ac:spMkLst>
        </pc:spChg>
        <pc:spChg chg="mod">
          <ac:chgData name="emma clune" userId="882eae9c12047dad" providerId="LiveId" clId="{FEFF3DF3-2D46-4508-8C61-46F00BD3D900}" dt="2021-09-21T08:36:14.141" v="1329" actId="571"/>
          <ac:spMkLst>
            <pc:docMk/>
            <pc:sldMk cId="1350171719" sldId="278"/>
            <ac:spMk id="200" creationId="{B594C2E1-A954-4A91-8819-3557929A5D5A}"/>
          </ac:spMkLst>
        </pc:spChg>
        <pc:spChg chg="mod">
          <ac:chgData name="emma clune" userId="882eae9c12047dad" providerId="LiveId" clId="{FEFF3DF3-2D46-4508-8C61-46F00BD3D900}" dt="2021-09-21T08:36:14.141" v="1329" actId="571"/>
          <ac:spMkLst>
            <pc:docMk/>
            <pc:sldMk cId="1350171719" sldId="278"/>
            <ac:spMk id="201" creationId="{A3141CCE-256A-4C64-BD7B-FEE2AA7F1A30}"/>
          </ac:spMkLst>
        </pc:spChg>
        <pc:spChg chg="mod">
          <ac:chgData name="emma clune" userId="882eae9c12047dad" providerId="LiveId" clId="{FEFF3DF3-2D46-4508-8C61-46F00BD3D900}" dt="2021-09-21T08:36:14.141" v="1329" actId="571"/>
          <ac:spMkLst>
            <pc:docMk/>
            <pc:sldMk cId="1350171719" sldId="278"/>
            <ac:spMk id="204" creationId="{047F20F1-8D7C-4EBC-A4DE-9B6878AFAA77}"/>
          </ac:spMkLst>
        </pc:spChg>
        <pc:spChg chg="mod">
          <ac:chgData name="emma clune" userId="882eae9c12047dad" providerId="LiveId" clId="{FEFF3DF3-2D46-4508-8C61-46F00BD3D900}" dt="2021-09-21T08:36:14.141" v="1329" actId="571"/>
          <ac:spMkLst>
            <pc:docMk/>
            <pc:sldMk cId="1350171719" sldId="278"/>
            <ac:spMk id="205" creationId="{DC4DCC10-0B01-455C-B061-D884F4BF4921}"/>
          </ac:spMkLst>
        </pc:spChg>
        <pc:spChg chg="mod">
          <ac:chgData name="emma clune" userId="882eae9c12047dad" providerId="LiveId" clId="{FEFF3DF3-2D46-4508-8C61-46F00BD3D900}" dt="2021-09-21T08:36:14.141" v="1329" actId="571"/>
          <ac:spMkLst>
            <pc:docMk/>
            <pc:sldMk cId="1350171719" sldId="278"/>
            <ac:spMk id="206" creationId="{1C214E30-D7C0-4739-ADBE-0A4B426CA4C5}"/>
          </ac:spMkLst>
        </pc:spChg>
        <pc:spChg chg="mod">
          <ac:chgData name="emma clune" userId="882eae9c12047dad" providerId="LiveId" clId="{FEFF3DF3-2D46-4508-8C61-46F00BD3D900}" dt="2021-09-21T08:36:14.141" v="1329" actId="571"/>
          <ac:spMkLst>
            <pc:docMk/>
            <pc:sldMk cId="1350171719" sldId="278"/>
            <ac:spMk id="209" creationId="{F672684E-F983-414D-B28C-256C6C3BAFED}"/>
          </ac:spMkLst>
        </pc:spChg>
        <pc:spChg chg="mod">
          <ac:chgData name="emma clune" userId="882eae9c12047dad" providerId="LiveId" clId="{FEFF3DF3-2D46-4508-8C61-46F00BD3D900}" dt="2021-09-21T08:36:14.141" v="1329" actId="571"/>
          <ac:spMkLst>
            <pc:docMk/>
            <pc:sldMk cId="1350171719" sldId="278"/>
            <ac:spMk id="210" creationId="{37D22F43-8AC6-46E1-92D4-85F7FFB176A2}"/>
          </ac:spMkLst>
        </pc:spChg>
        <pc:spChg chg="mod">
          <ac:chgData name="emma clune" userId="882eae9c12047dad" providerId="LiveId" clId="{FEFF3DF3-2D46-4508-8C61-46F00BD3D900}" dt="2021-09-21T08:36:14.141" v="1329" actId="571"/>
          <ac:spMkLst>
            <pc:docMk/>
            <pc:sldMk cId="1350171719" sldId="278"/>
            <ac:spMk id="211" creationId="{67C29FD5-DC76-4783-B7A9-ABCD624F06EB}"/>
          </ac:spMkLst>
        </pc:spChg>
        <pc:spChg chg="mod">
          <ac:chgData name="emma clune" userId="882eae9c12047dad" providerId="LiveId" clId="{FEFF3DF3-2D46-4508-8C61-46F00BD3D900}" dt="2021-09-21T08:36:14.141" v="1329" actId="571"/>
          <ac:spMkLst>
            <pc:docMk/>
            <pc:sldMk cId="1350171719" sldId="278"/>
            <ac:spMk id="214" creationId="{2169234B-D379-42B1-B7AE-959D383C5925}"/>
          </ac:spMkLst>
        </pc:spChg>
        <pc:spChg chg="mod">
          <ac:chgData name="emma clune" userId="882eae9c12047dad" providerId="LiveId" clId="{FEFF3DF3-2D46-4508-8C61-46F00BD3D900}" dt="2021-09-21T08:36:14.141" v="1329" actId="571"/>
          <ac:spMkLst>
            <pc:docMk/>
            <pc:sldMk cId="1350171719" sldId="278"/>
            <ac:spMk id="215" creationId="{4E104F7F-9084-47ED-A0B6-973030E943A0}"/>
          </ac:spMkLst>
        </pc:spChg>
        <pc:spChg chg="mod">
          <ac:chgData name="emma clune" userId="882eae9c12047dad" providerId="LiveId" clId="{FEFF3DF3-2D46-4508-8C61-46F00BD3D900}" dt="2021-09-21T08:36:14.141" v="1329" actId="571"/>
          <ac:spMkLst>
            <pc:docMk/>
            <pc:sldMk cId="1350171719" sldId="278"/>
            <ac:spMk id="216" creationId="{B0EF9302-EBB4-4843-A4AC-1A7B659C38F6}"/>
          </ac:spMkLst>
        </pc:spChg>
        <pc:spChg chg="mod">
          <ac:chgData name="emma clune" userId="882eae9c12047dad" providerId="LiveId" clId="{FEFF3DF3-2D46-4508-8C61-46F00BD3D900}" dt="2021-09-21T08:36:14.141" v="1329" actId="571"/>
          <ac:spMkLst>
            <pc:docMk/>
            <pc:sldMk cId="1350171719" sldId="278"/>
            <ac:spMk id="219" creationId="{123BF49C-38E7-461E-B12B-885C2E824EEE}"/>
          </ac:spMkLst>
        </pc:spChg>
        <pc:spChg chg="mod">
          <ac:chgData name="emma clune" userId="882eae9c12047dad" providerId="LiveId" clId="{FEFF3DF3-2D46-4508-8C61-46F00BD3D900}" dt="2021-09-21T08:36:14.141" v="1329" actId="571"/>
          <ac:spMkLst>
            <pc:docMk/>
            <pc:sldMk cId="1350171719" sldId="278"/>
            <ac:spMk id="220" creationId="{192397FB-D316-4BA9-AE44-90861A404B38}"/>
          </ac:spMkLst>
        </pc:spChg>
        <pc:spChg chg="mod">
          <ac:chgData name="emma clune" userId="882eae9c12047dad" providerId="LiveId" clId="{FEFF3DF3-2D46-4508-8C61-46F00BD3D900}" dt="2021-09-21T08:36:14.141" v="1329" actId="571"/>
          <ac:spMkLst>
            <pc:docMk/>
            <pc:sldMk cId="1350171719" sldId="278"/>
            <ac:spMk id="221" creationId="{0D756B10-349B-43FC-A2A0-C033982093F5}"/>
          </ac:spMkLst>
        </pc:spChg>
        <pc:spChg chg="mod">
          <ac:chgData name="emma clune" userId="882eae9c12047dad" providerId="LiveId" clId="{FEFF3DF3-2D46-4508-8C61-46F00BD3D900}" dt="2021-09-21T08:39:58.775" v="1369" actId="571"/>
          <ac:spMkLst>
            <pc:docMk/>
            <pc:sldMk cId="1350171719" sldId="278"/>
            <ac:spMk id="224" creationId="{A10EED5A-A007-475A-822C-A9DB69EBF8B3}"/>
          </ac:spMkLst>
        </pc:spChg>
        <pc:spChg chg="mod">
          <ac:chgData name="emma clune" userId="882eae9c12047dad" providerId="LiveId" clId="{FEFF3DF3-2D46-4508-8C61-46F00BD3D900}" dt="2021-09-21T08:39:58.775" v="1369" actId="571"/>
          <ac:spMkLst>
            <pc:docMk/>
            <pc:sldMk cId="1350171719" sldId="278"/>
            <ac:spMk id="225" creationId="{C5599019-85BF-4694-897F-905BD1605E13}"/>
          </ac:spMkLst>
        </pc:spChg>
        <pc:spChg chg="mod">
          <ac:chgData name="emma clune" userId="882eae9c12047dad" providerId="LiveId" clId="{FEFF3DF3-2D46-4508-8C61-46F00BD3D900}" dt="2021-09-21T08:39:58.775" v="1369" actId="571"/>
          <ac:spMkLst>
            <pc:docMk/>
            <pc:sldMk cId="1350171719" sldId="278"/>
            <ac:spMk id="226" creationId="{AAE0039B-567A-44A7-B055-C8AA8EF9F082}"/>
          </ac:spMkLst>
        </pc:spChg>
        <pc:spChg chg="mod">
          <ac:chgData name="emma clune" userId="882eae9c12047dad" providerId="LiveId" clId="{FEFF3DF3-2D46-4508-8C61-46F00BD3D900}" dt="2021-09-21T08:39:58.775" v="1369" actId="571"/>
          <ac:spMkLst>
            <pc:docMk/>
            <pc:sldMk cId="1350171719" sldId="278"/>
            <ac:spMk id="229" creationId="{C5FEE65B-845D-4A8E-AD8C-0BD58232C712}"/>
          </ac:spMkLst>
        </pc:spChg>
        <pc:spChg chg="mod">
          <ac:chgData name="emma clune" userId="882eae9c12047dad" providerId="LiveId" clId="{FEFF3DF3-2D46-4508-8C61-46F00BD3D900}" dt="2021-09-21T08:39:58.775" v="1369" actId="571"/>
          <ac:spMkLst>
            <pc:docMk/>
            <pc:sldMk cId="1350171719" sldId="278"/>
            <ac:spMk id="230" creationId="{704623FE-627D-43A7-A6D4-CE846068240B}"/>
          </ac:spMkLst>
        </pc:spChg>
        <pc:spChg chg="mod">
          <ac:chgData name="emma clune" userId="882eae9c12047dad" providerId="LiveId" clId="{FEFF3DF3-2D46-4508-8C61-46F00BD3D900}" dt="2021-09-21T08:39:58.775" v="1369" actId="571"/>
          <ac:spMkLst>
            <pc:docMk/>
            <pc:sldMk cId="1350171719" sldId="278"/>
            <ac:spMk id="231" creationId="{532F515D-7671-4C30-8D1E-695CD1C16E06}"/>
          </ac:spMkLst>
        </pc:spChg>
        <pc:spChg chg="mod">
          <ac:chgData name="emma clune" userId="882eae9c12047dad" providerId="LiveId" clId="{FEFF3DF3-2D46-4508-8C61-46F00BD3D900}" dt="2021-09-21T08:39:58.775" v="1369" actId="571"/>
          <ac:spMkLst>
            <pc:docMk/>
            <pc:sldMk cId="1350171719" sldId="278"/>
            <ac:spMk id="234" creationId="{1A0D3363-7E96-4263-8FE8-D84843CE730F}"/>
          </ac:spMkLst>
        </pc:spChg>
        <pc:spChg chg="mod">
          <ac:chgData name="emma clune" userId="882eae9c12047dad" providerId="LiveId" clId="{FEFF3DF3-2D46-4508-8C61-46F00BD3D900}" dt="2021-09-21T08:39:58.775" v="1369" actId="571"/>
          <ac:spMkLst>
            <pc:docMk/>
            <pc:sldMk cId="1350171719" sldId="278"/>
            <ac:spMk id="235" creationId="{4AE211D5-904F-4FB8-9A10-F9B5153B933C}"/>
          </ac:spMkLst>
        </pc:spChg>
        <pc:spChg chg="mod">
          <ac:chgData name="emma clune" userId="882eae9c12047dad" providerId="LiveId" clId="{FEFF3DF3-2D46-4508-8C61-46F00BD3D900}" dt="2021-09-21T08:39:58.775" v="1369" actId="571"/>
          <ac:spMkLst>
            <pc:docMk/>
            <pc:sldMk cId="1350171719" sldId="278"/>
            <ac:spMk id="236" creationId="{898973E1-8A39-4803-B22A-9C003A3DD948}"/>
          </ac:spMkLst>
        </pc:spChg>
        <pc:grpChg chg="add mod">
          <ac:chgData name="emma clune" userId="882eae9c12047dad" providerId="LiveId" clId="{FEFF3DF3-2D46-4508-8C61-46F00BD3D900}" dt="2021-09-21T08:34:14.443" v="1305" actId="1076"/>
          <ac:grpSpMkLst>
            <pc:docMk/>
            <pc:sldMk cId="1350171719" sldId="278"/>
            <ac:grpSpMk id="6" creationId="{3097DF07-C192-434B-8F61-9B1A2F02D10D}"/>
          </ac:grpSpMkLst>
        </pc:grpChg>
        <pc:grpChg chg="add del mod">
          <ac:chgData name="emma clune" userId="882eae9c12047dad" providerId="LiveId" clId="{FEFF3DF3-2D46-4508-8C61-46F00BD3D900}" dt="2021-09-21T08:28:52.445" v="1061" actId="165"/>
          <ac:grpSpMkLst>
            <pc:docMk/>
            <pc:sldMk cId="1350171719" sldId="278"/>
            <ac:grpSpMk id="9" creationId="{BCD07BE8-BF44-421D-9F21-F80742B3F083}"/>
          </ac:grpSpMkLst>
        </pc:grpChg>
        <pc:grpChg chg="add del mod">
          <ac:chgData name="emma clune" userId="882eae9c12047dad" providerId="LiveId" clId="{FEFF3DF3-2D46-4508-8C61-46F00BD3D900}" dt="2021-09-21T08:29:29.178" v="1073" actId="478"/>
          <ac:grpSpMkLst>
            <pc:docMk/>
            <pc:sldMk cId="1350171719" sldId="278"/>
            <ac:grpSpMk id="12" creationId="{FA3EDD07-FFA2-4C78-9BE9-15AA9511710A}"/>
          </ac:grpSpMkLst>
        </pc:grpChg>
        <pc:grpChg chg="add del mod">
          <ac:chgData name="emma clune" userId="882eae9c12047dad" providerId="LiveId" clId="{FEFF3DF3-2D46-4508-8C61-46F00BD3D900}" dt="2021-09-21T08:29:00.352" v="1064" actId="478"/>
          <ac:grpSpMkLst>
            <pc:docMk/>
            <pc:sldMk cId="1350171719" sldId="278"/>
            <ac:grpSpMk id="15" creationId="{34BF070D-A0F9-42F4-A27A-29A00A0C4744}"/>
          </ac:grpSpMkLst>
        </pc:grpChg>
        <pc:grpChg chg="add del mod">
          <ac:chgData name="emma clune" userId="882eae9c12047dad" providerId="LiveId" clId="{FEFF3DF3-2D46-4508-8C61-46F00BD3D900}" dt="2021-09-21T08:29:21.619" v="1071" actId="478"/>
          <ac:grpSpMkLst>
            <pc:docMk/>
            <pc:sldMk cId="1350171719" sldId="278"/>
            <ac:grpSpMk id="18" creationId="{019ED4AF-A7B6-4787-89F6-6FAA26145A18}"/>
          </ac:grpSpMkLst>
        </pc:grpChg>
        <pc:grpChg chg="add del mod">
          <ac:chgData name="emma clune" userId="882eae9c12047dad" providerId="LiveId" clId="{FEFF3DF3-2D46-4508-8C61-46F00BD3D900}" dt="2021-09-21T08:29:14.041" v="1069" actId="478"/>
          <ac:grpSpMkLst>
            <pc:docMk/>
            <pc:sldMk cId="1350171719" sldId="278"/>
            <ac:grpSpMk id="21" creationId="{9B344456-43FE-49DD-A52A-5E2486DDF818}"/>
          </ac:grpSpMkLst>
        </pc:grpChg>
        <pc:grpChg chg="add del mod">
          <ac:chgData name="emma clune" userId="882eae9c12047dad" providerId="LiveId" clId="{FEFF3DF3-2D46-4508-8C61-46F00BD3D900}" dt="2021-09-21T08:30:38.824" v="1090" actId="478"/>
          <ac:grpSpMkLst>
            <pc:docMk/>
            <pc:sldMk cId="1350171719" sldId="278"/>
            <ac:grpSpMk id="24" creationId="{D88CFDC4-DFF0-47C9-80E7-5F3471FDD142}"/>
          </ac:grpSpMkLst>
        </pc:grpChg>
        <pc:grpChg chg="add del mod">
          <ac:chgData name="emma clune" userId="882eae9c12047dad" providerId="LiveId" clId="{FEFF3DF3-2D46-4508-8C61-46F00BD3D900}" dt="2021-09-21T08:33:24.938" v="1262" actId="478"/>
          <ac:grpSpMkLst>
            <pc:docMk/>
            <pc:sldMk cId="1350171719" sldId="278"/>
            <ac:grpSpMk id="27" creationId="{A05FF65C-EF84-4A5F-BE60-2E020840B546}"/>
          </ac:grpSpMkLst>
        </pc:grpChg>
        <pc:grpChg chg="add del mod">
          <ac:chgData name="emma clune" userId="882eae9c12047dad" providerId="LiveId" clId="{FEFF3DF3-2D46-4508-8C61-46F00BD3D900}" dt="2021-09-21T08:31:33.537" v="1153" actId="478"/>
          <ac:grpSpMkLst>
            <pc:docMk/>
            <pc:sldMk cId="1350171719" sldId="278"/>
            <ac:grpSpMk id="30" creationId="{258C124D-921A-492E-B3C9-921FF51CEB5D}"/>
          </ac:grpSpMkLst>
        </pc:grpChg>
        <pc:grpChg chg="add del mod">
          <ac:chgData name="emma clune" userId="882eae9c12047dad" providerId="LiveId" clId="{FEFF3DF3-2D46-4508-8C61-46F00BD3D900}" dt="2021-09-21T08:31:10.882" v="1129" actId="478"/>
          <ac:grpSpMkLst>
            <pc:docMk/>
            <pc:sldMk cId="1350171719" sldId="278"/>
            <ac:grpSpMk id="33" creationId="{A65A6AFE-46CB-4F94-BBDC-5CE297E591E0}"/>
          </ac:grpSpMkLst>
        </pc:grpChg>
        <pc:grpChg chg="add del mod">
          <ac:chgData name="emma clune" userId="882eae9c12047dad" providerId="LiveId" clId="{FEFF3DF3-2D46-4508-8C61-46F00BD3D900}" dt="2021-09-21T08:31:00.275" v="1113" actId="478"/>
          <ac:grpSpMkLst>
            <pc:docMk/>
            <pc:sldMk cId="1350171719" sldId="278"/>
            <ac:grpSpMk id="36" creationId="{891F3CCF-E29C-4BA7-8151-FC2F2E74DBC4}"/>
          </ac:grpSpMkLst>
        </pc:grpChg>
        <pc:grpChg chg="add del mod">
          <ac:chgData name="emma clune" userId="882eae9c12047dad" providerId="LiveId" clId="{FEFF3DF3-2D46-4508-8C61-46F00BD3D900}" dt="2021-09-21T08:33:45.103" v="1299" actId="478"/>
          <ac:grpSpMkLst>
            <pc:docMk/>
            <pc:sldMk cId="1350171719" sldId="278"/>
            <ac:grpSpMk id="45" creationId="{F3E8C217-7E60-4C39-AA4C-7F6A844A33AE}"/>
          </ac:grpSpMkLst>
        </pc:grpChg>
        <pc:grpChg chg="add del mod">
          <ac:chgData name="emma clune" userId="882eae9c12047dad" providerId="LiveId" clId="{FEFF3DF3-2D46-4508-8C61-46F00BD3D900}" dt="2021-09-21T08:31:45.795" v="1161" actId="478"/>
          <ac:grpSpMkLst>
            <pc:docMk/>
            <pc:sldMk cId="1350171719" sldId="278"/>
            <ac:grpSpMk id="48" creationId="{14BF4856-4536-4DED-A46A-03C79A0C924D}"/>
          </ac:grpSpMkLst>
        </pc:grpChg>
        <pc:grpChg chg="add del mod">
          <ac:chgData name="emma clune" userId="882eae9c12047dad" providerId="LiveId" clId="{FEFF3DF3-2D46-4508-8C61-46F00BD3D900}" dt="2021-09-21T08:32:51.129" v="1225" actId="478"/>
          <ac:grpSpMkLst>
            <pc:docMk/>
            <pc:sldMk cId="1350171719" sldId="278"/>
            <ac:grpSpMk id="53" creationId="{A39A5DE9-F946-4BC3-84C4-7636A89A7193}"/>
          </ac:grpSpMkLst>
        </pc:grpChg>
        <pc:grpChg chg="add del mod">
          <ac:chgData name="emma clune" userId="882eae9c12047dad" providerId="LiveId" clId="{FEFF3DF3-2D46-4508-8C61-46F00BD3D900}" dt="2021-09-21T08:31:22.184" v="1141" actId="478"/>
          <ac:grpSpMkLst>
            <pc:docMk/>
            <pc:sldMk cId="1350171719" sldId="278"/>
            <ac:grpSpMk id="59" creationId="{8023D8D7-937C-4764-95B5-5D562B169263}"/>
          </ac:grpSpMkLst>
        </pc:grpChg>
        <pc:grpChg chg="add del mod">
          <ac:chgData name="emma clune" userId="882eae9c12047dad" providerId="LiveId" clId="{FEFF3DF3-2D46-4508-8C61-46F00BD3D900}" dt="2021-09-21T08:31:57.510" v="1177" actId="21"/>
          <ac:grpSpMkLst>
            <pc:docMk/>
            <pc:sldMk cId="1350171719" sldId="278"/>
            <ac:grpSpMk id="63" creationId="{496FF162-1BCE-4EDC-9523-160FB181B60D}"/>
          </ac:grpSpMkLst>
        </pc:grpChg>
        <pc:grpChg chg="add del mod">
          <ac:chgData name="emma clune" userId="882eae9c12047dad" providerId="LiveId" clId="{FEFF3DF3-2D46-4508-8C61-46F00BD3D900}" dt="2021-09-21T08:32:13.322" v="1196" actId="478"/>
          <ac:grpSpMkLst>
            <pc:docMk/>
            <pc:sldMk cId="1350171719" sldId="278"/>
            <ac:grpSpMk id="66" creationId="{DFE6ACCD-F0F2-4D27-ACEA-D863CA105A12}"/>
          </ac:grpSpMkLst>
        </pc:grpChg>
        <pc:grpChg chg="add del mod">
          <ac:chgData name="emma clune" userId="882eae9c12047dad" providerId="LiveId" clId="{FEFF3DF3-2D46-4508-8C61-46F00BD3D900}" dt="2021-09-21T08:33:07.158" v="1247" actId="478"/>
          <ac:grpSpMkLst>
            <pc:docMk/>
            <pc:sldMk cId="1350171719" sldId="278"/>
            <ac:grpSpMk id="69" creationId="{FBA66979-C2E4-4A0F-8331-87914595E5D0}"/>
          </ac:grpSpMkLst>
        </pc:grpChg>
        <pc:grpChg chg="add del mod">
          <ac:chgData name="emma clune" userId="882eae9c12047dad" providerId="LiveId" clId="{FEFF3DF3-2D46-4508-8C61-46F00BD3D900}" dt="2021-09-21T08:33:47.146" v="1300" actId="478"/>
          <ac:grpSpMkLst>
            <pc:docMk/>
            <pc:sldMk cId="1350171719" sldId="278"/>
            <ac:grpSpMk id="72" creationId="{63DF1613-9885-4479-9787-88428551E456}"/>
          </ac:grpSpMkLst>
        </pc:grpChg>
        <pc:grpChg chg="add mod">
          <ac:chgData name="emma clune" userId="882eae9c12047dad" providerId="LiveId" clId="{FEFF3DF3-2D46-4508-8C61-46F00BD3D900}" dt="2021-09-21T08:34:14.443" v="1305" actId="1076"/>
          <ac:grpSpMkLst>
            <pc:docMk/>
            <pc:sldMk cId="1350171719" sldId="278"/>
            <ac:grpSpMk id="79" creationId="{D82C843F-7976-4E87-9DAA-19EFE4B30D6B}"/>
          </ac:grpSpMkLst>
        </pc:grpChg>
        <pc:grpChg chg="add mod">
          <ac:chgData name="emma clune" userId="882eae9c12047dad" providerId="LiveId" clId="{FEFF3DF3-2D46-4508-8C61-46F00BD3D900}" dt="2021-09-21T08:34:14.443" v="1305" actId="1076"/>
          <ac:grpSpMkLst>
            <pc:docMk/>
            <pc:sldMk cId="1350171719" sldId="278"/>
            <ac:grpSpMk id="80" creationId="{CC87BFF0-8B1F-4120-BD2B-E233AD799B94}"/>
          </ac:grpSpMkLst>
        </pc:grpChg>
        <pc:grpChg chg="add mod">
          <ac:chgData name="emma clune" userId="882eae9c12047dad" providerId="LiveId" clId="{FEFF3DF3-2D46-4508-8C61-46F00BD3D900}" dt="2021-09-21T08:34:14.443" v="1305" actId="1076"/>
          <ac:grpSpMkLst>
            <pc:docMk/>
            <pc:sldMk cId="1350171719" sldId="278"/>
            <ac:grpSpMk id="83" creationId="{E799ED7A-BFDB-42BD-8B61-31244833899D}"/>
          </ac:grpSpMkLst>
        </pc:grpChg>
        <pc:grpChg chg="add mod">
          <ac:chgData name="emma clune" userId="882eae9c12047dad" providerId="LiveId" clId="{FEFF3DF3-2D46-4508-8C61-46F00BD3D900}" dt="2021-09-21T08:34:14.443" v="1305" actId="1076"/>
          <ac:grpSpMkLst>
            <pc:docMk/>
            <pc:sldMk cId="1350171719" sldId="278"/>
            <ac:grpSpMk id="86" creationId="{01F76A5B-716A-4F77-88F9-09C0AB6A1E16}"/>
          </ac:grpSpMkLst>
        </pc:grpChg>
        <pc:grpChg chg="add mod">
          <ac:chgData name="emma clune" userId="882eae9c12047dad" providerId="LiveId" clId="{FEFF3DF3-2D46-4508-8C61-46F00BD3D900}" dt="2021-09-21T08:34:14.443" v="1305" actId="1076"/>
          <ac:grpSpMkLst>
            <pc:docMk/>
            <pc:sldMk cId="1350171719" sldId="278"/>
            <ac:grpSpMk id="89" creationId="{A3E82E81-B2C6-4F25-B8AE-24FE00E415B0}"/>
          </ac:grpSpMkLst>
        </pc:grpChg>
        <pc:grpChg chg="add del mod">
          <ac:chgData name="emma clune" userId="882eae9c12047dad" providerId="LiveId" clId="{FEFF3DF3-2D46-4508-8C61-46F00BD3D900}" dt="2021-09-21T08:36:58.355" v="1338" actId="478"/>
          <ac:grpSpMkLst>
            <pc:docMk/>
            <pc:sldMk cId="1350171719" sldId="278"/>
            <ac:grpSpMk id="92" creationId="{BB3A1AD3-4D3F-4D5B-A418-843CF38367BC}"/>
          </ac:grpSpMkLst>
        </pc:grpChg>
        <pc:grpChg chg="mod">
          <ac:chgData name="emma clune" userId="882eae9c12047dad" providerId="LiveId" clId="{FEFF3DF3-2D46-4508-8C61-46F00BD3D900}" dt="2021-09-21T08:30:13.116" v="1076"/>
          <ac:grpSpMkLst>
            <pc:docMk/>
            <pc:sldMk cId="1350171719" sldId="278"/>
            <ac:grpSpMk id="93" creationId="{5EE421A8-989A-4BDB-BDFF-3FEF8864906D}"/>
          </ac:grpSpMkLst>
        </pc:grpChg>
        <pc:grpChg chg="add mod">
          <ac:chgData name="emma clune" userId="882eae9c12047dad" providerId="LiveId" clId="{FEFF3DF3-2D46-4508-8C61-46F00BD3D900}" dt="2021-09-21T08:39:36.989" v="1365" actId="1076"/>
          <ac:grpSpMkLst>
            <pc:docMk/>
            <pc:sldMk cId="1350171719" sldId="278"/>
            <ac:grpSpMk id="97" creationId="{ACF658F8-21EB-4F75-BA8C-E2736E80FC3F}"/>
          </ac:grpSpMkLst>
        </pc:grpChg>
        <pc:grpChg chg="mod">
          <ac:chgData name="emma clune" userId="882eae9c12047dad" providerId="LiveId" clId="{FEFF3DF3-2D46-4508-8C61-46F00BD3D900}" dt="2021-09-21T08:30:41.617" v="1092"/>
          <ac:grpSpMkLst>
            <pc:docMk/>
            <pc:sldMk cId="1350171719" sldId="278"/>
            <ac:grpSpMk id="98" creationId="{E88CBA91-646B-4173-AEC5-3DA4C4E88C2C}"/>
          </ac:grpSpMkLst>
        </pc:grpChg>
        <pc:grpChg chg="add mod">
          <ac:chgData name="emma clune" userId="882eae9c12047dad" providerId="LiveId" clId="{FEFF3DF3-2D46-4508-8C61-46F00BD3D900}" dt="2021-09-21T08:39:36.989" v="1365" actId="1076"/>
          <ac:grpSpMkLst>
            <pc:docMk/>
            <pc:sldMk cId="1350171719" sldId="278"/>
            <ac:grpSpMk id="102" creationId="{7AFA1BB2-743B-4E9C-A5E4-6CF3DFFF78E4}"/>
          </ac:grpSpMkLst>
        </pc:grpChg>
        <pc:grpChg chg="mod">
          <ac:chgData name="emma clune" userId="882eae9c12047dad" providerId="LiveId" clId="{FEFF3DF3-2D46-4508-8C61-46F00BD3D900}" dt="2021-09-21T08:30:46.570" v="1094"/>
          <ac:grpSpMkLst>
            <pc:docMk/>
            <pc:sldMk cId="1350171719" sldId="278"/>
            <ac:grpSpMk id="103" creationId="{E7F8FAF8-351C-4280-BD9D-57E1A904DF71}"/>
          </ac:grpSpMkLst>
        </pc:grpChg>
        <pc:grpChg chg="add mod">
          <ac:chgData name="emma clune" userId="882eae9c12047dad" providerId="LiveId" clId="{FEFF3DF3-2D46-4508-8C61-46F00BD3D900}" dt="2021-09-21T08:43:00.737" v="1407" actId="1076"/>
          <ac:grpSpMkLst>
            <pc:docMk/>
            <pc:sldMk cId="1350171719" sldId="278"/>
            <ac:grpSpMk id="107" creationId="{842AEDED-E188-446B-9FA6-EA811CD7D4D3}"/>
          </ac:grpSpMkLst>
        </pc:grpChg>
        <pc:grpChg chg="mod">
          <ac:chgData name="emma clune" userId="882eae9c12047dad" providerId="LiveId" clId="{FEFF3DF3-2D46-4508-8C61-46F00BD3D900}" dt="2021-09-21T08:30:47.123" v="1095"/>
          <ac:grpSpMkLst>
            <pc:docMk/>
            <pc:sldMk cId="1350171719" sldId="278"/>
            <ac:grpSpMk id="108" creationId="{7D29D264-27AC-4E65-899C-63935EBF09D6}"/>
          </ac:grpSpMkLst>
        </pc:grpChg>
        <pc:grpChg chg="add mod">
          <ac:chgData name="emma clune" userId="882eae9c12047dad" providerId="LiveId" clId="{FEFF3DF3-2D46-4508-8C61-46F00BD3D900}" dt="2021-09-21T08:40:12.505" v="1372" actId="12788"/>
          <ac:grpSpMkLst>
            <pc:docMk/>
            <pc:sldMk cId="1350171719" sldId="278"/>
            <ac:grpSpMk id="112" creationId="{D27FCEC6-2CD5-496A-9181-8D3EC5A64923}"/>
          </ac:grpSpMkLst>
        </pc:grpChg>
        <pc:grpChg chg="mod">
          <ac:chgData name="emma clune" userId="882eae9c12047dad" providerId="LiveId" clId="{FEFF3DF3-2D46-4508-8C61-46F00BD3D900}" dt="2021-09-21T08:30:47.643" v="1096"/>
          <ac:grpSpMkLst>
            <pc:docMk/>
            <pc:sldMk cId="1350171719" sldId="278"/>
            <ac:grpSpMk id="113" creationId="{57A374B9-1451-443A-96EA-ABD44DDC4495}"/>
          </ac:grpSpMkLst>
        </pc:grpChg>
        <pc:grpChg chg="add mod">
          <ac:chgData name="emma clune" userId="882eae9c12047dad" providerId="LiveId" clId="{FEFF3DF3-2D46-4508-8C61-46F00BD3D900}" dt="2021-09-21T08:40:05.401" v="1370" actId="12788"/>
          <ac:grpSpMkLst>
            <pc:docMk/>
            <pc:sldMk cId="1350171719" sldId="278"/>
            <ac:grpSpMk id="117" creationId="{B42A45DD-0128-4E5F-99EF-82B20593FF48}"/>
          </ac:grpSpMkLst>
        </pc:grpChg>
        <pc:grpChg chg="mod">
          <ac:chgData name="emma clune" userId="882eae9c12047dad" providerId="LiveId" clId="{FEFF3DF3-2D46-4508-8C61-46F00BD3D900}" dt="2021-09-21T08:30:47.845" v="1097"/>
          <ac:grpSpMkLst>
            <pc:docMk/>
            <pc:sldMk cId="1350171719" sldId="278"/>
            <ac:grpSpMk id="118" creationId="{E47F07C5-A61D-4DA7-B063-FD78F333FE94}"/>
          </ac:grpSpMkLst>
        </pc:grpChg>
        <pc:grpChg chg="add mod">
          <ac:chgData name="emma clune" userId="882eae9c12047dad" providerId="LiveId" clId="{FEFF3DF3-2D46-4508-8C61-46F00BD3D900}" dt="2021-09-21T08:38:59.360" v="1361" actId="1076"/>
          <ac:grpSpMkLst>
            <pc:docMk/>
            <pc:sldMk cId="1350171719" sldId="278"/>
            <ac:grpSpMk id="122" creationId="{FF34BB52-329C-4B14-B6FE-E34434924BF3}"/>
          </ac:grpSpMkLst>
        </pc:grpChg>
        <pc:grpChg chg="mod">
          <ac:chgData name="emma clune" userId="882eae9c12047dad" providerId="LiveId" clId="{FEFF3DF3-2D46-4508-8C61-46F00BD3D900}" dt="2021-09-21T08:30:48.048" v="1098"/>
          <ac:grpSpMkLst>
            <pc:docMk/>
            <pc:sldMk cId="1350171719" sldId="278"/>
            <ac:grpSpMk id="123" creationId="{21586394-1A43-4F79-BB97-B132BDC924CA}"/>
          </ac:grpSpMkLst>
        </pc:grpChg>
        <pc:grpChg chg="add mod">
          <ac:chgData name="emma clune" userId="882eae9c12047dad" providerId="LiveId" clId="{FEFF3DF3-2D46-4508-8C61-46F00BD3D900}" dt="2021-09-21T08:40:12.505" v="1372" actId="12788"/>
          <ac:grpSpMkLst>
            <pc:docMk/>
            <pc:sldMk cId="1350171719" sldId="278"/>
            <ac:grpSpMk id="127" creationId="{96704F31-A37D-4EFA-BEE2-009554B7CC39}"/>
          </ac:grpSpMkLst>
        </pc:grpChg>
        <pc:grpChg chg="mod">
          <ac:chgData name="emma clune" userId="882eae9c12047dad" providerId="LiveId" clId="{FEFF3DF3-2D46-4508-8C61-46F00BD3D900}" dt="2021-09-21T08:30:48.256" v="1099"/>
          <ac:grpSpMkLst>
            <pc:docMk/>
            <pc:sldMk cId="1350171719" sldId="278"/>
            <ac:grpSpMk id="128" creationId="{17F378FA-98DD-4B69-802A-62B2BF807F8E}"/>
          </ac:grpSpMkLst>
        </pc:grpChg>
        <pc:grpChg chg="add del mod">
          <ac:chgData name="emma clune" userId="882eae9c12047dad" providerId="LiveId" clId="{FEFF3DF3-2D46-4508-8C61-46F00BD3D900}" dt="2021-09-21T08:36:50.487" v="1335" actId="478"/>
          <ac:grpSpMkLst>
            <pc:docMk/>
            <pc:sldMk cId="1350171719" sldId="278"/>
            <ac:grpSpMk id="132" creationId="{6C21715A-D488-400B-9FE5-4EF0C8CB963E}"/>
          </ac:grpSpMkLst>
        </pc:grpChg>
        <pc:grpChg chg="mod">
          <ac:chgData name="emma clune" userId="882eae9c12047dad" providerId="LiveId" clId="{FEFF3DF3-2D46-4508-8C61-46F00BD3D900}" dt="2021-09-21T08:32:20.142" v="1198"/>
          <ac:grpSpMkLst>
            <pc:docMk/>
            <pc:sldMk cId="1350171719" sldId="278"/>
            <ac:grpSpMk id="133" creationId="{918B5A3D-00FB-42E6-9B66-5B265B1A8F1C}"/>
          </ac:grpSpMkLst>
        </pc:grpChg>
        <pc:grpChg chg="add del mod">
          <ac:chgData name="emma clune" userId="882eae9c12047dad" providerId="LiveId" clId="{FEFF3DF3-2D46-4508-8C61-46F00BD3D900}" dt="2021-09-21T08:36:55.851" v="1337" actId="478"/>
          <ac:grpSpMkLst>
            <pc:docMk/>
            <pc:sldMk cId="1350171719" sldId="278"/>
            <ac:grpSpMk id="137" creationId="{82224AF2-C5C0-4DFE-8533-18567F94AE28}"/>
          </ac:grpSpMkLst>
        </pc:grpChg>
        <pc:grpChg chg="mod">
          <ac:chgData name="emma clune" userId="882eae9c12047dad" providerId="LiveId" clId="{FEFF3DF3-2D46-4508-8C61-46F00BD3D900}" dt="2021-09-21T08:32:24.235" v="1200"/>
          <ac:grpSpMkLst>
            <pc:docMk/>
            <pc:sldMk cId="1350171719" sldId="278"/>
            <ac:grpSpMk id="138" creationId="{2659EF9E-0FB2-4AC9-A583-159D41F7C645}"/>
          </ac:grpSpMkLst>
        </pc:grpChg>
        <pc:grpChg chg="add del mod">
          <ac:chgData name="emma clune" userId="882eae9c12047dad" providerId="LiveId" clId="{FEFF3DF3-2D46-4508-8C61-46F00BD3D900}" dt="2021-09-21T08:36:53.309" v="1336" actId="478"/>
          <ac:grpSpMkLst>
            <pc:docMk/>
            <pc:sldMk cId="1350171719" sldId="278"/>
            <ac:grpSpMk id="142" creationId="{09192E2F-64E5-400C-8CEF-BC9E3F5EBE70}"/>
          </ac:grpSpMkLst>
        </pc:grpChg>
        <pc:grpChg chg="mod">
          <ac:chgData name="emma clune" userId="882eae9c12047dad" providerId="LiveId" clId="{FEFF3DF3-2D46-4508-8C61-46F00BD3D900}" dt="2021-09-21T08:32:37.126" v="1203"/>
          <ac:grpSpMkLst>
            <pc:docMk/>
            <pc:sldMk cId="1350171719" sldId="278"/>
            <ac:grpSpMk id="143" creationId="{7E75AD34-3032-457B-97DE-96C4257F1E5B}"/>
          </ac:grpSpMkLst>
        </pc:grpChg>
        <pc:grpChg chg="add mod">
          <ac:chgData name="emma clune" userId="882eae9c12047dad" providerId="LiveId" clId="{FEFF3DF3-2D46-4508-8C61-46F00BD3D900}" dt="2021-09-21T08:39:10.542" v="1362" actId="12789"/>
          <ac:grpSpMkLst>
            <pc:docMk/>
            <pc:sldMk cId="1350171719" sldId="278"/>
            <ac:grpSpMk id="147" creationId="{CBCAA48F-6610-4682-BD7A-182196C8CD9A}"/>
          </ac:grpSpMkLst>
        </pc:grpChg>
        <pc:grpChg chg="mod">
          <ac:chgData name="emma clune" userId="882eae9c12047dad" providerId="LiveId" clId="{FEFF3DF3-2D46-4508-8C61-46F00BD3D900}" dt="2021-09-21T08:32:37.585" v="1204"/>
          <ac:grpSpMkLst>
            <pc:docMk/>
            <pc:sldMk cId="1350171719" sldId="278"/>
            <ac:grpSpMk id="148" creationId="{FD0B160C-B72B-4281-BDFE-BD02A387EE6E}"/>
          </ac:grpSpMkLst>
        </pc:grpChg>
        <pc:grpChg chg="add mod">
          <ac:chgData name="emma clune" userId="882eae9c12047dad" providerId="LiveId" clId="{FEFF3DF3-2D46-4508-8C61-46F00BD3D900}" dt="2021-09-21T08:39:52.134" v="1367" actId="12788"/>
          <ac:grpSpMkLst>
            <pc:docMk/>
            <pc:sldMk cId="1350171719" sldId="278"/>
            <ac:grpSpMk id="152" creationId="{DDF10573-57BF-4FAD-97B0-D4A2ADAD0113}"/>
          </ac:grpSpMkLst>
        </pc:grpChg>
        <pc:grpChg chg="mod">
          <ac:chgData name="emma clune" userId="882eae9c12047dad" providerId="LiveId" clId="{FEFF3DF3-2D46-4508-8C61-46F00BD3D900}" dt="2021-09-21T08:32:38.026" v="1205"/>
          <ac:grpSpMkLst>
            <pc:docMk/>
            <pc:sldMk cId="1350171719" sldId="278"/>
            <ac:grpSpMk id="153" creationId="{8BB18968-F490-46F1-A036-310CE5595AE2}"/>
          </ac:grpSpMkLst>
        </pc:grpChg>
        <pc:grpChg chg="add mod">
          <ac:chgData name="emma clune" userId="882eae9c12047dad" providerId="LiveId" clId="{FEFF3DF3-2D46-4508-8C61-46F00BD3D900}" dt="2021-09-21T08:40:39.428" v="1375" actId="1076"/>
          <ac:grpSpMkLst>
            <pc:docMk/>
            <pc:sldMk cId="1350171719" sldId="278"/>
            <ac:grpSpMk id="157" creationId="{5918FCF7-D20C-4495-8BD6-E790329557DE}"/>
          </ac:grpSpMkLst>
        </pc:grpChg>
        <pc:grpChg chg="mod">
          <ac:chgData name="emma clune" userId="882eae9c12047dad" providerId="LiveId" clId="{FEFF3DF3-2D46-4508-8C61-46F00BD3D900}" dt="2021-09-21T08:36:06.567" v="1327" actId="571"/>
          <ac:grpSpMkLst>
            <pc:docMk/>
            <pc:sldMk cId="1350171719" sldId="278"/>
            <ac:grpSpMk id="158" creationId="{CEE4CB13-8C26-490C-9F4E-06A09F4C28A6}"/>
          </ac:grpSpMkLst>
        </pc:grpChg>
        <pc:grpChg chg="add mod">
          <ac:chgData name="emma clune" userId="882eae9c12047dad" providerId="LiveId" clId="{FEFF3DF3-2D46-4508-8C61-46F00BD3D900}" dt="2021-09-21T08:39:52.134" v="1367" actId="12788"/>
          <ac:grpSpMkLst>
            <pc:docMk/>
            <pc:sldMk cId="1350171719" sldId="278"/>
            <ac:grpSpMk id="162" creationId="{DF488E34-4F44-4DFC-99FE-451849E44337}"/>
          </ac:grpSpMkLst>
        </pc:grpChg>
        <pc:grpChg chg="mod">
          <ac:chgData name="emma clune" userId="882eae9c12047dad" providerId="LiveId" clId="{FEFF3DF3-2D46-4508-8C61-46F00BD3D900}" dt="2021-09-21T08:36:06.567" v="1327" actId="571"/>
          <ac:grpSpMkLst>
            <pc:docMk/>
            <pc:sldMk cId="1350171719" sldId="278"/>
            <ac:grpSpMk id="163" creationId="{BE8820B3-87D6-4893-9E46-D5531F140B22}"/>
          </ac:grpSpMkLst>
        </pc:grpChg>
        <pc:grpChg chg="add mod">
          <ac:chgData name="emma clune" userId="882eae9c12047dad" providerId="LiveId" clId="{FEFF3DF3-2D46-4508-8C61-46F00BD3D900}" dt="2021-09-21T08:39:23.749" v="1363" actId="12789"/>
          <ac:grpSpMkLst>
            <pc:docMk/>
            <pc:sldMk cId="1350171719" sldId="278"/>
            <ac:grpSpMk id="167" creationId="{90B6496D-5F04-450D-B929-0BD6EA175504}"/>
          </ac:grpSpMkLst>
        </pc:grpChg>
        <pc:grpChg chg="mod">
          <ac:chgData name="emma clune" userId="882eae9c12047dad" providerId="LiveId" clId="{FEFF3DF3-2D46-4508-8C61-46F00BD3D900}" dt="2021-09-21T08:36:06.567" v="1327" actId="571"/>
          <ac:grpSpMkLst>
            <pc:docMk/>
            <pc:sldMk cId="1350171719" sldId="278"/>
            <ac:grpSpMk id="168" creationId="{42B25F35-5B8F-48A3-907F-ABBB769FE25E}"/>
          </ac:grpSpMkLst>
        </pc:grpChg>
        <pc:grpChg chg="add mod">
          <ac:chgData name="emma clune" userId="882eae9c12047dad" providerId="LiveId" clId="{FEFF3DF3-2D46-4508-8C61-46F00BD3D900}" dt="2021-09-21T08:41:59.873" v="1393" actId="1076"/>
          <ac:grpSpMkLst>
            <pc:docMk/>
            <pc:sldMk cId="1350171719" sldId="278"/>
            <ac:grpSpMk id="172" creationId="{69826872-9F83-4BB0-B745-7D2AFBFA8EC0}"/>
          </ac:grpSpMkLst>
        </pc:grpChg>
        <pc:grpChg chg="mod">
          <ac:chgData name="emma clune" userId="882eae9c12047dad" providerId="LiveId" clId="{FEFF3DF3-2D46-4508-8C61-46F00BD3D900}" dt="2021-09-21T08:36:06.567" v="1327" actId="571"/>
          <ac:grpSpMkLst>
            <pc:docMk/>
            <pc:sldMk cId="1350171719" sldId="278"/>
            <ac:grpSpMk id="173" creationId="{19085D54-691A-406A-BEE9-82E6685DD4CA}"/>
          </ac:grpSpMkLst>
        </pc:grpChg>
        <pc:grpChg chg="add mod">
          <ac:chgData name="emma clune" userId="882eae9c12047dad" providerId="LiveId" clId="{FEFF3DF3-2D46-4508-8C61-46F00BD3D900}" dt="2021-09-21T08:36:14.141" v="1329" actId="571"/>
          <ac:grpSpMkLst>
            <pc:docMk/>
            <pc:sldMk cId="1350171719" sldId="278"/>
            <ac:grpSpMk id="177" creationId="{498E2B00-2F7D-46E5-AAB3-C81CCD15B99E}"/>
          </ac:grpSpMkLst>
        </pc:grpChg>
        <pc:grpChg chg="mod">
          <ac:chgData name="emma clune" userId="882eae9c12047dad" providerId="LiveId" clId="{FEFF3DF3-2D46-4508-8C61-46F00BD3D900}" dt="2021-09-21T08:36:14.141" v="1329" actId="571"/>
          <ac:grpSpMkLst>
            <pc:docMk/>
            <pc:sldMk cId="1350171719" sldId="278"/>
            <ac:grpSpMk id="178" creationId="{D7E91C77-AAB9-4FB4-9890-0DD71A179BDB}"/>
          </ac:grpSpMkLst>
        </pc:grpChg>
        <pc:grpChg chg="add mod">
          <ac:chgData name="emma clune" userId="882eae9c12047dad" providerId="LiveId" clId="{FEFF3DF3-2D46-4508-8C61-46F00BD3D900}" dt="2021-09-21T08:36:14.141" v="1329" actId="571"/>
          <ac:grpSpMkLst>
            <pc:docMk/>
            <pc:sldMk cId="1350171719" sldId="278"/>
            <ac:grpSpMk id="182" creationId="{1852BC3F-C4D2-444C-839D-8A11054D4163}"/>
          </ac:grpSpMkLst>
        </pc:grpChg>
        <pc:grpChg chg="mod">
          <ac:chgData name="emma clune" userId="882eae9c12047dad" providerId="LiveId" clId="{FEFF3DF3-2D46-4508-8C61-46F00BD3D900}" dt="2021-09-21T08:36:14.141" v="1329" actId="571"/>
          <ac:grpSpMkLst>
            <pc:docMk/>
            <pc:sldMk cId="1350171719" sldId="278"/>
            <ac:grpSpMk id="183" creationId="{FF0D63F0-34BE-4C4A-918D-E012BB5ACBBB}"/>
          </ac:grpSpMkLst>
        </pc:grpChg>
        <pc:grpChg chg="add mod">
          <ac:chgData name="emma clune" userId="882eae9c12047dad" providerId="LiveId" clId="{FEFF3DF3-2D46-4508-8C61-46F00BD3D900}" dt="2021-09-21T08:36:14.141" v="1329" actId="571"/>
          <ac:grpSpMkLst>
            <pc:docMk/>
            <pc:sldMk cId="1350171719" sldId="278"/>
            <ac:grpSpMk id="187" creationId="{15EBA38E-7AA4-43C7-BB06-4C4133928A79}"/>
          </ac:grpSpMkLst>
        </pc:grpChg>
        <pc:grpChg chg="mod">
          <ac:chgData name="emma clune" userId="882eae9c12047dad" providerId="LiveId" clId="{FEFF3DF3-2D46-4508-8C61-46F00BD3D900}" dt="2021-09-21T08:36:14.141" v="1329" actId="571"/>
          <ac:grpSpMkLst>
            <pc:docMk/>
            <pc:sldMk cId="1350171719" sldId="278"/>
            <ac:grpSpMk id="188" creationId="{267027CA-6128-4FD6-9A5A-CC6CA41B2F11}"/>
          </ac:grpSpMkLst>
        </pc:grpChg>
        <pc:grpChg chg="add mod">
          <ac:chgData name="emma clune" userId="882eae9c12047dad" providerId="LiveId" clId="{FEFF3DF3-2D46-4508-8C61-46F00BD3D900}" dt="2021-09-21T08:36:14.141" v="1329" actId="571"/>
          <ac:grpSpMkLst>
            <pc:docMk/>
            <pc:sldMk cId="1350171719" sldId="278"/>
            <ac:grpSpMk id="192" creationId="{DA8C60F0-4A82-4E26-82E1-2C6142DFA02E}"/>
          </ac:grpSpMkLst>
        </pc:grpChg>
        <pc:grpChg chg="mod">
          <ac:chgData name="emma clune" userId="882eae9c12047dad" providerId="LiveId" clId="{FEFF3DF3-2D46-4508-8C61-46F00BD3D900}" dt="2021-09-21T08:36:14.141" v="1329" actId="571"/>
          <ac:grpSpMkLst>
            <pc:docMk/>
            <pc:sldMk cId="1350171719" sldId="278"/>
            <ac:grpSpMk id="193" creationId="{037484E9-5235-4684-B4E7-525DB06B8B22}"/>
          </ac:grpSpMkLst>
        </pc:grpChg>
        <pc:grpChg chg="add mod">
          <ac:chgData name="emma clune" userId="882eae9c12047dad" providerId="LiveId" clId="{FEFF3DF3-2D46-4508-8C61-46F00BD3D900}" dt="2021-09-21T08:36:14.141" v="1329" actId="571"/>
          <ac:grpSpMkLst>
            <pc:docMk/>
            <pc:sldMk cId="1350171719" sldId="278"/>
            <ac:grpSpMk id="197" creationId="{BFC6C8B9-630C-4D25-AA61-631ABBFA833E}"/>
          </ac:grpSpMkLst>
        </pc:grpChg>
        <pc:grpChg chg="mod">
          <ac:chgData name="emma clune" userId="882eae9c12047dad" providerId="LiveId" clId="{FEFF3DF3-2D46-4508-8C61-46F00BD3D900}" dt="2021-09-21T08:36:14.141" v="1329" actId="571"/>
          <ac:grpSpMkLst>
            <pc:docMk/>
            <pc:sldMk cId="1350171719" sldId="278"/>
            <ac:grpSpMk id="198" creationId="{C41541C2-3B82-4F97-BEFF-280A9C83DF9C}"/>
          </ac:grpSpMkLst>
        </pc:grpChg>
        <pc:grpChg chg="add mod">
          <ac:chgData name="emma clune" userId="882eae9c12047dad" providerId="LiveId" clId="{FEFF3DF3-2D46-4508-8C61-46F00BD3D900}" dt="2021-09-21T08:36:14.141" v="1329" actId="571"/>
          <ac:grpSpMkLst>
            <pc:docMk/>
            <pc:sldMk cId="1350171719" sldId="278"/>
            <ac:grpSpMk id="202" creationId="{552CD279-2D8B-43EE-9100-F022BF18E1D6}"/>
          </ac:grpSpMkLst>
        </pc:grpChg>
        <pc:grpChg chg="mod">
          <ac:chgData name="emma clune" userId="882eae9c12047dad" providerId="LiveId" clId="{FEFF3DF3-2D46-4508-8C61-46F00BD3D900}" dt="2021-09-21T08:36:14.141" v="1329" actId="571"/>
          <ac:grpSpMkLst>
            <pc:docMk/>
            <pc:sldMk cId="1350171719" sldId="278"/>
            <ac:grpSpMk id="203" creationId="{D34FE8E5-9D53-46AB-AA2D-CF5C1915A3D2}"/>
          </ac:grpSpMkLst>
        </pc:grpChg>
        <pc:grpChg chg="add mod">
          <ac:chgData name="emma clune" userId="882eae9c12047dad" providerId="LiveId" clId="{FEFF3DF3-2D46-4508-8C61-46F00BD3D900}" dt="2021-09-21T08:36:14.141" v="1329" actId="571"/>
          <ac:grpSpMkLst>
            <pc:docMk/>
            <pc:sldMk cId="1350171719" sldId="278"/>
            <ac:grpSpMk id="207" creationId="{F1F23526-C84B-4517-A617-0C933749A597}"/>
          </ac:grpSpMkLst>
        </pc:grpChg>
        <pc:grpChg chg="mod">
          <ac:chgData name="emma clune" userId="882eae9c12047dad" providerId="LiveId" clId="{FEFF3DF3-2D46-4508-8C61-46F00BD3D900}" dt="2021-09-21T08:36:14.141" v="1329" actId="571"/>
          <ac:grpSpMkLst>
            <pc:docMk/>
            <pc:sldMk cId="1350171719" sldId="278"/>
            <ac:grpSpMk id="208" creationId="{72EE18E9-4E44-4702-B819-1E160232251B}"/>
          </ac:grpSpMkLst>
        </pc:grpChg>
        <pc:grpChg chg="add mod">
          <ac:chgData name="emma clune" userId="882eae9c12047dad" providerId="LiveId" clId="{FEFF3DF3-2D46-4508-8C61-46F00BD3D900}" dt="2021-09-21T08:36:14.141" v="1329" actId="571"/>
          <ac:grpSpMkLst>
            <pc:docMk/>
            <pc:sldMk cId="1350171719" sldId="278"/>
            <ac:grpSpMk id="212" creationId="{007B0D83-3995-4170-9A7C-9C25B6252557}"/>
          </ac:grpSpMkLst>
        </pc:grpChg>
        <pc:grpChg chg="mod">
          <ac:chgData name="emma clune" userId="882eae9c12047dad" providerId="LiveId" clId="{FEFF3DF3-2D46-4508-8C61-46F00BD3D900}" dt="2021-09-21T08:36:14.141" v="1329" actId="571"/>
          <ac:grpSpMkLst>
            <pc:docMk/>
            <pc:sldMk cId="1350171719" sldId="278"/>
            <ac:grpSpMk id="213" creationId="{F289D530-CE4C-44B6-B19E-13F8ED7D5C5A}"/>
          </ac:grpSpMkLst>
        </pc:grpChg>
        <pc:grpChg chg="add mod">
          <ac:chgData name="emma clune" userId="882eae9c12047dad" providerId="LiveId" clId="{FEFF3DF3-2D46-4508-8C61-46F00BD3D900}" dt="2021-09-21T08:36:14.141" v="1329" actId="571"/>
          <ac:grpSpMkLst>
            <pc:docMk/>
            <pc:sldMk cId="1350171719" sldId="278"/>
            <ac:grpSpMk id="217" creationId="{612770E5-8674-4072-B295-7E065C22B892}"/>
          </ac:grpSpMkLst>
        </pc:grpChg>
        <pc:grpChg chg="mod">
          <ac:chgData name="emma clune" userId="882eae9c12047dad" providerId="LiveId" clId="{FEFF3DF3-2D46-4508-8C61-46F00BD3D900}" dt="2021-09-21T08:36:14.141" v="1329" actId="571"/>
          <ac:grpSpMkLst>
            <pc:docMk/>
            <pc:sldMk cId="1350171719" sldId="278"/>
            <ac:grpSpMk id="218" creationId="{4D62500E-BF58-4502-8993-217A57CF78C7}"/>
          </ac:grpSpMkLst>
        </pc:grpChg>
        <pc:grpChg chg="add mod">
          <ac:chgData name="emma clune" userId="882eae9c12047dad" providerId="LiveId" clId="{FEFF3DF3-2D46-4508-8C61-46F00BD3D900}" dt="2021-09-21T08:39:58.775" v="1369" actId="571"/>
          <ac:grpSpMkLst>
            <pc:docMk/>
            <pc:sldMk cId="1350171719" sldId="278"/>
            <ac:grpSpMk id="222" creationId="{DD602555-F69B-4B6B-84DD-08AEB7285566}"/>
          </ac:grpSpMkLst>
        </pc:grpChg>
        <pc:grpChg chg="mod">
          <ac:chgData name="emma clune" userId="882eae9c12047dad" providerId="LiveId" clId="{FEFF3DF3-2D46-4508-8C61-46F00BD3D900}" dt="2021-09-21T08:39:58.775" v="1369" actId="571"/>
          <ac:grpSpMkLst>
            <pc:docMk/>
            <pc:sldMk cId="1350171719" sldId="278"/>
            <ac:grpSpMk id="223" creationId="{BAF2B77F-120B-43AD-8B27-9D69F20C3E39}"/>
          </ac:grpSpMkLst>
        </pc:grpChg>
        <pc:grpChg chg="add mod">
          <ac:chgData name="emma clune" userId="882eae9c12047dad" providerId="LiveId" clId="{FEFF3DF3-2D46-4508-8C61-46F00BD3D900}" dt="2021-09-21T08:39:58.775" v="1369" actId="571"/>
          <ac:grpSpMkLst>
            <pc:docMk/>
            <pc:sldMk cId="1350171719" sldId="278"/>
            <ac:grpSpMk id="227" creationId="{AD6B64F2-2C10-48FD-81C4-1375A60ED7D2}"/>
          </ac:grpSpMkLst>
        </pc:grpChg>
        <pc:grpChg chg="mod">
          <ac:chgData name="emma clune" userId="882eae9c12047dad" providerId="LiveId" clId="{FEFF3DF3-2D46-4508-8C61-46F00BD3D900}" dt="2021-09-21T08:39:58.775" v="1369" actId="571"/>
          <ac:grpSpMkLst>
            <pc:docMk/>
            <pc:sldMk cId="1350171719" sldId="278"/>
            <ac:grpSpMk id="228" creationId="{2FE2E405-10A9-4952-BC53-56379D3A40CF}"/>
          </ac:grpSpMkLst>
        </pc:grpChg>
        <pc:grpChg chg="add mod">
          <ac:chgData name="emma clune" userId="882eae9c12047dad" providerId="LiveId" clId="{FEFF3DF3-2D46-4508-8C61-46F00BD3D900}" dt="2021-09-21T08:39:58.775" v="1369" actId="571"/>
          <ac:grpSpMkLst>
            <pc:docMk/>
            <pc:sldMk cId="1350171719" sldId="278"/>
            <ac:grpSpMk id="232" creationId="{2DEF43EA-60D9-443B-A9FB-947CB6759A7D}"/>
          </ac:grpSpMkLst>
        </pc:grpChg>
        <pc:grpChg chg="mod">
          <ac:chgData name="emma clune" userId="882eae9c12047dad" providerId="LiveId" clId="{FEFF3DF3-2D46-4508-8C61-46F00BD3D900}" dt="2021-09-21T08:39:58.775" v="1369" actId="571"/>
          <ac:grpSpMkLst>
            <pc:docMk/>
            <pc:sldMk cId="1350171719" sldId="278"/>
            <ac:grpSpMk id="233" creationId="{DADE2F82-5EE9-44C4-9FEF-9FA75EB7F974}"/>
          </ac:grpSpMkLst>
        </pc:grpChg>
        <pc:picChg chg="add mod">
          <ac:chgData name="emma clune" userId="882eae9c12047dad" providerId="LiveId" clId="{FEFF3DF3-2D46-4508-8C61-46F00BD3D900}" dt="2021-09-21T08:34:14.443" v="1305" actId="1076"/>
          <ac:picMkLst>
            <pc:docMk/>
            <pc:sldMk cId="1350171719" sldId="278"/>
            <ac:picMk id="58" creationId="{1B590A94-ECB2-4FE0-99E2-835D7CE6E8DE}"/>
          </ac:picMkLst>
        </pc:picChg>
      </pc:sldChg>
      <pc:sldChg chg="addSp modSp new mod">
        <pc:chgData name="emma clune" userId="882eae9c12047dad" providerId="LiveId" clId="{FEFF3DF3-2D46-4508-8C61-46F00BD3D900}" dt="2021-09-21T08:52:39.047" v="1740" actId="12789"/>
        <pc:sldMkLst>
          <pc:docMk/>
          <pc:sldMk cId="2074019326" sldId="279"/>
        </pc:sldMkLst>
        <pc:spChg chg="mod">
          <ac:chgData name="emma clune" userId="882eae9c12047dad" providerId="LiveId" clId="{FEFF3DF3-2D46-4508-8C61-46F00BD3D900}" dt="2021-09-21T08:45:42.163" v="1445" actId="20577"/>
          <ac:spMkLst>
            <pc:docMk/>
            <pc:sldMk cId="2074019326" sldId="279"/>
            <ac:spMk id="2" creationId="{7AAB8661-719A-40B4-B9C7-05B9D7B25400}"/>
          </ac:spMkLst>
        </pc:spChg>
        <pc:spChg chg="add mod">
          <ac:chgData name="emma clune" userId="882eae9c12047dad" providerId="LiveId" clId="{FEFF3DF3-2D46-4508-8C61-46F00BD3D900}" dt="2021-09-21T08:52:24.957" v="1738" actId="12788"/>
          <ac:spMkLst>
            <pc:docMk/>
            <pc:sldMk cId="2074019326" sldId="279"/>
            <ac:spMk id="7" creationId="{F754799B-94C8-4F1C-8DDC-E7BF6770186B}"/>
          </ac:spMkLst>
        </pc:spChg>
        <pc:spChg chg="add mod">
          <ac:chgData name="emma clune" userId="882eae9c12047dad" providerId="LiveId" clId="{FEFF3DF3-2D46-4508-8C61-46F00BD3D900}" dt="2021-09-21T08:52:31.989" v="1739" actId="12788"/>
          <ac:spMkLst>
            <pc:docMk/>
            <pc:sldMk cId="2074019326" sldId="279"/>
            <ac:spMk id="8" creationId="{A6EFE6A1-A989-4771-BB2C-02C1A707A356}"/>
          </ac:spMkLst>
        </pc:spChg>
        <pc:spChg chg="add mod">
          <ac:chgData name="emma clune" userId="882eae9c12047dad" providerId="LiveId" clId="{FEFF3DF3-2D46-4508-8C61-46F00BD3D900}" dt="2021-09-21T08:52:24.957" v="1738" actId="12788"/>
          <ac:spMkLst>
            <pc:docMk/>
            <pc:sldMk cId="2074019326" sldId="279"/>
            <ac:spMk id="9" creationId="{907CC34F-13F4-4F59-97ED-055EF969C597}"/>
          </ac:spMkLst>
        </pc:spChg>
        <pc:spChg chg="add mod">
          <ac:chgData name="emma clune" userId="882eae9c12047dad" providerId="LiveId" clId="{FEFF3DF3-2D46-4508-8C61-46F00BD3D900}" dt="2021-09-21T08:52:31.989" v="1739" actId="12788"/>
          <ac:spMkLst>
            <pc:docMk/>
            <pc:sldMk cId="2074019326" sldId="279"/>
            <ac:spMk id="10" creationId="{5B325F5B-5E91-4E1B-9C7D-373F709D4D3B}"/>
          </ac:spMkLst>
        </pc:spChg>
        <pc:picChg chg="add mod">
          <ac:chgData name="emma clune" userId="882eae9c12047dad" providerId="LiveId" clId="{FEFF3DF3-2D46-4508-8C61-46F00BD3D900}" dt="2021-09-21T08:52:39.047" v="1740" actId="12789"/>
          <ac:picMkLst>
            <pc:docMk/>
            <pc:sldMk cId="2074019326" sldId="279"/>
            <ac:picMk id="4" creationId="{5342D791-AB07-4EAD-9C1D-36B308488F6C}"/>
          </ac:picMkLst>
        </pc:picChg>
        <pc:picChg chg="add mod">
          <ac:chgData name="emma clune" userId="882eae9c12047dad" providerId="LiveId" clId="{FEFF3DF3-2D46-4508-8C61-46F00BD3D900}" dt="2021-09-21T08:52:39.047" v="1740" actId="12789"/>
          <ac:picMkLst>
            <pc:docMk/>
            <pc:sldMk cId="2074019326" sldId="279"/>
            <ac:picMk id="6" creationId="{83D20B73-A3BD-472D-9FFF-E3C0C3134439}"/>
          </ac:picMkLst>
        </pc:picChg>
      </pc:sldChg>
      <pc:sldChg chg="addSp delSp modSp new mod">
        <pc:chgData name="emma clune" userId="882eae9c12047dad" providerId="LiveId" clId="{FEFF3DF3-2D46-4508-8C61-46F00BD3D900}" dt="2021-09-21T08:56:44.357" v="1786" actId="207"/>
        <pc:sldMkLst>
          <pc:docMk/>
          <pc:sldMk cId="520354760" sldId="280"/>
        </pc:sldMkLst>
        <pc:spChg chg="del">
          <ac:chgData name="emma clune" userId="882eae9c12047dad" providerId="LiveId" clId="{FEFF3DF3-2D46-4508-8C61-46F00BD3D900}" dt="2021-09-21T08:55:19.815" v="1751" actId="478"/>
          <ac:spMkLst>
            <pc:docMk/>
            <pc:sldMk cId="520354760" sldId="280"/>
            <ac:spMk id="2" creationId="{3DC682D9-2460-4756-84DC-FC9DD6AA89D7}"/>
          </ac:spMkLst>
        </pc:spChg>
        <pc:spChg chg="add mod">
          <ac:chgData name="emma clune" userId="882eae9c12047dad" providerId="LiveId" clId="{FEFF3DF3-2D46-4508-8C61-46F00BD3D900}" dt="2021-09-21T08:56:44.357" v="1786" actId="207"/>
          <ac:spMkLst>
            <pc:docMk/>
            <pc:sldMk cId="520354760" sldId="280"/>
            <ac:spMk id="5" creationId="{4A8C9516-12A0-43D5-A831-40BE11C411F1}"/>
          </ac:spMkLst>
        </pc:spChg>
        <pc:picChg chg="add mod">
          <ac:chgData name="emma clune" userId="882eae9c12047dad" providerId="LiveId" clId="{FEFF3DF3-2D46-4508-8C61-46F00BD3D900}" dt="2021-09-21T08:55:23.204" v="1752" actId="1076"/>
          <ac:picMkLst>
            <pc:docMk/>
            <pc:sldMk cId="520354760" sldId="280"/>
            <ac:picMk id="4" creationId="{1536C0CD-79E3-403A-B26C-FC834D5CDDAF}"/>
          </ac:picMkLst>
        </pc:picChg>
      </pc:sldChg>
      <pc:sldChg chg="addSp delSp modSp add mod ord">
        <pc:chgData name="emma clune" userId="882eae9c12047dad" providerId="LiveId" clId="{FEFF3DF3-2D46-4508-8C61-46F00BD3D900}" dt="2021-09-21T09:35:23.718" v="1983" actId="122"/>
        <pc:sldMkLst>
          <pc:docMk/>
          <pc:sldMk cId="1298083961" sldId="281"/>
        </pc:sldMkLst>
        <pc:spChg chg="del">
          <ac:chgData name="emma clune" userId="882eae9c12047dad" providerId="LiveId" clId="{FEFF3DF3-2D46-4508-8C61-46F00BD3D900}" dt="2021-09-21T09:33:14.106" v="1946" actId="478"/>
          <ac:spMkLst>
            <pc:docMk/>
            <pc:sldMk cId="1298083961" sldId="281"/>
            <ac:spMk id="2" creationId="{4ECA1051-6C13-4870-9FF2-60A6BF34526B}"/>
          </ac:spMkLst>
        </pc:spChg>
        <pc:spChg chg="add del mod">
          <ac:chgData name="emma clune" userId="882eae9c12047dad" providerId="LiveId" clId="{FEFF3DF3-2D46-4508-8C61-46F00BD3D900}" dt="2021-09-21T09:33:16.531" v="1947" actId="478"/>
          <ac:spMkLst>
            <pc:docMk/>
            <pc:sldMk cId="1298083961" sldId="281"/>
            <ac:spMk id="5" creationId="{D4C73F9B-4774-4D58-8403-793F9F56ED73}"/>
          </ac:spMkLst>
        </pc:spChg>
        <pc:graphicFrameChg chg="add mod modGraphic">
          <ac:chgData name="emma clune" userId="882eae9c12047dad" providerId="LiveId" clId="{FEFF3DF3-2D46-4508-8C61-46F00BD3D900}" dt="2021-09-21T09:35:23.718" v="1983" actId="122"/>
          <ac:graphicFrameMkLst>
            <pc:docMk/>
            <pc:sldMk cId="1298083961" sldId="281"/>
            <ac:graphicFrameMk id="3" creationId="{75EBF193-6532-4951-A9B2-2011E838C989}"/>
          </ac:graphicFrameMkLst>
        </pc:graphicFrameChg>
      </pc:sldChg>
      <pc:sldChg chg="addSp delSp modSp add mod modAnim">
        <pc:chgData name="emma clune" userId="882eae9c12047dad" providerId="LiveId" clId="{FEFF3DF3-2D46-4508-8C61-46F00BD3D900}" dt="2021-09-21T10:53:37.563" v="2365"/>
        <pc:sldMkLst>
          <pc:docMk/>
          <pc:sldMk cId="4151780530" sldId="282"/>
        </pc:sldMkLst>
        <pc:spChg chg="mod">
          <ac:chgData name="emma clune" userId="882eae9c12047dad" providerId="LiveId" clId="{FEFF3DF3-2D46-4508-8C61-46F00BD3D900}" dt="2021-09-21T09:47:12.352" v="2131" actId="20577"/>
          <ac:spMkLst>
            <pc:docMk/>
            <pc:sldMk cId="4151780530" sldId="282"/>
            <ac:spMk id="2" creationId="{4ECA1051-6C13-4870-9FF2-60A6BF34526B}"/>
          </ac:spMkLst>
        </pc:spChg>
        <pc:spChg chg="del">
          <ac:chgData name="emma clune" userId="882eae9c12047dad" providerId="LiveId" clId="{FEFF3DF3-2D46-4508-8C61-46F00BD3D900}" dt="2021-09-21T09:47:15.380" v="2132" actId="478"/>
          <ac:spMkLst>
            <pc:docMk/>
            <pc:sldMk cId="4151780530" sldId="282"/>
            <ac:spMk id="4" creationId="{7F63D41A-81A7-486A-9F6D-C21B362DD379}"/>
          </ac:spMkLst>
        </pc:spChg>
        <pc:picChg chg="add mod">
          <ac:chgData name="emma clune" userId="882eae9c12047dad" providerId="LiveId" clId="{FEFF3DF3-2D46-4508-8C61-46F00BD3D900}" dt="2021-09-21T09:47:32.518" v="2135" actId="1076"/>
          <ac:picMkLst>
            <pc:docMk/>
            <pc:sldMk cId="4151780530" sldId="282"/>
            <ac:picMk id="5" creationId="{14D73B1D-6924-4625-86A4-9130DBED3ED3}"/>
          </ac:picMkLst>
        </pc:picChg>
      </pc:sldChg>
      <pc:sldChg chg="addSp delSp modSp add mod delAnim">
        <pc:chgData name="emma clune" userId="882eae9c12047dad" providerId="LiveId" clId="{FEFF3DF3-2D46-4508-8C61-46F00BD3D900}" dt="2021-09-22T11:24:55.512" v="2547" actId="20577"/>
        <pc:sldMkLst>
          <pc:docMk/>
          <pc:sldMk cId="2767302997" sldId="283"/>
        </pc:sldMkLst>
        <pc:spChg chg="mod">
          <ac:chgData name="emma clune" userId="882eae9c12047dad" providerId="LiveId" clId="{FEFF3DF3-2D46-4508-8C61-46F00BD3D900}" dt="2021-09-21T09:48:52.743" v="2148" actId="20577"/>
          <ac:spMkLst>
            <pc:docMk/>
            <pc:sldMk cId="2767302997" sldId="283"/>
            <ac:spMk id="2" creationId="{4ECA1051-6C13-4870-9FF2-60A6BF34526B}"/>
          </ac:spMkLst>
        </pc:spChg>
        <pc:spChg chg="add del mod">
          <ac:chgData name="emma clune" userId="882eae9c12047dad" providerId="LiveId" clId="{FEFF3DF3-2D46-4508-8C61-46F00BD3D900}" dt="2021-09-21T09:49:02.498" v="2152"/>
          <ac:spMkLst>
            <pc:docMk/>
            <pc:sldMk cId="2767302997" sldId="283"/>
            <ac:spMk id="3" creationId="{DFC73490-95C1-4077-BEB1-3E7A71665B7D}"/>
          </ac:spMkLst>
        </pc:spChg>
        <pc:spChg chg="add mod">
          <ac:chgData name="emma clune" userId="882eae9c12047dad" providerId="LiveId" clId="{FEFF3DF3-2D46-4508-8C61-46F00BD3D900}" dt="2021-09-21T09:58:00.990" v="2352" actId="1076"/>
          <ac:spMkLst>
            <pc:docMk/>
            <pc:sldMk cId="2767302997" sldId="283"/>
            <ac:spMk id="4" creationId="{652AA457-6E32-4F60-A30F-D732DE2D163E}"/>
          </ac:spMkLst>
        </pc:spChg>
        <pc:spChg chg="add mod">
          <ac:chgData name="emma clune" userId="882eae9c12047dad" providerId="LiveId" clId="{FEFF3DF3-2D46-4508-8C61-46F00BD3D900}" dt="2021-09-21T09:58:21.229" v="2356" actId="552"/>
          <ac:spMkLst>
            <pc:docMk/>
            <pc:sldMk cId="2767302997" sldId="283"/>
            <ac:spMk id="6" creationId="{A539036E-03BC-4AC9-8A25-77B1BAD53AA3}"/>
          </ac:spMkLst>
        </pc:spChg>
        <pc:spChg chg="add mod">
          <ac:chgData name="emma clune" userId="882eae9c12047dad" providerId="LiveId" clId="{FEFF3DF3-2D46-4508-8C61-46F00BD3D900}" dt="2021-09-22T11:23:21.252" v="2370" actId="1076"/>
          <ac:spMkLst>
            <pc:docMk/>
            <pc:sldMk cId="2767302997" sldId="283"/>
            <ac:spMk id="7" creationId="{526803A3-D7A1-45EA-B9C8-ACB5B2DA54CE}"/>
          </ac:spMkLst>
        </pc:spChg>
        <pc:spChg chg="add mod">
          <ac:chgData name="emma clune" userId="882eae9c12047dad" providerId="LiveId" clId="{FEFF3DF3-2D46-4508-8C61-46F00BD3D900}" dt="2021-09-21T09:58:32.138" v="2358" actId="14100"/>
          <ac:spMkLst>
            <pc:docMk/>
            <pc:sldMk cId="2767302997" sldId="283"/>
            <ac:spMk id="8" creationId="{5BA06441-926C-47B6-B6E4-0ED891FDE6C5}"/>
          </ac:spMkLst>
        </pc:spChg>
        <pc:spChg chg="add del mod">
          <ac:chgData name="emma clune" userId="882eae9c12047dad" providerId="LiveId" clId="{FEFF3DF3-2D46-4508-8C61-46F00BD3D900}" dt="2021-09-21T09:53:08.327" v="2277" actId="478"/>
          <ac:spMkLst>
            <pc:docMk/>
            <pc:sldMk cId="2767302997" sldId="283"/>
            <ac:spMk id="9" creationId="{2CDF7A3E-60CC-49A8-8F35-CEF855C4AFA9}"/>
          </ac:spMkLst>
        </pc:spChg>
        <pc:spChg chg="add mod">
          <ac:chgData name="emma clune" userId="882eae9c12047dad" providerId="LiveId" clId="{FEFF3DF3-2D46-4508-8C61-46F00BD3D900}" dt="2021-09-21T09:58:21.229" v="2356" actId="552"/>
          <ac:spMkLst>
            <pc:docMk/>
            <pc:sldMk cId="2767302997" sldId="283"/>
            <ac:spMk id="10" creationId="{7DDF84DC-F112-49E8-93CD-CB8B0DC32B3F}"/>
          </ac:spMkLst>
        </pc:spChg>
        <pc:spChg chg="add mod">
          <ac:chgData name="emma clune" userId="882eae9c12047dad" providerId="LiveId" clId="{FEFF3DF3-2D46-4508-8C61-46F00BD3D900}" dt="2021-09-21T09:58:00.990" v="2352" actId="1076"/>
          <ac:spMkLst>
            <pc:docMk/>
            <pc:sldMk cId="2767302997" sldId="283"/>
            <ac:spMk id="11" creationId="{7CECE019-003C-493C-BA4F-B329A0D10ED5}"/>
          </ac:spMkLst>
        </pc:spChg>
        <pc:spChg chg="add mod">
          <ac:chgData name="emma clune" userId="882eae9c12047dad" providerId="LiveId" clId="{FEFF3DF3-2D46-4508-8C61-46F00BD3D900}" dt="2021-09-21T09:58:38.241" v="2359" actId="20577"/>
          <ac:spMkLst>
            <pc:docMk/>
            <pc:sldMk cId="2767302997" sldId="283"/>
            <ac:spMk id="12" creationId="{3A7B37FF-388E-4949-AC9E-4BD59BA9BC97}"/>
          </ac:spMkLst>
        </pc:spChg>
        <pc:spChg chg="add mod">
          <ac:chgData name="emma clune" userId="882eae9c12047dad" providerId="LiveId" clId="{FEFF3DF3-2D46-4508-8C61-46F00BD3D900}" dt="2021-09-21T09:58:45.455" v="2362" actId="20577"/>
          <ac:spMkLst>
            <pc:docMk/>
            <pc:sldMk cId="2767302997" sldId="283"/>
            <ac:spMk id="13" creationId="{FE7A5ACF-8E27-498E-91B6-DC92853ABC7B}"/>
          </ac:spMkLst>
        </pc:spChg>
        <pc:spChg chg="add del mod">
          <ac:chgData name="emma clune" userId="882eae9c12047dad" providerId="LiveId" clId="{FEFF3DF3-2D46-4508-8C61-46F00BD3D900}" dt="2021-09-21T09:53:04.345" v="2276" actId="478"/>
          <ac:spMkLst>
            <pc:docMk/>
            <pc:sldMk cId="2767302997" sldId="283"/>
            <ac:spMk id="14" creationId="{09DC2608-C712-4964-B218-B990359D6775}"/>
          </ac:spMkLst>
        </pc:spChg>
        <pc:spChg chg="add mod">
          <ac:chgData name="emma clune" userId="882eae9c12047dad" providerId="LiveId" clId="{FEFF3DF3-2D46-4508-8C61-46F00BD3D900}" dt="2021-09-22T11:23:28.754" v="2372" actId="14100"/>
          <ac:spMkLst>
            <pc:docMk/>
            <pc:sldMk cId="2767302997" sldId="283"/>
            <ac:spMk id="14" creationId="{A5ED68D1-D715-4AB3-B472-D231FB8208D6}"/>
          </ac:spMkLst>
        </pc:spChg>
        <pc:spChg chg="add mod">
          <ac:chgData name="emma clune" userId="882eae9c12047dad" providerId="LiveId" clId="{FEFF3DF3-2D46-4508-8C61-46F00BD3D900}" dt="2021-09-22T11:24:55.512" v="2547" actId="20577"/>
          <ac:spMkLst>
            <pc:docMk/>
            <pc:sldMk cId="2767302997" sldId="283"/>
            <ac:spMk id="15" creationId="{6E0A588C-579E-4A18-B336-9D32374BA342}"/>
          </ac:spMkLst>
        </pc:spChg>
        <pc:picChg chg="del">
          <ac:chgData name="emma clune" userId="882eae9c12047dad" providerId="LiveId" clId="{FEFF3DF3-2D46-4508-8C61-46F00BD3D900}" dt="2021-09-21T09:48:55.347" v="2149" actId="478"/>
          <ac:picMkLst>
            <pc:docMk/>
            <pc:sldMk cId="2767302997" sldId="283"/>
            <ac:picMk id="5" creationId="{14D73B1D-6924-4625-86A4-9130DBED3ED3}"/>
          </ac:picMkLst>
        </pc:picChg>
      </pc:sldChg>
      <pc:sldMasterChg chg="del delSldLayout">
        <pc:chgData name="emma clune" userId="882eae9c12047dad" providerId="LiveId" clId="{FEFF3DF3-2D46-4508-8C61-46F00BD3D900}" dt="2021-09-21T09:59:42.269" v="2364" actId="47"/>
        <pc:sldMasterMkLst>
          <pc:docMk/>
          <pc:sldMasterMk cId="1183826033" sldId="2147483750"/>
        </pc:sldMasterMkLst>
        <pc:sldLayoutChg chg="del">
          <pc:chgData name="emma clune" userId="882eae9c12047dad" providerId="LiveId" clId="{FEFF3DF3-2D46-4508-8C61-46F00BD3D900}" dt="2021-09-21T09:59:42.269" v="2364" actId="47"/>
          <pc:sldLayoutMkLst>
            <pc:docMk/>
            <pc:sldMasterMk cId="1183826033" sldId="2147483750"/>
            <pc:sldLayoutMk cId="2840766800" sldId="2147483751"/>
          </pc:sldLayoutMkLst>
        </pc:sldLayoutChg>
        <pc:sldLayoutChg chg="del">
          <pc:chgData name="emma clune" userId="882eae9c12047dad" providerId="LiveId" clId="{FEFF3DF3-2D46-4508-8C61-46F00BD3D900}" dt="2021-09-21T09:59:42.269" v="2364" actId="47"/>
          <pc:sldLayoutMkLst>
            <pc:docMk/>
            <pc:sldMasterMk cId="1183826033" sldId="2147483750"/>
            <pc:sldLayoutMk cId="807342583" sldId="2147483752"/>
          </pc:sldLayoutMkLst>
        </pc:sldLayoutChg>
        <pc:sldLayoutChg chg="del">
          <pc:chgData name="emma clune" userId="882eae9c12047dad" providerId="LiveId" clId="{FEFF3DF3-2D46-4508-8C61-46F00BD3D900}" dt="2021-09-21T09:59:42.269" v="2364" actId="47"/>
          <pc:sldLayoutMkLst>
            <pc:docMk/>
            <pc:sldMasterMk cId="1183826033" sldId="2147483750"/>
            <pc:sldLayoutMk cId="3462334345" sldId="2147483753"/>
          </pc:sldLayoutMkLst>
        </pc:sldLayoutChg>
        <pc:sldLayoutChg chg="del">
          <pc:chgData name="emma clune" userId="882eae9c12047dad" providerId="LiveId" clId="{FEFF3DF3-2D46-4508-8C61-46F00BD3D900}" dt="2021-09-21T09:59:42.269" v="2364" actId="47"/>
          <pc:sldLayoutMkLst>
            <pc:docMk/>
            <pc:sldMasterMk cId="1183826033" sldId="2147483750"/>
            <pc:sldLayoutMk cId="4016180309" sldId="2147483754"/>
          </pc:sldLayoutMkLst>
        </pc:sldLayoutChg>
        <pc:sldLayoutChg chg="del">
          <pc:chgData name="emma clune" userId="882eae9c12047dad" providerId="LiveId" clId="{FEFF3DF3-2D46-4508-8C61-46F00BD3D900}" dt="2021-09-21T09:59:42.269" v="2364" actId="47"/>
          <pc:sldLayoutMkLst>
            <pc:docMk/>
            <pc:sldMasterMk cId="1183826033" sldId="2147483750"/>
            <pc:sldLayoutMk cId="374304404" sldId="2147483755"/>
          </pc:sldLayoutMkLst>
        </pc:sldLayoutChg>
        <pc:sldLayoutChg chg="del">
          <pc:chgData name="emma clune" userId="882eae9c12047dad" providerId="LiveId" clId="{FEFF3DF3-2D46-4508-8C61-46F00BD3D900}" dt="2021-09-21T09:59:42.269" v="2364" actId="47"/>
          <pc:sldLayoutMkLst>
            <pc:docMk/>
            <pc:sldMasterMk cId="1183826033" sldId="2147483750"/>
            <pc:sldLayoutMk cId="1675628598" sldId="2147483756"/>
          </pc:sldLayoutMkLst>
        </pc:sldLayoutChg>
        <pc:sldLayoutChg chg="del">
          <pc:chgData name="emma clune" userId="882eae9c12047dad" providerId="LiveId" clId="{FEFF3DF3-2D46-4508-8C61-46F00BD3D900}" dt="2021-09-21T09:59:42.269" v="2364" actId="47"/>
          <pc:sldLayoutMkLst>
            <pc:docMk/>
            <pc:sldMasterMk cId="1183826033" sldId="2147483750"/>
            <pc:sldLayoutMk cId="2048468533" sldId="2147483757"/>
          </pc:sldLayoutMkLst>
        </pc:sldLayoutChg>
        <pc:sldLayoutChg chg="del">
          <pc:chgData name="emma clune" userId="882eae9c12047dad" providerId="LiveId" clId="{FEFF3DF3-2D46-4508-8C61-46F00BD3D900}" dt="2021-09-21T09:59:42.269" v="2364" actId="47"/>
          <pc:sldLayoutMkLst>
            <pc:docMk/>
            <pc:sldMasterMk cId="1183826033" sldId="2147483750"/>
            <pc:sldLayoutMk cId="306171798" sldId="2147483758"/>
          </pc:sldLayoutMkLst>
        </pc:sldLayoutChg>
        <pc:sldLayoutChg chg="del">
          <pc:chgData name="emma clune" userId="882eae9c12047dad" providerId="LiveId" clId="{FEFF3DF3-2D46-4508-8C61-46F00BD3D900}" dt="2021-09-21T09:59:42.269" v="2364" actId="47"/>
          <pc:sldLayoutMkLst>
            <pc:docMk/>
            <pc:sldMasterMk cId="1183826033" sldId="2147483750"/>
            <pc:sldLayoutMk cId="4117497703" sldId="2147483759"/>
          </pc:sldLayoutMkLst>
        </pc:sldLayoutChg>
        <pc:sldLayoutChg chg="del">
          <pc:chgData name="emma clune" userId="882eae9c12047dad" providerId="LiveId" clId="{FEFF3DF3-2D46-4508-8C61-46F00BD3D900}" dt="2021-09-21T09:59:42.269" v="2364" actId="47"/>
          <pc:sldLayoutMkLst>
            <pc:docMk/>
            <pc:sldMasterMk cId="1183826033" sldId="2147483750"/>
            <pc:sldLayoutMk cId="94689372" sldId="2147483760"/>
          </pc:sldLayoutMkLst>
        </pc:sldLayoutChg>
        <pc:sldLayoutChg chg="del">
          <pc:chgData name="emma clune" userId="882eae9c12047dad" providerId="LiveId" clId="{FEFF3DF3-2D46-4508-8C61-46F00BD3D900}" dt="2021-09-21T09:59:42.269" v="2364" actId="47"/>
          <pc:sldLayoutMkLst>
            <pc:docMk/>
            <pc:sldMasterMk cId="1183826033" sldId="2147483750"/>
            <pc:sldLayoutMk cId="1266955090" sldId="2147483761"/>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309F8-1350-E646-BDCF-B986450F6819}" type="slidenum">
              <a:rPr lang="en-US" smtClean="0"/>
              <a:t>‹#›</a:t>
            </a:fld>
            <a:endParaRPr lang="en-US" dirty="0"/>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0086"/>
          <a:stretch/>
        </p:blipFill>
        <p:spPr>
          <a:xfrm>
            <a:off x="0" y="0"/>
            <a:ext cx="12192000" cy="6887980"/>
          </a:xfrm>
          <a:prstGeom prst="rect">
            <a:avLst/>
          </a:prstGeom>
        </p:spPr>
      </p:pic>
    </p:spTree>
    <p:extLst>
      <p:ext uri="{BB962C8B-B14F-4D97-AF65-F5344CB8AC3E}">
        <p14:creationId xmlns:p14="http://schemas.microsoft.com/office/powerpoint/2010/main" val="377002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348697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42857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385607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290592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334526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307437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84847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140855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253427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5D2099-D754-E345-90FF-DD424120C574}"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309F8-1350-E646-BDCF-B986450F6819}" type="slidenum">
              <a:rPr lang="en-US" smtClean="0"/>
              <a:t>‹#›</a:t>
            </a:fld>
            <a:endParaRPr lang="en-US" dirty="0"/>
          </a:p>
        </p:txBody>
      </p:sp>
    </p:spTree>
    <p:extLst>
      <p:ext uri="{BB962C8B-B14F-4D97-AF65-F5344CB8AC3E}">
        <p14:creationId xmlns:p14="http://schemas.microsoft.com/office/powerpoint/2010/main" val="419254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D2099-D754-E345-90FF-DD424120C574}" type="datetimeFigureOut">
              <a:rPr lang="en-US" smtClean="0"/>
              <a:t>9/27/2021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309F8-1350-E646-BDCF-B986450F6819}" type="slidenum">
              <a:rPr lang="en-US" smtClean="0"/>
              <a:t>‹#›</a:t>
            </a:fld>
            <a:endParaRPr lang="en-US" dirty="0"/>
          </a:p>
        </p:txBody>
      </p:sp>
      <p:pic>
        <p:nvPicPr>
          <p:cNvPr id="7" name="Content Placeholder 3"/>
          <p:cNvPicPr>
            <a:picLocks noChangeAspect="1"/>
          </p:cNvPicPr>
          <p:nvPr userDrawn="1"/>
        </p:nvPicPr>
        <p:blipFill rotWithShape="1">
          <a:blip r:embed="rId13" cstate="print">
            <a:extLst>
              <a:ext uri="{28A0092B-C50C-407E-A947-70E740481C1C}">
                <a14:useLocalDpi xmlns:a14="http://schemas.microsoft.com/office/drawing/2010/main" val="0"/>
              </a:ext>
            </a:extLst>
          </a:blip>
          <a:srcRect t="90174"/>
          <a:stretch/>
        </p:blipFill>
        <p:spPr>
          <a:xfrm>
            <a:off x="0" y="6041036"/>
            <a:ext cx="12192000" cy="846943"/>
          </a:xfrm>
          <a:prstGeom prst="rect">
            <a:avLst/>
          </a:prstGeom>
        </p:spPr>
      </p:pic>
    </p:spTree>
    <p:extLst>
      <p:ext uri="{BB962C8B-B14F-4D97-AF65-F5344CB8AC3E}">
        <p14:creationId xmlns:p14="http://schemas.microsoft.com/office/powerpoint/2010/main" val="30952694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bcohco.com/improve-your-social-footprint-with-dice-essentials?coupon=INSURANCE-INSTITUTE-OF-BRISTO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84E30-1939-424C-A69E-69F708878153}"/>
              </a:ext>
            </a:extLst>
          </p:cNvPr>
          <p:cNvSpPr>
            <a:spLocks noGrp="1"/>
          </p:cNvSpPr>
          <p:nvPr>
            <p:ph type="ctrTitle"/>
          </p:nvPr>
        </p:nvSpPr>
        <p:spPr/>
        <p:txBody>
          <a:bodyPr/>
          <a:lstStyle/>
          <a:p>
            <a:r>
              <a:rPr lang="en-GB" dirty="0"/>
              <a:t>Insurance Institute of Bristol</a:t>
            </a:r>
          </a:p>
        </p:txBody>
      </p:sp>
      <p:sp>
        <p:nvSpPr>
          <p:cNvPr id="3" name="Subtitle 2">
            <a:extLst>
              <a:ext uri="{FF2B5EF4-FFF2-40B4-BE49-F238E27FC236}">
                <a16:creationId xmlns:a16="http://schemas.microsoft.com/office/drawing/2014/main" xmlns="" id="{90FE9DFF-E77C-4ABD-8D1C-300043982BB2}"/>
              </a:ext>
            </a:extLst>
          </p:cNvPr>
          <p:cNvSpPr>
            <a:spLocks noGrp="1"/>
          </p:cNvSpPr>
          <p:nvPr>
            <p:ph type="subTitle" idx="1"/>
          </p:nvPr>
        </p:nvSpPr>
        <p:spPr/>
        <p:txBody>
          <a:bodyPr/>
          <a:lstStyle/>
          <a:p>
            <a:r>
              <a:rPr lang="en-GB" dirty="0"/>
              <a:t>Exploring Inclusion and Diversity</a:t>
            </a:r>
          </a:p>
          <a:p>
            <a:r>
              <a:rPr lang="en-GB" dirty="0"/>
              <a:t>21</a:t>
            </a:r>
            <a:r>
              <a:rPr lang="en-GB" baseline="30000" dirty="0"/>
              <a:t>st</a:t>
            </a:r>
            <a:r>
              <a:rPr lang="en-GB" dirty="0"/>
              <a:t> Sept 2021 - Session 1 </a:t>
            </a:r>
          </a:p>
        </p:txBody>
      </p:sp>
    </p:spTree>
    <p:extLst>
      <p:ext uri="{BB962C8B-B14F-4D97-AF65-F5344CB8AC3E}">
        <p14:creationId xmlns:p14="http://schemas.microsoft.com/office/powerpoint/2010/main" val="171312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A1051-6C13-4870-9FF2-60A6BF34526B}"/>
              </a:ext>
            </a:extLst>
          </p:cNvPr>
          <p:cNvSpPr>
            <a:spLocks noGrp="1"/>
          </p:cNvSpPr>
          <p:nvPr>
            <p:ph type="title"/>
          </p:nvPr>
        </p:nvSpPr>
        <p:spPr/>
        <p:txBody>
          <a:bodyPr/>
          <a:lstStyle/>
          <a:p>
            <a:r>
              <a:rPr lang="en-GB" dirty="0"/>
              <a:t>Intersectionality</a:t>
            </a:r>
          </a:p>
        </p:txBody>
      </p:sp>
      <p:sp>
        <p:nvSpPr>
          <p:cNvPr id="4" name="TextBox 3">
            <a:extLst>
              <a:ext uri="{FF2B5EF4-FFF2-40B4-BE49-F238E27FC236}">
                <a16:creationId xmlns:a16="http://schemas.microsoft.com/office/drawing/2014/main" xmlns="" id="{7F63D41A-81A7-486A-9F6D-C21B362DD379}"/>
              </a:ext>
            </a:extLst>
          </p:cNvPr>
          <p:cNvSpPr txBox="1"/>
          <p:nvPr/>
        </p:nvSpPr>
        <p:spPr>
          <a:xfrm>
            <a:off x="1730829" y="2174323"/>
            <a:ext cx="8588828" cy="2031325"/>
          </a:xfrm>
          <a:prstGeom prst="rect">
            <a:avLst/>
          </a:prstGeom>
          <a:noFill/>
        </p:spPr>
        <p:txBody>
          <a:bodyPr wrap="square">
            <a:spAutoFit/>
          </a:bodyPr>
          <a:lstStyle/>
          <a:p>
            <a:r>
              <a:rPr lang="en-GB" b="0" i="0" dirty="0">
                <a:solidFill>
                  <a:srgbClr val="4C4E4D"/>
                </a:solidFill>
                <a:effectLst/>
                <a:latin typeface="Balto"/>
              </a:rPr>
              <a:t>“Intersectionality was a prism to bring to light dynamics within discrimination law that weren’t being appreciated by the courts</a:t>
            </a:r>
            <a:r>
              <a:rPr lang="en-GB" dirty="0">
                <a:solidFill>
                  <a:srgbClr val="4C4E4D"/>
                </a:solidFill>
                <a:latin typeface="Balto"/>
              </a:rPr>
              <a:t>. </a:t>
            </a:r>
            <a:r>
              <a:rPr lang="en-GB" b="0" i="0" dirty="0">
                <a:solidFill>
                  <a:srgbClr val="4C4E4D"/>
                </a:solidFill>
                <a:effectLst/>
                <a:latin typeface="Balto"/>
              </a:rPr>
              <a:t>In particular, courts seem to think that race discrimination was what happened to all black people across gender and sex discrimination was what happened to all women, and if that is your framework, of course, what happens to black women and other women of </a:t>
            </a:r>
            <a:r>
              <a:rPr lang="en-GB" b="0" i="0" dirty="0" err="1">
                <a:solidFill>
                  <a:srgbClr val="4C4E4D"/>
                </a:solidFill>
                <a:effectLst/>
                <a:latin typeface="Balto"/>
              </a:rPr>
              <a:t>color</a:t>
            </a:r>
            <a:r>
              <a:rPr lang="en-GB" b="0" i="0" dirty="0">
                <a:solidFill>
                  <a:srgbClr val="4C4E4D"/>
                </a:solidFill>
                <a:effectLst/>
                <a:latin typeface="Balto"/>
              </a:rPr>
              <a:t> is going to be difficult to see.” </a:t>
            </a:r>
          </a:p>
          <a:p>
            <a:pPr algn="r"/>
            <a:r>
              <a:rPr lang="en-GB" b="0" i="0" dirty="0">
                <a:solidFill>
                  <a:srgbClr val="4C4E4D"/>
                </a:solidFill>
                <a:effectLst/>
                <a:latin typeface="Balto"/>
              </a:rPr>
              <a:t> </a:t>
            </a:r>
          </a:p>
          <a:p>
            <a:pPr algn="r"/>
            <a:r>
              <a:rPr lang="en-GB" b="1" i="1" dirty="0" err="1">
                <a:solidFill>
                  <a:srgbClr val="666666"/>
                </a:solidFill>
                <a:effectLst/>
                <a:latin typeface="Balto"/>
              </a:rPr>
              <a:t>Kimberlé</a:t>
            </a:r>
            <a:r>
              <a:rPr lang="en-GB" b="1" i="1" dirty="0">
                <a:solidFill>
                  <a:srgbClr val="666666"/>
                </a:solidFill>
                <a:effectLst/>
                <a:latin typeface="Balto"/>
              </a:rPr>
              <a:t> Crenshaw</a:t>
            </a:r>
            <a:endParaRPr lang="en-GB" b="1" i="1" dirty="0"/>
          </a:p>
        </p:txBody>
      </p:sp>
    </p:spTree>
    <p:extLst>
      <p:ext uri="{BB962C8B-B14F-4D97-AF65-F5344CB8AC3E}">
        <p14:creationId xmlns:p14="http://schemas.microsoft.com/office/powerpoint/2010/main" val="61209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A1051-6C13-4870-9FF2-60A6BF34526B}"/>
              </a:ext>
            </a:extLst>
          </p:cNvPr>
          <p:cNvSpPr>
            <a:spLocks noGrp="1"/>
          </p:cNvSpPr>
          <p:nvPr>
            <p:ph type="title"/>
          </p:nvPr>
        </p:nvSpPr>
        <p:spPr/>
        <p:txBody>
          <a:bodyPr/>
          <a:lstStyle/>
          <a:p>
            <a:r>
              <a:rPr lang="en-GB" dirty="0"/>
              <a:t>It’s easy to change this….isn’t it?</a:t>
            </a:r>
          </a:p>
        </p:txBody>
      </p:sp>
      <p:pic>
        <p:nvPicPr>
          <p:cNvPr id="5" name="Picture 4">
            <a:extLst>
              <a:ext uri="{FF2B5EF4-FFF2-40B4-BE49-F238E27FC236}">
                <a16:creationId xmlns:a16="http://schemas.microsoft.com/office/drawing/2014/main" xmlns="" id="{14D73B1D-6924-4625-86A4-9130DBED3ED3}"/>
              </a:ext>
            </a:extLst>
          </p:cNvPr>
          <p:cNvPicPr>
            <a:picLocks noChangeAspect="1"/>
          </p:cNvPicPr>
          <p:nvPr/>
        </p:nvPicPr>
        <p:blipFill>
          <a:blip r:embed="rId2"/>
          <a:stretch>
            <a:fillRect/>
          </a:stretch>
        </p:blipFill>
        <p:spPr>
          <a:xfrm>
            <a:off x="4136571" y="1976506"/>
            <a:ext cx="3496163" cy="3429479"/>
          </a:xfrm>
          <a:prstGeom prst="rect">
            <a:avLst/>
          </a:prstGeom>
        </p:spPr>
      </p:pic>
    </p:spTree>
    <p:extLst>
      <p:ext uri="{BB962C8B-B14F-4D97-AF65-F5344CB8AC3E}">
        <p14:creationId xmlns:p14="http://schemas.microsoft.com/office/powerpoint/2010/main" val="41517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A1051-6C13-4870-9FF2-60A6BF34526B}"/>
              </a:ext>
            </a:extLst>
          </p:cNvPr>
          <p:cNvSpPr>
            <a:spLocks noGrp="1"/>
          </p:cNvSpPr>
          <p:nvPr>
            <p:ph type="title"/>
          </p:nvPr>
        </p:nvSpPr>
        <p:spPr/>
        <p:txBody>
          <a:bodyPr/>
          <a:lstStyle/>
          <a:p>
            <a:r>
              <a:rPr lang="en-GB" dirty="0"/>
              <a:t>Resources</a:t>
            </a:r>
          </a:p>
        </p:txBody>
      </p:sp>
      <p:sp>
        <p:nvSpPr>
          <p:cNvPr id="6" name="TextBox 5">
            <a:extLst>
              <a:ext uri="{FF2B5EF4-FFF2-40B4-BE49-F238E27FC236}">
                <a16:creationId xmlns:a16="http://schemas.microsoft.com/office/drawing/2014/main" xmlns="" id="{A539036E-03BC-4AC9-8A25-77B1BAD53AA3}"/>
              </a:ext>
            </a:extLst>
          </p:cNvPr>
          <p:cNvSpPr txBox="1"/>
          <p:nvPr/>
        </p:nvSpPr>
        <p:spPr>
          <a:xfrm>
            <a:off x="5501771" y="3720880"/>
            <a:ext cx="11059886" cy="338554"/>
          </a:xfrm>
          <a:prstGeom prst="rect">
            <a:avLst/>
          </a:prstGeom>
          <a:noFill/>
        </p:spPr>
        <p:txBody>
          <a:bodyPr wrap="square">
            <a:spAutoFit/>
          </a:bodyPr>
          <a:lstStyle/>
          <a:p>
            <a:r>
              <a:rPr lang="en-GB" sz="1600" dirty="0"/>
              <a:t>https://implicit.harvard.edu/implicit/takeatest.html</a:t>
            </a:r>
          </a:p>
        </p:txBody>
      </p:sp>
      <p:sp>
        <p:nvSpPr>
          <p:cNvPr id="7" name="TextBox 6">
            <a:extLst>
              <a:ext uri="{FF2B5EF4-FFF2-40B4-BE49-F238E27FC236}">
                <a16:creationId xmlns:a16="http://schemas.microsoft.com/office/drawing/2014/main" xmlns="" id="{526803A3-D7A1-45EA-B9C8-ACB5B2DA54CE}"/>
              </a:ext>
            </a:extLst>
          </p:cNvPr>
          <p:cNvSpPr txBox="1"/>
          <p:nvPr/>
        </p:nvSpPr>
        <p:spPr>
          <a:xfrm>
            <a:off x="5501771" y="4439472"/>
            <a:ext cx="11059886" cy="338554"/>
          </a:xfrm>
          <a:prstGeom prst="rect">
            <a:avLst/>
          </a:prstGeom>
          <a:noFill/>
        </p:spPr>
        <p:txBody>
          <a:bodyPr wrap="square">
            <a:spAutoFit/>
          </a:bodyPr>
          <a:lstStyle/>
          <a:p>
            <a:r>
              <a:rPr lang="en-GB" sz="1600" dirty="0"/>
              <a:t>https://www.youtube.com/watch?v=hDd3bzA7450</a:t>
            </a:r>
          </a:p>
        </p:txBody>
      </p:sp>
      <p:sp>
        <p:nvSpPr>
          <p:cNvPr id="8" name="TextBox 7">
            <a:extLst>
              <a:ext uri="{FF2B5EF4-FFF2-40B4-BE49-F238E27FC236}">
                <a16:creationId xmlns:a16="http://schemas.microsoft.com/office/drawing/2014/main" xmlns="" id="{5BA06441-926C-47B6-B6E4-0ED891FDE6C5}"/>
              </a:ext>
            </a:extLst>
          </p:cNvPr>
          <p:cNvSpPr txBox="1"/>
          <p:nvPr/>
        </p:nvSpPr>
        <p:spPr>
          <a:xfrm>
            <a:off x="5501771" y="3115653"/>
            <a:ext cx="11059886" cy="338554"/>
          </a:xfrm>
          <a:prstGeom prst="rect">
            <a:avLst/>
          </a:prstGeom>
          <a:noFill/>
        </p:spPr>
        <p:txBody>
          <a:bodyPr wrap="square">
            <a:spAutoFit/>
          </a:bodyPr>
          <a:lstStyle/>
          <a:p>
            <a:r>
              <a:rPr lang="en-GB" sz="1600" dirty="0"/>
              <a:t>https://www.ted.com/talks/mena_fombo_no_you_cannot_touch_my_hair</a:t>
            </a:r>
          </a:p>
        </p:txBody>
      </p:sp>
      <p:sp>
        <p:nvSpPr>
          <p:cNvPr id="10" name="TextBox 9">
            <a:extLst>
              <a:ext uri="{FF2B5EF4-FFF2-40B4-BE49-F238E27FC236}">
                <a16:creationId xmlns:a16="http://schemas.microsoft.com/office/drawing/2014/main" xmlns="" id="{7DDF84DC-F112-49E8-93CD-CB8B0DC32B3F}"/>
              </a:ext>
            </a:extLst>
          </p:cNvPr>
          <p:cNvSpPr txBox="1"/>
          <p:nvPr/>
        </p:nvSpPr>
        <p:spPr>
          <a:xfrm>
            <a:off x="5501771" y="2009169"/>
            <a:ext cx="5982657" cy="830997"/>
          </a:xfrm>
          <a:prstGeom prst="rect">
            <a:avLst/>
          </a:prstGeom>
          <a:noFill/>
        </p:spPr>
        <p:txBody>
          <a:bodyPr wrap="square">
            <a:spAutoFit/>
          </a:bodyPr>
          <a:lstStyle/>
          <a:p>
            <a:r>
              <a:rPr lang="en-GB" sz="1600" dirty="0"/>
              <a:t>https://www.vox.com/the-highlight/2019/5/20/18542843/intersectionality-conservatism-law-race-gender-discrimination</a:t>
            </a:r>
          </a:p>
        </p:txBody>
      </p:sp>
      <p:sp>
        <p:nvSpPr>
          <p:cNvPr id="4" name="TextBox 3">
            <a:extLst>
              <a:ext uri="{FF2B5EF4-FFF2-40B4-BE49-F238E27FC236}">
                <a16:creationId xmlns:a16="http://schemas.microsoft.com/office/drawing/2014/main" xmlns="" id="{652AA457-6E32-4F60-A30F-D732DE2D163E}"/>
              </a:ext>
            </a:extLst>
          </p:cNvPr>
          <p:cNvSpPr txBox="1"/>
          <p:nvPr/>
        </p:nvSpPr>
        <p:spPr>
          <a:xfrm>
            <a:off x="707572" y="3058945"/>
            <a:ext cx="3524189" cy="400110"/>
          </a:xfrm>
          <a:prstGeom prst="rect">
            <a:avLst/>
          </a:prstGeom>
          <a:noFill/>
        </p:spPr>
        <p:txBody>
          <a:bodyPr wrap="square" rtlCol="0">
            <a:spAutoFit/>
          </a:bodyPr>
          <a:lstStyle/>
          <a:p>
            <a:r>
              <a:rPr lang="en-GB" sz="2000" b="1" dirty="0"/>
              <a:t>Mena </a:t>
            </a:r>
            <a:r>
              <a:rPr lang="en-GB" sz="2000" b="1" dirty="0" err="1"/>
              <a:t>Fombo</a:t>
            </a:r>
            <a:r>
              <a:rPr lang="en-GB" sz="2000" b="1" dirty="0"/>
              <a:t> – Bristol </a:t>
            </a:r>
            <a:r>
              <a:rPr lang="en-GB" sz="2000" b="1" dirty="0" err="1"/>
              <a:t>Tedx</a:t>
            </a:r>
            <a:endParaRPr lang="en-GB" sz="2000" b="1" dirty="0"/>
          </a:p>
        </p:txBody>
      </p:sp>
      <p:sp>
        <p:nvSpPr>
          <p:cNvPr id="11" name="TextBox 10">
            <a:extLst>
              <a:ext uri="{FF2B5EF4-FFF2-40B4-BE49-F238E27FC236}">
                <a16:creationId xmlns:a16="http://schemas.microsoft.com/office/drawing/2014/main" xmlns="" id="{7CECE019-003C-493C-BA4F-B329A0D10ED5}"/>
              </a:ext>
            </a:extLst>
          </p:cNvPr>
          <p:cNvSpPr txBox="1"/>
          <p:nvPr/>
        </p:nvSpPr>
        <p:spPr>
          <a:xfrm>
            <a:off x="707572" y="2085868"/>
            <a:ext cx="3191795" cy="400110"/>
          </a:xfrm>
          <a:prstGeom prst="rect">
            <a:avLst/>
          </a:prstGeom>
          <a:noFill/>
        </p:spPr>
        <p:txBody>
          <a:bodyPr wrap="square" rtlCol="0">
            <a:spAutoFit/>
          </a:bodyPr>
          <a:lstStyle/>
          <a:p>
            <a:r>
              <a:rPr lang="en-GB" sz="2000" b="1" dirty="0"/>
              <a:t>Origins of Intersectionality</a:t>
            </a:r>
          </a:p>
        </p:txBody>
      </p:sp>
      <p:sp>
        <p:nvSpPr>
          <p:cNvPr id="12" name="TextBox 11">
            <a:extLst>
              <a:ext uri="{FF2B5EF4-FFF2-40B4-BE49-F238E27FC236}">
                <a16:creationId xmlns:a16="http://schemas.microsoft.com/office/drawing/2014/main" xmlns="" id="{3A7B37FF-388E-4949-AC9E-4BD59BA9BC97}"/>
              </a:ext>
            </a:extLst>
          </p:cNvPr>
          <p:cNvSpPr txBox="1"/>
          <p:nvPr/>
        </p:nvSpPr>
        <p:spPr>
          <a:xfrm>
            <a:off x="726413" y="3697047"/>
            <a:ext cx="2533627" cy="400110"/>
          </a:xfrm>
          <a:prstGeom prst="rect">
            <a:avLst/>
          </a:prstGeom>
          <a:noFill/>
        </p:spPr>
        <p:txBody>
          <a:bodyPr wrap="square" rtlCol="0">
            <a:spAutoFit/>
          </a:bodyPr>
          <a:lstStyle/>
          <a:p>
            <a:r>
              <a:rPr lang="en-GB" sz="2000" b="1" dirty="0"/>
              <a:t>Implicit Bias Test</a:t>
            </a:r>
          </a:p>
        </p:txBody>
      </p:sp>
      <p:sp>
        <p:nvSpPr>
          <p:cNvPr id="13" name="TextBox 12">
            <a:extLst>
              <a:ext uri="{FF2B5EF4-FFF2-40B4-BE49-F238E27FC236}">
                <a16:creationId xmlns:a16="http://schemas.microsoft.com/office/drawing/2014/main" xmlns="" id="{FE7A5ACF-8E27-498E-91B6-DC92853ABC7B}"/>
              </a:ext>
            </a:extLst>
          </p:cNvPr>
          <p:cNvSpPr txBox="1"/>
          <p:nvPr/>
        </p:nvSpPr>
        <p:spPr>
          <a:xfrm>
            <a:off x="707572" y="4377916"/>
            <a:ext cx="4484913" cy="400110"/>
          </a:xfrm>
          <a:prstGeom prst="rect">
            <a:avLst/>
          </a:prstGeom>
          <a:noFill/>
        </p:spPr>
        <p:txBody>
          <a:bodyPr wrap="square" rtlCol="0">
            <a:spAutoFit/>
          </a:bodyPr>
          <a:lstStyle/>
          <a:p>
            <a:r>
              <a:rPr lang="en-GB" sz="2000" b="1" dirty="0"/>
              <a:t>Micro-aggressions and mosquito bites</a:t>
            </a:r>
          </a:p>
        </p:txBody>
      </p:sp>
      <p:sp>
        <p:nvSpPr>
          <p:cNvPr id="14" name="TextBox 13">
            <a:extLst>
              <a:ext uri="{FF2B5EF4-FFF2-40B4-BE49-F238E27FC236}">
                <a16:creationId xmlns:a16="http://schemas.microsoft.com/office/drawing/2014/main" xmlns="" id="{A5ED68D1-D715-4AB3-B472-D231FB8208D6}"/>
              </a:ext>
            </a:extLst>
          </p:cNvPr>
          <p:cNvSpPr txBox="1"/>
          <p:nvPr/>
        </p:nvSpPr>
        <p:spPr>
          <a:xfrm>
            <a:off x="5501771" y="4986642"/>
            <a:ext cx="6516058" cy="646331"/>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Times New Roman" panose="02020603050405020304" pitchFamily="18" charset="0"/>
                <a:hlinkClick r:id="rId2"/>
              </a:rPr>
              <a:t>https://www.bcohco.com/improve-your-social-footprint-with-dice-essentials?coupon=INSURANCE-INSTITUTE-OF-BRISTOL</a:t>
            </a:r>
            <a:endParaRPr lang="en-GB" dirty="0"/>
          </a:p>
        </p:txBody>
      </p:sp>
      <p:sp>
        <p:nvSpPr>
          <p:cNvPr id="15" name="TextBox 14">
            <a:extLst>
              <a:ext uri="{FF2B5EF4-FFF2-40B4-BE49-F238E27FC236}">
                <a16:creationId xmlns:a16="http://schemas.microsoft.com/office/drawing/2014/main" xmlns="" id="{6E0A588C-579E-4A18-B336-9D32374BA342}"/>
              </a:ext>
            </a:extLst>
          </p:cNvPr>
          <p:cNvSpPr txBox="1"/>
          <p:nvPr/>
        </p:nvSpPr>
        <p:spPr>
          <a:xfrm>
            <a:off x="707572" y="5173206"/>
            <a:ext cx="4484913" cy="1015663"/>
          </a:xfrm>
          <a:prstGeom prst="rect">
            <a:avLst/>
          </a:prstGeom>
          <a:noFill/>
        </p:spPr>
        <p:txBody>
          <a:bodyPr wrap="square" rtlCol="0">
            <a:spAutoFit/>
          </a:bodyPr>
          <a:lstStyle/>
          <a:p>
            <a:r>
              <a:rPr lang="en-GB" sz="2000" b="1" dirty="0"/>
              <a:t>REMEMBER! Do the short online tutorial, free to you for attending the session! </a:t>
            </a:r>
          </a:p>
        </p:txBody>
      </p:sp>
    </p:spTree>
    <p:extLst>
      <p:ext uri="{BB962C8B-B14F-4D97-AF65-F5344CB8AC3E}">
        <p14:creationId xmlns:p14="http://schemas.microsoft.com/office/powerpoint/2010/main" val="276730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879"/>
          <a:stretch/>
        </p:blipFill>
        <p:spPr>
          <a:xfrm>
            <a:off x="192175" y="0"/>
            <a:ext cx="11807319" cy="6880485"/>
          </a:xfrm>
        </p:spPr>
      </p:pic>
    </p:spTree>
    <p:extLst>
      <p:ext uri="{BB962C8B-B14F-4D97-AF65-F5344CB8AC3E}">
        <p14:creationId xmlns:p14="http://schemas.microsoft.com/office/powerpoint/2010/main" val="13273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Inclusion mean?</a:t>
            </a:r>
          </a:p>
        </p:txBody>
      </p:sp>
      <p:sp>
        <p:nvSpPr>
          <p:cNvPr id="3" name="Content Placeholder 2"/>
          <p:cNvSpPr>
            <a:spLocks noGrp="1"/>
          </p:cNvSpPr>
          <p:nvPr>
            <p:ph idx="1"/>
          </p:nvPr>
        </p:nvSpPr>
        <p:spPr>
          <a:xfrm>
            <a:off x="838200" y="1825625"/>
            <a:ext cx="9115269" cy="3091149"/>
          </a:xfrm>
        </p:spPr>
        <p:txBody>
          <a:bodyPr>
            <a:normAutofit/>
          </a:bodyPr>
          <a:lstStyle/>
          <a:p>
            <a:pPr marL="0" indent="0">
              <a:buNone/>
            </a:pPr>
            <a:r>
              <a:rPr lang="en-GB" sz="1600" b="1" dirty="0"/>
              <a:t>Learning objectives:</a:t>
            </a:r>
          </a:p>
          <a:p>
            <a:pPr marL="0" indent="0">
              <a:buNone/>
            </a:pPr>
            <a:r>
              <a:rPr lang="en-GB" sz="1400" dirty="0"/>
              <a:t>You will leave the session knowing how to,</a:t>
            </a:r>
          </a:p>
          <a:p>
            <a:pPr marL="342900" indent="-342900">
              <a:buAutoNum type="arabicPeriod"/>
            </a:pPr>
            <a:r>
              <a:rPr lang="en-GB" sz="1400" dirty="0"/>
              <a:t>Identify your own responses to bias</a:t>
            </a:r>
          </a:p>
          <a:p>
            <a:pPr marL="342900" indent="-342900">
              <a:buAutoNum type="arabicPeriod"/>
            </a:pPr>
            <a:r>
              <a:rPr lang="en-GB" sz="1400" dirty="0"/>
              <a:t>Initiate conversations with colleagues on how they can identify their personal responses to bias</a:t>
            </a:r>
          </a:p>
          <a:p>
            <a:pPr marL="342900" indent="-342900">
              <a:buAutoNum type="arabicPeriod"/>
            </a:pPr>
            <a:r>
              <a:rPr lang="en-GB" sz="1400" dirty="0"/>
              <a:t>Understand the protected characteristics, whilst acknowledging that there is still a need for inclusion beyond them</a:t>
            </a:r>
          </a:p>
          <a:p>
            <a:pPr marL="342900" indent="-342900">
              <a:buAutoNum type="arabicPeriod"/>
            </a:pPr>
            <a:r>
              <a:rPr lang="en-GB" sz="1400" dirty="0"/>
              <a:t>Identify intersectionality and its implications</a:t>
            </a:r>
          </a:p>
          <a:p>
            <a:pPr marL="0" indent="0">
              <a:buNone/>
            </a:pPr>
            <a:endParaRPr lang="en-US" sz="1400" dirty="0"/>
          </a:p>
        </p:txBody>
      </p:sp>
    </p:spTree>
    <p:extLst>
      <p:ext uri="{BB962C8B-B14F-4D97-AF65-F5344CB8AC3E}">
        <p14:creationId xmlns:p14="http://schemas.microsoft.com/office/powerpoint/2010/main" val="335697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720C1-1B1E-4C27-8F93-2433C4CEFBB8}"/>
              </a:ext>
            </a:extLst>
          </p:cNvPr>
          <p:cNvSpPr>
            <a:spLocks noGrp="1"/>
          </p:cNvSpPr>
          <p:nvPr>
            <p:ph type="title"/>
          </p:nvPr>
        </p:nvSpPr>
        <p:spPr/>
        <p:txBody>
          <a:bodyPr/>
          <a:lstStyle/>
          <a:p>
            <a:r>
              <a:rPr lang="en-GB" dirty="0"/>
              <a:t>What is Diversity and Inclusion?</a:t>
            </a:r>
          </a:p>
        </p:txBody>
      </p:sp>
      <p:pic>
        <p:nvPicPr>
          <p:cNvPr id="3" name="Picture 2">
            <a:extLst>
              <a:ext uri="{FF2B5EF4-FFF2-40B4-BE49-F238E27FC236}">
                <a16:creationId xmlns:a16="http://schemas.microsoft.com/office/drawing/2014/main" xmlns="" id="{A14558C2-3C4C-43C3-9D69-A04D10C4D93F}"/>
              </a:ext>
            </a:extLst>
          </p:cNvPr>
          <p:cNvPicPr>
            <a:picLocks noChangeAspect="1"/>
          </p:cNvPicPr>
          <p:nvPr/>
        </p:nvPicPr>
        <p:blipFill>
          <a:blip r:embed="rId2"/>
          <a:stretch>
            <a:fillRect/>
          </a:stretch>
        </p:blipFill>
        <p:spPr>
          <a:xfrm>
            <a:off x="3455314" y="1690688"/>
            <a:ext cx="5281372" cy="4087092"/>
          </a:xfrm>
          <a:prstGeom prst="rect">
            <a:avLst/>
          </a:prstGeom>
        </p:spPr>
      </p:pic>
      <p:pic>
        <p:nvPicPr>
          <p:cNvPr id="4" name="Picture 3">
            <a:extLst>
              <a:ext uri="{FF2B5EF4-FFF2-40B4-BE49-F238E27FC236}">
                <a16:creationId xmlns:a16="http://schemas.microsoft.com/office/drawing/2014/main" xmlns="" id="{6D47B0DB-A7E3-4308-B3E6-EAF40E60BE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8344" y="1768070"/>
            <a:ext cx="2826304" cy="1660930"/>
          </a:xfrm>
          <a:prstGeom prst="rect">
            <a:avLst/>
          </a:prstGeom>
        </p:spPr>
      </p:pic>
      <p:pic>
        <p:nvPicPr>
          <p:cNvPr id="5" name="Picture 4">
            <a:extLst>
              <a:ext uri="{FF2B5EF4-FFF2-40B4-BE49-F238E27FC236}">
                <a16:creationId xmlns:a16="http://schemas.microsoft.com/office/drawing/2014/main" xmlns="" id="{79672973-CBAB-46E1-A7FC-DB81E55A67DC}"/>
              </a:ext>
            </a:extLst>
          </p:cNvPr>
          <p:cNvPicPr>
            <a:picLocks noChangeAspect="1"/>
          </p:cNvPicPr>
          <p:nvPr/>
        </p:nvPicPr>
        <p:blipFill>
          <a:blip r:embed="rId4"/>
          <a:stretch>
            <a:fillRect/>
          </a:stretch>
        </p:blipFill>
        <p:spPr>
          <a:xfrm>
            <a:off x="8897352" y="1678588"/>
            <a:ext cx="3053529" cy="1750412"/>
          </a:xfrm>
          <a:prstGeom prst="rect">
            <a:avLst/>
          </a:prstGeom>
        </p:spPr>
      </p:pic>
      <p:pic>
        <p:nvPicPr>
          <p:cNvPr id="6" name="Picture 5">
            <a:extLst>
              <a:ext uri="{FF2B5EF4-FFF2-40B4-BE49-F238E27FC236}">
                <a16:creationId xmlns:a16="http://schemas.microsoft.com/office/drawing/2014/main" xmlns="" id="{55437FFA-0E46-411F-AAA1-88F4FA4CFB67}"/>
              </a:ext>
            </a:extLst>
          </p:cNvPr>
          <p:cNvPicPr>
            <a:picLocks noChangeAspect="1"/>
          </p:cNvPicPr>
          <p:nvPr/>
        </p:nvPicPr>
        <p:blipFill>
          <a:blip r:embed="rId5"/>
          <a:stretch>
            <a:fillRect/>
          </a:stretch>
        </p:blipFill>
        <p:spPr>
          <a:xfrm>
            <a:off x="8897352" y="3827410"/>
            <a:ext cx="3159726" cy="1950370"/>
          </a:xfrm>
          <a:prstGeom prst="rect">
            <a:avLst/>
          </a:prstGeom>
        </p:spPr>
      </p:pic>
      <p:pic>
        <p:nvPicPr>
          <p:cNvPr id="7" name="Picture 6">
            <a:extLst>
              <a:ext uri="{FF2B5EF4-FFF2-40B4-BE49-F238E27FC236}">
                <a16:creationId xmlns:a16="http://schemas.microsoft.com/office/drawing/2014/main" xmlns="" id="{99C014CC-5760-497A-882C-E0649EB973F8}"/>
              </a:ext>
            </a:extLst>
          </p:cNvPr>
          <p:cNvPicPr>
            <a:picLocks noChangeAspect="1"/>
          </p:cNvPicPr>
          <p:nvPr/>
        </p:nvPicPr>
        <p:blipFill>
          <a:blip r:embed="rId6"/>
          <a:stretch>
            <a:fillRect/>
          </a:stretch>
        </p:blipFill>
        <p:spPr>
          <a:xfrm>
            <a:off x="414730" y="4110612"/>
            <a:ext cx="2879918" cy="1667168"/>
          </a:xfrm>
          <a:prstGeom prst="rect">
            <a:avLst/>
          </a:prstGeom>
        </p:spPr>
      </p:pic>
    </p:spTree>
    <p:extLst>
      <p:ext uri="{BB962C8B-B14F-4D97-AF65-F5344CB8AC3E}">
        <p14:creationId xmlns:p14="http://schemas.microsoft.com/office/powerpoint/2010/main" val="211963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51329-6EA4-4D84-94A4-0715FFE11A33}"/>
              </a:ext>
            </a:extLst>
          </p:cNvPr>
          <p:cNvSpPr>
            <a:spLocks noGrp="1"/>
          </p:cNvSpPr>
          <p:nvPr>
            <p:ph type="title"/>
          </p:nvPr>
        </p:nvSpPr>
        <p:spPr/>
        <p:txBody>
          <a:bodyPr/>
          <a:lstStyle/>
          <a:p>
            <a:r>
              <a:rPr lang="en-GB" dirty="0"/>
              <a:t>What does bias </a:t>
            </a:r>
            <a:r>
              <a:rPr lang="en-GB" i="1" dirty="0"/>
              <a:t>feel</a:t>
            </a:r>
            <a:r>
              <a:rPr lang="en-GB" dirty="0"/>
              <a:t> like?</a:t>
            </a:r>
          </a:p>
        </p:txBody>
      </p:sp>
      <p:pic>
        <p:nvPicPr>
          <p:cNvPr id="4" name="Picture 3" descr="Hand touching water">
            <a:extLst>
              <a:ext uri="{FF2B5EF4-FFF2-40B4-BE49-F238E27FC236}">
                <a16:creationId xmlns:a16="http://schemas.microsoft.com/office/drawing/2014/main" xmlns="" id="{54AD179C-0CA7-4376-AF33-3AEB6A91EF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2903" y="1690688"/>
            <a:ext cx="5926194" cy="3952638"/>
          </a:xfrm>
          <a:prstGeom prst="rect">
            <a:avLst/>
          </a:prstGeom>
          <a:ln>
            <a:noFill/>
          </a:ln>
          <a:effectLst>
            <a:softEdge rad="112500"/>
          </a:effectLst>
        </p:spPr>
      </p:pic>
    </p:spTree>
    <p:extLst>
      <p:ext uri="{BB962C8B-B14F-4D97-AF65-F5344CB8AC3E}">
        <p14:creationId xmlns:p14="http://schemas.microsoft.com/office/powerpoint/2010/main" val="170622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96685-E630-446F-ABEB-2122256BF51C}"/>
              </a:ext>
            </a:extLst>
          </p:cNvPr>
          <p:cNvSpPr>
            <a:spLocks noGrp="1"/>
          </p:cNvSpPr>
          <p:nvPr>
            <p:ph type="title"/>
          </p:nvPr>
        </p:nvSpPr>
        <p:spPr/>
        <p:txBody>
          <a:bodyPr/>
          <a:lstStyle/>
          <a:p>
            <a:r>
              <a:rPr lang="en-GB" dirty="0"/>
              <a:t>Why do we have biases?</a:t>
            </a:r>
          </a:p>
        </p:txBody>
      </p:sp>
      <p:pic>
        <p:nvPicPr>
          <p:cNvPr id="3" name="Graphic 2" descr="Brain outline">
            <a:extLst>
              <a:ext uri="{FF2B5EF4-FFF2-40B4-BE49-F238E27FC236}">
                <a16:creationId xmlns:a16="http://schemas.microsoft.com/office/drawing/2014/main" xmlns="" id="{BAA7D089-8D3B-4336-AB2D-1411F158B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77748" y="2205659"/>
            <a:ext cx="3036384" cy="3036382"/>
          </a:xfrm>
          <a:prstGeom prst="rect">
            <a:avLst/>
          </a:prstGeom>
        </p:spPr>
      </p:pic>
      <p:grpSp>
        <p:nvGrpSpPr>
          <p:cNvPr id="5" name="Group 4">
            <a:extLst>
              <a:ext uri="{FF2B5EF4-FFF2-40B4-BE49-F238E27FC236}">
                <a16:creationId xmlns:a16="http://schemas.microsoft.com/office/drawing/2014/main" xmlns="" id="{E149E95D-FF13-4136-AE6B-CF01BA9A5153}"/>
              </a:ext>
            </a:extLst>
          </p:cNvPr>
          <p:cNvGrpSpPr/>
          <p:nvPr/>
        </p:nvGrpSpPr>
        <p:grpSpPr>
          <a:xfrm>
            <a:off x="8324262" y="4399147"/>
            <a:ext cx="1413276" cy="1413276"/>
            <a:chOff x="6546904" y="1855507"/>
            <a:chExt cx="360000" cy="360000"/>
          </a:xfrm>
        </p:grpSpPr>
        <p:sp>
          <p:nvSpPr>
            <p:cNvPr id="7" name="Rectangle: Rounded Corners 2">
              <a:extLst>
                <a:ext uri="{FF2B5EF4-FFF2-40B4-BE49-F238E27FC236}">
                  <a16:creationId xmlns:a16="http://schemas.microsoft.com/office/drawing/2014/main" xmlns="" id="{5C43AB62-C360-40EB-A44E-E7D6B86E0142}"/>
                </a:ext>
              </a:extLst>
            </p:cNvPr>
            <p:cNvSpPr/>
            <p:nvPr/>
          </p:nvSpPr>
          <p:spPr>
            <a:xfrm>
              <a:off x="6546904" y="1855507"/>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8" name="Rectangle: Rounded Corners 62">
              <a:extLst>
                <a:ext uri="{FF2B5EF4-FFF2-40B4-BE49-F238E27FC236}">
                  <a16:creationId xmlns:a16="http://schemas.microsoft.com/office/drawing/2014/main" xmlns="" id="{BFCDCBEB-8474-4B57-888E-2B97BF0893AF}"/>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Association</a:t>
              </a:r>
              <a:endParaRPr lang="en-AU" sz="1200" dirty="0">
                <a:solidFill>
                  <a:schemeClr val="tx2"/>
                </a:solidFill>
              </a:endParaRPr>
            </a:p>
          </p:txBody>
        </p:sp>
      </p:grpSp>
      <p:grpSp>
        <p:nvGrpSpPr>
          <p:cNvPr id="54" name="Group 53">
            <a:extLst>
              <a:ext uri="{FF2B5EF4-FFF2-40B4-BE49-F238E27FC236}">
                <a16:creationId xmlns:a16="http://schemas.microsoft.com/office/drawing/2014/main" xmlns="" id="{C5B1E733-2848-454F-BCD3-70EB7397C80E}"/>
              </a:ext>
            </a:extLst>
          </p:cNvPr>
          <p:cNvGrpSpPr/>
          <p:nvPr/>
        </p:nvGrpSpPr>
        <p:grpSpPr>
          <a:xfrm>
            <a:off x="3433637" y="1451451"/>
            <a:ext cx="1413276" cy="1424153"/>
            <a:chOff x="3433637" y="1556712"/>
            <a:chExt cx="1413276" cy="1424153"/>
          </a:xfrm>
        </p:grpSpPr>
        <p:grpSp>
          <p:nvGrpSpPr>
            <p:cNvPr id="10" name="Group 9">
              <a:extLst>
                <a:ext uri="{FF2B5EF4-FFF2-40B4-BE49-F238E27FC236}">
                  <a16:creationId xmlns:a16="http://schemas.microsoft.com/office/drawing/2014/main" xmlns="" id="{9087E1A9-096B-41E9-83CD-DFAE3328C6EB}"/>
                </a:ext>
              </a:extLst>
            </p:cNvPr>
            <p:cNvGrpSpPr/>
            <p:nvPr/>
          </p:nvGrpSpPr>
          <p:grpSpPr>
            <a:xfrm>
              <a:off x="3433637" y="1556712"/>
              <a:ext cx="1413276" cy="1413276"/>
              <a:chOff x="6546904" y="1855507"/>
              <a:chExt cx="360000" cy="360000"/>
            </a:xfrm>
          </p:grpSpPr>
          <p:sp>
            <p:nvSpPr>
              <p:cNvPr id="12" name="Rectangle: Rounded Corners 2">
                <a:extLst>
                  <a:ext uri="{FF2B5EF4-FFF2-40B4-BE49-F238E27FC236}">
                    <a16:creationId xmlns:a16="http://schemas.microsoft.com/office/drawing/2014/main" xmlns="" id="{45BEA1E5-1A5F-4C1B-95AB-6B40B278C98F}"/>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3" name="Rectangle: Rounded Corners 62">
                <a:extLst>
                  <a:ext uri="{FF2B5EF4-FFF2-40B4-BE49-F238E27FC236}">
                    <a16:creationId xmlns:a16="http://schemas.microsoft.com/office/drawing/2014/main" xmlns="" id="{5D4B23E1-6B86-4DCA-97AC-A6C2E2D473FB}"/>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Experiences Direct/</a:t>
                </a:r>
              </a:p>
              <a:p>
                <a:pPr algn="ctr">
                  <a:lnSpc>
                    <a:spcPts val="1100"/>
                  </a:lnSpc>
                </a:pPr>
                <a:r>
                  <a:rPr lang="en-AU" sz="1200" b="1" dirty="0">
                    <a:solidFill>
                      <a:schemeClr val="tx2"/>
                    </a:solidFill>
                  </a:rPr>
                  <a:t>Indirect</a:t>
                </a:r>
                <a:endParaRPr lang="en-AU" sz="1200" dirty="0">
                  <a:solidFill>
                    <a:schemeClr val="tx2"/>
                  </a:solidFill>
                </a:endParaRPr>
              </a:p>
            </p:txBody>
          </p:sp>
        </p:grpSp>
        <p:sp>
          <p:nvSpPr>
            <p:cNvPr id="11" name="Isosceles Triangle 10">
              <a:extLst>
                <a:ext uri="{FF2B5EF4-FFF2-40B4-BE49-F238E27FC236}">
                  <a16:creationId xmlns:a16="http://schemas.microsoft.com/office/drawing/2014/main" xmlns="" id="{94BC0A2A-1D19-4E36-89AC-45B175347FF4}"/>
                </a:ext>
              </a:extLst>
            </p:cNvPr>
            <p:cNvSpPr/>
            <p:nvPr/>
          </p:nvSpPr>
          <p:spPr>
            <a:xfrm rot="4137563" flipV="1">
              <a:off x="4480585" y="2624693"/>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5" name="Group 14">
            <a:extLst>
              <a:ext uri="{FF2B5EF4-FFF2-40B4-BE49-F238E27FC236}">
                <a16:creationId xmlns:a16="http://schemas.microsoft.com/office/drawing/2014/main" xmlns="" id="{3B9215A2-E89B-4BC0-A1A2-53E63D99D22D}"/>
              </a:ext>
            </a:extLst>
          </p:cNvPr>
          <p:cNvGrpSpPr/>
          <p:nvPr/>
        </p:nvGrpSpPr>
        <p:grpSpPr>
          <a:xfrm>
            <a:off x="9993464" y="2968244"/>
            <a:ext cx="1413276" cy="1413276"/>
            <a:chOff x="6546904" y="1855507"/>
            <a:chExt cx="360000" cy="360000"/>
          </a:xfrm>
        </p:grpSpPr>
        <p:sp>
          <p:nvSpPr>
            <p:cNvPr id="17" name="Rectangle: Rounded Corners 2">
              <a:extLst>
                <a:ext uri="{FF2B5EF4-FFF2-40B4-BE49-F238E27FC236}">
                  <a16:creationId xmlns:a16="http://schemas.microsoft.com/office/drawing/2014/main" xmlns="" id="{4D0F9AF1-3F53-49F9-90B0-102DACF2EE04}"/>
                </a:ext>
              </a:extLst>
            </p:cNvPr>
            <p:cNvSpPr/>
            <p:nvPr/>
          </p:nvSpPr>
          <p:spPr>
            <a:xfrm>
              <a:off x="6546904" y="1855507"/>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8" name="Rectangle: Rounded Corners 62">
              <a:extLst>
                <a:ext uri="{FF2B5EF4-FFF2-40B4-BE49-F238E27FC236}">
                  <a16:creationId xmlns:a16="http://schemas.microsoft.com/office/drawing/2014/main" xmlns="" id="{88C9DD92-824E-49FD-9EEC-BA78F8A8D927}"/>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Short cuts</a:t>
              </a:r>
              <a:endParaRPr lang="en-AU" sz="1200" dirty="0">
                <a:solidFill>
                  <a:schemeClr val="tx2"/>
                </a:solidFill>
              </a:endParaRPr>
            </a:p>
          </p:txBody>
        </p:sp>
      </p:grpSp>
      <p:grpSp>
        <p:nvGrpSpPr>
          <p:cNvPr id="47" name="Group 46">
            <a:extLst>
              <a:ext uri="{FF2B5EF4-FFF2-40B4-BE49-F238E27FC236}">
                <a16:creationId xmlns:a16="http://schemas.microsoft.com/office/drawing/2014/main" xmlns="" id="{3A9EEFD3-AFF0-4CAB-8663-5135203DDECE}"/>
              </a:ext>
            </a:extLst>
          </p:cNvPr>
          <p:cNvGrpSpPr/>
          <p:nvPr/>
        </p:nvGrpSpPr>
        <p:grpSpPr>
          <a:xfrm>
            <a:off x="817656" y="4399147"/>
            <a:ext cx="1617107" cy="1413276"/>
            <a:chOff x="1829655" y="4159991"/>
            <a:chExt cx="1617107" cy="1413276"/>
          </a:xfrm>
        </p:grpSpPr>
        <p:grpSp>
          <p:nvGrpSpPr>
            <p:cNvPr id="20" name="Group 19">
              <a:extLst>
                <a:ext uri="{FF2B5EF4-FFF2-40B4-BE49-F238E27FC236}">
                  <a16:creationId xmlns:a16="http://schemas.microsoft.com/office/drawing/2014/main" xmlns="" id="{4F78B93D-7A4E-4087-8D75-50AA071AEA4F}"/>
                </a:ext>
              </a:extLst>
            </p:cNvPr>
            <p:cNvGrpSpPr/>
            <p:nvPr/>
          </p:nvGrpSpPr>
          <p:grpSpPr>
            <a:xfrm>
              <a:off x="1829655" y="4159991"/>
              <a:ext cx="1413276" cy="1413276"/>
              <a:chOff x="6546904" y="1855507"/>
              <a:chExt cx="360000" cy="360000"/>
            </a:xfrm>
          </p:grpSpPr>
          <p:sp>
            <p:nvSpPr>
              <p:cNvPr id="22" name="Rectangle: Rounded Corners 2">
                <a:extLst>
                  <a:ext uri="{FF2B5EF4-FFF2-40B4-BE49-F238E27FC236}">
                    <a16:creationId xmlns:a16="http://schemas.microsoft.com/office/drawing/2014/main" xmlns="" id="{3CDEC992-0413-4071-A735-1C99C4675296}"/>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23" name="Rectangle: Rounded Corners 62">
                <a:extLst>
                  <a:ext uri="{FF2B5EF4-FFF2-40B4-BE49-F238E27FC236}">
                    <a16:creationId xmlns:a16="http://schemas.microsoft.com/office/drawing/2014/main" xmlns="" id="{8EB6239A-71AB-4341-ACE0-5CA3FCFD674B}"/>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Society Stereotypes</a:t>
                </a:r>
                <a:endParaRPr lang="en-AU" sz="1200" dirty="0">
                  <a:solidFill>
                    <a:schemeClr val="tx2"/>
                  </a:solidFill>
                </a:endParaRPr>
              </a:p>
            </p:txBody>
          </p:sp>
        </p:grpSp>
        <p:sp>
          <p:nvSpPr>
            <p:cNvPr id="21" name="Isosceles Triangle 20">
              <a:extLst>
                <a:ext uri="{FF2B5EF4-FFF2-40B4-BE49-F238E27FC236}">
                  <a16:creationId xmlns:a16="http://schemas.microsoft.com/office/drawing/2014/main" xmlns="" id="{586FCC59-5C54-4E87-8442-83F0047AD369}"/>
                </a:ext>
              </a:extLst>
            </p:cNvPr>
            <p:cNvSpPr/>
            <p:nvPr/>
          </p:nvSpPr>
          <p:spPr>
            <a:xfrm rot="391507" flipV="1">
              <a:off x="3064207" y="4485735"/>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48" name="Group 47">
            <a:extLst>
              <a:ext uri="{FF2B5EF4-FFF2-40B4-BE49-F238E27FC236}">
                <a16:creationId xmlns:a16="http://schemas.microsoft.com/office/drawing/2014/main" xmlns="" id="{4A7C2FED-E8E1-496F-BB3A-FB9780C86830}"/>
              </a:ext>
            </a:extLst>
          </p:cNvPr>
          <p:cNvGrpSpPr/>
          <p:nvPr/>
        </p:nvGrpSpPr>
        <p:grpSpPr>
          <a:xfrm>
            <a:off x="673097" y="1456889"/>
            <a:ext cx="1565414" cy="1413276"/>
            <a:chOff x="1821996" y="1638673"/>
            <a:chExt cx="1565414" cy="1413276"/>
          </a:xfrm>
        </p:grpSpPr>
        <p:grpSp>
          <p:nvGrpSpPr>
            <p:cNvPr id="25" name="Group 24">
              <a:extLst>
                <a:ext uri="{FF2B5EF4-FFF2-40B4-BE49-F238E27FC236}">
                  <a16:creationId xmlns:a16="http://schemas.microsoft.com/office/drawing/2014/main" xmlns="" id="{BCA5442E-B431-4A8E-8C9D-542D4FC6DEDE}"/>
                </a:ext>
              </a:extLst>
            </p:cNvPr>
            <p:cNvGrpSpPr/>
            <p:nvPr/>
          </p:nvGrpSpPr>
          <p:grpSpPr>
            <a:xfrm>
              <a:off x="1821996" y="1638673"/>
              <a:ext cx="1413276" cy="1413276"/>
              <a:chOff x="6546904" y="1855507"/>
              <a:chExt cx="360000" cy="360000"/>
            </a:xfrm>
          </p:grpSpPr>
          <p:sp>
            <p:nvSpPr>
              <p:cNvPr id="27" name="Rectangle: Rounded Corners 2">
                <a:extLst>
                  <a:ext uri="{FF2B5EF4-FFF2-40B4-BE49-F238E27FC236}">
                    <a16:creationId xmlns:a16="http://schemas.microsoft.com/office/drawing/2014/main" xmlns="" id="{880B2D01-8B68-442D-88D4-6CB356755B4F}"/>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28" name="Rectangle: Rounded Corners 62">
                <a:extLst>
                  <a:ext uri="{FF2B5EF4-FFF2-40B4-BE49-F238E27FC236}">
                    <a16:creationId xmlns:a16="http://schemas.microsoft.com/office/drawing/2014/main" xmlns="" id="{1B0A23FD-1D77-4D45-B319-F1C3B326FAB7}"/>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100" b="1" dirty="0">
                    <a:solidFill>
                      <a:schemeClr val="tx2"/>
                    </a:solidFill>
                  </a:rPr>
                  <a:t>Environment</a:t>
                </a:r>
                <a:endParaRPr lang="en-AU" sz="1100" dirty="0">
                  <a:solidFill>
                    <a:schemeClr val="tx2"/>
                  </a:solidFill>
                </a:endParaRPr>
              </a:p>
            </p:txBody>
          </p:sp>
        </p:grpSp>
        <p:sp>
          <p:nvSpPr>
            <p:cNvPr id="26" name="Isosceles Triangle 25">
              <a:extLst>
                <a:ext uri="{FF2B5EF4-FFF2-40B4-BE49-F238E27FC236}">
                  <a16:creationId xmlns:a16="http://schemas.microsoft.com/office/drawing/2014/main" xmlns="" id="{DCA47E63-398A-4E58-AA42-CA186D085D4D}"/>
                </a:ext>
              </a:extLst>
            </p:cNvPr>
            <p:cNvSpPr/>
            <p:nvPr/>
          </p:nvSpPr>
          <p:spPr>
            <a:xfrm rot="2890548" flipV="1">
              <a:off x="3031238" y="2418581"/>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30" name="Group 29">
            <a:extLst>
              <a:ext uri="{FF2B5EF4-FFF2-40B4-BE49-F238E27FC236}">
                <a16:creationId xmlns:a16="http://schemas.microsoft.com/office/drawing/2014/main" xmlns="" id="{8E2824F4-7246-4877-A400-EC1B693E236E}"/>
              </a:ext>
            </a:extLst>
          </p:cNvPr>
          <p:cNvGrpSpPr/>
          <p:nvPr/>
        </p:nvGrpSpPr>
        <p:grpSpPr>
          <a:xfrm>
            <a:off x="8204638" y="1456889"/>
            <a:ext cx="1413276" cy="1413276"/>
            <a:chOff x="6546904" y="1855507"/>
            <a:chExt cx="360000" cy="360000"/>
          </a:xfrm>
        </p:grpSpPr>
        <p:sp>
          <p:nvSpPr>
            <p:cNvPr id="32" name="Rectangle: Rounded Corners 2">
              <a:extLst>
                <a:ext uri="{FF2B5EF4-FFF2-40B4-BE49-F238E27FC236}">
                  <a16:creationId xmlns:a16="http://schemas.microsoft.com/office/drawing/2014/main" xmlns="" id="{54E8426A-D13E-4FF4-B30A-982BC4D081C2}"/>
                </a:ext>
              </a:extLst>
            </p:cNvPr>
            <p:cNvSpPr/>
            <p:nvPr/>
          </p:nvSpPr>
          <p:spPr>
            <a:xfrm>
              <a:off x="6546904" y="1855507"/>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33" name="Rectangle: Rounded Corners 62">
              <a:extLst>
                <a:ext uri="{FF2B5EF4-FFF2-40B4-BE49-F238E27FC236}">
                  <a16:creationId xmlns:a16="http://schemas.microsoft.com/office/drawing/2014/main" xmlns="" id="{754ABAD4-95DA-4197-B4E9-1301F50CDB9C}"/>
                </a:ext>
              </a:extLst>
            </p:cNvPr>
            <p:cNvSpPr/>
            <p:nvPr/>
          </p:nvSpPr>
          <p:spPr>
            <a:xfrm>
              <a:off x="6588747"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Patterns</a:t>
              </a:r>
              <a:endParaRPr lang="en-AU" sz="1200" dirty="0">
                <a:solidFill>
                  <a:schemeClr val="tx2"/>
                </a:solidFill>
              </a:endParaRPr>
            </a:p>
          </p:txBody>
        </p:sp>
      </p:grpSp>
      <p:grpSp>
        <p:nvGrpSpPr>
          <p:cNvPr id="50" name="Group 49">
            <a:extLst>
              <a:ext uri="{FF2B5EF4-FFF2-40B4-BE49-F238E27FC236}">
                <a16:creationId xmlns:a16="http://schemas.microsoft.com/office/drawing/2014/main" xmlns="" id="{CE712F93-AB73-4B27-8B47-4D32B58E95BD}"/>
              </a:ext>
            </a:extLst>
          </p:cNvPr>
          <p:cNvGrpSpPr/>
          <p:nvPr/>
        </p:nvGrpSpPr>
        <p:grpSpPr>
          <a:xfrm>
            <a:off x="3210537" y="4362091"/>
            <a:ext cx="1413276" cy="1487388"/>
            <a:chOff x="3839394" y="4150756"/>
            <a:chExt cx="1413276" cy="1487388"/>
          </a:xfrm>
        </p:grpSpPr>
        <p:grpSp>
          <p:nvGrpSpPr>
            <p:cNvPr id="35" name="Group 34">
              <a:extLst>
                <a:ext uri="{FF2B5EF4-FFF2-40B4-BE49-F238E27FC236}">
                  <a16:creationId xmlns:a16="http://schemas.microsoft.com/office/drawing/2014/main" xmlns="" id="{E9B7EE0E-03F1-4D00-8A37-61DFC4EABAC1}"/>
                </a:ext>
              </a:extLst>
            </p:cNvPr>
            <p:cNvGrpSpPr/>
            <p:nvPr/>
          </p:nvGrpSpPr>
          <p:grpSpPr>
            <a:xfrm>
              <a:off x="3839394" y="4224868"/>
              <a:ext cx="1413276" cy="1413276"/>
              <a:chOff x="6546904" y="1855507"/>
              <a:chExt cx="360000" cy="360000"/>
            </a:xfrm>
          </p:grpSpPr>
          <p:sp>
            <p:nvSpPr>
              <p:cNvPr id="37" name="Rectangle: Rounded Corners 2">
                <a:extLst>
                  <a:ext uri="{FF2B5EF4-FFF2-40B4-BE49-F238E27FC236}">
                    <a16:creationId xmlns:a16="http://schemas.microsoft.com/office/drawing/2014/main" xmlns="" id="{2F3B6553-AA2E-4FAE-B1AD-A9EDFF518CBB}"/>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38" name="Rectangle: Rounded Corners 62">
                <a:extLst>
                  <a:ext uri="{FF2B5EF4-FFF2-40B4-BE49-F238E27FC236}">
                    <a16:creationId xmlns:a16="http://schemas.microsoft.com/office/drawing/2014/main" xmlns="" id="{3E9981AF-7704-4EEF-9871-C7435D4505EE}"/>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Media</a:t>
                </a:r>
                <a:endParaRPr lang="en-AU" sz="1200" dirty="0">
                  <a:solidFill>
                    <a:schemeClr val="tx2"/>
                  </a:solidFill>
                </a:endParaRPr>
              </a:p>
            </p:txBody>
          </p:sp>
        </p:grpSp>
        <p:sp>
          <p:nvSpPr>
            <p:cNvPr id="36" name="Isosceles Triangle 35">
              <a:extLst>
                <a:ext uri="{FF2B5EF4-FFF2-40B4-BE49-F238E27FC236}">
                  <a16:creationId xmlns:a16="http://schemas.microsoft.com/office/drawing/2014/main" xmlns="" id="{F35DF211-3B15-4736-9A15-67BD45F87144}"/>
                </a:ext>
              </a:extLst>
            </p:cNvPr>
            <p:cNvSpPr/>
            <p:nvPr/>
          </p:nvSpPr>
          <p:spPr>
            <a:xfrm rot="6194009" flipV="1">
              <a:off x="4815328" y="4177139"/>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39" name="Group 38">
            <a:extLst>
              <a:ext uri="{FF2B5EF4-FFF2-40B4-BE49-F238E27FC236}">
                <a16:creationId xmlns:a16="http://schemas.microsoft.com/office/drawing/2014/main" xmlns="" id="{BF98EF66-B0FB-4E9E-9E76-A00BE52E3613}"/>
              </a:ext>
            </a:extLst>
          </p:cNvPr>
          <p:cNvGrpSpPr/>
          <p:nvPr/>
        </p:nvGrpSpPr>
        <p:grpSpPr>
          <a:xfrm>
            <a:off x="2168502" y="2640303"/>
            <a:ext cx="1625479" cy="1413276"/>
            <a:chOff x="3140266" y="12838"/>
            <a:chExt cx="1625479" cy="1413276"/>
          </a:xfrm>
        </p:grpSpPr>
        <p:grpSp>
          <p:nvGrpSpPr>
            <p:cNvPr id="40" name="Group 39">
              <a:extLst>
                <a:ext uri="{FF2B5EF4-FFF2-40B4-BE49-F238E27FC236}">
                  <a16:creationId xmlns:a16="http://schemas.microsoft.com/office/drawing/2014/main" xmlns="" id="{78575110-271F-49BE-80A7-D690ABC0DF80}"/>
                </a:ext>
              </a:extLst>
            </p:cNvPr>
            <p:cNvGrpSpPr/>
            <p:nvPr/>
          </p:nvGrpSpPr>
          <p:grpSpPr>
            <a:xfrm>
              <a:off x="3140266" y="12838"/>
              <a:ext cx="1413276" cy="1413276"/>
              <a:chOff x="6546904" y="1855507"/>
              <a:chExt cx="360000" cy="360000"/>
            </a:xfrm>
          </p:grpSpPr>
          <p:sp>
            <p:nvSpPr>
              <p:cNvPr id="42" name="Rectangle: Rounded Corners 2">
                <a:extLst>
                  <a:ext uri="{FF2B5EF4-FFF2-40B4-BE49-F238E27FC236}">
                    <a16:creationId xmlns:a16="http://schemas.microsoft.com/office/drawing/2014/main" xmlns="" id="{CBD396CD-FC33-4941-84D3-D0AF9A649BB3}"/>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43" name="Rectangle: Rounded Corners 62">
                <a:extLst>
                  <a:ext uri="{FF2B5EF4-FFF2-40B4-BE49-F238E27FC236}">
                    <a16:creationId xmlns:a16="http://schemas.microsoft.com/office/drawing/2014/main" xmlns="" id="{021C818F-9FEF-4B15-B2C2-E06B50FCAD18}"/>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Upbringing</a:t>
                </a:r>
                <a:endParaRPr lang="en-AU" sz="1200" dirty="0">
                  <a:solidFill>
                    <a:schemeClr val="tx2"/>
                  </a:solidFill>
                </a:endParaRPr>
              </a:p>
            </p:txBody>
          </p:sp>
        </p:grpSp>
        <p:sp>
          <p:nvSpPr>
            <p:cNvPr id="41" name="Isosceles Triangle 40">
              <a:extLst>
                <a:ext uri="{FF2B5EF4-FFF2-40B4-BE49-F238E27FC236}">
                  <a16:creationId xmlns:a16="http://schemas.microsoft.com/office/drawing/2014/main" xmlns="" id="{249AB531-20FE-4C9D-B180-EE80F994A985}"/>
                </a:ext>
              </a:extLst>
            </p:cNvPr>
            <p:cNvSpPr/>
            <p:nvPr/>
          </p:nvSpPr>
          <p:spPr>
            <a:xfrm rot="2218405" flipV="1">
              <a:off x="4383190" y="707257"/>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sp>
        <p:nvSpPr>
          <p:cNvPr id="44" name="Isosceles Triangle 43">
            <a:extLst>
              <a:ext uri="{FF2B5EF4-FFF2-40B4-BE49-F238E27FC236}">
                <a16:creationId xmlns:a16="http://schemas.microsoft.com/office/drawing/2014/main" xmlns="" id="{69B20385-C08C-46C0-9AF2-59A9C665043F}"/>
              </a:ext>
            </a:extLst>
          </p:cNvPr>
          <p:cNvSpPr/>
          <p:nvPr/>
        </p:nvSpPr>
        <p:spPr>
          <a:xfrm rot="13846352" flipV="1">
            <a:off x="8132980" y="4625366"/>
            <a:ext cx="382555" cy="32978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a:p>
        </p:txBody>
      </p:sp>
      <p:sp>
        <p:nvSpPr>
          <p:cNvPr id="45" name="Isosceles Triangle 44">
            <a:extLst>
              <a:ext uri="{FF2B5EF4-FFF2-40B4-BE49-F238E27FC236}">
                <a16:creationId xmlns:a16="http://schemas.microsoft.com/office/drawing/2014/main" xmlns="" id="{BC1083CC-3C3F-4741-8ECA-24D20613A90A}"/>
              </a:ext>
            </a:extLst>
          </p:cNvPr>
          <p:cNvSpPr/>
          <p:nvPr/>
        </p:nvSpPr>
        <p:spPr>
          <a:xfrm rot="5199887" flipV="1">
            <a:off x="9693141" y="3523876"/>
            <a:ext cx="382555" cy="32978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a:p>
        </p:txBody>
      </p:sp>
      <p:sp>
        <p:nvSpPr>
          <p:cNvPr id="46" name="Isosceles Triangle 45">
            <a:extLst>
              <a:ext uri="{FF2B5EF4-FFF2-40B4-BE49-F238E27FC236}">
                <a16:creationId xmlns:a16="http://schemas.microsoft.com/office/drawing/2014/main" xmlns="" id="{33F8CAA0-13BE-44AC-8671-A14767048EA1}"/>
              </a:ext>
            </a:extLst>
          </p:cNvPr>
          <p:cNvSpPr/>
          <p:nvPr/>
        </p:nvSpPr>
        <p:spPr>
          <a:xfrm rot="11625221" flipV="1">
            <a:off x="7970906" y="2164573"/>
            <a:ext cx="382555" cy="32978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spTree>
    <p:extLst>
      <p:ext uri="{BB962C8B-B14F-4D97-AF65-F5344CB8AC3E}">
        <p14:creationId xmlns:p14="http://schemas.microsoft.com/office/powerpoint/2010/main" val="27118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a:extLst>
              <a:ext uri="{FF2B5EF4-FFF2-40B4-BE49-F238E27FC236}">
                <a16:creationId xmlns:a16="http://schemas.microsoft.com/office/drawing/2014/main" xmlns="" id="{B62393BA-3E43-416D-A722-2A405C53E126}"/>
              </a:ext>
            </a:extLst>
          </p:cNvPr>
          <p:cNvSpPr/>
          <p:nvPr/>
        </p:nvSpPr>
        <p:spPr>
          <a:xfrm>
            <a:off x="2211760" y="2302533"/>
            <a:ext cx="2004530" cy="2027266"/>
          </a:xfrm>
          <a:prstGeom prst="arc">
            <a:avLst>
              <a:gd name="adj1" fmla="val 16200000"/>
              <a:gd name="adj2" fmla="val 5070219"/>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lnSpc>
                <a:spcPts val="1100"/>
              </a:lnSpc>
            </a:pPr>
            <a:endParaRPr lang="en-AU"/>
          </a:p>
        </p:txBody>
      </p:sp>
      <p:grpSp>
        <p:nvGrpSpPr>
          <p:cNvPr id="6" name="Group 5">
            <a:extLst>
              <a:ext uri="{FF2B5EF4-FFF2-40B4-BE49-F238E27FC236}">
                <a16:creationId xmlns:a16="http://schemas.microsoft.com/office/drawing/2014/main" xmlns="" id="{3097DF07-C192-434B-8F61-9B1A2F02D10D}"/>
              </a:ext>
            </a:extLst>
          </p:cNvPr>
          <p:cNvGrpSpPr/>
          <p:nvPr/>
        </p:nvGrpSpPr>
        <p:grpSpPr>
          <a:xfrm>
            <a:off x="753969" y="2860076"/>
            <a:ext cx="2890074" cy="1127464"/>
            <a:chOff x="4368800" y="2720092"/>
            <a:chExt cx="3594100" cy="1067244"/>
          </a:xfrm>
        </p:grpSpPr>
        <p:sp>
          <p:nvSpPr>
            <p:cNvPr id="7" name="Rectangle: Rounded Corners 6">
              <a:extLst>
                <a:ext uri="{FF2B5EF4-FFF2-40B4-BE49-F238E27FC236}">
                  <a16:creationId xmlns:a16="http://schemas.microsoft.com/office/drawing/2014/main" xmlns="" id="{A8E810AE-9939-4D08-A75A-7A59D92664FE}"/>
                </a:ext>
              </a:extLst>
            </p:cNvPr>
            <p:cNvSpPr/>
            <p:nvPr/>
          </p:nvSpPr>
          <p:spPr>
            <a:xfrm>
              <a:off x="4368800" y="2720092"/>
              <a:ext cx="3594100" cy="106724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Rounded Corners 7">
              <a:extLst>
                <a:ext uri="{FF2B5EF4-FFF2-40B4-BE49-F238E27FC236}">
                  <a16:creationId xmlns:a16="http://schemas.microsoft.com/office/drawing/2014/main" xmlns="" id="{BEF5B055-6793-4F11-AECC-C6242E40EF73}"/>
                </a:ext>
              </a:extLst>
            </p:cNvPr>
            <p:cNvSpPr/>
            <p:nvPr/>
          </p:nvSpPr>
          <p:spPr>
            <a:xfrm>
              <a:off x="4543425" y="2855798"/>
              <a:ext cx="3244850" cy="795832"/>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9" name="Group 78">
            <a:extLst>
              <a:ext uri="{FF2B5EF4-FFF2-40B4-BE49-F238E27FC236}">
                <a16:creationId xmlns:a16="http://schemas.microsoft.com/office/drawing/2014/main" xmlns="" id="{D82C843F-7976-4E87-9DAA-19EFE4B30D6B}"/>
              </a:ext>
            </a:extLst>
          </p:cNvPr>
          <p:cNvGrpSpPr/>
          <p:nvPr/>
        </p:nvGrpSpPr>
        <p:grpSpPr>
          <a:xfrm>
            <a:off x="3141352" y="1893798"/>
            <a:ext cx="289482" cy="292766"/>
            <a:chOff x="3702163" y="1958254"/>
            <a:chExt cx="289482" cy="292766"/>
          </a:xfrm>
        </p:grpSpPr>
        <p:sp>
          <p:nvSpPr>
            <p:cNvPr id="10" name="Rectangle: Rounded Corners 2">
              <a:extLst>
                <a:ext uri="{FF2B5EF4-FFF2-40B4-BE49-F238E27FC236}">
                  <a16:creationId xmlns:a16="http://schemas.microsoft.com/office/drawing/2014/main" xmlns="" id="{EA60D834-F25F-4170-A08E-E0942970DB6F}"/>
                </a:ext>
              </a:extLst>
            </p:cNvPr>
            <p:cNvSpPr/>
            <p:nvPr/>
          </p:nvSpPr>
          <p:spPr>
            <a:xfrm>
              <a:off x="3702163" y="1958254"/>
              <a:ext cx="289482" cy="292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sp>
          <p:nvSpPr>
            <p:cNvPr id="11" name="Rectangle: Rounded Corners 62">
              <a:extLst>
                <a:ext uri="{FF2B5EF4-FFF2-40B4-BE49-F238E27FC236}">
                  <a16:creationId xmlns:a16="http://schemas.microsoft.com/office/drawing/2014/main" xmlns="" id="{618CCDD3-6386-4A87-9BE0-77DD2F563371}"/>
                </a:ext>
              </a:extLst>
            </p:cNvPr>
            <p:cNvSpPr/>
            <p:nvPr/>
          </p:nvSpPr>
          <p:spPr>
            <a:xfrm>
              <a:off x="3738627" y="2001601"/>
              <a:ext cx="202637" cy="20493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sp>
        <p:nvSpPr>
          <p:cNvPr id="44" name="TextBox 43">
            <a:extLst>
              <a:ext uri="{FF2B5EF4-FFF2-40B4-BE49-F238E27FC236}">
                <a16:creationId xmlns:a16="http://schemas.microsoft.com/office/drawing/2014/main" xmlns="" id="{DF905C2B-6747-4545-B0CA-C846879C1782}"/>
              </a:ext>
            </a:extLst>
          </p:cNvPr>
          <p:cNvSpPr txBox="1"/>
          <p:nvPr/>
        </p:nvSpPr>
        <p:spPr>
          <a:xfrm>
            <a:off x="940137" y="3180552"/>
            <a:ext cx="2465202" cy="461665"/>
          </a:xfrm>
          <a:prstGeom prst="rect">
            <a:avLst/>
          </a:prstGeom>
          <a:noFill/>
        </p:spPr>
        <p:txBody>
          <a:bodyPr wrap="square" rtlCol="0">
            <a:spAutoFit/>
          </a:bodyPr>
          <a:lstStyle/>
          <a:p>
            <a:pPr algn="ctr"/>
            <a:r>
              <a:rPr lang="en-AU" sz="2400" b="1" dirty="0">
                <a:solidFill>
                  <a:schemeClr val="accent2"/>
                </a:solidFill>
              </a:rPr>
              <a:t>Types of Bias</a:t>
            </a:r>
          </a:p>
        </p:txBody>
      </p:sp>
      <p:sp>
        <p:nvSpPr>
          <p:cNvPr id="57" name="Oval 56">
            <a:extLst>
              <a:ext uri="{FF2B5EF4-FFF2-40B4-BE49-F238E27FC236}">
                <a16:creationId xmlns:a16="http://schemas.microsoft.com/office/drawing/2014/main" xmlns="" id="{5022C1C0-F511-4AC6-AC35-CE0A706AB57C}"/>
              </a:ext>
            </a:extLst>
          </p:cNvPr>
          <p:cNvSpPr/>
          <p:nvPr/>
        </p:nvSpPr>
        <p:spPr>
          <a:xfrm>
            <a:off x="201791" y="2070780"/>
            <a:ext cx="960932" cy="9718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 name="Graphic 57">
            <a:extLst>
              <a:ext uri="{FF2B5EF4-FFF2-40B4-BE49-F238E27FC236}">
                <a16:creationId xmlns:a16="http://schemas.microsoft.com/office/drawing/2014/main" xmlns="" id="{1B590A94-ECB2-4FE0-99E2-835D7CE6E8DE}"/>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385044" y="2296381"/>
            <a:ext cx="595626" cy="602378"/>
          </a:xfrm>
          <a:prstGeom prst="rect">
            <a:avLst/>
          </a:prstGeom>
        </p:spPr>
      </p:pic>
      <p:grpSp>
        <p:nvGrpSpPr>
          <p:cNvPr id="80" name="Group 79">
            <a:extLst>
              <a:ext uri="{FF2B5EF4-FFF2-40B4-BE49-F238E27FC236}">
                <a16:creationId xmlns:a16="http://schemas.microsoft.com/office/drawing/2014/main" xmlns="" id="{CC87BFF0-8B1F-4120-BD2B-E233AD799B94}"/>
              </a:ext>
            </a:extLst>
          </p:cNvPr>
          <p:cNvGrpSpPr/>
          <p:nvPr/>
        </p:nvGrpSpPr>
        <p:grpSpPr>
          <a:xfrm>
            <a:off x="3992851" y="2304804"/>
            <a:ext cx="289482" cy="292766"/>
            <a:chOff x="3702163" y="1958254"/>
            <a:chExt cx="289482" cy="292766"/>
          </a:xfrm>
        </p:grpSpPr>
        <p:sp>
          <p:nvSpPr>
            <p:cNvPr id="81" name="Rectangle: Rounded Corners 2">
              <a:extLst>
                <a:ext uri="{FF2B5EF4-FFF2-40B4-BE49-F238E27FC236}">
                  <a16:creationId xmlns:a16="http://schemas.microsoft.com/office/drawing/2014/main" xmlns="" id="{558091C7-8625-41C3-A136-3565B38D2F8D}"/>
                </a:ext>
              </a:extLst>
            </p:cNvPr>
            <p:cNvSpPr/>
            <p:nvPr/>
          </p:nvSpPr>
          <p:spPr>
            <a:xfrm>
              <a:off x="3702163" y="1958254"/>
              <a:ext cx="289482" cy="292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sp>
          <p:nvSpPr>
            <p:cNvPr id="82" name="Rectangle: Rounded Corners 62">
              <a:extLst>
                <a:ext uri="{FF2B5EF4-FFF2-40B4-BE49-F238E27FC236}">
                  <a16:creationId xmlns:a16="http://schemas.microsoft.com/office/drawing/2014/main" xmlns="" id="{00788DDA-1B09-4DA0-9697-EC7C4877442A}"/>
                </a:ext>
              </a:extLst>
            </p:cNvPr>
            <p:cNvSpPr/>
            <p:nvPr/>
          </p:nvSpPr>
          <p:spPr>
            <a:xfrm>
              <a:off x="3738627" y="2001601"/>
              <a:ext cx="202637" cy="20493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83" name="Group 82">
            <a:extLst>
              <a:ext uri="{FF2B5EF4-FFF2-40B4-BE49-F238E27FC236}">
                <a16:creationId xmlns:a16="http://schemas.microsoft.com/office/drawing/2014/main" xmlns="" id="{E799ED7A-BFDB-42BD-8B61-31244833899D}"/>
              </a:ext>
            </a:extLst>
          </p:cNvPr>
          <p:cNvGrpSpPr/>
          <p:nvPr/>
        </p:nvGrpSpPr>
        <p:grpSpPr>
          <a:xfrm>
            <a:off x="3141352" y="4398700"/>
            <a:ext cx="289482" cy="292766"/>
            <a:chOff x="3702163" y="1958254"/>
            <a:chExt cx="289482" cy="292766"/>
          </a:xfrm>
        </p:grpSpPr>
        <p:sp>
          <p:nvSpPr>
            <p:cNvPr id="84" name="Rectangle: Rounded Corners 2">
              <a:extLst>
                <a:ext uri="{FF2B5EF4-FFF2-40B4-BE49-F238E27FC236}">
                  <a16:creationId xmlns:a16="http://schemas.microsoft.com/office/drawing/2014/main" xmlns="" id="{2A1A89A8-6F22-4422-BCBE-FEF90E81ADFE}"/>
                </a:ext>
              </a:extLst>
            </p:cNvPr>
            <p:cNvSpPr/>
            <p:nvPr/>
          </p:nvSpPr>
          <p:spPr>
            <a:xfrm>
              <a:off x="3702163" y="1958254"/>
              <a:ext cx="289482" cy="292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sp>
          <p:nvSpPr>
            <p:cNvPr id="85" name="Rectangle: Rounded Corners 62">
              <a:extLst>
                <a:ext uri="{FF2B5EF4-FFF2-40B4-BE49-F238E27FC236}">
                  <a16:creationId xmlns:a16="http://schemas.microsoft.com/office/drawing/2014/main" xmlns="" id="{E1E8E800-B0A4-4D8E-80EF-E869F49224EF}"/>
                </a:ext>
              </a:extLst>
            </p:cNvPr>
            <p:cNvSpPr/>
            <p:nvPr/>
          </p:nvSpPr>
          <p:spPr>
            <a:xfrm>
              <a:off x="3738627" y="2001601"/>
              <a:ext cx="202637" cy="20493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86" name="Group 85">
            <a:extLst>
              <a:ext uri="{FF2B5EF4-FFF2-40B4-BE49-F238E27FC236}">
                <a16:creationId xmlns:a16="http://schemas.microsoft.com/office/drawing/2014/main" xmlns="" id="{01F76A5B-716A-4F77-88F9-09C0AB6A1E16}"/>
              </a:ext>
            </a:extLst>
          </p:cNvPr>
          <p:cNvGrpSpPr/>
          <p:nvPr/>
        </p:nvGrpSpPr>
        <p:grpSpPr>
          <a:xfrm>
            <a:off x="4010839" y="4005613"/>
            <a:ext cx="289482" cy="292766"/>
            <a:chOff x="3702163" y="1958254"/>
            <a:chExt cx="289482" cy="292766"/>
          </a:xfrm>
        </p:grpSpPr>
        <p:sp>
          <p:nvSpPr>
            <p:cNvPr id="87" name="Rectangle: Rounded Corners 2">
              <a:extLst>
                <a:ext uri="{FF2B5EF4-FFF2-40B4-BE49-F238E27FC236}">
                  <a16:creationId xmlns:a16="http://schemas.microsoft.com/office/drawing/2014/main" xmlns="" id="{BBAEA1EE-FD50-4200-9CE5-65A9A519AB6C}"/>
                </a:ext>
              </a:extLst>
            </p:cNvPr>
            <p:cNvSpPr/>
            <p:nvPr/>
          </p:nvSpPr>
          <p:spPr>
            <a:xfrm>
              <a:off x="3702163" y="1958254"/>
              <a:ext cx="289482" cy="292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sp>
          <p:nvSpPr>
            <p:cNvPr id="88" name="Rectangle: Rounded Corners 62">
              <a:extLst>
                <a:ext uri="{FF2B5EF4-FFF2-40B4-BE49-F238E27FC236}">
                  <a16:creationId xmlns:a16="http://schemas.microsoft.com/office/drawing/2014/main" xmlns="" id="{7A07A600-B020-41E8-9CBF-0E860C91CAFF}"/>
                </a:ext>
              </a:extLst>
            </p:cNvPr>
            <p:cNvSpPr/>
            <p:nvPr/>
          </p:nvSpPr>
          <p:spPr>
            <a:xfrm>
              <a:off x="3738627" y="2001601"/>
              <a:ext cx="202637" cy="20493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89" name="Group 88">
            <a:extLst>
              <a:ext uri="{FF2B5EF4-FFF2-40B4-BE49-F238E27FC236}">
                <a16:creationId xmlns:a16="http://schemas.microsoft.com/office/drawing/2014/main" xmlns="" id="{A3E82E81-B2C6-4F25-B8AE-24FE00E415B0}"/>
              </a:ext>
            </a:extLst>
          </p:cNvPr>
          <p:cNvGrpSpPr/>
          <p:nvPr/>
        </p:nvGrpSpPr>
        <p:grpSpPr>
          <a:xfrm>
            <a:off x="4309635" y="3249530"/>
            <a:ext cx="289482" cy="292766"/>
            <a:chOff x="3702163" y="1958254"/>
            <a:chExt cx="289482" cy="292766"/>
          </a:xfrm>
        </p:grpSpPr>
        <p:sp>
          <p:nvSpPr>
            <p:cNvPr id="90" name="Rectangle: Rounded Corners 2">
              <a:extLst>
                <a:ext uri="{FF2B5EF4-FFF2-40B4-BE49-F238E27FC236}">
                  <a16:creationId xmlns:a16="http://schemas.microsoft.com/office/drawing/2014/main" xmlns="" id="{D2683B3E-D4E8-4DF3-BD10-727E441D765E}"/>
                </a:ext>
              </a:extLst>
            </p:cNvPr>
            <p:cNvSpPr/>
            <p:nvPr/>
          </p:nvSpPr>
          <p:spPr>
            <a:xfrm>
              <a:off x="3702163" y="1958254"/>
              <a:ext cx="289482" cy="292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sp>
          <p:nvSpPr>
            <p:cNvPr id="91" name="Rectangle: Rounded Corners 62">
              <a:extLst>
                <a:ext uri="{FF2B5EF4-FFF2-40B4-BE49-F238E27FC236}">
                  <a16:creationId xmlns:a16="http://schemas.microsoft.com/office/drawing/2014/main" xmlns="" id="{B327EE29-7D5F-49E6-8B07-D9EB150F19E3}"/>
                </a:ext>
              </a:extLst>
            </p:cNvPr>
            <p:cNvSpPr/>
            <p:nvPr/>
          </p:nvSpPr>
          <p:spPr>
            <a:xfrm>
              <a:off x="3738627" y="2001601"/>
              <a:ext cx="202637" cy="20493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97" name="Group 96">
            <a:extLst>
              <a:ext uri="{FF2B5EF4-FFF2-40B4-BE49-F238E27FC236}">
                <a16:creationId xmlns:a16="http://schemas.microsoft.com/office/drawing/2014/main" xmlns="" id="{ACF658F8-21EB-4F75-BA8C-E2736E80FC3F}"/>
              </a:ext>
            </a:extLst>
          </p:cNvPr>
          <p:cNvGrpSpPr/>
          <p:nvPr/>
        </p:nvGrpSpPr>
        <p:grpSpPr>
          <a:xfrm>
            <a:off x="6326414" y="3851851"/>
            <a:ext cx="1701765" cy="971293"/>
            <a:chOff x="3163904" y="1556712"/>
            <a:chExt cx="1683009" cy="1413276"/>
          </a:xfrm>
        </p:grpSpPr>
        <p:grpSp>
          <p:nvGrpSpPr>
            <p:cNvPr id="98" name="Group 97">
              <a:extLst>
                <a:ext uri="{FF2B5EF4-FFF2-40B4-BE49-F238E27FC236}">
                  <a16:creationId xmlns:a16="http://schemas.microsoft.com/office/drawing/2014/main" xmlns="" id="{E88CBA91-646B-4173-AEC5-3DA4C4E88C2C}"/>
                </a:ext>
              </a:extLst>
            </p:cNvPr>
            <p:cNvGrpSpPr/>
            <p:nvPr/>
          </p:nvGrpSpPr>
          <p:grpSpPr>
            <a:xfrm>
              <a:off x="3433637" y="1556712"/>
              <a:ext cx="1413276" cy="1413276"/>
              <a:chOff x="6546904" y="1855507"/>
              <a:chExt cx="360000" cy="360000"/>
            </a:xfrm>
          </p:grpSpPr>
          <p:sp>
            <p:nvSpPr>
              <p:cNvPr id="100" name="Rectangle: Rounded Corners 2">
                <a:extLst>
                  <a:ext uri="{FF2B5EF4-FFF2-40B4-BE49-F238E27FC236}">
                    <a16:creationId xmlns:a16="http://schemas.microsoft.com/office/drawing/2014/main" xmlns="" id="{B0274D23-F5CF-47EF-85C1-717131A866EB}"/>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01" name="Rectangle: Rounded Corners 62">
                <a:extLst>
                  <a:ext uri="{FF2B5EF4-FFF2-40B4-BE49-F238E27FC236}">
                    <a16:creationId xmlns:a16="http://schemas.microsoft.com/office/drawing/2014/main" xmlns="" id="{F2EB52CB-10AB-43B5-9454-94CFBD4EE26B}"/>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Name</a:t>
                </a:r>
                <a:endParaRPr lang="en-AU" sz="1200" dirty="0">
                  <a:solidFill>
                    <a:schemeClr val="tx2"/>
                  </a:solidFill>
                </a:endParaRPr>
              </a:p>
            </p:txBody>
          </p:sp>
        </p:grpSp>
        <p:sp>
          <p:nvSpPr>
            <p:cNvPr id="99" name="Isosceles Triangle 98">
              <a:extLst>
                <a:ext uri="{FF2B5EF4-FFF2-40B4-BE49-F238E27FC236}">
                  <a16:creationId xmlns:a16="http://schemas.microsoft.com/office/drawing/2014/main" xmlns="" id="{31D93AB8-6E3C-4FAF-B582-2F1EC5833CF5}"/>
                </a:ext>
              </a:extLst>
            </p:cNvPr>
            <p:cNvSpPr/>
            <p:nvPr/>
          </p:nvSpPr>
          <p:spPr>
            <a:xfrm rot="6050109" flipV="1">
              <a:off x="3137521" y="1904910"/>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02" name="Group 101">
            <a:extLst>
              <a:ext uri="{FF2B5EF4-FFF2-40B4-BE49-F238E27FC236}">
                <a16:creationId xmlns:a16="http://schemas.microsoft.com/office/drawing/2014/main" xmlns="" id="{7AFA1BB2-743B-4E9C-A5E4-6CF3DFFF78E4}"/>
              </a:ext>
            </a:extLst>
          </p:cNvPr>
          <p:cNvGrpSpPr/>
          <p:nvPr/>
        </p:nvGrpSpPr>
        <p:grpSpPr>
          <a:xfrm>
            <a:off x="6305268" y="2162388"/>
            <a:ext cx="1722910" cy="971293"/>
            <a:chOff x="3142992" y="1556712"/>
            <a:chExt cx="1703921" cy="1413276"/>
          </a:xfrm>
        </p:grpSpPr>
        <p:grpSp>
          <p:nvGrpSpPr>
            <p:cNvPr id="103" name="Group 102">
              <a:extLst>
                <a:ext uri="{FF2B5EF4-FFF2-40B4-BE49-F238E27FC236}">
                  <a16:creationId xmlns:a16="http://schemas.microsoft.com/office/drawing/2014/main" xmlns="" id="{E7F8FAF8-351C-4280-BD9D-57E1A904DF71}"/>
                </a:ext>
              </a:extLst>
            </p:cNvPr>
            <p:cNvGrpSpPr/>
            <p:nvPr/>
          </p:nvGrpSpPr>
          <p:grpSpPr>
            <a:xfrm>
              <a:off x="3433637" y="1556712"/>
              <a:ext cx="1413276" cy="1413276"/>
              <a:chOff x="6546904" y="1855507"/>
              <a:chExt cx="360000" cy="360000"/>
            </a:xfrm>
          </p:grpSpPr>
          <p:sp>
            <p:nvSpPr>
              <p:cNvPr id="105" name="Rectangle: Rounded Corners 2">
                <a:extLst>
                  <a:ext uri="{FF2B5EF4-FFF2-40B4-BE49-F238E27FC236}">
                    <a16:creationId xmlns:a16="http://schemas.microsoft.com/office/drawing/2014/main" xmlns="" id="{A0923C15-950C-47C7-B0D0-5909EDB71DA5}"/>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06" name="Rectangle: Rounded Corners 62">
                <a:extLst>
                  <a:ext uri="{FF2B5EF4-FFF2-40B4-BE49-F238E27FC236}">
                    <a16:creationId xmlns:a16="http://schemas.microsoft.com/office/drawing/2014/main" xmlns="" id="{9918BA3B-1D8A-4979-86CA-A00FD85F4C3C}"/>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Gender</a:t>
                </a:r>
                <a:endParaRPr lang="en-AU" sz="1200" dirty="0">
                  <a:solidFill>
                    <a:schemeClr val="tx2"/>
                  </a:solidFill>
                </a:endParaRPr>
              </a:p>
            </p:txBody>
          </p:sp>
        </p:grpSp>
        <p:sp>
          <p:nvSpPr>
            <p:cNvPr id="104" name="Isosceles Triangle 103">
              <a:extLst>
                <a:ext uri="{FF2B5EF4-FFF2-40B4-BE49-F238E27FC236}">
                  <a16:creationId xmlns:a16="http://schemas.microsoft.com/office/drawing/2014/main" xmlns="" id="{E3B830D9-EE6D-4397-9888-9E58EA9DEBCD}"/>
                </a:ext>
              </a:extLst>
            </p:cNvPr>
            <p:cNvSpPr/>
            <p:nvPr/>
          </p:nvSpPr>
          <p:spPr>
            <a:xfrm rot="4575161" flipV="1">
              <a:off x="3116609" y="2264860"/>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07" name="Group 106">
            <a:extLst>
              <a:ext uri="{FF2B5EF4-FFF2-40B4-BE49-F238E27FC236}">
                <a16:creationId xmlns:a16="http://schemas.microsoft.com/office/drawing/2014/main" xmlns="" id="{842AEDED-E188-446B-9FA6-EA811CD7D4D3}"/>
              </a:ext>
            </a:extLst>
          </p:cNvPr>
          <p:cNvGrpSpPr/>
          <p:nvPr/>
        </p:nvGrpSpPr>
        <p:grpSpPr>
          <a:xfrm>
            <a:off x="5270483" y="279253"/>
            <a:ext cx="1630802" cy="971292"/>
            <a:chOff x="3234085" y="1556712"/>
            <a:chExt cx="1612828" cy="1413276"/>
          </a:xfrm>
        </p:grpSpPr>
        <p:grpSp>
          <p:nvGrpSpPr>
            <p:cNvPr id="108" name="Group 107">
              <a:extLst>
                <a:ext uri="{FF2B5EF4-FFF2-40B4-BE49-F238E27FC236}">
                  <a16:creationId xmlns:a16="http://schemas.microsoft.com/office/drawing/2014/main" xmlns="" id="{7D29D264-27AC-4E65-899C-63935EBF09D6}"/>
                </a:ext>
              </a:extLst>
            </p:cNvPr>
            <p:cNvGrpSpPr/>
            <p:nvPr/>
          </p:nvGrpSpPr>
          <p:grpSpPr>
            <a:xfrm>
              <a:off x="3433637" y="1556712"/>
              <a:ext cx="1413276" cy="1413276"/>
              <a:chOff x="6546904" y="1855507"/>
              <a:chExt cx="360000" cy="360000"/>
            </a:xfrm>
          </p:grpSpPr>
          <p:sp>
            <p:nvSpPr>
              <p:cNvPr id="110" name="Rectangle: Rounded Corners 2">
                <a:extLst>
                  <a:ext uri="{FF2B5EF4-FFF2-40B4-BE49-F238E27FC236}">
                    <a16:creationId xmlns:a16="http://schemas.microsoft.com/office/drawing/2014/main" xmlns="" id="{5B84C335-C5D5-4AA1-A80E-89110EB4CAA0}"/>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11" name="Rectangle: Rounded Corners 62">
                <a:extLst>
                  <a:ext uri="{FF2B5EF4-FFF2-40B4-BE49-F238E27FC236}">
                    <a16:creationId xmlns:a16="http://schemas.microsoft.com/office/drawing/2014/main" xmlns="" id="{5ED501D9-2366-40AE-A87F-4C95C22A8F33}"/>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Perception</a:t>
                </a:r>
                <a:endParaRPr lang="en-AU" sz="1200" dirty="0">
                  <a:solidFill>
                    <a:schemeClr val="tx2"/>
                  </a:solidFill>
                </a:endParaRPr>
              </a:p>
            </p:txBody>
          </p:sp>
        </p:grpSp>
        <p:sp>
          <p:nvSpPr>
            <p:cNvPr id="109" name="Isosceles Triangle 108">
              <a:extLst>
                <a:ext uri="{FF2B5EF4-FFF2-40B4-BE49-F238E27FC236}">
                  <a16:creationId xmlns:a16="http://schemas.microsoft.com/office/drawing/2014/main" xmlns="" id="{F78A9C49-1974-4557-BB6D-A8B704A5F3D2}"/>
                </a:ext>
              </a:extLst>
            </p:cNvPr>
            <p:cNvSpPr/>
            <p:nvPr/>
          </p:nvSpPr>
          <p:spPr>
            <a:xfrm rot="3648677" flipV="1">
              <a:off x="3207702" y="2492698"/>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12" name="Group 111">
            <a:extLst>
              <a:ext uri="{FF2B5EF4-FFF2-40B4-BE49-F238E27FC236}">
                <a16:creationId xmlns:a16="http://schemas.microsoft.com/office/drawing/2014/main" xmlns="" id="{D27FCEC6-2CD5-496A-9181-8D3EC5A64923}"/>
              </a:ext>
            </a:extLst>
          </p:cNvPr>
          <p:cNvGrpSpPr/>
          <p:nvPr/>
        </p:nvGrpSpPr>
        <p:grpSpPr>
          <a:xfrm>
            <a:off x="7611316" y="914737"/>
            <a:ext cx="1693089" cy="971293"/>
            <a:chOff x="3172484" y="1556712"/>
            <a:chExt cx="1674429" cy="1413276"/>
          </a:xfrm>
        </p:grpSpPr>
        <p:grpSp>
          <p:nvGrpSpPr>
            <p:cNvPr id="113" name="Group 112">
              <a:extLst>
                <a:ext uri="{FF2B5EF4-FFF2-40B4-BE49-F238E27FC236}">
                  <a16:creationId xmlns:a16="http://schemas.microsoft.com/office/drawing/2014/main" xmlns="" id="{57A374B9-1451-443A-96EA-ABD44DDC4495}"/>
                </a:ext>
              </a:extLst>
            </p:cNvPr>
            <p:cNvGrpSpPr/>
            <p:nvPr/>
          </p:nvGrpSpPr>
          <p:grpSpPr>
            <a:xfrm>
              <a:off x="3433637" y="1556712"/>
              <a:ext cx="1413276" cy="1413276"/>
              <a:chOff x="6546904" y="1855507"/>
              <a:chExt cx="360000" cy="360000"/>
            </a:xfrm>
          </p:grpSpPr>
          <p:sp>
            <p:nvSpPr>
              <p:cNvPr id="115" name="Rectangle: Rounded Corners 2">
                <a:extLst>
                  <a:ext uri="{FF2B5EF4-FFF2-40B4-BE49-F238E27FC236}">
                    <a16:creationId xmlns:a16="http://schemas.microsoft.com/office/drawing/2014/main" xmlns="" id="{706CE3AC-25C6-44CC-B18E-E6847C2F7E9C}"/>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16" name="Rectangle: Rounded Corners 62">
                <a:extLst>
                  <a:ext uri="{FF2B5EF4-FFF2-40B4-BE49-F238E27FC236}">
                    <a16:creationId xmlns:a16="http://schemas.microsoft.com/office/drawing/2014/main" xmlns="" id="{1A474EE4-2783-40AA-95BC-EC11BCDDCB50}"/>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Conformity</a:t>
                </a:r>
                <a:endParaRPr lang="en-AU" sz="1200" dirty="0">
                  <a:solidFill>
                    <a:schemeClr val="tx2"/>
                  </a:solidFill>
                </a:endParaRPr>
              </a:p>
            </p:txBody>
          </p:sp>
        </p:grpSp>
        <p:sp>
          <p:nvSpPr>
            <p:cNvPr id="114" name="Isosceles Triangle 113">
              <a:extLst>
                <a:ext uri="{FF2B5EF4-FFF2-40B4-BE49-F238E27FC236}">
                  <a16:creationId xmlns:a16="http://schemas.microsoft.com/office/drawing/2014/main" xmlns="" id="{DE97FB64-BD56-4428-9772-4142F41429D9}"/>
                </a:ext>
              </a:extLst>
            </p:cNvPr>
            <p:cNvSpPr/>
            <p:nvPr/>
          </p:nvSpPr>
          <p:spPr>
            <a:xfrm rot="4137563" flipV="1">
              <a:off x="3146101" y="2313501"/>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17" name="Group 116">
            <a:extLst>
              <a:ext uri="{FF2B5EF4-FFF2-40B4-BE49-F238E27FC236}">
                <a16:creationId xmlns:a16="http://schemas.microsoft.com/office/drawing/2014/main" xmlns="" id="{B42A45DD-0128-4E5F-99EF-82B20593FF48}"/>
              </a:ext>
            </a:extLst>
          </p:cNvPr>
          <p:cNvGrpSpPr/>
          <p:nvPr/>
        </p:nvGrpSpPr>
        <p:grpSpPr>
          <a:xfrm>
            <a:off x="5279716" y="5258530"/>
            <a:ext cx="1621569" cy="971293"/>
            <a:chOff x="3243216" y="1556712"/>
            <a:chExt cx="1603697" cy="1413276"/>
          </a:xfrm>
        </p:grpSpPr>
        <p:grpSp>
          <p:nvGrpSpPr>
            <p:cNvPr id="118" name="Group 117">
              <a:extLst>
                <a:ext uri="{FF2B5EF4-FFF2-40B4-BE49-F238E27FC236}">
                  <a16:creationId xmlns:a16="http://schemas.microsoft.com/office/drawing/2014/main" xmlns="" id="{E47F07C5-A61D-4DA7-B063-FD78F333FE94}"/>
                </a:ext>
              </a:extLst>
            </p:cNvPr>
            <p:cNvGrpSpPr/>
            <p:nvPr/>
          </p:nvGrpSpPr>
          <p:grpSpPr>
            <a:xfrm>
              <a:off x="3433637" y="1556712"/>
              <a:ext cx="1413276" cy="1413276"/>
              <a:chOff x="6546904" y="1855507"/>
              <a:chExt cx="360000" cy="360000"/>
            </a:xfrm>
          </p:grpSpPr>
          <p:sp>
            <p:nvSpPr>
              <p:cNvPr id="120" name="Rectangle: Rounded Corners 2">
                <a:extLst>
                  <a:ext uri="{FF2B5EF4-FFF2-40B4-BE49-F238E27FC236}">
                    <a16:creationId xmlns:a16="http://schemas.microsoft.com/office/drawing/2014/main" xmlns="" id="{C8C7371D-C7DF-4A07-B973-38BE2E61965A}"/>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21" name="Rectangle: Rounded Corners 62">
                <a:extLst>
                  <a:ext uri="{FF2B5EF4-FFF2-40B4-BE49-F238E27FC236}">
                    <a16:creationId xmlns:a16="http://schemas.microsoft.com/office/drawing/2014/main" xmlns="" id="{4850921A-3F9E-4289-9B2F-756701160A6C}"/>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Ageism</a:t>
                </a:r>
                <a:endParaRPr lang="en-AU" sz="1200" dirty="0">
                  <a:solidFill>
                    <a:schemeClr val="tx2"/>
                  </a:solidFill>
                </a:endParaRPr>
              </a:p>
            </p:txBody>
          </p:sp>
        </p:grpSp>
        <p:sp>
          <p:nvSpPr>
            <p:cNvPr id="119" name="Isosceles Triangle 118">
              <a:extLst>
                <a:ext uri="{FF2B5EF4-FFF2-40B4-BE49-F238E27FC236}">
                  <a16:creationId xmlns:a16="http://schemas.microsoft.com/office/drawing/2014/main" xmlns="" id="{FA55DC2A-5E20-4E84-8527-1C97B067696C}"/>
                </a:ext>
              </a:extLst>
            </p:cNvPr>
            <p:cNvSpPr/>
            <p:nvPr/>
          </p:nvSpPr>
          <p:spPr>
            <a:xfrm rot="7376746" flipV="1">
              <a:off x="3216833" y="1684270"/>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22" name="Group 121">
            <a:extLst>
              <a:ext uri="{FF2B5EF4-FFF2-40B4-BE49-F238E27FC236}">
                <a16:creationId xmlns:a16="http://schemas.microsoft.com/office/drawing/2014/main" xmlns="" id="{FF34BB52-329C-4B14-B6FE-E34434924BF3}"/>
              </a:ext>
            </a:extLst>
          </p:cNvPr>
          <p:cNvGrpSpPr/>
          <p:nvPr/>
        </p:nvGrpSpPr>
        <p:grpSpPr>
          <a:xfrm>
            <a:off x="9383864" y="1680071"/>
            <a:ext cx="1715526" cy="971293"/>
            <a:chOff x="3150295" y="1556712"/>
            <a:chExt cx="1696618" cy="1413276"/>
          </a:xfrm>
        </p:grpSpPr>
        <p:grpSp>
          <p:nvGrpSpPr>
            <p:cNvPr id="123" name="Group 122">
              <a:extLst>
                <a:ext uri="{FF2B5EF4-FFF2-40B4-BE49-F238E27FC236}">
                  <a16:creationId xmlns:a16="http://schemas.microsoft.com/office/drawing/2014/main" xmlns="" id="{21586394-1A43-4F79-BB97-B132BDC924CA}"/>
                </a:ext>
              </a:extLst>
            </p:cNvPr>
            <p:cNvGrpSpPr/>
            <p:nvPr/>
          </p:nvGrpSpPr>
          <p:grpSpPr>
            <a:xfrm>
              <a:off x="3433637" y="1556712"/>
              <a:ext cx="1413276" cy="1413276"/>
              <a:chOff x="6546904" y="1855507"/>
              <a:chExt cx="360000" cy="360000"/>
            </a:xfrm>
          </p:grpSpPr>
          <p:sp>
            <p:nvSpPr>
              <p:cNvPr id="125" name="Rectangle: Rounded Corners 2">
                <a:extLst>
                  <a:ext uri="{FF2B5EF4-FFF2-40B4-BE49-F238E27FC236}">
                    <a16:creationId xmlns:a16="http://schemas.microsoft.com/office/drawing/2014/main" xmlns="" id="{6DA5A0EF-B1D6-4225-A40E-8F17449CBF47}"/>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26" name="Rectangle: Rounded Corners 62">
                <a:extLst>
                  <a:ext uri="{FF2B5EF4-FFF2-40B4-BE49-F238E27FC236}">
                    <a16:creationId xmlns:a16="http://schemas.microsoft.com/office/drawing/2014/main" xmlns="" id="{C81222CD-A317-4FD4-97DA-B7EB7D3667F7}"/>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Height</a:t>
                </a:r>
                <a:endParaRPr lang="en-AU" sz="1200" dirty="0">
                  <a:solidFill>
                    <a:schemeClr val="tx2"/>
                  </a:solidFill>
                </a:endParaRPr>
              </a:p>
            </p:txBody>
          </p:sp>
        </p:grpSp>
        <p:sp>
          <p:nvSpPr>
            <p:cNvPr id="124" name="Isosceles Triangle 123">
              <a:extLst>
                <a:ext uri="{FF2B5EF4-FFF2-40B4-BE49-F238E27FC236}">
                  <a16:creationId xmlns:a16="http://schemas.microsoft.com/office/drawing/2014/main" xmlns="" id="{97A6952F-7715-488F-B2D9-9F17FB85769B}"/>
                </a:ext>
              </a:extLst>
            </p:cNvPr>
            <p:cNvSpPr/>
            <p:nvPr/>
          </p:nvSpPr>
          <p:spPr>
            <a:xfrm rot="4298827" flipV="1">
              <a:off x="3123912" y="2257870"/>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27" name="Group 126">
            <a:extLst>
              <a:ext uri="{FF2B5EF4-FFF2-40B4-BE49-F238E27FC236}">
                <a16:creationId xmlns:a16="http://schemas.microsoft.com/office/drawing/2014/main" xmlns="" id="{96704F31-A37D-4EFA-BEE2-009554B7CC39}"/>
              </a:ext>
            </a:extLst>
          </p:cNvPr>
          <p:cNvGrpSpPr/>
          <p:nvPr/>
        </p:nvGrpSpPr>
        <p:grpSpPr>
          <a:xfrm>
            <a:off x="7656246" y="4967097"/>
            <a:ext cx="1648160" cy="971293"/>
            <a:chOff x="3216918" y="1556712"/>
            <a:chExt cx="1629995" cy="1413276"/>
          </a:xfrm>
        </p:grpSpPr>
        <p:grpSp>
          <p:nvGrpSpPr>
            <p:cNvPr id="128" name="Group 127">
              <a:extLst>
                <a:ext uri="{FF2B5EF4-FFF2-40B4-BE49-F238E27FC236}">
                  <a16:creationId xmlns:a16="http://schemas.microsoft.com/office/drawing/2014/main" xmlns="" id="{17F378FA-98DD-4B69-802A-62B2BF807F8E}"/>
                </a:ext>
              </a:extLst>
            </p:cNvPr>
            <p:cNvGrpSpPr/>
            <p:nvPr/>
          </p:nvGrpSpPr>
          <p:grpSpPr>
            <a:xfrm>
              <a:off x="3433637" y="1556712"/>
              <a:ext cx="1413276" cy="1413276"/>
              <a:chOff x="6546904" y="1855507"/>
              <a:chExt cx="360000" cy="360000"/>
            </a:xfrm>
          </p:grpSpPr>
          <p:sp>
            <p:nvSpPr>
              <p:cNvPr id="130" name="Rectangle: Rounded Corners 2">
                <a:extLst>
                  <a:ext uri="{FF2B5EF4-FFF2-40B4-BE49-F238E27FC236}">
                    <a16:creationId xmlns:a16="http://schemas.microsoft.com/office/drawing/2014/main" xmlns="" id="{427ED60E-AD57-409F-8733-6B9703B2BB62}"/>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31" name="Rectangle: Rounded Corners 62">
                <a:extLst>
                  <a:ext uri="{FF2B5EF4-FFF2-40B4-BE49-F238E27FC236}">
                    <a16:creationId xmlns:a16="http://schemas.microsoft.com/office/drawing/2014/main" xmlns="" id="{23A84E81-B6C4-433A-8587-61D1EE80647B}"/>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Contrast</a:t>
                </a:r>
                <a:endParaRPr lang="en-AU" sz="1200" dirty="0">
                  <a:solidFill>
                    <a:schemeClr val="tx2"/>
                  </a:solidFill>
                </a:endParaRPr>
              </a:p>
            </p:txBody>
          </p:sp>
        </p:grpSp>
        <p:sp>
          <p:nvSpPr>
            <p:cNvPr id="129" name="Isosceles Triangle 128">
              <a:extLst>
                <a:ext uri="{FF2B5EF4-FFF2-40B4-BE49-F238E27FC236}">
                  <a16:creationId xmlns:a16="http://schemas.microsoft.com/office/drawing/2014/main" xmlns="" id="{FECE7A2C-F467-45D8-AAAA-7136A491E865}"/>
                </a:ext>
              </a:extLst>
            </p:cNvPr>
            <p:cNvSpPr/>
            <p:nvPr/>
          </p:nvSpPr>
          <p:spPr>
            <a:xfrm rot="6447249" flipV="1">
              <a:off x="3190535" y="1847634"/>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47" name="Group 146">
            <a:extLst>
              <a:ext uri="{FF2B5EF4-FFF2-40B4-BE49-F238E27FC236}">
                <a16:creationId xmlns:a16="http://schemas.microsoft.com/office/drawing/2014/main" xmlns="" id="{CBCAA48F-6610-4682-BD7A-182196C8CD9A}"/>
              </a:ext>
            </a:extLst>
          </p:cNvPr>
          <p:cNvGrpSpPr/>
          <p:nvPr/>
        </p:nvGrpSpPr>
        <p:grpSpPr>
          <a:xfrm>
            <a:off x="8161703" y="2942699"/>
            <a:ext cx="1692925" cy="971293"/>
            <a:chOff x="3172646" y="1556712"/>
            <a:chExt cx="1674267" cy="1413276"/>
          </a:xfrm>
        </p:grpSpPr>
        <p:grpSp>
          <p:nvGrpSpPr>
            <p:cNvPr id="148" name="Group 147">
              <a:extLst>
                <a:ext uri="{FF2B5EF4-FFF2-40B4-BE49-F238E27FC236}">
                  <a16:creationId xmlns:a16="http://schemas.microsoft.com/office/drawing/2014/main" xmlns="" id="{FD0B160C-B72B-4281-BDFE-BD02A387EE6E}"/>
                </a:ext>
              </a:extLst>
            </p:cNvPr>
            <p:cNvGrpSpPr/>
            <p:nvPr/>
          </p:nvGrpSpPr>
          <p:grpSpPr>
            <a:xfrm>
              <a:off x="3433637" y="1556712"/>
              <a:ext cx="1413276" cy="1413276"/>
              <a:chOff x="6546904" y="1855507"/>
              <a:chExt cx="360000" cy="360000"/>
            </a:xfrm>
          </p:grpSpPr>
          <p:sp>
            <p:nvSpPr>
              <p:cNvPr id="150" name="Rectangle: Rounded Corners 2">
                <a:extLst>
                  <a:ext uri="{FF2B5EF4-FFF2-40B4-BE49-F238E27FC236}">
                    <a16:creationId xmlns:a16="http://schemas.microsoft.com/office/drawing/2014/main" xmlns="" id="{AD45C9F0-3071-4201-BEF5-BEEC4AAE5389}"/>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51" name="Rectangle: Rounded Corners 62">
                <a:extLst>
                  <a:ext uri="{FF2B5EF4-FFF2-40B4-BE49-F238E27FC236}">
                    <a16:creationId xmlns:a16="http://schemas.microsoft.com/office/drawing/2014/main" xmlns="" id="{B0016DAA-D11A-42CF-AB10-80D75D24E306}"/>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000" b="1" dirty="0">
                    <a:solidFill>
                      <a:schemeClr val="tx2"/>
                    </a:solidFill>
                  </a:rPr>
                  <a:t>Attractiveness</a:t>
                </a:r>
                <a:endParaRPr lang="en-AU" sz="1000" dirty="0">
                  <a:solidFill>
                    <a:schemeClr val="tx2"/>
                  </a:solidFill>
                </a:endParaRPr>
              </a:p>
            </p:txBody>
          </p:sp>
        </p:grpSp>
        <p:sp>
          <p:nvSpPr>
            <p:cNvPr id="149" name="Isosceles Triangle 148">
              <a:extLst>
                <a:ext uri="{FF2B5EF4-FFF2-40B4-BE49-F238E27FC236}">
                  <a16:creationId xmlns:a16="http://schemas.microsoft.com/office/drawing/2014/main" xmlns="" id="{8920C37C-15C0-4D60-9458-1EA8682CA14D}"/>
                </a:ext>
              </a:extLst>
            </p:cNvPr>
            <p:cNvSpPr/>
            <p:nvPr/>
          </p:nvSpPr>
          <p:spPr>
            <a:xfrm rot="5020150" flipV="1">
              <a:off x="3146263" y="2118713"/>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52" name="Group 151">
            <a:extLst>
              <a:ext uri="{FF2B5EF4-FFF2-40B4-BE49-F238E27FC236}">
                <a16:creationId xmlns:a16="http://schemas.microsoft.com/office/drawing/2014/main" xmlns="" id="{DDF10573-57BF-4FAD-97B0-D4A2ADAD0113}"/>
              </a:ext>
            </a:extLst>
          </p:cNvPr>
          <p:cNvGrpSpPr/>
          <p:nvPr/>
        </p:nvGrpSpPr>
        <p:grpSpPr>
          <a:xfrm>
            <a:off x="4332051" y="4085453"/>
            <a:ext cx="1634087" cy="971293"/>
            <a:chOff x="3230836" y="1556712"/>
            <a:chExt cx="1616077" cy="1413276"/>
          </a:xfrm>
        </p:grpSpPr>
        <p:grpSp>
          <p:nvGrpSpPr>
            <p:cNvPr id="153" name="Group 152">
              <a:extLst>
                <a:ext uri="{FF2B5EF4-FFF2-40B4-BE49-F238E27FC236}">
                  <a16:creationId xmlns:a16="http://schemas.microsoft.com/office/drawing/2014/main" xmlns="" id="{8BB18968-F490-46F1-A036-310CE5595AE2}"/>
                </a:ext>
              </a:extLst>
            </p:cNvPr>
            <p:cNvGrpSpPr/>
            <p:nvPr/>
          </p:nvGrpSpPr>
          <p:grpSpPr>
            <a:xfrm>
              <a:off x="3433637" y="1556712"/>
              <a:ext cx="1413276" cy="1413276"/>
              <a:chOff x="6546904" y="1855507"/>
              <a:chExt cx="360000" cy="360000"/>
            </a:xfrm>
          </p:grpSpPr>
          <p:sp>
            <p:nvSpPr>
              <p:cNvPr id="155" name="Rectangle: Rounded Corners 2">
                <a:extLst>
                  <a:ext uri="{FF2B5EF4-FFF2-40B4-BE49-F238E27FC236}">
                    <a16:creationId xmlns:a16="http://schemas.microsoft.com/office/drawing/2014/main" xmlns="" id="{004CBBFE-ABF6-449D-BEAE-5308442E5496}"/>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56" name="Rectangle: Rounded Corners 62">
                <a:extLst>
                  <a:ext uri="{FF2B5EF4-FFF2-40B4-BE49-F238E27FC236}">
                    <a16:creationId xmlns:a16="http://schemas.microsoft.com/office/drawing/2014/main" xmlns="" id="{2A1666EC-6449-4BD6-A13A-5AB3D113DAE0}"/>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Halo</a:t>
                </a:r>
                <a:endParaRPr lang="en-AU" sz="1200" dirty="0">
                  <a:solidFill>
                    <a:schemeClr val="tx2"/>
                  </a:solidFill>
                </a:endParaRPr>
              </a:p>
            </p:txBody>
          </p:sp>
        </p:grpSp>
        <p:sp>
          <p:nvSpPr>
            <p:cNvPr id="154" name="Isosceles Triangle 153">
              <a:extLst>
                <a:ext uri="{FF2B5EF4-FFF2-40B4-BE49-F238E27FC236}">
                  <a16:creationId xmlns:a16="http://schemas.microsoft.com/office/drawing/2014/main" xmlns="" id="{5496DD5D-DF9A-4B40-9046-CC3AADFC72B9}"/>
                </a:ext>
              </a:extLst>
            </p:cNvPr>
            <p:cNvSpPr/>
            <p:nvPr/>
          </p:nvSpPr>
          <p:spPr>
            <a:xfrm rot="7000704" flipV="1">
              <a:off x="3204453" y="1790919"/>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57" name="Group 156">
            <a:extLst>
              <a:ext uri="{FF2B5EF4-FFF2-40B4-BE49-F238E27FC236}">
                <a16:creationId xmlns:a16="http://schemas.microsoft.com/office/drawing/2014/main" xmlns="" id="{5918FCF7-D20C-4495-8BD6-E790329557DE}"/>
              </a:ext>
            </a:extLst>
          </p:cNvPr>
          <p:cNvGrpSpPr/>
          <p:nvPr/>
        </p:nvGrpSpPr>
        <p:grpSpPr>
          <a:xfrm>
            <a:off x="2880609" y="785183"/>
            <a:ext cx="1429026" cy="1099448"/>
            <a:chOff x="3433637" y="1556712"/>
            <a:chExt cx="1413276" cy="1599748"/>
          </a:xfrm>
        </p:grpSpPr>
        <p:grpSp>
          <p:nvGrpSpPr>
            <p:cNvPr id="158" name="Group 157">
              <a:extLst>
                <a:ext uri="{FF2B5EF4-FFF2-40B4-BE49-F238E27FC236}">
                  <a16:creationId xmlns:a16="http://schemas.microsoft.com/office/drawing/2014/main" xmlns="" id="{CEE4CB13-8C26-490C-9F4E-06A09F4C28A6}"/>
                </a:ext>
              </a:extLst>
            </p:cNvPr>
            <p:cNvGrpSpPr/>
            <p:nvPr/>
          </p:nvGrpSpPr>
          <p:grpSpPr>
            <a:xfrm>
              <a:off x="3433637" y="1556712"/>
              <a:ext cx="1413276" cy="1413276"/>
              <a:chOff x="6546904" y="1855507"/>
              <a:chExt cx="360000" cy="360000"/>
            </a:xfrm>
          </p:grpSpPr>
          <p:sp>
            <p:nvSpPr>
              <p:cNvPr id="160" name="Rectangle: Rounded Corners 2">
                <a:extLst>
                  <a:ext uri="{FF2B5EF4-FFF2-40B4-BE49-F238E27FC236}">
                    <a16:creationId xmlns:a16="http://schemas.microsoft.com/office/drawing/2014/main" xmlns="" id="{67657FFF-9708-4E4A-88FD-C2057D6A5399}"/>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61" name="Rectangle: Rounded Corners 62">
                <a:extLst>
                  <a:ext uri="{FF2B5EF4-FFF2-40B4-BE49-F238E27FC236}">
                    <a16:creationId xmlns:a16="http://schemas.microsoft.com/office/drawing/2014/main" xmlns="" id="{B47B2EF9-9395-450E-93A0-6F7E09E0FAC4}"/>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Affinity</a:t>
                </a:r>
                <a:endParaRPr lang="en-AU" sz="1200" dirty="0">
                  <a:solidFill>
                    <a:schemeClr val="tx2"/>
                  </a:solidFill>
                </a:endParaRPr>
              </a:p>
            </p:txBody>
          </p:sp>
        </p:grpSp>
        <p:sp>
          <p:nvSpPr>
            <p:cNvPr id="159" name="Isosceles Triangle 158">
              <a:extLst>
                <a:ext uri="{FF2B5EF4-FFF2-40B4-BE49-F238E27FC236}">
                  <a16:creationId xmlns:a16="http://schemas.microsoft.com/office/drawing/2014/main" xmlns="" id="{B5ADBA1E-9086-45B6-AF51-B03D8AE1476A}"/>
                </a:ext>
              </a:extLst>
            </p:cNvPr>
            <p:cNvSpPr/>
            <p:nvPr/>
          </p:nvSpPr>
          <p:spPr>
            <a:xfrm rot="7599083" flipV="1">
              <a:off x="3739095" y="2800288"/>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62" name="Group 161">
            <a:extLst>
              <a:ext uri="{FF2B5EF4-FFF2-40B4-BE49-F238E27FC236}">
                <a16:creationId xmlns:a16="http://schemas.microsoft.com/office/drawing/2014/main" xmlns="" id="{DF488E34-4F44-4DFC-99FE-451849E44337}"/>
              </a:ext>
            </a:extLst>
          </p:cNvPr>
          <p:cNvGrpSpPr/>
          <p:nvPr/>
        </p:nvGrpSpPr>
        <p:grpSpPr>
          <a:xfrm>
            <a:off x="4288983" y="1680071"/>
            <a:ext cx="1677156" cy="971293"/>
            <a:chOff x="3188242" y="1556712"/>
            <a:chExt cx="1658671" cy="1413276"/>
          </a:xfrm>
        </p:grpSpPr>
        <p:grpSp>
          <p:nvGrpSpPr>
            <p:cNvPr id="163" name="Group 162">
              <a:extLst>
                <a:ext uri="{FF2B5EF4-FFF2-40B4-BE49-F238E27FC236}">
                  <a16:creationId xmlns:a16="http://schemas.microsoft.com/office/drawing/2014/main" xmlns="" id="{BE8820B3-87D6-4893-9E46-D5531F140B22}"/>
                </a:ext>
              </a:extLst>
            </p:cNvPr>
            <p:cNvGrpSpPr/>
            <p:nvPr/>
          </p:nvGrpSpPr>
          <p:grpSpPr>
            <a:xfrm>
              <a:off x="3433637" y="1556712"/>
              <a:ext cx="1413276" cy="1413276"/>
              <a:chOff x="6546904" y="1855507"/>
              <a:chExt cx="360000" cy="360000"/>
            </a:xfrm>
          </p:grpSpPr>
          <p:sp>
            <p:nvSpPr>
              <p:cNvPr id="165" name="Rectangle: Rounded Corners 2">
                <a:extLst>
                  <a:ext uri="{FF2B5EF4-FFF2-40B4-BE49-F238E27FC236}">
                    <a16:creationId xmlns:a16="http://schemas.microsoft.com/office/drawing/2014/main" xmlns="" id="{148909AD-B344-4E66-8C2B-79CF7CFC4045}"/>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66" name="Rectangle: Rounded Corners 62">
                <a:extLst>
                  <a:ext uri="{FF2B5EF4-FFF2-40B4-BE49-F238E27FC236}">
                    <a16:creationId xmlns:a16="http://schemas.microsoft.com/office/drawing/2014/main" xmlns="" id="{C2C41193-D657-4E31-976F-70AFD6FBA185}"/>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100" b="1" dirty="0">
                    <a:solidFill>
                      <a:schemeClr val="tx2"/>
                    </a:solidFill>
                  </a:rPr>
                  <a:t>Confirmation</a:t>
                </a:r>
                <a:endParaRPr lang="en-AU" sz="1100" dirty="0">
                  <a:solidFill>
                    <a:schemeClr val="tx2"/>
                  </a:solidFill>
                </a:endParaRPr>
              </a:p>
            </p:txBody>
          </p:sp>
        </p:grpSp>
        <p:sp>
          <p:nvSpPr>
            <p:cNvPr id="164" name="Isosceles Triangle 163">
              <a:extLst>
                <a:ext uri="{FF2B5EF4-FFF2-40B4-BE49-F238E27FC236}">
                  <a16:creationId xmlns:a16="http://schemas.microsoft.com/office/drawing/2014/main" xmlns="" id="{728A66A6-42BD-4E41-958A-11A1640B837D}"/>
                </a:ext>
              </a:extLst>
            </p:cNvPr>
            <p:cNvSpPr/>
            <p:nvPr/>
          </p:nvSpPr>
          <p:spPr>
            <a:xfrm rot="4137563" flipV="1">
              <a:off x="3161859" y="2342373"/>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67" name="Group 166">
            <a:extLst>
              <a:ext uri="{FF2B5EF4-FFF2-40B4-BE49-F238E27FC236}">
                <a16:creationId xmlns:a16="http://schemas.microsoft.com/office/drawing/2014/main" xmlns="" id="{90B6496D-5F04-450D-B929-0BD6EA175504}"/>
              </a:ext>
            </a:extLst>
          </p:cNvPr>
          <p:cNvGrpSpPr/>
          <p:nvPr/>
        </p:nvGrpSpPr>
        <p:grpSpPr>
          <a:xfrm>
            <a:off x="3062056" y="4760655"/>
            <a:ext cx="1429026" cy="1177734"/>
            <a:chOff x="3433637" y="1256330"/>
            <a:chExt cx="1413276" cy="1713658"/>
          </a:xfrm>
        </p:grpSpPr>
        <p:grpSp>
          <p:nvGrpSpPr>
            <p:cNvPr id="168" name="Group 167">
              <a:extLst>
                <a:ext uri="{FF2B5EF4-FFF2-40B4-BE49-F238E27FC236}">
                  <a16:creationId xmlns:a16="http://schemas.microsoft.com/office/drawing/2014/main" xmlns="" id="{42B25F35-5B8F-48A3-907F-ABBB769FE25E}"/>
                </a:ext>
              </a:extLst>
            </p:cNvPr>
            <p:cNvGrpSpPr/>
            <p:nvPr/>
          </p:nvGrpSpPr>
          <p:grpSpPr>
            <a:xfrm>
              <a:off x="3433637" y="1556712"/>
              <a:ext cx="1413276" cy="1413276"/>
              <a:chOff x="6546904" y="1855507"/>
              <a:chExt cx="360000" cy="360000"/>
            </a:xfrm>
          </p:grpSpPr>
          <p:sp>
            <p:nvSpPr>
              <p:cNvPr id="170" name="Rectangle: Rounded Corners 2">
                <a:extLst>
                  <a:ext uri="{FF2B5EF4-FFF2-40B4-BE49-F238E27FC236}">
                    <a16:creationId xmlns:a16="http://schemas.microsoft.com/office/drawing/2014/main" xmlns="" id="{77565A09-7FC4-4AC2-9C36-36DEE9ABC1FE}"/>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71" name="Rectangle: Rounded Corners 62">
                <a:extLst>
                  <a:ext uri="{FF2B5EF4-FFF2-40B4-BE49-F238E27FC236}">
                    <a16:creationId xmlns:a16="http://schemas.microsoft.com/office/drawing/2014/main" xmlns="" id="{54BDA2D0-5A7F-4B70-8675-3DDBB3ED6B5A}"/>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b="1" dirty="0">
                    <a:solidFill>
                      <a:schemeClr val="tx2"/>
                    </a:solidFill>
                  </a:rPr>
                  <a:t>Horns</a:t>
                </a:r>
                <a:endParaRPr lang="en-AU" sz="1200" dirty="0">
                  <a:solidFill>
                    <a:schemeClr val="tx2"/>
                  </a:solidFill>
                </a:endParaRPr>
              </a:p>
            </p:txBody>
          </p:sp>
        </p:grpSp>
        <p:sp>
          <p:nvSpPr>
            <p:cNvPr id="169" name="Isosceles Triangle 168">
              <a:extLst>
                <a:ext uri="{FF2B5EF4-FFF2-40B4-BE49-F238E27FC236}">
                  <a16:creationId xmlns:a16="http://schemas.microsoft.com/office/drawing/2014/main" xmlns="" id="{EB0BEC74-FE2F-4894-AC9B-0CA1FC8768F0}"/>
                </a:ext>
              </a:extLst>
            </p:cNvPr>
            <p:cNvSpPr/>
            <p:nvPr/>
          </p:nvSpPr>
          <p:spPr>
            <a:xfrm rot="9413664" flipV="1">
              <a:off x="3654499" y="1256330"/>
              <a:ext cx="260018" cy="485206"/>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grpSp>
        <p:nvGrpSpPr>
          <p:cNvPr id="172" name="Group 171">
            <a:extLst>
              <a:ext uri="{FF2B5EF4-FFF2-40B4-BE49-F238E27FC236}">
                <a16:creationId xmlns:a16="http://schemas.microsoft.com/office/drawing/2014/main" xmlns="" id="{69826872-9F83-4BB0-B745-7D2AFBFA8EC0}"/>
              </a:ext>
            </a:extLst>
          </p:cNvPr>
          <p:cNvGrpSpPr/>
          <p:nvPr/>
        </p:nvGrpSpPr>
        <p:grpSpPr>
          <a:xfrm>
            <a:off x="4617729" y="2942699"/>
            <a:ext cx="1626022" cy="971293"/>
            <a:chOff x="3238812" y="1556712"/>
            <a:chExt cx="1608101" cy="1413276"/>
          </a:xfrm>
        </p:grpSpPr>
        <p:grpSp>
          <p:nvGrpSpPr>
            <p:cNvPr id="173" name="Group 172">
              <a:extLst>
                <a:ext uri="{FF2B5EF4-FFF2-40B4-BE49-F238E27FC236}">
                  <a16:creationId xmlns:a16="http://schemas.microsoft.com/office/drawing/2014/main" xmlns="" id="{19085D54-691A-406A-BEE9-82E6685DD4CA}"/>
                </a:ext>
              </a:extLst>
            </p:cNvPr>
            <p:cNvGrpSpPr/>
            <p:nvPr/>
          </p:nvGrpSpPr>
          <p:grpSpPr>
            <a:xfrm>
              <a:off x="3433637" y="1556712"/>
              <a:ext cx="1413276" cy="1413276"/>
              <a:chOff x="6546904" y="1855507"/>
              <a:chExt cx="360000" cy="360000"/>
            </a:xfrm>
          </p:grpSpPr>
          <p:sp>
            <p:nvSpPr>
              <p:cNvPr id="175" name="Rectangle: Rounded Corners 2">
                <a:extLst>
                  <a:ext uri="{FF2B5EF4-FFF2-40B4-BE49-F238E27FC236}">
                    <a16:creationId xmlns:a16="http://schemas.microsoft.com/office/drawing/2014/main" xmlns="" id="{D1B4AC77-6B10-4F99-BBB2-E2D377FC8198}"/>
                  </a:ext>
                </a:extLst>
              </p:cNvPr>
              <p:cNvSpPr/>
              <p:nvPr/>
            </p:nvSpPr>
            <p:spPr>
              <a:xfrm>
                <a:off x="6546904" y="1855507"/>
                <a:ext cx="360000" cy="36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endParaRPr lang="en-AU" sz="1200" dirty="0"/>
              </a:p>
            </p:txBody>
          </p:sp>
          <p:sp>
            <p:nvSpPr>
              <p:cNvPr id="176" name="Rectangle: Rounded Corners 62">
                <a:extLst>
                  <a:ext uri="{FF2B5EF4-FFF2-40B4-BE49-F238E27FC236}">
                    <a16:creationId xmlns:a16="http://schemas.microsoft.com/office/drawing/2014/main" xmlns="" id="{711DDEBC-E9DA-4B23-B222-D85C42B8E00F}"/>
                  </a:ext>
                </a:extLst>
              </p:cNvPr>
              <p:cNvSpPr/>
              <p:nvPr/>
            </p:nvSpPr>
            <p:spPr>
              <a:xfrm>
                <a:off x="6588745" y="1897348"/>
                <a:ext cx="276317" cy="2763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n-AU" sz="1200" dirty="0">
                    <a:solidFill>
                      <a:schemeClr val="tx2"/>
                    </a:solidFill>
                  </a:rPr>
                  <a:t>Attribution</a:t>
                </a:r>
              </a:p>
            </p:txBody>
          </p:sp>
        </p:grpSp>
        <p:sp>
          <p:nvSpPr>
            <p:cNvPr id="174" name="Isosceles Triangle 173">
              <a:extLst>
                <a:ext uri="{FF2B5EF4-FFF2-40B4-BE49-F238E27FC236}">
                  <a16:creationId xmlns:a16="http://schemas.microsoft.com/office/drawing/2014/main" xmlns="" id="{A02F89A8-D75A-4591-8D02-BDBAE58B3009}"/>
                </a:ext>
              </a:extLst>
            </p:cNvPr>
            <p:cNvSpPr/>
            <p:nvPr/>
          </p:nvSpPr>
          <p:spPr>
            <a:xfrm rot="5140153" flipV="1">
              <a:off x="3212429" y="2007241"/>
              <a:ext cx="382555" cy="32978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AU" dirty="0"/>
            </a:p>
          </p:txBody>
        </p:sp>
      </p:grpSp>
    </p:spTree>
    <p:extLst>
      <p:ext uri="{BB962C8B-B14F-4D97-AF65-F5344CB8AC3E}">
        <p14:creationId xmlns:p14="http://schemas.microsoft.com/office/powerpoint/2010/main" val="135017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AB8661-719A-40B4-B9C7-05B9D7B25400}"/>
              </a:ext>
            </a:extLst>
          </p:cNvPr>
          <p:cNvSpPr>
            <a:spLocks noGrp="1"/>
          </p:cNvSpPr>
          <p:nvPr>
            <p:ph type="title"/>
          </p:nvPr>
        </p:nvSpPr>
        <p:spPr/>
        <p:txBody>
          <a:bodyPr/>
          <a:lstStyle/>
          <a:p>
            <a:r>
              <a:rPr lang="en-GB" dirty="0"/>
              <a:t>Prejudice and Discrimination</a:t>
            </a:r>
          </a:p>
        </p:txBody>
      </p:sp>
      <p:pic>
        <p:nvPicPr>
          <p:cNvPr id="4" name="Graphic 3" descr="Children outline">
            <a:extLst>
              <a:ext uri="{FF2B5EF4-FFF2-40B4-BE49-F238E27FC236}">
                <a16:creationId xmlns:a16="http://schemas.microsoft.com/office/drawing/2014/main" xmlns="" id="{5342D791-AB07-4EAD-9C1D-36B308488F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83427" y="2124363"/>
            <a:ext cx="914400" cy="914400"/>
          </a:xfrm>
          <a:prstGeom prst="rect">
            <a:avLst/>
          </a:prstGeom>
        </p:spPr>
      </p:pic>
      <p:pic>
        <p:nvPicPr>
          <p:cNvPr id="6" name="Graphic 5" descr="No sign with solid fill">
            <a:extLst>
              <a:ext uri="{FF2B5EF4-FFF2-40B4-BE49-F238E27FC236}">
                <a16:creationId xmlns:a16="http://schemas.microsoft.com/office/drawing/2014/main" xmlns="" id="{83D20B73-A3BD-472D-9FFF-E3C0C31344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145318" y="2124363"/>
            <a:ext cx="914400" cy="914400"/>
          </a:xfrm>
          <a:prstGeom prst="rect">
            <a:avLst/>
          </a:prstGeom>
        </p:spPr>
      </p:pic>
      <p:sp>
        <p:nvSpPr>
          <p:cNvPr id="7" name="TextBox 6">
            <a:extLst>
              <a:ext uri="{FF2B5EF4-FFF2-40B4-BE49-F238E27FC236}">
                <a16:creationId xmlns:a16="http://schemas.microsoft.com/office/drawing/2014/main" xmlns="" id="{F754799B-94C8-4F1C-8DDC-E7BF6770186B}"/>
              </a:ext>
            </a:extLst>
          </p:cNvPr>
          <p:cNvSpPr txBox="1"/>
          <p:nvPr/>
        </p:nvSpPr>
        <p:spPr>
          <a:xfrm>
            <a:off x="838200" y="3172318"/>
            <a:ext cx="4204854" cy="923330"/>
          </a:xfrm>
          <a:prstGeom prst="rect">
            <a:avLst/>
          </a:prstGeom>
          <a:noFill/>
        </p:spPr>
        <p:txBody>
          <a:bodyPr wrap="square" rtlCol="0">
            <a:spAutoFit/>
          </a:bodyPr>
          <a:lstStyle/>
          <a:p>
            <a:r>
              <a:rPr lang="en-GB" dirty="0"/>
              <a:t>A negative attitude or feeling towards certain groups, based on faulty, inflexible generalisations </a:t>
            </a:r>
          </a:p>
        </p:txBody>
      </p:sp>
      <p:sp>
        <p:nvSpPr>
          <p:cNvPr id="8" name="TextBox 7">
            <a:extLst>
              <a:ext uri="{FF2B5EF4-FFF2-40B4-BE49-F238E27FC236}">
                <a16:creationId xmlns:a16="http://schemas.microsoft.com/office/drawing/2014/main" xmlns="" id="{A6EFE6A1-A989-4771-BB2C-02C1A707A356}"/>
              </a:ext>
            </a:extLst>
          </p:cNvPr>
          <p:cNvSpPr txBox="1"/>
          <p:nvPr/>
        </p:nvSpPr>
        <p:spPr>
          <a:xfrm>
            <a:off x="5851237" y="3172318"/>
            <a:ext cx="5502563" cy="923330"/>
          </a:xfrm>
          <a:prstGeom prst="rect">
            <a:avLst/>
          </a:prstGeom>
          <a:noFill/>
        </p:spPr>
        <p:txBody>
          <a:bodyPr wrap="square" rtlCol="0">
            <a:spAutoFit/>
          </a:bodyPr>
          <a:lstStyle/>
          <a:p>
            <a:r>
              <a:rPr lang="en-GB" dirty="0"/>
              <a:t>The restrictive treatment of a person or group, based on prejudiced assumptions of group characteristics, rather than individual judgements</a:t>
            </a:r>
          </a:p>
        </p:txBody>
      </p:sp>
      <p:sp>
        <p:nvSpPr>
          <p:cNvPr id="9" name="TextBox 8">
            <a:extLst>
              <a:ext uri="{FF2B5EF4-FFF2-40B4-BE49-F238E27FC236}">
                <a16:creationId xmlns:a16="http://schemas.microsoft.com/office/drawing/2014/main" xmlns="" id="{907CC34F-13F4-4F59-97ED-055EF969C597}"/>
              </a:ext>
            </a:extLst>
          </p:cNvPr>
          <p:cNvSpPr txBox="1"/>
          <p:nvPr/>
        </p:nvSpPr>
        <p:spPr>
          <a:xfrm>
            <a:off x="1876135" y="4922981"/>
            <a:ext cx="2128984" cy="769441"/>
          </a:xfrm>
          <a:prstGeom prst="rect">
            <a:avLst/>
          </a:prstGeom>
          <a:noFill/>
        </p:spPr>
        <p:txBody>
          <a:bodyPr wrap="square" rtlCol="0">
            <a:spAutoFit/>
          </a:bodyPr>
          <a:lstStyle/>
          <a:p>
            <a:r>
              <a:rPr lang="en-GB" sz="4400" dirty="0">
                <a:solidFill>
                  <a:srgbClr val="FF0000"/>
                </a:solidFill>
              </a:rPr>
              <a:t>Attitude</a:t>
            </a:r>
          </a:p>
        </p:txBody>
      </p:sp>
      <p:sp>
        <p:nvSpPr>
          <p:cNvPr id="10" name="TextBox 9">
            <a:extLst>
              <a:ext uri="{FF2B5EF4-FFF2-40B4-BE49-F238E27FC236}">
                <a16:creationId xmlns:a16="http://schemas.microsoft.com/office/drawing/2014/main" xmlns="" id="{5B325F5B-5E91-4E1B-9C7D-373F709D4D3B}"/>
              </a:ext>
            </a:extLst>
          </p:cNvPr>
          <p:cNvSpPr txBox="1"/>
          <p:nvPr/>
        </p:nvSpPr>
        <p:spPr>
          <a:xfrm>
            <a:off x="7538026" y="4922981"/>
            <a:ext cx="2128984" cy="769441"/>
          </a:xfrm>
          <a:prstGeom prst="rect">
            <a:avLst/>
          </a:prstGeom>
          <a:noFill/>
        </p:spPr>
        <p:txBody>
          <a:bodyPr wrap="square" rtlCol="0">
            <a:spAutoFit/>
          </a:bodyPr>
          <a:lstStyle/>
          <a:p>
            <a:r>
              <a:rPr lang="en-GB" sz="4400" dirty="0">
                <a:solidFill>
                  <a:srgbClr val="FF0000"/>
                </a:solidFill>
              </a:rPr>
              <a:t>Action</a:t>
            </a:r>
          </a:p>
        </p:txBody>
      </p:sp>
    </p:spTree>
    <p:extLst>
      <p:ext uri="{BB962C8B-B14F-4D97-AF65-F5344CB8AC3E}">
        <p14:creationId xmlns:p14="http://schemas.microsoft.com/office/powerpoint/2010/main" val="20740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36C0CD-79E3-403A-B26C-FC834D5CDDAF}"/>
              </a:ext>
            </a:extLst>
          </p:cNvPr>
          <p:cNvPicPr>
            <a:picLocks noChangeAspect="1"/>
          </p:cNvPicPr>
          <p:nvPr/>
        </p:nvPicPr>
        <p:blipFill>
          <a:blip r:embed="rId2"/>
          <a:stretch>
            <a:fillRect/>
          </a:stretch>
        </p:blipFill>
        <p:spPr>
          <a:xfrm>
            <a:off x="3131126" y="969099"/>
            <a:ext cx="5615712" cy="5178422"/>
          </a:xfrm>
          <a:prstGeom prst="rect">
            <a:avLst/>
          </a:prstGeom>
        </p:spPr>
      </p:pic>
      <p:sp>
        <p:nvSpPr>
          <p:cNvPr id="5" name="TextBox 4">
            <a:extLst>
              <a:ext uri="{FF2B5EF4-FFF2-40B4-BE49-F238E27FC236}">
                <a16:creationId xmlns:a16="http://schemas.microsoft.com/office/drawing/2014/main" xmlns="" id="{4A8C9516-12A0-43D5-A831-40BE11C411F1}"/>
              </a:ext>
            </a:extLst>
          </p:cNvPr>
          <p:cNvSpPr txBox="1"/>
          <p:nvPr/>
        </p:nvSpPr>
        <p:spPr>
          <a:xfrm>
            <a:off x="508000" y="2456873"/>
            <a:ext cx="3556000" cy="1323439"/>
          </a:xfrm>
          <a:prstGeom prst="rect">
            <a:avLst/>
          </a:prstGeom>
          <a:noFill/>
        </p:spPr>
        <p:txBody>
          <a:bodyPr wrap="square" rtlCol="0">
            <a:spAutoFit/>
          </a:bodyPr>
          <a:lstStyle/>
          <a:p>
            <a:r>
              <a:rPr lang="en-GB" sz="4000" dirty="0">
                <a:solidFill>
                  <a:schemeClr val="accent2"/>
                </a:solidFill>
              </a:rPr>
              <a:t>9 Protected characteristics</a:t>
            </a:r>
          </a:p>
        </p:txBody>
      </p:sp>
    </p:spTree>
    <p:extLst>
      <p:ext uri="{BB962C8B-B14F-4D97-AF65-F5344CB8AC3E}">
        <p14:creationId xmlns:p14="http://schemas.microsoft.com/office/powerpoint/2010/main" val="52035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xmlns="" id="{75EBF193-6532-4951-A9B2-2011E838C989}"/>
              </a:ext>
            </a:extLst>
          </p:cNvPr>
          <p:cNvGraphicFramePr>
            <a:graphicFrameLocks noGrp="1"/>
          </p:cNvGraphicFramePr>
          <p:nvPr>
            <p:extLst>
              <p:ext uri="{D42A27DB-BD31-4B8C-83A1-F6EECF244321}">
                <p14:modId xmlns:p14="http://schemas.microsoft.com/office/powerpoint/2010/main" val="100046353"/>
              </p:ext>
            </p:extLst>
          </p:nvPr>
        </p:nvGraphicFramePr>
        <p:xfrm>
          <a:off x="183472" y="137396"/>
          <a:ext cx="11825056" cy="5791200"/>
        </p:xfrm>
        <a:graphic>
          <a:graphicData uri="http://schemas.openxmlformats.org/drawingml/2006/table">
            <a:tbl>
              <a:tblPr firstRow="1" bandRow="1">
                <a:tableStyleId>{21E4AEA4-8DFA-4A89-87EB-49C32662AFE0}</a:tableStyleId>
              </a:tblPr>
              <a:tblGrid>
                <a:gridCol w="5912528">
                  <a:extLst>
                    <a:ext uri="{9D8B030D-6E8A-4147-A177-3AD203B41FA5}">
                      <a16:colId xmlns:a16="http://schemas.microsoft.com/office/drawing/2014/main" xmlns="" val="306827848"/>
                    </a:ext>
                  </a:extLst>
                </a:gridCol>
                <a:gridCol w="5912528">
                  <a:extLst>
                    <a:ext uri="{9D8B030D-6E8A-4147-A177-3AD203B41FA5}">
                      <a16:colId xmlns:a16="http://schemas.microsoft.com/office/drawing/2014/main" xmlns="" val="624627866"/>
                    </a:ext>
                  </a:extLst>
                </a:gridCol>
              </a:tblGrid>
              <a:tr h="0">
                <a:tc>
                  <a:txBody>
                    <a:bodyPr/>
                    <a:lstStyle/>
                    <a:p>
                      <a:pPr algn="ctr"/>
                      <a:r>
                        <a:rPr lang="en-GB" sz="1000" b="1" dirty="0">
                          <a:latin typeface="+mn-lt"/>
                        </a:rPr>
                        <a:t>Microaggression</a:t>
                      </a:r>
                    </a:p>
                  </a:txBody>
                  <a:tcPr/>
                </a:tc>
                <a:tc>
                  <a:txBody>
                    <a:bodyPr/>
                    <a:lstStyle/>
                    <a:p>
                      <a:pPr algn="ctr"/>
                      <a:r>
                        <a:rPr lang="en-GB" sz="1000" b="1" dirty="0">
                          <a:latin typeface="+mn-lt"/>
                        </a:rPr>
                        <a:t>Instead say…..</a:t>
                      </a:r>
                    </a:p>
                  </a:txBody>
                  <a:tcPr/>
                </a:tc>
                <a:extLst>
                  <a:ext uri="{0D108BD9-81ED-4DB2-BD59-A6C34878D82A}">
                    <a16:rowId xmlns:a16="http://schemas.microsoft.com/office/drawing/2014/main" xmlns="" val="2274456068"/>
                  </a:ext>
                </a:extLst>
              </a:tr>
              <a:tr h="370840">
                <a:tc>
                  <a:txBody>
                    <a:bodyPr/>
                    <a:lstStyle/>
                    <a:p>
                      <a:r>
                        <a:rPr lang="en-GB" sz="1000" b="0" dirty="0">
                          <a:latin typeface="+mn-lt"/>
                        </a:rPr>
                        <a:t>You’re </a:t>
                      </a:r>
                      <a:r>
                        <a:rPr lang="en-GB" sz="1000" b="0" dirty="0" err="1">
                          <a:latin typeface="+mn-lt"/>
                        </a:rPr>
                        <a:t>soooo</a:t>
                      </a:r>
                      <a:r>
                        <a:rPr lang="en-GB" sz="1000" b="0" dirty="0">
                          <a:latin typeface="+mn-lt"/>
                        </a:rPr>
                        <a:t> articulate</a:t>
                      </a:r>
                    </a:p>
                  </a:txBody>
                  <a:tcPr/>
                </a:tc>
                <a:tc>
                  <a:txBody>
                    <a:bodyPr/>
                    <a:lstStyle/>
                    <a:p>
                      <a:r>
                        <a:rPr lang="en-GB" sz="1000" b="1" i="0" kern="1200" dirty="0">
                          <a:solidFill>
                            <a:schemeClr val="dk1"/>
                          </a:solidFill>
                          <a:effectLst/>
                          <a:latin typeface="+mn-lt"/>
                          <a:ea typeface="+mn-ea"/>
                          <a:cs typeface="+mn-cs"/>
                        </a:rPr>
                        <a:t>Nothing. </a:t>
                      </a:r>
                      <a:r>
                        <a:rPr lang="en-GB" sz="1000" b="0" i="0" kern="1200" dirty="0">
                          <a:solidFill>
                            <a:schemeClr val="dk1"/>
                          </a:solidFill>
                          <a:effectLst/>
                          <a:latin typeface="+mn-lt"/>
                          <a:ea typeface="+mn-ea"/>
                          <a:cs typeface="+mn-cs"/>
                        </a:rPr>
                        <a:t>You can commend people on their specific ideas or insights, but commenting on how people speak is unnecessary.</a:t>
                      </a:r>
                      <a:endParaRPr lang="en-GB" sz="1000" b="0" dirty="0">
                        <a:latin typeface="+mn-lt"/>
                      </a:endParaRPr>
                    </a:p>
                  </a:txBody>
                  <a:tcPr/>
                </a:tc>
                <a:extLst>
                  <a:ext uri="{0D108BD9-81ED-4DB2-BD59-A6C34878D82A}">
                    <a16:rowId xmlns:a16="http://schemas.microsoft.com/office/drawing/2014/main" xmlns="" val="4010224249"/>
                  </a:ext>
                </a:extLst>
              </a:tr>
              <a:tr h="13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You're transgender? Wow, you don't look like it at all</a:t>
                      </a:r>
                    </a:p>
                    <a:p>
                      <a:endParaRPr lang="en-GB" sz="1000" b="0" dirty="0">
                        <a:latin typeface="+mn-lt"/>
                      </a:endParaRPr>
                    </a:p>
                  </a:txBody>
                  <a:tcPr/>
                </a:tc>
                <a:tc>
                  <a:txBody>
                    <a:bodyPr/>
                    <a:lstStyle/>
                    <a:p>
                      <a:r>
                        <a:rPr lang="en-GB" sz="1000" b="1" dirty="0">
                          <a:latin typeface="+mn-lt"/>
                        </a:rPr>
                        <a:t>Nothing </a:t>
                      </a:r>
                    </a:p>
                  </a:txBody>
                  <a:tcPr/>
                </a:tc>
                <a:extLst>
                  <a:ext uri="{0D108BD9-81ED-4DB2-BD59-A6C34878D82A}">
                    <a16:rowId xmlns:a16="http://schemas.microsoft.com/office/drawing/2014/main" xmlns="" val="1054425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Oh, sorry, wrong person</a:t>
                      </a:r>
                    </a:p>
                    <a:p>
                      <a:endParaRPr lang="en-GB" sz="1000" b="0" dirty="0">
                        <a:latin typeface="+mn-lt"/>
                      </a:endParaRPr>
                    </a:p>
                  </a:txBody>
                  <a:tcPr/>
                </a:tc>
                <a:tc>
                  <a:txBody>
                    <a:bodyPr/>
                    <a:lstStyle/>
                    <a:p>
                      <a:r>
                        <a:rPr lang="en-GB" sz="1000" b="0" i="0" kern="1200" dirty="0">
                          <a:solidFill>
                            <a:schemeClr val="dk1"/>
                          </a:solidFill>
                          <a:effectLst/>
                          <a:latin typeface="+mn-lt"/>
                          <a:ea typeface="+mn-ea"/>
                          <a:cs typeface="+mn-cs"/>
                        </a:rPr>
                        <a:t>Learn your co-workers' names. It's a pretty basic concept. </a:t>
                      </a:r>
                      <a:endParaRPr lang="en-GB" sz="1000" b="0" dirty="0">
                        <a:latin typeface="+mn-lt"/>
                      </a:endParaRPr>
                    </a:p>
                  </a:txBody>
                  <a:tcPr/>
                </a:tc>
                <a:extLst>
                  <a:ext uri="{0D108BD9-81ED-4DB2-BD59-A6C34878D82A}">
                    <a16:rowId xmlns:a16="http://schemas.microsoft.com/office/drawing/2014/main" xmlns="" val="41205024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Oh, you're gay? You should meet my friend Ann. She's gay, too!</a:t>
                      </a:r>
                    </a:p>
                    <a:p>
                      <a:endParaRPr lang="en-GB" sz="1000" b="0" dirty="0">
                        <a:latin typeface="+mn-lt"/>
                      </a:endParaRPr>
                    </a:p>
                  </a:txBody>
                  <a:tcPr/>
                </a:tc>
                <a:tc>
                  <a:txBody>
                    <a:bodyPr/>
                    <a:lstStyle/>
                    <a:p>
                      <a:r>
                        <a:rPr lang="en-GB" sz="1000" b="1" i="0" kern="1200" dirty="0">
                          <a:solidFill>
                            <a:schemeClr val="dk1"/>
                          </a:solidFill>
                          <a:effectLst/>
                          <a:latin typeface="+mn-lt"/>
                          <a:ea typeface="+mn-ea"/>
                          <a:cs typeface="+mn-cs"/>
                        </a:rPr>
                        <a:t>Nothing</a:t>
                      </a:r>
                      <a:r>
                        <a:rPr lang="en-GB" sz="1000" b="0" i="0" kern="1200" dirty="0">
                          <a:solidFill>
                            <a:schemeClr val="dk1"/>
                          </a:solidFill>
                          <a:effectLst/>
                          <a:latin typeface="+mn-lt"/>
                          <a:ea typeface="+mn-ea"/>
                          <a:cs typeface="+mn-cs"/>
                        </a:rPr>
                        <a:t>. If your co-worker of any sexual orientation wants your help meeting new people, they'll ask you. </a:t>
                      </a:r>
                      <a:endParaRPr lang="en-GB" sz="1000" b="0" dirty="0">
                        <a:latin typeface="+mn-lt"/>
                      </a:endParaRPr>
                    </a:p>
                  </a:txBody>
                  <a:tcPr/>
                </a:tc>
                <a:extLst>
                  <a:ext uri="{0D108BD9-81ED-4DB2-BD59-A6C34878D82A}">
                    <a16:rowId xmlns:a16="http://schemas.microsoft.com/office/drawing/2014/main" xmlns="" val="1243494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My boss is crazy</a:t>
                      </a:r>
                    </a:p>
                    <a:p>
                      <a:endParaRPr lang="en-GB" sz="1000" b="0" dirty="0">
                        <a:latin typeface="+mn-lt"/>
                      </a:endParaRPr>
                    </a:p>
                  </a:txBody>
                  <a:tcPr/>
                </a:tc>
                <a:tc>
                  <a:txBody>
                    <a:bodyPr/>
                    <a:lstStyle/>
                    <a:p>
                      <a:r>
                        <a:rPr lang="en-GB" sz="1000" b="0" i="0" kern="1200" dirty="0">
                          <a:solidFill>
                            <a:schemeClr val="dk1"/>
                          </a:solidFill>
                          <a:effectLst/>
                          <a:latin typeface="+mn-lt"/>
                          <a:ea typeface="+mn-ea"/>
                          <a:cs typeface="+mn-cs"/>
                        </a:rPr>
                        <a:t>Try to understand your colleague's viewpoint rather than ascribing her actions as illogical. If you still don't agree, you could say: "I don't understand her perspective on this" — then ask her for her insights. </a:t>
                      </a:r>
                      <a:endParaRPr lang="en-GB" sz="1000" b="0" dirty="0">
                        <a:latin typeface="+mn-lt"/>
                      </a:endParaRPr>
                    </a:p>
                  </a:txBody>
                  <a:tcPr/>
                </a:tc>
                <a:extLst>
                  <a:ext uri="{0D108BD9-81ED-4DB2-BD59-A6C34878D82A}">
                    <a16:rowId xmlns:a16="http://schemas.microsoft.com/office/drawing/2014/main" xmlns="" val="155040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Where are you actually from</a:t>
                      </a:r>
                    </a:p>
                    <a:p>
                      <a:endParaRPr lang="en-GB" sz="1000" b="0" dirty="0">
                        <a:latin typeface="+mn-lt"/>
                      </a:endParaRPr>
                    </a:p>
                  </a:txBody>
                  <a:tcPr/>
                </a:tc>
                <a:tc>
                  <a:txBody>
                    <a:bodyPr/>
                    <a:lstStyle/>
                    <a:p>
                      <a:r>
                        <a:rPr lang="en-GB" sz="1000" b="1" i="0" kern="1200" dirty="0">
                          <a:solidFill>
                            <a:schemeClr val="dk1"/>
                          </a:solidFill>
                          <a:effectLst/>
                          <a:latin typeface="+mn-lt"/>
                          <a:ea typeface="+mn-ea"/>
                          <a:cs typeface="+mn-cs"/>
                        </a:rPr>
                        <a:t>Nothing</a:t>
                      </a:r>
                      <a:r>
                        <a:rPr lang="en-GB" sz="1000" b="0" i="0" kern="1200" dirty="0">
                          <a:solidFill>
                            <a:schemeClr val="dk1"/>
                          </a:solidFill>
                          <a:effectLst/>
                          <a:latin typeface="+mn-lt"/>
                          <a:ea typeface="+mn-ea"/>
                          <a:cs typeface="+mn-cs"/>
                        </a:rPr>
                        <a:t>. If the person in question wants to discuss their identity, they can bring it up at their own discretion</a:t>
                      </a:r>
                      <a:endParaRPr lang="en-GB" sz="1000" b="0" dirty="0">
                        <a:latin typeface="+mn-lt"/>
                      </a:endParaRPr>
                    </a:p>
                  </a:txBody>
                  <a:tcPr/>
                </a:tc>
                <a:extLst>
                  <a:ext uri="{0D108BD9-81ED-4DB2-BD59-A6C34878D82A}">
                    <a16:rowId xmlns:a16="http://schemas.microsoft.com/office/drawing/2014/main" xmlns="" val="1095544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Your name is so hard to pronounce</a:t>
                      </a:r>
                    </a:p>
                    <a:p>
                      <a:endParaRPr lang="en-GB" sz="1000" b="0" dirty="0">
                        <a:latin typeface="+mn-lt"/>
                      </a:endParaRPr>
                    </a:p>
                  </a:txBody>
                  <a:tcPr/>
                </a:tc>
                <a:tc>
                  <a:txBody>
                    <a:bodyPr/>
                    <a:lstStyle/>
                    <a:p>
                      <a:r>
                        <a:rPr lang="en-GB" sz="1000" b="0" i="0" kern="1200" dirty="0">
                          <a:solidFill>
                            <a:schemeClr val="dk1"/>
                          </a:solidFill>
                          <a:effectLst/>
                          <a:latin typeface="+mn-lt"/>
                          <a:ea typeface="+mn-ea"/>
                          <a:cs typeface="+mn-cs"/>
                        </a:rPr>
                        <a:t>If you can't pronounce a colleague's name, just ask them how to say it. Don't point out that it's foreign or unfamiliar to you. </a:t>
                      </a:r>
                      <a:endParaRPr lang="en-GB" sz="1000" b="0" dirty="0">
                        <a:latin typeface="+mn-lt"/>
                      </a:endParaRPr>
                    </a:p>
                  </a:txBody>
                  <a:tcPr/>
                </a:tc>
                <a:extLst>
                  <a:ext uri="{0D108BD9-81ED-4DB2-BD59-A6C34878D82A}">
                    <a16:rowId xmlns:a16="http://schemas.microsoft.com/office/drawing/2014/main" xmlns="" val="27254886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I think you're in the wrong room — this is the programmers' meeting</a:t>
                      </a:r>
                    </a:p>
                    <a:p>
                      <a:endParaRPr lang="en-GB" sz="1000" b="0" dirty="0">
                        <a:latin typeface="+mn-lt"/>
                      </a:endParaRPr>
                    </a:p>
                  </a:txBody>
                  <a:tcPr/>
                </a:tc>
                <a:tc>
                  <a:txBody>
                    <a:bodyPr/>
                    <a:lstStyle/>
                    <a:p>
                      <a:r>
                        <a:rPr lang="en-GB" sz="1000" b="1" i="0" kern="1200" dirty="0">
                          <a:solidFill>
                            <a:schemeClr val="dk1"/>
                          </a:solidFill>
                          <a:effectLst/>
                          <a:latin typeface="+mn-lt"/>
                          <a:ea typeface="+mn-ea"/>
                          <a:cs typeface="+mn-cs"/>
                        </a:rPr>
                        <a:t>Nothing</a:t>
                      </a:r>
                      <a:r>
                        <a:rPr lang="en-GB" sz="1000" b="0" i="0" kern="1200" dirty="0">
                          <a:solidFill>
                            <a:schemeClr val="dk1"/>
                          </a:solidFill>
                          <a:effectLst/>
                          <a:latin typeface="+mn-lt"/>
                          <a:ea typeface="+mn-ea"/>
                          <a:cs typeface="+mn-cs"/>
                        </a:rPr>
                        <a:t>. Don't assume people don't belong or make them feel as if they're outsiders</a:t>
                      </a:r>
                      <a:endParaRPr lang="en-GB" sz="1000" b="0" dirty="0">
                        <a:latin typeface="+mn-lt"/>
                      </a:endParaRPr>
                    </a:p>
                  </a:txBody>
                  <a:tcPr/>
                </a:tc>
                <a:extLst>
                  <a:ext uri="{0D108BD9-81ED-4DB2-BD59-A6C34878D82A}">
                    <a16:rowId xmlns:a16="http://schemas.microsoft.com/office/drawing/2014/main" xmlns="" val="479646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The way you've overcome your disability is so inspiring</a:t>
                      </a:r>
                    </a:p>
                    <a:p>
                      <a:endParaRPr lang="en-GB" sz="1000" b="0" dirty="0">
                        <a:latin typeface="+mn-lt"/>
                      </a:endParaRPr>
                    </a:p>
                  </a:txBody>
                  <a:tcPr/>
                </a:tc>
                <a:tc>
                  <a:txBody>
                    <a:bodyPr/>
                    <a:lstStyle/>
                    <a:p>
                      <a:r>
                        <a:rPr lang="en-GB" sz="1000" b="1" dirty="0">
                          <a:latin typeface="+mn-lt"/>
                        </a:rPr>
                        <a:t>Nothing</a:t>
                      </a:r>
                    </a:p>
                    <a:p>
                      <a:endParaRPr lang="en-GB" sz="1000" b="0" dirty="0">
                        <a:latin typeface="+mn-lt"/>
                      </a:endParaRPr>
                    </a:p>
                  </a:txBody>
                  <a:tcPr/>
                </a:tc>
                <a:extLst>
                  <a:ext uri="{0D108BD9-81ED-4DB2-BD59-A6C34878D82A}">
                    <a16:rowId xmlns:a16="http://schemas.microsoft.com/office/drawing/2014/main" xmlns="" val="3690197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Do you even know what Snapchat is?</a:t>
                      </a:r>
                    </a:p>
                    <a:p>
                      <a:endParaRPr lang="en-GB" sz="1000" b="0" dirty="0">
                        <a:latin typeface="+mn-lt"/>
                      </a:endParaRPr>
                    </a:p>
                  </a:txBody>
                  <a:tcPr/>
                </a:tc>
                <a:tc>
                  <a:txBody>
                    <a:bodyPr/>
                    <a:lstStyle/>
                    <a:p>
                      <a:r>
                        <a:rPr lang="en-GB" sz="1000" b="1" dirty="0">
                          <a:latin typeface="+mn-lt"/>
                        </a:rPr>
                        <a:t>Nothing</a:t>
                      </a:r>
                    </a:p>
                  </a:txBody>
                  <a:tcPr/>
                </a:tc>
                <a:extLst>
                  <a:ext uri="{0D108BD9-81ED-4DB2-BD59-A6C34878D82A}">
                    <a16:rowId xmlns:a16="http://schemas.microsoft.com/office/drawing/2014/main" xmlns="" val="8193493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Are you an intern? You look so young!</a:t>
                      </a:r>
                    </a:p>
                    <a:p>
                      <a:endParaRPr lang="en-GB" sz="1000" b="0" dirty="0">
                        <a:latin typeface="+mn-lt"/>
                      </a:endParaRPr>
                    </a:p>
                  </a:txBody>
                  <a:tcPr/>
                </a:tc>
                <a:tc>
                  <a:txBody>
                    <a:bodyPr/>
                    <a:lstStyle/>
                    <a:p>
                      <a:r>
                        <a:rPr lang="en-GB" sz="1000" b="1" i="0" kern="1200" dirty="0">
                          <a:solidFill>
                            <a:schemeClr val="dk1"/>
                          </a:solidFill>
                          <a:effectLst/>
                          <a:latin typeface="+mn-lt"/>
                          <a:ea typeface="+mn-ea"/>
                          <a:cs typeface="+mn-cs"/>
                        </a:rPr>
                        <a:t>Nothing. </a:t>
                      </a:r>
                      <a:r>
                        <a:rPr lang="en-GB" sz="1000" b="0" i="0" kern="1200" dirty="0">
                          <a:solidFill>
                            <a:schemeClr val="dk1"/>
                          </a:solidFill>
                          <a:effectLst/>
                          <a:latin typeface="+mn-lt"/>
                          <a:ea typeface="+mn-ea"/>
                          <a:cs typeface="+mn-cs"/>
                        </a:rPr>
                        <a:t>There's no reason to comment on a </a:t>
                      </a:r>
                      <a:r>
                        <a:rPr lang="en-GB" sz="1000" b="0" i="0" kern="1200" dirty="0" err="1">
                          <a:solidFill>
                            <a:schemeClr val="dk1"/>
                          </a:solidFill>
                          <a:effectLst/>
                          <a:latin typeface="+mn-lt"/>
                          <a:ea typeface="+mn-ea"/>
                          <a:cs typeface="+mn-cs"/>
                        </a:rPr>
                        <a:t>coworker's</a:t>
                      </a:r>
                      <a:r>
                        <a:rPr lang="en-GB" sz="1000" b="0" i="0" kern="1200" dirty="0">
                          <a:solidFill>
                            <a:schemeClr val="dk1"/>
                          </a:solidFill>
                          <a:effectLst/>
                          <a:latin typeface="+mn-lt"/>
                          <a:ea typeface="+mn-ea"/>
                          <a:cs typeface="+mn-cs"/>
                        </a:rPr>
                        <a:t> appearance. If you genuinely want to know their job title, look it up in a company directory.</a:t>
                      </a:r>
                      <a:endParaRPr lang="en-GB" sz="1000" b="0" dirty="0">
                        <a:latin typeface="+mn-lt"/>
                      </a:endParaRPr>
                    </a:p>
                  </a:txBody>
                  <a:tcPr/>
                </a:tc>
                <a:extLst>
                  <a:ext uri="{0D108BD9-81ED-4DB2-BD59-A6C34878D82A}">
                    <a16:rowId xmlns:a16="http://schemas.microsoft.com/office/drawing/2014/main" xmlns="" val="1891385402"/>
                  </a:ext>
                </a:extLst>
              </a:tr>
              <a:tr h="370840">
                <a:tc>
                  <a:txBody>
                    <a:bodyPr/>
                    <a:lstStyle/>
                    <a:p>
                      <a:pPr algn="l"/>
                      <a:r>
                        <a:rPr lang="en-GB" sz="1000" b="0" i="0" dirty="0">
                          <a:solidFill>
                            <a:srgbClr val="111111"/>
                          </a:solidFill>
                          <a:effectLst/>
                          <a:latin typeface="+mn-lt"/>
                        </a:rPr>
                        <a:t>Is that your real hair?</a:t>
                      </a:r>
                    </a:p>
                  </a:txBody>
                  <a:tcPr/>
                </a:tc>
                <a:tc>
                  <a:txBody>
                    <a:bodyPr/>
                    <a:lstStyle/>
                    <a:p>
                      <a:pPr algn="l"/>
                      <a:r>
                        <a:rPr lang="en-GB" sz="1000" b="1" i="0" kern="1200" dirty="0">
                          <a:solidFill>
                            <a:schemeClr val="dk1"/>
                          </a:solidFill>
                          <a:effectLst/>
                          <a:latin typeface="+mn-lt"/>
                          <a:ea typeface="+mn-ea"/>
                          <a:cs typeface="+mn-cs"/>
                        </a:rPr>
                        <a:t>Nothing</a:t>
                      </a:r>
                      <a:r>
                        <a:rPr lang="en-GB" sz="1000" b="0" i="0" kern="1200" dirty="0">
                          <a:solidFill>
                            <a:schemeClr val="dk1"/>
                          </a:solidFill>
                          <a:effectLst/>
                          <a:latin typeface="+mn-lt"/>
                          <a:ea typeface="+mn-ea"/>
                          <a:cs typeface="+mn-cs"/>
                        </a:rPr>
                        <a:t>. A person's natural hair, regardless of their ethnicity, should be accepted as professional and workplace-friendly. </a:t>
                      </a:r>
                      <a:endParaRPr lang="en-GB" sz="1000" b="0" i="0" dirty="0">
                        <a:solidFill>
                          <a:srgbClr val="111111"/>
                        </a:solidFill>
                        <a:effectLst/>
                        <a:latin typeface="+mn-lt"/>
                      </a:endParaRPr>
                    </a:p>
                  </a:txBody>
                  <a:tcPr/>
                </a:tc>
                <a:extLst>
                  <a:ext uri="{0D108BD9-81ED-4DB2-BD59-A6C34878D82A}">
                    <a16:rowId xmlns:a16="http://schemas.microsoft.com/office/drawing/2014/main" xmlns="" val="19905361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dk1"/>
                          </a:solidFill>
                          <a:effectLst/>
                          <a:latin typeface="+mn-lt"/>
                          <a:ea typeface="+mn-ea"/>
                          <a:cs typeface="+mn-cs"/>
                        </a:rPr>
                        <a:t>(Interrupting) 'Well, actually, I think…</a:t>
                      </a:r>
                    </a:p>
                    <a:p>
                      <a:pPr algn="l"/>
                      <a:endParaRPr lang="en-GB" sz="1000" b="0" i="0" dirty="0">
                        <a:solidFill>
                          <a:srgbClr val="111111"/>
                        </a:solidFill>
                        <a:effectLst/>
                        <a:latin typeface="+mn-lt"/>
                      </a:endParaRPr>
                    </a:p>
                  </a:txBody>
                  <a:tcPr/>
                </a:tc>
                <a:tc>
                  <a:txBody>
                    <a:bodyPr/>
                    <a:lstStyle/>
                    <a:p>
                      <a:pPr algn="l"/>
                      <a:r>
                        <a:rPr lang="en-GB" sz="1000" b="0" i="0" kern="1200" dirty="0">
                          <a:solidFill>
                            <a:schemeClr val="dk1"/>
                          </a:solidFill>
                          <a:effectLst/>
                          <a:latin typeface="+mn-lt"/>
                          <a:ea typeface="+mn-ea"/>
                          <a:cs typeface="+mn-cs"/>
                        </a:rPr>
                        <a:t>Wait for the person to finish their thought. And if you like their idea, give them credit</a:t>
                      </a:r>
                      <a:endParaRPr lang="en-GB" sz="1000" b="0" i="0" dirty="0">
                        <a:solidFill>
                          <a:srgbClr val="111111"/>
                        </a:solidFill>
                        <a:effectLst/>
                        <a:latin typeface="+mn-lt"/>
                      </a:endParaRPr>
                    </a:p>
                  </a:txBody>
                  <a:tcPr/>
                </a:tc>
                <a:extLst>
                  <a:ext uri="{0D108BD9-81ED-4DB2-BD59-A6C34878D82A}">
                    <a16:rowId xmlns:a16="http://schemas.microsoft.com/office/drawing/2014/main" xmlns="" val="4023673403"/>
                  </a:ext>
                </a:extLst>
              </a:tr>
              <a:tr h="370840">
                <a:tc>
                  <a:txBody>
                    <a:bodyPr/>
                    <a:lstStyle/>
                    <a:p>
                      <a:pPr algn="l"/>
                      <a:r>
                        <a:rPr lang="en-GB" sz="1000" b="0" i="0" dirty="0">
                          <a:solidFill>
                            <a:srgbClr val="111111"/>
                          </a:solidFill>
                          <a:effectLst/>
                          <a:latin typeface="+mn-lt"/>
                        </a:rPr>
                        <a:t>Why do you wear that</a:t>
                      </a:r>
                    </a:p>
                  </a:txBody>
                  <a:tcPr/>
                </a:tc>
                <a:tc>
                  <a:txBody>
                    <a:bodyPr/>
                    <a:lstStyle/>
                    <a:p>
                      <a:pPr algn="l"/>
                      <a:r>
                        <a:rPr lang="en-GB" sz="1000" b="1" i="0" kern="1200" dirty="0">
                          <a:solidFill>
                            <a:schemeClr val="dk1"/>
                          </a:solidFill>
                          <a:effectLst/>
                          <a:latin typeface="+mn-lt"/>
                          <a:ea typeface="+mn-ea"/>
                          <a:cs typeface="+mn-cs"/>
                        </a:rPr>
                        <a:t>Nothing. </a:t>
                      </a:r>
                      <a:r>
                        <a:rPr lang="en-GB" sz="1000" b="0" i="0" kern="1200" dirty="0">
                          <a:solidFill>
                            <a:schemeClr val="dk1"/>
                          </a:solidFill>
                          <a:effectLst/>
                          <a:latin typeface="+mn-lt"/>
                          <a:ea typeface="+mn-ea"/>
                          <a:cs typeface="+mn-cs"/>
                        </a:rPr>
                        <a:t>If you're curious about why religious people choose to wear certain articles of clothing, read articles or books by those who do it. Don't go around asking random colleagues about their life choices.</a:t>
                      </a:r>
                      <a:endParaRPr lang="en-GB" sz="1000" b="0" i="0" dirty="0">
                        <a:solidFill>
                          <a:srgbClr val="111111"/>
                        </a:solidFill>
                        <a:effectLst/>
                        <a:latin typeface="+mn-lt"/>
                      </a:endParaRPr>
                    </a:p>
                  </a:txBody>
                  <a:tcPr/>
                </a:tc>
                <a:extLst>
                  <a:ext uri="{0D108BD9-81ED-4DB2-BD59-A6C34878D82A}">
                    <a16:rowId xmlns:a16="http://schemas.microsoft.com/office/drawing/2014/main" xmlns="" val="1949404358"/>
                  </a:ext>
                </a:extLst>
              </a:tr>
            </a:tbl>
          </a:graphicData>
        </a:graphic>
      </p:graphicFrame>
    </p:spTree>
    <p:extLst>
      <p:ext uri="{BB962C8B-B14F-4D97-AF65-F5344CB8AC3E}">
        <p14:creationId xmlns:p14="http://schemas.microsoft.com/office/powerpoint/2010/main" val="12980839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1334</TotalTime>
  <Words>691</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Balto</vt:lpstr>
      <vt:lpstr>Calibri</vt:lpstr>
      <vt:lpstr>Calibri Light</vt:lpstr>
      <vt:lpstr>Times New Roman</vt:lpstr>
      <vt:lpstr>1_Office Theme</vt:lpstr>
      <vt:lpstr>Insurance Institute of Bristol</vt:lpstr>
      <vt:lpstr>What does Inclusion mean?</vt:lpstr>
      <vt:lpstr>What is Diversity and Inclusion?</vt:lpstr>
      <vt:lpstr>What does bias feel like?</vt:lpstr>
      <vt:lpstr>Why do we have biases?</vt:lpstr>
      <vt:lpstr>PowerPoint Presentation</vt:lpstr>
      <vt:lpstr>Prejudice and Discrimination</vt:lpstr>
      <vt:lpstr>PowerPoint Presentation</vt:lpstr>
      <vt:lpstr>PowerPoint Presentation</vt:lpstr>
      <vt:lpstr>Intersectionality</vt:lpstr>
      <vt:lpstr>It’s easy to change this….isn’t it?</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clune</dc:creator>
  <cp:lastModifiedBy>pati-svc</cp:lastModifiedBy>
  <cp:revision>2</cp:revision>
  <cp:lastPrinted>2021-09-20T13:00:38Z</cp:lastPrinted>
  <dcterms:created xsi:type="dcterms:W3CDTF">2021-08-20T14:38:23Z</dcterms:created>
  <dcterms:modified xsi:type="dcterms:W3CDTF">2021-09-27T14:54:52Z</dcterms:modified>
</cp:coreProperties>
</file>