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7" r:id="rId2"/>
    <p:sldId id="256" r:id="rId3"/>
    <p:sldId id="278" r:id="rId4"/>
    <p:sldId id="279" r:id="rId5"/>
    <p:sldId id="280" r:id="rId6"/>
    <p:sldId id="28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529" userDrawn="1">
          <p15:clr>
            <a:srgbClr val="A4A3A4"/>
          </p15:clr>
        </p15:guide>
        <p15:guide id="4" pos="7197" userDrawn="1">
          <p15:clr>
            <a:srgbClr val="A4A3A4"/>
          </p15:clr>
        </p15:guide>
        <p15:guide id="5" orient="horz" pos="459" userDrawn="1">
          <p15:clr>
            <a:srgbClr val="A4A3A4"/>
          </p15:clr>
        </p15:guide>
        <p15:guide id="6" orient="horz" pos="386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2C90"/>
    <a:srgbClr val="CF007F"/>
    <a:srgbClr val="89BD22"/>
    <a:srgbClr val="00B5E5"/>
    <a:srgbClr val="FBB600"/>
    <a:srgbClr val="4C16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24"/>
    <p:restoredTop sz="94689"/>
  </p:normalViewPr>
  <p:slideViewPr>
    <p:cSldViewPr snapToGrid="0" snapToObjects="1" showGuides="1">
      <p:cViewPr varScale="1">
        <p:scale>
          <a:sx n="82" d="100"/>
          <a:sy n="82" d="100"/>
        </p:scale>
        <p:origin x="960" y="72"/>
      </p:cViewPr>
      <p:guideLst>
        <p:guide orient="horz" pos="2160"/>
        <p:guide pos="3840"/>
        <p:guide pos="529"/>
        <p:guide pos="7197"/>
        <p:guide orient="horz" pos="459"/>
        <p:guide orient="horz" pos="38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>
            <a:extLst>
              <a:ext uri="{FF2B5EF4-FFF2-40B4-BE49-F238E27FC236}">
                <a16:creationId xmlns:a16="http://schemas.microsoft.com/office/drawing/2014/main" id="{AEAE1980-3559-034A-B76D-76C53F8114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5462" y="5413374"/>
            <a:ext cx="1125538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8509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>
            <a:extLst>
              <a:ext uri="{FF2B5EF4-FFF2-40B4-BE49-F238E27FC236}">
                <a16:creationId xmlns:a16="http://schemas.microsoft.com/office/drawing/2014/main" id="{658FE438-5EE0-6343-899E-9078723935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831" y="4514708"/>
            <a:ext cx="2033257" cy="2033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77883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02">
          <p15:clr>
            <a:srgbClr val="FBAE40"/>
          </p15:clr>
        </p15:guide>
        <p15:guide id="3" pos="7401">
          <p15:clr>
            <a:srgbClr val="FBAE40"/>
          </p15:clr>
        </p15:guide>
        <p15:guide id="4" orient="horz" pos="255">
          <p15:clr>
            <a:srgbClr val="FBAE40"/>
          </p15:clr>
        </p15:guide>
        <p15:guide id="5" orient="horz" pos="2160">
          <p15:clr>
            <a:srgbClr val="FBAE40"/>
          </p15:clr>
        </p15:guide>
        <p15:guide id="6" orient="horz" pos="4020">
          <p15:clr>
            <a:srgbClr val="FBAE40"/>
          </p15:clr>
        </p15:guide>
        <p15:guide id="7" orient="horz" pos="527">
          <p15:clr>
            <a:srgbClr val="FBAE40"/>
          </p15:clr>
        </p15:guide>
        <p15:guide id="8" pos="597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>
            <a:extLst>
              <a:ext uri="{FF2B5EF4-FFF2-40B4-BE49-F238E27FC236}">
                <a16:creationId xmlns:a16="http://schemas.microsoft.com/office/drawing/2014/main" id="{43BDB821-6AB9-AA42-B0DD-94894C48A51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5462" y="5413374"/>
            <a:ext cx="1125538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70257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02">
          <p15:clr>
            <a:srgbClr val="FBAE40"/>
          </p15:clr>
        </p15:guide>
        <p15:guide id="3" pos="7401">
          <p15:clr>
            <a:srgbClr val="FBAE40"/>
          </p15:clr>
        </p15:guide>
        <p15:guide id="4" orient="horz" pos="255">
          <p15:clr>
            <a:srgbClr val="FBAE40"/>
          </p15:clr>
        </p15:guide>
        <p15:guide id="5" orient="horz" pos="2160">
          <p15:clr>
            <a:srgbClr val="FBAE40"/>
          </p15:clr>
        </p15:guide>
        <p15:guide id="6" orient="horz" pos="4020">
          <p15:clr>
            <a:srgbClr val="FBAE40"/>
          </p15:clr>
        </p15:guide>
        <p15:guide id="7" orient="horz" pos="527">
          <p15:clr>
            <a:srgbClr val="FBAE40"/>
          </p15:clr>
        </p15:guide>
        <p15:guide id="8" pos="597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69BE66-BBD9-0447-BEA5-20C976EE0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B7EE10-4AA2-2947-9F77-2136AF09A2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8ADEDE-7A1B-F340-B8D5-BB6626B681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C1D46-AC3C-9145-885F-5A773F29AFCB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7F5D9-40EC-2347-A52D-62C8E90D20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28315-9737-7A4E-AF86-2A6080E08C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03B4C-17C7-9149-BA50-E8D557758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49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svg"/><Relationship Id="rId18" Type="http://schemas.openxmlformats.org/officeDocument/2006/relationships/image" Target="../media/image19.png"/><Relationship Id="rId3" Type="http://schemas.openxmlformats.org/officeDocument/2006/relationships/image" Target="../media/image4.svg"/><Relationship Id="rId21" Type="http://schemas.openxmlformats.org/officeDocument/2006/relationships/image" Target="../media/image22.svg"/><Relationship Id="rId7" Type="http://schemas.openxmlformats.org/officeDocument/2006/relationships/image" Target="../media/image8.svg"/><Relationship Id="rId12" Type="http://schemas.openxmlformats.org/officeDocument/2006/relationships/image" Target="../media/image13.png"/><Relationship Id="rId17" Type="http://schemas.openxmlformats.org/officeDocument/2006/relationships/image" Target="../media/image18.svg"/><Relationship Id="rId25" Type="http://schemas.openxmlformats.org/officeDocument/2006/relationships/image" Target="../media/image26.sv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svg"/><Relationship Id="rId24" Type="http://schemas.openxmlformats.org/officeDocument/2006/relationships/image" Target="../media/image25.png"/><Relationship Id="rId5" Type="http://schemas.openxmlformats.org/officeDocument/2006/relationships/image" Target="../media/image6.svg"/><Relationship Id="rId15" Type="http://schemas.openxmlformats.org/officeDocument/2006/relationships/image" Target="../media/image16.svg"/><Relationship Id="rId23" Type="http://schemas.openxmlformats.org/officeDocument/2006/relationships/image" Target="../media/image24.svg"/><Relationship Id="rId10" Type="http://schemas.openxmlformats.org/officeDocument/2006/relationships/image" Target="../media/image11.png"/><Relationship Id="rId19" Type="http://schemas.openxmlformats.org/officeDocument/2006/relationships/image" Target="../media/image20.svg"/><Relationship Id="rId4" Type="http://schemas.openxmlformats.org/officeDocument/2006/relationships/image" Target="../media/image5.png"/><Relationship Id="rId9" Type="http://schemas.openxmlformats.org/officeDocument/2006/relationships/image" Target="../media/image10.sv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svg"/><Relationship Id="rId13" Type="http://schemas.openxmlformats.org/officeDocument/2006/relationships/image" Target="../media/image38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12" Type="http://schemas.openxmlformats.org/officeDocument/2006/relationships/image" Target="../media/image37.sv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1.svg"/><Relationship Id="rId11" Type="http://schemas.openxmlformats.org/officeDocument/2006/relationships/image" Target="../media/image36.png"/><Relationship Id="rId5" Type="http://schemas.openxmlformats.org/officeDocument/2006/relationships/image" Target="../media/image30.png"/><Relationship Id="rId10" Type="http://schemas.openxmlformats.org/officeDocument/2006/relationships/image" Target="../media/image35.svg"/><Relationship Id="rId4" Type="http://schemas.openxmlformats.org/officeDocument/2006/relationships/image" Target="../media/image29.svg"/><Relationship Id="rId9" Type="http://schemas.openxmlformats.org/officeDocument/2006/relationships/image" Target="../media/image34.png"/><Relationship Id="rId14" Type="http://schemas.openxmlformats.org/officeDocument/2006/relationships/image" Target="../media/image39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961B687-A3E9-4B49-BAE2-06D24034E88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4C1661"/>
              </a:gs>
              <a:gs pos="99000">
                <a:srgbClr val="4C1661">
                  <a:alpha val="60000"/>
                </a:srgbClr>
              </a:gs>
              <a:gs pos="54000">
                <a:srgbClr val="4C1661">
                  <a:alpha val="90000"/>
                </a:srgbClr>
              </a:gs>
            </a:gsLst>
            <a:lin ang="180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2AA05A26-28AB-564F-A5CB-CFE4C023570D}"/>
              </a:ext>
            </a:extLst>
          </p:cNvPr>
          <p:cNvSpPr txBox="1">
            <a:spLocks/>
          </p:cNvSpPr>
          <p:nvPr/>
        </p:nvSpPr>
        <p:spPr bwMode="auto">
          <a:xfrm>
            <a:off x="908225" y="2179779"/>
            <a:ext cx="5187775" cy="2498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en-GB" alt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Drivers, Obstacles and Opportunities of a Hardening Market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161251E-546B-1140-A94B-777BCCFD9C40}"/>
              </a:ext>
            </a:extLst>
          </p:cNvPr>
          <p:cNvSpPr/>
          <p:nvPr/>
        </p:nvSpPr>
        <p:spPr>
          <a:xfrm>
            <a:off x="6467698" y="2871176"/>
            <a:ext cx="1115647" cy="1115647"/>
          </a:xfrm>
          <a:prstGeom prst="ellipse">
            <a:avLst/>
          </a:prstGeom>
          <a:solidFill>
            <a:srgbClr val="FBB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47D4092-C61C-D241-AF39-46921290B607}"/>
              </a:ext>
            </a:extLst>
          </p:cNvPr>
          <p:cNvSpPr/>
          <p:nvPr/>
        </p:nvSpPr>
        <p:spPr>
          <a:xfrm>
            <a:off x="7873619" y="2871176"/>
            <a:ext cx="1115647" cy="1115647"/>
          </a:xfrm>
          <a:prstGeom prst="ellipse">
            <a:avLst/>
          </a:prstGeom>
          <a:solidFill>
            <a:srgbClr val="89BD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A7FE10B-CC94-084B-9DBC-D1BABF406A4E}"/>
              </a:ext>
            </a:extLst>
          </p:cNvPr>
          <p:cNvSpPr/>
          <p:nvPr/>
        </p:nvSpPr>
        <p:spPr>
          <a:xfrm>
            <a:off x="9279540" y="2871176"/>
            <a:ext cx="1115647" cy="1115647"/>
          </a:xfrm>
          <a:prstGeom prst="ellipse">
            <a:avLst/>
          </a:prstGeom>
          <a:solidFill>
            <a:srgbClr val="00B5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F5126C74-F130-044D-BFC2-86171A64DCEF}"/>
              </a:ext>
            </a:extLst>
          </p:cNvPr>
          <p:cNvSpPr/>
          <p:nvPr/>
        </p:nvSpPr>
        <p:spPr>
          <a:xfrm>
            <a:off x="10685462" y="2871176"/>
            <a:ext cx="1115647" cy="1115647"/>
          </a:xfrm>
          <a:prstGeom prst="ellipse">
            <a:avLst/>
          </a:prstGeom>
          <a:solidFill>
            <a:srgbClr val="CF00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8">
            <a:extLst>
              <a:ext uri="{FF2B5EF4-FFF2-40B4-BE49-F238E27FC236}">
                <a16:creationId xmlns:a16="http://schemas.microsoft.com/office/drawing/2014/main" id="{81639806-1E91-EC41-93BA-FE94F11625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5462" y="5413374"/>
            <a:ext cx="1125538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5647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val 16">
            <a:extLst>
              <a:ext uri="{FF2B5EF4-FFF2-40B4-BE49-F238E27FC236}">
                <a16:creationId xmlns:a16="http://schemas.microsoft.com/office/drawing/2014/main" id="{C0B98F94-08CE-2843-BB9F-AF81DF1B6FC9}"/>
              </a:ext>
            </a:extLst>
          </p:cNvPr>
          <p:cNvSpPr/>
          <p:nvPr/>
        </p:nvSpPr>
        <p:spPr>
          <a:xfrm>
            <a:off x="6467698" y="2871176"/>
            <a:ext cx="1115647" cy="1115647"/>
          </a:xfrm>
          <a:prstGeom prst="ellipse">
            <a:avLst/>
          </a:prstGeom>
          <a:solidFill>
            <a:srgbClr val="FBB600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342A058-BBED-DF40-B4EF-D477CE70E247}"/>
              </a:ext>
            </a:extLst>
          </p:cNvPr>
          <p:cNvSpPr/>
          <p:nvPr/>
        </p:nvSpPr>
        <p:spPr>
          <a:xfrm>
            <a:off x="7873619" y="2871176"/>
            <a:ext cx="1115647" cy="1115647"/>
          </a:xfrm>
          <a:prstGeom prst="ellipse">
            <a:avLst/>
          </a:prstGeom>
          <a:solidFill>
            <a:srgbClr val="89BD22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1610E8E-9C05-9B4E-9465-110013149657}"/>
              </a:ext>
            </a:extLst>
          </p:cNvPr>
          <p:cNvSpPr/>
          <p:nvPr/>
        </p:nvSpPr>
        <p:spPr>
          <a:xfrm>
            <a:off x="9279540" y="2871176"/>
            <a:ext cx="1115647" cy="1115647"/>
          </a:xfrm>
          <a:prstGeom prst="ellipse">
            <a:avLst/>
          </a:prstGeom>
          <a:solidFill>
            <a:srgbClr val="00B5E5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5A3BF436-7BE6-3342-AFCB-11F02C978FF7}"/>
              </a:ext>
            </a:extLst>
          </p:cNvPr>
          <p:cNvSpPr/>
          <p:nvPr/>
        </p:nvSpPr>
        <p:spPr>
          <a:xfrm>
            <a:off x="10685462" y="2871176"/>
            <a:ext cx="1115647" cy="1115647"/>
          </a:xfrm>
          <a:prstGeom prst="ellipse">
            <a:avLst/>
          </a:prstGeom>
          <a:solidFill>
            <a:srgbClr val="CF007F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AF992DE-C832-4340-9A57-8E4564DCDA16}"/>
              </a:ext>
            </a:extLst>
          </p:cNvPr>
          <p:cNvSpPr txBox="1"/>
          <p:nvPr/>
        </p:nvSpPr>
        <p:spPr>
          <a:xfrm>
            <a:off x="839788" y="467053"/>
            <a:ext cx="105854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Welcome</a:t>
            </a:r>
          </a:p>
        </p:txBody>
      </p:sp>
    </p:spTree>
    <p:extLst>
      <p:ext uri="{BB962C8B-B14F-4D97-AF65-F5344CB8AC3E}">
        <p14:creationId xmlns:p14="http://schemas.microsoft.com/office/powerpoint/2010/main" val="919900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AA84F713-3BBD-A940-876A-AB5FD8C8FFD3}"/>
              </a:ext>
            </a:extLst>
          </p:cNvPr>
          <p:cNvSpPr/>
          <p:nvPr/>
        </p:nvSpPr>
        <p:spPr>
          <a:xfrm>
            <a:off x="2516325" y="1342149"/>
            <a:ext cx="7132344" cy="503524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419100" dist="38100" dir="2700000" algn="tl" rotWithShape="0">
              <a:prstClr val="black">
                <a:alpha val="1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097944-66CE-F141-AB92-12BB73589FDD}"/>
              </a:ext>
            </a:extLst>
          </p:cNvPr>
          <p:cNvSpPr txBox="1"/>
          <p:nvPr/>
        </p:nvSpPr>
        <p:spPr>
          <a:xfrm>
            <a:off x="839788" y="467053"/>
            <a:ext cx="105854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market continues to harden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7983417F-4A7B-DB4B-ACAE-DCD586AD583D}"/>
              </a:ext>
            </a:extLst>
          </p:cNvPr>
          <p:cNvSpPr/>
          <p:nvPr/>
        </p:nvSpPr>
        <p:spPr>
          <a:xfrm>
            <a:off x="8908883" y="480604"/>
            <a:ext cx="523221" cy="523221"/>
          </a:xfrm>
          <a:prstGeom prst="ellipse">
            <a:avLst/>
          </a:prstGeom>
          <a:solidFill>
            <a:srgbClr val="FBB600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6B64A15C-1C8D-EB43-871C-5A371E6A62F6}"/>
              </a:ext>
            </a:extLst>
          </p:cNvPr>
          <p:cNvSpPr/>
          <p:nvPr/>
        </p:nvSpPr>
        <p:spPr>
          <a:xfrm>
            <a:off x="9648669" y="480605"/>
            <a:ext cx="523221" cy="523221"/>
          </a:xfrm>
          <a:prstGeom prst="ellipse">
            <a:avLst/>
          </a:prstGeom>
          <a:solidFill>
            <a:srgbClr val="89BD22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CE1CC85F-8BFD-4B4F-B65E-BE08B5D7C37E}"/>
              </a:ext>
            </a:extLst>
          </p:cNvPr>
          <p:cNvSpPr/>
          <p:nvPr/>
        </p:nvSpPr>
        <p:spPr>
          <a:xfrm>
            <a:off x="10388455" y="480605"/>
            <a:ext cx="523221" cy="523221"/>
          </a:xfrm>
          <a:prstGeom prst="ellipse">
            <a:avLst/>
          </a:prstGeom>
          <a:solidFill>
            <a:srgbClr val="00B5E5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24E52D5-ADBE-4443-82CF-F31DC8D4E96F}"/>
              </a:ext>
            </a:extLst>
          </p:cNvPr>
          <p:cNvSpPr/>
          <p:nvPr/>
        </p:nvSpPr>
        <p:spPr>
          <a:xfrm>
            <a:off x="11163627" y="467053"/>
            <a:ext cx="523221" cy="523221"/>
          </a:xfrm>
          <a:prstGeom prst="ellipse">
            <a:avLst/>
          </a:prstGeom>
          <a:solidFill>
            <a:srgbClr val="CF007F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E8345DC-E46F-A04A-ADC6-C8B3D38CE4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2250" y="1468438"/>
            <a:ext cx="6667500" cy="466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684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689A27A0-8DF7-C846-B5D5-BC95A3EBAC3D}"/>
              </a:ext>
            </a:extLst>
          </p:cNvPr>
          <p:cNvSpPr txBox="1"/>
          <p:nvPr/>
        </p:nvSpPr>
        <p:spPr>
          <a:xfrm>
            <a:off x="839788" y="467053"/>
            <a:ext cx="105854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has led to this position?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A058D00-AA3F-A046-A9FA-2C4634BD1F6A}"/>
              </a:ext>
            </a:extLst>
          </p:cNvPr>
          <p:cNvSpPr txBox="1"/>
          <p:nvPr/>
        </p:nvSpPr>
        <p:spPr>
          <a:xfrm>
            <a:off x="1827370" y="2024456"/>
            <a:ext cx="143718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Economic Pressures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E60F701-CA58-5E41-8B16-B25D3525ABC3}"/>
              </a:ext>
            </a:extLst>
          </p:cNvPr>
          <p:cNvSpPr txBox="1"/>
          <p:nvPr/>
        </p:nvSpPr>
        <p:spPr>
          <a:xfrm>
            <a:off x="4206481" y="2024457"/>
            <a:ext cx="14371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Political Pressures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107EF59-C88B-1E46-B721-1B2BA6E71F8E}"/>
              </a:ext>
            </a:extLst>
          </p:cNvPr>
          <p:cNvSpPr txBox="1"/>
          <p:nvPr/>
        </p:nvSpPr>
        <p:spPr>
          <a:xfrm>
            <a:off x="6410226" y="1742635"/>
            <a:ext cx="17879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Societal &amp; Environmental Pressures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392E2E-C5F9-7147-8D9F-244322DE8599}"/>
              </a:ext>
            </a:extLst>
          </p:cNvPr>
          <p:cNvSpPr txBox="1"/>
          <p:nvPr/>
        </p:nvSpPr>
        <p:spPr>
          <a:xfrm>
            <a:off x="8804417" y="2024457"/>
            <a:ext cx="16616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Technology Pressures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14B0549-E8B4-1E4B-98B3-98362F17EE47}"/>
              </a:ext>
            </a:extLst>
          </p:cNvPr>
          <p:cNvSpPr/>
          <p:nvPr/>
        </p:nvSpPr>
        <p:spPr>
          <a:xfrm>
            <a:off x="1827370" y="2784080"/>
            <a:ext cx="1437186" cy="4073919"/>
          </a:xfrm>
          <a:prstGeom prst="rect">
            <a:avLst/>
          </a:prstGeom>
          <a:gradFill>
            <a:gsLst>
              <a:gs pos="25000">
                <a:srgbClr val="CF007F"/>
              </a:gs>
              <a:gs pos="100000">
                <a:schemeClr val="bg1"/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D9DE1B6-1729-4040-9FCB-03942BCDAB39}"/>
              </a:ext>
            </a:extLst>
          </p:cNvPr>
          <p:cNvSpPr/>
          <p:nvPr/>
        </p:nvSpPr>
        <p:spPr>
          <a:xfrm>
            <a:off x="4206481" y="2784080"/>
            <a:ext cx="1437186" cy="4073919"/>
          </a:xfrm>
          <a:prstGeom prst="rect">
            <a:avLst/>
          </a:prstGeom>
          <a:gradFill>
            <a:gsLst>
              <a:gs pos="25000">
                <a:srgbClr val="6F2C90"/>
              </a:gs>
              <a:gs pos="100000">
                <a:schemeClr val="bg1"/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C517458F-042F-4D47-9D2D-99F4C70618A8}"/>
              </a:ext>
            </a:extLst>
          </p:cNvPr>
          <p:cNvSpPr/>
          <p:nvPr/>
        </p:nvSpPr>
        <p:spPr>
          <a:xfrm>
            <a:off x="6585592" y="2784080"/>
            <a:ext cx="1437186" cy="4073919"/>
          </a:xfrm>
          <a:prstGeom prst="rect">
            <a:avLst/>
          </a:prstGeom>
          <a:gradFill flip="none" rotWithShape="1">
            <a:gsLst>
              <a:gs pos="25000">
                <a:srgbClr val="CF007F"/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74C45E8-2F31-154E-91C5-152F48CCB14E}"/>
              </a:ext>
            </a:extLst>
          </p:cNvPr>
          <p:cNvSpPr/>
          <p:nvPr/>
        </p:nvSpPr>
        <p:spPr>
          <a:xfrm>
            <a:off x="8964702" y="2810003"/>
            <a:ext cx="1437186" cy="4073919"/>
          </a:xfrm>
          <a:prstGeom prst="rect">
            <a:avLst/>
          </a:prstGeom>
          <a:gradFill>
            <a:gsLst>
              <a:gs pos="25000">
                <a:srgbClr val="6F2C90"/>
              </a:gs>
              <a:gs pos="100000">
                <a:schemeClr val="bg1"/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Graphic 16" descr="Group with solid fill">
            <a:extLst>
              <a:ext uri="{FF2B5EF4-FFF2-40B4-BE49-F238E27FC236}">
                <a16:creationId xmlns:a16="http://schemas.microsoft.com/office/drawing/2014/main" id="{2DDA6B20-C336-E44A-9CC5-A25C645A2A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86255" y="3143818"/>
            <a:ext cx="1315139" cy="1315139"/>
          </a:xfrm>
          <a:prstGeom prst="rect">
            <a:avLst/>
          </a:prstGeom>
        </p:spPr>
      </p:pic>
      <p:pic>
        <p:nvPicPr>
          <p:cNvPr id="38" name="Graphic 37" descr="Leaf with solid fill">
            <a:extLst>
              <a:ext uri="{FF2B5EF4-FFF2-40B4-BE49-F238E27FC236}">
                <a16:creationId xmlns:a16="http://schemas.microsoft.com/office/drawing/2014/main" id="{3EA10892-BAE5-BA4D-8739-5A4264FF7D3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297589" y="3580018"/>
            <a:ext cx="1910895" cy="1910895"/>
          </a:xfrm>
          <a:prstGeom prst="rect">
            <a:avLst/>
          </a:prstGeom>
        </p:spPr>
      </p:pic>
      <p:pic>
        <p:nvPicPr>
          <p:cNvPr id="65" name="Graphic 64" descr="Coins outline">
            <a:extLst>
              <a:ext uri="{FF2B5EF4-FFF2-40B4-BE49-F238E27FC236}">
                <a16:creationId xmlns:a16="http://schemas.microsoft.com/office/drawing/2014/main" id="{EB85C48D-D878-ED43-9153-BCEDB5A53A4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564971" y="3664745"/>
            <a:ext cx="1920573" cy="1920573"/>
          </a:xfrm>
          <a:prstGeom prst="rect">
            <a:avLst/>
          </a:prstGeom>
        </p:spPr>
      </p:pic>
      <p:pic>
        <p:nvPicPr>
          <p:cNvPr id="70" name="Graphic 69" descr="Supply And Demand with solid fill">
            <a:extLst>
              <a:ext uri="{FF2B5EF4-FFF2-40B4-BE49-F238E27FC236}">
                <a16:creationId xmlns:a16="http://schemas.microsoft.com/office/drawing/2014/main" id="{5E3CC877-D68F-A64A-B5CD-876871EC034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955325" y="3144713"/>
            <a:ext cx="1181275" cy="1181275"/>
          </a:xfrm>
          <a:prstGeom prst="rect">
            <a:avLst/>
          </a:prstGeom>
        </p:spPr>
      </p:pic>
      <p:grpSp>
        <p:nvGrpSpPr>
          <p:cNvPr id="81" name="Group 80">
            <a:extLst>
              <a:ext uri="{FF2B5EF4-FFF2-40B4-BE49-F238E27FC236}">
                <a16:creationId xmlns:a16="http://schemas.microsoft.com/office/drawing/2014/main" id="{BFD69991-0B39-FF49-B006-C5EAC1808731}"/>
              </a:ext>
            </a:extLst>
          </p:cNvPr>
          <p:cNvGrpSpPr/>
          <p:nvPr/>
        </p:nvGrpSpPr>
        <p:grpSpPr>
          <a:xfrm>
            <a:off x="4427468" y="3051887"/>
            <a:ext cx="1030786" cy="1329995"/>
            <a:chOff x="3981991" y="3414144"/>
            <a:chExt cx="1030786" cy="1329995"/>
          </a:xfrm>
        </p:grpSpPr>
        <p:pic>
          <p:nvPicPr>
            <p:cNvPr id="76" name="Graphic 75" descr="Filing Box Archive with solid fill">
              <a:extLst>
                <a:ext uri="{FF2B5EF4-FFF2-40B4-BE49-F238E27FC236}">
                  <a16:creationId xmlns:a16="http://schemas.microsoft.com/office/drawing/2014/main" id="{F09BB547-EC4F-794A-A12A-28A39DF7AAAF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3981991" y="3713353"/>
              <a:ext cx="1030786" cy="1030786"/>
            </a:xfrm>
            <a:prstGeom prst="rect">
              <a:avLst/>
            </a:prstGeom>
          </p:spPr>
        </p:pic>
        <p:pic>
          <p:nvPicPr>
            <p:cNvPr id="78" name="Graphic 77" descr="Checkbox Ticked with solid fill">
              <a:extLst>
                <a:ext uri="{FF2B5EF4-FFF2-40B4-BE49-F238E27FC236}">
                  <a16:creationId xmlns:a16="http://schemas.microsoft.com/office/drawing/2014/main" id="{33F855F1-B2A0-CC41-8B1D-738C3476053C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4108209" y="3414144"/>
              <a:ext cx="817590" cy="749501"/>
            </a:xfrm>
            <a:prstGeom prst="rect">
              <a:avLst/>
            </a:prstGeom>
          </p:spPr>
        </p:pic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9939D1F0-C9C2-254D-8FAD-3DEA5189F37A}"/>
              </a:ext>
            </a:extLst>
          </p:cNvPr>
          <p:cNvGrpSpPr/>
          <p:nvPr/>
        </p:nvGrpSpPr>
        <p:grpSpPr>
          <a:xfrm>
            <a:off x="4553686" y="3431225"/>
            <a:ext cx="1673805" cy="2159665"/>
            <a:chOff x="3981991" y="3414144"/>
            <a:chExt cx="1030786" cy="1329995"/>
          </a:xfrm>
          <a:solidFill>
            <a:schemeClr val="bg1">
              <a:alpha val="25000"/>
            </a:schemeClr>
          </a:solidFill>
        </p:grpSpPr>
        <p:pic>
          <p:nvPicPr>
            <p:cNvPr id="83" name="Graphic 82" descr="Filing Box Archive with solid fill">
              <a:extLst>
                <a:ext uri="{FF2B5EF4-FFF2-40B4-BE49-F238E27FC236}">
                  <a16:creationId xmlns:a16="http://schemas.microsoft.com/office/drawing/2014/main" id="{7B555E90-039A-F849-A1F5-525A42663DCE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3981991" y="3713353"/>
              <a:ext cx="1030786" cy="1030786"/>
            </a:xfrm>
            <a:prstGeom prst="rect">
              <a:avLst/>
            </a:prstGeom>
          </p:spPr>
        </p:pic>
        <p:pic>
          <p:nvPicPr>
            <p:cNvPr id="84" name="Graphic 83" descr="Checkbox Ticked with solid fill">
              <a:extLst>
                <a:ext uri="{FF2B5EF4-FFF2-40B4-BE49-F238E27FC236}">
                  <a16:creationId xmlns:a16="http://schemas.microsoft.com/office/drawing/2014/main" id="{ADD06386-E131-2F4C-B78C-6D860F765FF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rcRect b="35121"/>
            <a:stretch/>
          </p:blipFill>
          <p:spPr>
            <a:xfrm>
              <a:off x="4108209" y="3414144"/>
              <a:ext cx="817590" cy="486266"/>
            </a:xfrm>
            <a:prstGeom prst="rect">
              <a:avLst/>
            </a:prstGeom>
          </p:spPr>
        </p:pic>
      </p:grpSp>
      <p:sp>
        <p:nvSpPr>
          <p:cNvPr id="89" name="Oval 88">
            <a:extLst>
              <a:ext uri="{FF2B5EF4-FFF2-40B4-BE49-F238E27FC236}">
                <a16:creationId xmlns:a16="http://schemas.microsoft.com/office/drawing/2014/main" id="{97432620-741E-724A-94D6-2C0901A8698B}"/>
              </a:ext>
            </a:extLst>
          </p:cNvPr>
          <p:cNvSpPr/>
          <p:nvPr/>
        </p:nvSpPr>
        <p:spPr>
          <a:xfrm>
            <a:off x="8908883" y="480604"/>
            <a:ext cx="523221" cy="523221"/>
          </a:xfrm>
          <a:prstGeom prst="ellipse">
            <a:avLst/>
          </a:prstGeom>
          <a:solidFill>
            <a:srgbClr val="FBB600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464320D2-0AB7-8A45-9765-ECA7B13425B0}"/>
              </a:ext>
            </a:extLst>
          </p:cNvPr>
          <p:cNvSpPr/>
          <p:nvPr/>
        </p:nvSpPr>
        <p:spPr>
          <a:xfrm>
            <a:off x="9648669" y="480605"/>
            <a:ext cx="523221" cy="523221"/>
          </a:xfrm>
          <a:prstGeom prst="ellipse">
            <a:avLst/>
          </a:prstGeom>
          <a:solidFill>
            <a:srgbClr val="89BD22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26D70BA6-E19F-A444-88AD-FF8E932F3A4E}"/>
              </a:ext>
            </a:extLst>
          </p:cNvPr>
          <p:cNvSpPr/>
          <p:nvPr/>
        </p:nvSpPr>
        <p:spPr>
          <a:xfrm>
            <a:off x="10388455" y="480605"/>
            <a:ext cx="523221" cy="523221"/>
          </a:xfrm>
          <a:prstGeom prst="ellipse">
            <a:avLst/>
          </a:prstGeom>
          <a:solidFill>
            <a:srgbClr val="00B5E5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C9AFC7AB-3A80-E041-9394-CC9B8C6F61B5}"/>
              </a:ext>
            </a:extLst>
          </p:cNvPr>
          <p:cNvSpPr/>
          <p:nvPr/>
        </p:nvSpPr>
        <p:spPr>
          <a:xfrm>
            <a:off x="11163627" y="467053"/>
            <a:ext cx="523221" cy="523221"/>
          </a:xfrm>
          <a:prstGeom prst="ellipse">
            <a:avLst/>
          </a:prstGeom>
          <a:solidFill>
            <a:srgbClr val="CF007F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Graphic 5" descr="Ui Ux with solid fill">
            <a:extLst>
              <a:ext uri="{FF2B5EF4-FFF2-40B4-BE49-F238E27FC236}">
                <a16:creationId xmlns:a16="http://schemas.microsoft.com/office/drawing/2014/main" id="{859E1C4F-216E-B645-B55A-DC159BF5EA04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9193350" y="3319445"/>
            <a:ext cx="1043325" cy="1043325"/>
          </a:xfrm>
          <a:prstGeom prst="rect">
            <a:avLst/>
          </a:prstGeom>
        </p:spPr>
      </p:pic>
      <p:pic>
        <p:nvPicPr>
          <p:cNvPr id="32" name="Graphic 31" descr="Ui Ux with solid fill">
            <a:extLst>
              <a:ext uri="{FF2B5EF4-FFF2-40B4-BE49-F238E27FC236}">
                <a16:creationId xmlns:a16="http://schemas.microsoft.com/office/drawing/2014/main" id="{590025CB-C9CB-7943-BC01-B9DF7F0C2074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8334187" y="3768427"/>
            <a:ext cx="1718326" cy="1718326"/>
          </a:xfrm>
          <a:prstGeom prst="rect">
            <a:avLst/>
          </a:prstGeom>
        </p:spPr>
      </p:pic>
      <p:pic>
        <p:nvPicPr>
          <p:cNvPr id="33" name="Graphic 32" descr="Leaf with solid fill">
            <a:extLst>
              <a:ext uri="{FF2B5EF4-FFF2-40B4-BE49-F238E27FC236}">
                <a16:creationId xmlns:a16="http://schemas.microsoft.com/office/drawing/2014/main" id="{F0422FCF-7392-BA43-8724-F80ABFCEDD7A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7253037" y="3365614"/>
            <a:ext cx="896988" cy="896988"/>
          </a:xfrm>
          <a:prstGeom prst="rect">
            <a:avLst/>
          </a:prstGeom>
        </p:spPr>
      </p:pic>
      <p:pic>
        <p:nvPicPr>
          <p:cNvPr id="40" name="Graphic 39" descr="Group with solid fill">
            <a:extLst>
              <a:ext uri="{FF2B5EF4-FFF2-40B4-BE49-F238E27FC236}">
                <a16:creationId xmlns:a16="http://schemas.microsoft.com/office/drawing/2014/main" id="{B8C79C2F-9993-DA4A-AB79-E761E9499C51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7192102" y="4325988"/>
            <a:ext cx="1315139" cy="1315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189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689A27A0-8DF7-C846-B5D5-BC95A3EBAC3D}"/>
              </a:ext>
            </a:extLst>
          </p:cNvPr>
          <p:cNvSpPr txBox="1"/>
          <p:nvPr/>
        </p:nvSpPr>
        <p:spPr>
          <a:xfrm>
            <a:off x="839788" y="467053"/>
            <a:ext cx="105854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can we do together?</a:t>
            </a:r>
          </a:p>
        </p:txBody>
      </p:sp>
      <p:sp>
        <p:nvSpPr>
          <p:cNvPr id="7" name="object 4">
            <a:extLst>
              <a:ext uri="{FF2B5EF4-FFF2-40B4-BE49-F238E27FC236}">
                <a16:creationId xmlns:a16="http://schemas.microsoft.com/office/drawing/2014/main" id="{30CFD2CC-9522-CF44-ACAD-CF897E91F1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8969" y="4776040"/>
            <a:ext cx="148971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27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Client Education</a:t>
            </a: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1E83AB2D-46D9-1345-BD2E-20B1FC6E8F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4269" y="1827768"/>
            <a:ext cx="204645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2984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12700" indent="0" algn="ctr"/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Timely Renewal Conversations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F4AA510-1FD5-1E4D-B067-DA5B354733F5}"/>
              </a:ext>
            </a:extLst>
          </p:cNvPr>
          <p:cNvSpPr/>
          <p:nvPr/>
        </p:nvSpPr>
        <p:spPr>
          <a:xfrm>
            <a:off x="5243247" y="4786965"/>
            <a:ext cx="1919476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2700" algn="ctr"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Risk Information &amp; Risk Management</a:t>
            </a: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456D3C09-9AF2-1840-9A08-42F111066B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3305" y="4776040"/>
            <a:ext cx="1587507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2984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12700" indent="0" algn="ctr"/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Opportunity Knocks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FBF5B5A-0F22-614E-AE93-051A92A17AE8}"/>
              </a:ext>
            </a:extLst>
          </p:cNvPr>
          <p:cNvSpPr/>
          <p:nvPr/>
        </p:nvSpPr>
        <p:spPr>
          <a:xfrm>
            <a:off x="8908883" y="480604"/>
            <a:ext cx="523221" cy="523221"/>
          </a:xfrm>
          <a:prstGeom prst="ellipse">
            <a:avLst/>
          </a:prstGeom>
          <a:solidFill>
            <a:srgbClr val="FBB600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25EBDEE-FC90-3F4F-A3CC-FDCF6680249F}"/>
              </a:ext>
            </a:extLst>
          </p:cNvPr>
          <p:cNvSpPr/>
          <p:nvPr/>
        </p:nvSpPr>
        <p:spPr>
          <a:xfrm>
            <a:off x="9648669" y="480605"/>
            <a:ext cx="523221" cy="523221"/>
          </a:xfrm>
          <a:prstGeom prst="ellipse">
            <a:avLst/>
          </a:prstGeom>
          <a:solidFill>
            <a:srgbClr val="89BD22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860DEC6B-1C21-1945-99A1-CDFD81EF5A8E}"/>
              </a:ext>
            </a:extLst>
          </p:cNvPr>
          <p:cNvSpPr/>
          <p:nvPr/>
        </p:nvSpPr>
        <p:spPr>
          <a:xfrm>
            <a:off x="10388455" y="480605"/>
            <a:ext cx="523221" cy="523221"/>
          </a:xfrm>
          <a:prstGeom prst="ellipse">
            <a:avLst/>
          </a:prstGeom>
          <a:solidFill>
            <a:srgbClr val="00B5E5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E1FBE788-86C5-FB4F-BA25-0BBDF8BBAC50}"/>
              </a:ext>
            </a:extLst>
          </p:cNvPr>
          <p:cNvSpPr/>
          <p:nvPr/>
        </p:nvSpPr>
        <p:spPr>
          <a:xfrm>
            <a:off x="11163627" y="467053"/>
            <a:ext cx="523221" cy="523221"/>
          </a:xfrm>
          <a:prstGeom prst="ellipse">
            <a:avLst/>
          </a:prstGeom>
          <a:solidFill>
            <a:srgbClr val="CF007F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4518FF1-ED63-B44A-9FEA-7C61B448BC4E}"/>
              </a:ext>
            </a:extLst>
          </p:cNvPr>
          <p:cNvSpPr/>
          <p:nvPr/>
        </p:nvSpPr>
        <p:spPr>
          <a:xfrm>
            <a:off x="5175060" y="2440085"/>
            <a:ext cx="1716769" cy="1716769"/>
          </a:xfrm>
          <a:prstGeom prst="ellipse">
            <a:avLst/>
          </a:prstGeom>
          <a:solidFill>
            <a:srgbClr val="6F2C9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6FC635A1-177A-C544-BC1A-795ABE49B593}"/>
              </a:ext>
            </a:extLst>
          </p:cNvPr>
          <p:cNvSpPr/>
          <p:nvPr/>
        </p:nvSpPr>
        <p:spPr>
          <a:xfrm>
            <a:off x="5339457" y="2258007"/>
            <a:ext cx="1716769" cy="1716769"/>
          </a:xfrm>
          <a:prstGeom prst="ellipse">
            <a:avLst/>
          </a:prstGeom>
          <a:solidFill>
            <a:srgbClr val="6F2C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 descr="A picture containing text, businesscard&#10;&#10;Description automatically generated">
            <a:extLst>
              <a:ext uri="{FF2B5EF4-FFF2-40B4-BE49-F238E27FC236}">
                <a16:creationId xmlns:a16="http://schemas.microsoft.com/office/drawing/2014/main" id="{F16A4E73-19C1-AD41-B7BB-D41A67E586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3082" y="2341632"/>
            <a:ext cx="1549519" cy="1549519"/>
          </a:xfrm>
          <a:prstGeom prst="rect">
            <a:avLst/>
          </a:prstGeom>
        </p:spPr>
      </p:pic>
      <p:grpSp>
        <p:nvGrpSpPr>
          <p:cNvPr id="53" name="Group 52">
            <a:extLst>
              <a:ext uri="{FF2B5EF4-FFF2-40B4-BE49-F238E27FC236}">
                <a16:creationId xmlns:a16="http://schemas.microsoft.com/office/drawing/2014/main" id="{5B983BAE-A4EE-DA4C-87A9-BB7A4D5F6132}"/>
              </a:ext>
            </a:extLst>
          </p:cNvPr>
          <p:cNvGrpSpPr/>
          <p:nvPr/>
        </p:nvGrpSpPr>
        <p:grpSpPr>
          <a:xfrm>
            <a:off x="839788" y="2185802"/>
            <a:ext cx="1903257" cy="1881950"/>
            <a:chOff x="839788" y="2029582"/>
            <a:chExt cx="2248398" cy="2223227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B05CFB60-1877-7A4A-AD35-80290EAD14A4}"/>
                </a:ext>
              </a:extLst>
            </p:cNvPr>
            <p:cNvSpPr/>
            <p:nvPr/>
          </p:nvSpPr>
          <p:spPr>
            <a:xfrm>
              <a:off x="839788" y="2224717"/>
              <a:ext cx="2028092" cy="2028092"/>
            </a:xfrm>
            <a:prstGeom prst="ellipse">
              <a:avLst/>
            </a:prstGeom>
            <a:solidFill>
              <a:srgbClr val="6F2C90">
                <a:alpha val="2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2C77389D-72B3-0B46-9745-669358BA9552}"/>
                </a:ext>
              </a:extLst>
            </p:cNvPr>
            <p:cNvSpPr/>
            <p:nvPr/>
          </p:nvSpPr>
          <p:spPr>
            <a:xfrm>
              <a:off x="1060094" y="2029582"/>
              <a:ext cx="2028092" cy="2028092"/>
            </a:xfrm>
            <a:prstGeom prst="ellipse">
              <a:avLst/>
            </a:prstGeom>
            <a:solidFill>
              <a:srgbClr val="6F2C9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" name="Graphic 3" descr="Classroom outline">
              <a:extLst>
                <a:ext uri="{FF2B5EF4-FFF2-40B4-BE49-F238E27FC236}">
                  <a16:creationId xmlns:a16="http://schemas.microsoft.com/office/drawing/2014/main" id="{894E7715-68FE-2C40-8957-0CF55AC5D28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88175" y="2253775"/>
              <a:ext cx="1579705" cy="1579705"/>
            </a:xfrm>
            <a:prstGeom prst="rect">
              <a:avLst/>
            </a:prstGeom>
          </p:spPr>
        </p:pic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0DEE9E4F-5241-124E-9B68-E131F41BD33C}"/>
              </a:ext>
            </a:extLst>
          </p:cNvPr>
          <p:cNvGrpSpPr/>
          <p:nvPr/>
        </p:nvGrpSpPr>
        <p:grpSpPr>
          <a:xfrm>
            <a:off x="3015519" y="3243942"/>
            <a:ext cx="1887067" cy="1854063"/>
            <a:chOff x="6087406" y="2062526"/>
            <a:chExt cx="2229272" cy="2190283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241A87EF-0BF0-3749-9923-17847587DA2C}"/>
                </a:ext>
              </a:extLst>
            </p:cNvPr>
            <p:cNvSpPr/>
            <p:nvPr/>
          </p:nvSpPr>
          <p:spPr>
            <a:xfrm>
              <a:off x="6087406" y="2224717"/>
              <a:ext cx="2028092" cy="2028092"/>
            </a:xfrm>
            <a:prstGeom prst="ellipse">
              <a:avLst/>
            </a:prstGeom>
            <a:solidFill>
              <a:srgbClr val="CF007F">
                <a:alpha val="2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F86BC0CA-327E-CD47-9641-3D017CEABEC4}"/>
                </a:ext>
              </a:extLst>
            </p:cNvPr>
            <p:cNvSpPr/>
            <p:nvPr/>
          </p:nvSpPr>
          <p:spPr>
            <a:xfrm>
              <a:off x="6288586" y="2062526"/>
              <a:ext cx="2028092" cy="2028092"/>
            </a:xfrm>
            <a:prstGeom prst="ellipse">
              <a:avLst/>
            </a:prstGeom>
            <a:solidFill>
              <a:srgbClr val="CF00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1" name="Graphic 30" descr="Clock outline">
              <a:extLst>
                <a:ext uri="{FF2B5EF4-FFF2-40B4-BE49-F238E27FC236}">
                  <a16:creationId xmlns:a16="http://schemas.microsoft.com/office/drawing/2014/main" id="{FEEEE99A-1A97-A94C-A5EC-E5498255403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rcRect t="5396" b="16295"/>
            <a:stretch/>
          </p:blipFill>
          <p:spPr>
            <a:xfrm>
              <a:off x="6613392" y="2164592"/>
              <a:ext cx="1378477" cy="1079481"/>
            </a:xfrm>
            <a:prstGeom prst="rect">
              <a:avLst/>
            </a:prstGeom>
          </p:spPr>
        </p:pic>
        <p:sp>
          <p:nvSpPr>
            <p:cNvPr id="36" name="Rounded Rectangle 35">
              <a:extLst>
                <a:ext uri="{FF2B5EF4-FFF2-40B4-BE49-F238E27FC236}">
                  <a16:creationId xmlns:a16="http://schemas.microsoft.com/office/drawing/2014/main" id="{B60C21AA-AB9A-8341-A0BA-B2D46C60E4AA}"/>
                </a:ext>
              </a:extLst>
            </p:cNvPr>
            <p:cNvSpPr/>
            <p:nvPr/>
          </p:nvSpPr>
          <p:spPr>
            <a:xfrm>
              <a:off x="6676391" y="3019299"/>
              <a:ext cx="808736" cy="610083"/>
            </a:xfrm>
            <a:prstGeom prst="roundRect">
              <a:avLst/>
            </a:prstGeom>
            <a:solidFill>
              <a:srgbClr val="CF00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ounded Rectangle 37">
              <a:extLst>
                <a:ext uri="{FF2B5EF4-FFF2-40B4-BE49-F238E27FC236}">
                  <a16:creationId xmlns:a16="http://schemas.microsoft.com/office/drawing/2014/main" id="{33B4C2B6-7E5C-0E41-8155-A787EB77F67B}"/>
                </a:ext>
              </a:extLst>
            </p:cNvPr>
            <p:cNvSpPr/>
            <p:nvPr/>
          </p:nvSpPr>
          <p:spPr>
            <a:xfrm>
              <a:off x="7041433" y="3161539"/>
              <a:ext cx="808736" cy="658368"/>
            </a:xfrm>
            <a:prstGeom prst="roundRect">
              <a:avLst/>
            </a:prstGeom>
            <a:solidFill>
              <a:srgbClr val="CF00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3" name="Graphic 32" descr="Chat with solid fill">
              <a:extLst>
                <a:ext uri="{FF2B5EF4-FFF2-40B4-BE49-F238E27FC236}">
                  <a16:creationId xmlns:a16="http://schemas.microsoft.com/office/drawing/2014/main" id="{6AC0914D-A2E7-814A-B357-D5CCA38390A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6622575" y="2780344"/>
              <a:ext cx="1378477" cy="1378477"/>
            </a:xfrm>
            <a:prstGeom prst="rect">
              <a:avLst/>
            </a:prstGeom>
          </p:spPr>
        </p:pic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B44409C9-172E-3642-A6B6-8897FAD9E148}"/>
              </a:ext>
            </a:extLst>
          </p:cNvPr>
          <p:cNvGrpSpPr/>
          <p:nvPr/>
        </p:nvGrpSpPr>
        <p:grpSpPr>
          <a:xfrm>
            <a:off x="9488240" y="2258007"/>
            <a:ext cx="1876052" cy="1898847"/>
            <a:chOff x="8744109" y="3084659"/>
            <a:chExt cx="2216259" cy="2243188"/>
          </a:xfrm>
        </p:grpSpPr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1C784D13-F28D-2040-A8C6-4A33BFF99E10}"/>
                </a:ext>
              </a:extLst>
            </p:cNvPr>
            <p:cNvSpPr/>
            <p:nvPr/>
          </p:nvSpPr>
          <p:spPr>
            <a:xfrm>
              <a:off x="8744109" y="3299755"/>
              <a:ext cx="2028092" cy="2028092"/>
            </a:xfrm>
            <a:prstGeom prst="ellipse">
              <a:avLst/>
            </a:prstGeom>
            <a:solidFill>
              <a:srgbClr val="6F2C90">
                <a:alpha val="2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6D70C8E3-E452-DB49-9DFC-DC712A69BF18}"/>
                </a:ext>
              </a:extLst>
            </p:cNvPr>
            <p:cNvSpPr/>
            <p:nvPr/>
          </p:nvSpPr>
          <p:spPr>
            <a:xfrm>
              <a:off x="8932276" y="3084659"/>
              <a:ext cx="2028092" cy="2028092"/>
            </a:xfrm>
            <a:prstGeom prst="ellipse">
              <a:avLst/>
            </a:prstGeom>
            <a:solidFill>
              <a:srgbClr val="6F2C9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1" name="Graphic 40" descr="Door Open outline">
              <a:extLst>
                <a:ext uri="{FF2B5EF4-FFF2-40B4-BE49-F238E27FC236}">
                  <a16:creationId xmlns:a16="http://schemas.microsoft.com/office/drawing/2014/main" id="{17AB9B54-CD47-1247-9AFC-2504A434B6ED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9269754" y="3338211"/>
              <a:ext cx="1399305" cy="1399305"/>
            </a:xfrm>
            <a:prstGeom prst="rect">
              <a:avLst/>
            </a:prstGeom>
          </p:spPr>
        </p:pic>
      </p:grp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A74FBAD6-EA3F-BB4F-BECB-8553C48BCABB}"/>
              </a:ext>
            </a:extLst>
          </p:cNvPr>
          <p:cNvCxnSpPr>
            <a:cxnSpLocks/>
          </p:cNvCxnSpPr>
          <p:nvPr/>
        </p:nvCxnSpPr>
        <p:spPr>
          <a:xfrm>
            <a:off x="1914934" y="3877464"/>
            <a:ext cx="0" cy="614910"/>
          </a:xfrm>
          <a:prstGeom prst="line">
            <a:avLst/>
          </a:prstGeom>
          <a:ln w="9525">
            <a:solidFill>
              <a:srgbClr val="6F2C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7820F7B8-B71B-7E46-BC62-3CA83B0859C7}"/>
              </a:ext>
            </a:extLst>
          </p:cNvPr>
          <p:cNvCxnSpPr>
            <a:cxnSpLocks/>
          </p:cNvCxnSpPr>
          <p:nvPr/>
        </p:nvCxnSpPr>
        <p:spPr>
          <a:xfrm>
            <a:off x="4027497" y="2629032"/>
            <a:ext cx="0" cy="614910"/>
          </a:xfrm>
          <a:prstGeom prst="line">
            <a:avLst/>
          </a:prstGeom>
          <a:ln w="9525">
            <a:solidFill>
              <a:srgbClr val="CF00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B7279AFC-E8B5-9C43-81EB-924560E6636E}"/>
              </a:ext>
            </a:extLst>
          </p:cNvPr>
          <p:cNvCxnSpPr>
            <a:cxnSpLocks/>
          </p:cNvCxnSpPr>
          <p:nvPr/>
        </p:nvCxnSpPr>
        <p:spPr>
          <a:xfrm>
            <a:off x="6197841" y="3944490"/>
            <a:ext cx="0" cy="590260"/>
          </a:xfrm>
          <a:prstGeom prst="line">
            <a:avLst/>
          </a:prstGeom>
          <a:ln w="9525">
            <a:solidFill>
              <a:srgbClr val="6F2C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8E4B0883-9725-3A40-97AA-D03FB413BCC8}"/>
              </a:ext>
            </a:extLst>
          </p:cNvPr>
          <p:cNvCxnSpPr>
            <a:cxnSpLocks/>
          </p:cNvCxnSpPr>
          <p:nvPr/>
        </p:nvCxnSpPr>
        <p:spPr>
          <a:xfrm>
            <a:off x="10525448" y="3944490"/>
            <a:ext cx="0" cy="614910"/>
          </a:xfrm>
          <a:prstGeom prst="line">
            <a:avLst/>
          </a:prstGeom>
          <a:ln w="9525">
            <a:solidFill>
              <a:srgbClr val="6F2C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1">
            <a:extLst>
              <a:ext uri="{FF2B5EF4-FFF2-40B4-BE49-F238E27FC236}">
                <a16:creationId xmlns:a16="http://schemas.microsoft.com/office/drawing/2014/main" id="{9F4E0AB7-4DF4-7D46-AD83-7CFCB1F1A9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9466" y="1827768"/>
            <a:ext cx="204645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2984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12700" indent="0" algn="ctr"/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Understand Needs &amp; Tailor Solutions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D2DA6DC5-C092-904A-A1EE-7FA84C8C36A4}"/>
              </a:ext>
            </a:extLst>
          </p:cNvPr>
          <p:cNvSpPr/>
          <p:nvPr/>
        </p:nvSpPr>
        <p:spPr>
          <a:xfrm>
            <a:off x="7328700" y="3381236"/>
            <a:ext cx="1716769" cy="1716769"/>
          </a:xfrm>
          <a:prstGeom prst="ellipse">
            <a:avLst/>
          </a:prstGeom>
          <a:solidFill>
            <a:srgbClr val="CF007F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9F7D538E-D1DB-AA4A-9B48-9A3F5FED3249}"/>
              </a:ext>
            </a:extLst>
          </p:cNvPr>
          <p:cNvSpPr/>
          <p:nvPr/>
        </p:nvSpPr>
        <p:spPr>
          <a:xfrm>
            <a:off x="7498998" y="3243942"/>
            <a:ext cx="1716769" cy="1716769"/>
          </a:xfrm>
          <a:prstGeom prst="ellipse">
            <a:avLst/>
          </a:prstGeom>
          <a:solidFill>
            <a:srgbClr val="CF00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E5F90446-6FA3-5345-B162-3A3B5DE4B8C0}"/>
              </a:ext>
            </a:extLst>
          </p:cNvPr>
          <p:cNvCxnSpPr>
            <a:cxnSpLocks/>
          </p:cNvCxnSpPr>
          <p:nvPr/>
        </p:nvCxnSpPr>
        <p:spPr>
          <a:xfrm>
            <a:off x="8349018" y="2683559"/>
            <a:ext cx="0" cy="614910"/>
          </a:xfrm>
          <a:prstGeom prst="line">
            <a:avLst/>
          </a:prstGeom>
          <a:ln w="9525">
            <a:solidFill>
              <a:srgbClr val="CF00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Graphic 4" descr="Alterations &amp; Tailoring outline">
            <a:extLst>
              <a:ext uri="{FF2B5EF4-FFF2-40B4-BE49-F238E27FC236}">
                <a16:creationId xmlns:a16="http://schemas.microsoft.com/office/drawing/2014/main" id="{92FB61BF-2AFF-D646-9E9A-0FECCF99865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812550" y="3759021"/>
            <a:ext cx="1106080" cy="1106080"/>
          </a:xfrm>
          <a:prstGeom prst="rect">
            <a:avLst/>
          </a:prstGeom>
        </p:spPr>
      </p:pic>
      <p:pic>
        <p:nvPicPr>
          <p:cNvPr id="21" name="Graphic 20" descr="Alterations &amp; Tailoring with solid fill">
            <a:extLst>
              <a:ext uri="{FF2B5EF4-FFF2-40B4-BE49-F238E27FC236}">
                <a16:creationId xmlns:a16="http://schemas.microsoft.com/office/drawing/2014/main" id="{35B25589-3E48-694F-A1D0-01837C70A83F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 rot="15237992">
            <a:off x="7795069" y="3355723"/>
            <a:ext cx="1103526" cy="1103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000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961B687-A3E9-4B49-BAE2-06D24034E88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4C1661"/>
              </a:gs>
              <a:gs pos="99000">
                <a:srgbClr val="4C1661">
                  <a:alpha val="60000"/>
                </a:srgbClr>
              </a:gs>
              <a:gs pos="54000">
                <a:srgbClr val="4C1661">
                  <a:alpha val="90000"/>
                </a:srgbClr>
              </a:gs>
            </a:gsLst>
            <a:lin ang="180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2AA05A26-28AB-564F-A5CB-CFE4C023570D}"/>
              </a:ext>
            </a:extLst>
          </p:cNvPr>
          <p:cNvSpPr txBox="1">
            <a:spLocks/>
          </p:cNvSpPr>
          <p:nvPr/>
        </p:nvSpPr>
        <p:spPr bwMode="auto">
          <a:xfrm>
            <a:off x="908225" y="2179779"/>
            <a:ext cx="5187775" cy="2498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en-GB" alt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you.</a:t>
            </a:r>
          </a:p>
          <a:p>
            <a:pPr>
              <a:lnSpc>
                <a:spcPct val="110000"/>
              </a:lnSpc>
            </a:pPr>
            <a:r>
              <a:rPr lang="en-GB" alt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 questions?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161251E-546B-1140-A94B-777BCCFD9C40}"/>
              </a:ext>
            </a:extLst>
          </p:cNvPr>
          <p:cNvSpPr/>
          <p:nvPr/>
        </p:nvSpPr>
        <p:spPr>
          <a:xfrm>
            <a:off x="6467698" y="2871176"/>
            <a:ext cx="1115647" cy="1115647"/>
          </a:xfrm>
          <a:prstGeom prst="ellipse">
            <a:avLst/>
          </a:prstGeom>
          <a:solidFill>
            <a:srgbClr val="FBB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47D4092-C61C-D241-AF39-46921290B607}"/>
              </a:ext>
            </a:extLst>
          </p:cNvPr>
          <p:cNvSpPr/>
          <p:nvPr/>
        </p:nvSpPr>
        <p:spPr>
          <a:xfrm>
            <a:off x="7873619" y="2871176"/>
            <a:ext cx="1115647" cy="1115647"/>
          </a:xfrm>
          <a:prstGeom prst="ellipse">
            <a:avLst/>
          </a:prstGeom>
          <a:solidFill>
            <a:srgbClr val="89BD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A7FE10B-CC94-084B-9DBC-D1BABF406A4E}"/>
              </a:ext>
            </a:extLst>
          </p:cNvPr>
          <p:cNvSpPr/>
          <p:nvPr/>
        </p:nvSpPr>
        <p:spPr>
          <a:xfrm>
            <a:off x="9279540" y="2871176"/>
            <a:ext cx="1115647" cy="1115647"/>
          </a:xfrm>
          <a:prstGeom prst="ellipse">
            <a:avLst/>
          </a:prstGeom>
          <a:solidFill>
            <a:srgbClr val="00B5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F5126C74-F130-044D-BFC2-86171A64DCEF}"/>
              </a:ext>
            </a:extLst>
          </p:cNvPr>
          <p:cNvSpPr/>
          <p:nvPr/>
        </p:nvSpPr>
        <p:spPr>
          <a:xfrm>
            <a:off x="10685462" y="2871176"/>
            <a:ext cx="1115647" cy="1115647"/>
          </a:xfrm>
          <a:prstGeom prst="ellipse">
            <a:avLst/>
          </a:prstGeom>
          <a:solidFill>
            <a:srgbClr val="CF00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8">
            <a:extLst>
              <a:ext uri="{FF2B5EF4-FFF2-40B4-BE49-F238E27FC236}">
                <a16:creationId xmlns:a16="http://schemas.microsoft.com/office/drawing/2014/main" id="{81639806-1E91-EC41-93BA-FE94F11625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5462" y="5413374"/>
            <a:ext cx="1125538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0898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7FB5827865A5439BCC6FE71550704F" ma:contentTypeVersion="12" ma:contentTypeDescription="Create a new document." ma:contentTypeScope="" ma:versionID="015e2edc64b664507f177bf628d9fa01">
  <xsd:schema xmlns:xsd="http://www.w3.org/2001/XMLSchema" xmlns:xs="http://www.w3.org/2001/XMLSchema" xmlns:p="http://schemas.microsoft.com/office/2006/metadata/properties" xmlns:ns2="2510a353-882f-4624-8f51-f6ef1b22a9f8" xmlns:ns3="9e19406a-7118-45b6-a904-a55f3836c3d3" targetNamespace="http://schemas.microsoft.com/office/2006/metadata/properties" ma:root="true" ma:fieldsID="d76d3c72628d8b79730fd840b35ac527" ns2:_="" ns3:_="">
    <xsd:import namespace="2510a353-882f-4624-8f51-f6ef1b22a9f8"/>
    <xsd:import namespace="9e19406a-7118-45b6-a904-a55f3836c3d3"/>
    <xsd:element name="properties">
      <xsd:complexType>
        <xsd:sequence>
          <xsd:element name="documentManagement">
            <xsd:complexType>
              <xsd:all>
                <xsd:element ref="ns2:j1476df66797457b9208c175bbecc4af" minOccurs="0"/>
                <xsd:element ref="ns2:TaxCatchAll" minOccurs="0"/>
                <xsd:element ref="ns2:TaxCatchAllLabel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2:SharedWithUsers" minOccurs="0"/>
                <xsd:element ref="ns2:SharedWithDetail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10a353-882f-4624-8f51-f6ef1b22a9f8" elementFormDefault="qualified">
    <xsd:import namespace="http://schemas.microsoft.com/office/2006/documentManagement/types"/>
    <xsd:import namespace="http://schemas.microsoft.com/office/infopath/2007/PartnerControls"/>
    <xsd:element name="j1476df66797457b9208c175bbecc4af" ma:index="8" nillable="true" ma:taxonomy="true" ma:internalName="j1476df66797457b9208c175bbecc4af" ma:taxonomyFieldName="CIITags" ma:displayName="CIITags" ma:indexed="true" ma:default="" ma:fieldId="{31476df6-6797-457b-9208-c175bbecc4af}" ma:sspId="a9aa8460-13c6-4ff9-a36c-6c15c5d6936d" ma:termSetId="1d787b9d-4eec-4452-b51f-d9f4e59038a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b017461d-9b52-49f3-8ea3-e4fd479e36f1}" ma:internalName="TaxCatchAll" ma:showField="CatchAllData" ma:web="2510a353-882f-4624-8f51-f6ef1b22a9f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b017461d-9b52-49f3-8ea3-e4fd479e36f1}" ma:internalName="TaxCatchAllLabel" ma:readOnly="true" ma:showField="CatchAllDataLabel" ma:web="2510a353-882f-4624-8f51-f6ef1b22a9f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19406a-7118-45b6-a904-a55f3836c3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510a353-882f-4624-8f51-f6ef1b22a9f8"/>
    <j1476df66797457b9208c175bbecc4af xmlns="2510a353-882f-4624-8f51-f6ef1b22a9f8">
      <Terms xmlns="http://schemas.microsoft.com/office/infopath/2007/PartnerControls"/>
    </j1476df66797457b9208c175bbecc4af>
  </documentManagement>
</p:properties>
</file>

<file path=customXml/itemProps1.xml><?xml version="1.0" encoding="utf-8"?>
<ds:datastoreItem xmlns:ds="http://schemas.openxmlformats.org/officeDocument/2006/customXml" ds:itemID="{9BC8B772-8983-44D4-9023-5A0F3FD2028A}"/>
</file>

<file path=customXml/itemProps2.xml><?xml version="1.0" encoding="utf-8"?>
<ds:datastoreItem xmlns:ds="http://schemas.openxmlformats.org/officeDocument/2006/customXml" ds:itemID="{460B3C25-0F6F-45CD-8E9C-798DD3AA87DD}"/>
</file>

<file path=customXml/itemProps3.xml><?xml version="1.0" encoding="utf-8"?>
<ds:datastoreItem xmlns:ds="http://schemas.openxmlformats.org/officeDocument/2006/customXml" ds:itemID="{F840F85B-C52B-429F-B790-DDCBC0AAC476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</Words>
  <Application>Microsoft Office PowerPoint</Application>
  <PresentationFormat>Widescreen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Sheena Kilcast</dc:creator>
  <cp:lastModifiedBy>Amy Oliver</cp:lastModifiedBy>
  <cp:revision>38</cp:revision>
  <dcterms:created xsi:type="dcterms:W3CDTF">2021-04-12T18:10:13Z</dcterms:created>
  <dcterms:modified xsi:type="dcterms:W3CDTF">2021-06-08T15:53:30Z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0x010100967FB5827865A5439BCC6FE71550704F</vt:lpwstr>
  </property>
</Properties>
</file>