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4"/>
  </p:notesMasterIdLst>
  <p:sldIdLst>
    <p:sldId id="256" r:id="rId5"/>
    <p:sldId id="268" r:id="rId6"/>
    <p:sldId id="272" r:id="rId7"/>
    <p:sldId id="269" r:id="rId8"/>
    <p:sldId id="271" r:id="rId9"/>
    <p:sldId id="264" r:id="rId10"/>
    <p:sldId id="265" r:id="rId11"/>
    <p:sldId id="270" r:id="rId12"/>
    <p:sldId id="263" r:id="rId13"/>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16">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ren Fothergill" initials="KF" lastIdx="1" clrIdx="0">
    <p:extLst>
      <p:ext uri="{19B8F6BF-5375-455C-9EA6-DF929625EA0E}">
        <p15:presenceInfo xmlns:p15="http://schemas.microsoft.com/office/powerpoint/2012/main" userId="S::karen.fothergill@cii.co.uk::aa7c32ab-f5de-40b8-b987-a3fb2dcc796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6D2C4"/>
    <a:srgbClr val="9E5330"/>
    <a:srgbClr val="6A2C3E"/>
    <a:srgbClr val="AC9F3C"/>
    <a:srgbClr val="5B7F95"/>
    <a:srgbClr val="708573"/>
    <a:srgbClr val="183028"/>
    <a:srgbClr val="DBC8B6"/>
    <a:srgbClr val="DBCDD3"/>
    <a:srgbClr val="D7D2C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A2EE8C-8C34-4838-B441-CCF5AE37D6FD}" v="154" dt="2021-04-01T08:01:41.270"/>
  </p1510:revLst>
</p1510:revInfo>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77" autoAdjust="0"/>
    <p:restoredTop sz="94660"/>
  </p:normalViewPr>
  <p:slideViewPr>
    <p:cSldViewPr snapToGrid="0" snapToObjects="1">
      <p:cViewPr varScale="1">
        <p:scale>
          <a:sx n="83" d="100"/>
          <a:sy n="83" d="100"/>
        </p:scale>
        <p:origin x="704" y="52"/>
      </p:cViewPr>
      <p:guideLst>
        <p:guide orient="horz" pos="816"/>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t Ward" userId="b6ee5acf-4ed1-4e74-87f2-0d45c720c928" providerId="ADAL" clId="{4AA2EE8C-8C34-4838-B441-CCF5AE37D6FD}"/>
    <pc:docChg chg="undo custSel addSld modSld">
      <pc:chgData name="Matt Ward" userId="b6ee5acf-4ed1-4e74-87f2-0d45c720c928" providerId="ADAL" clId="{4AA2EE8C-8C34-4838-B441-CCF5AE37D6FD}" dt="2021-04-01T08:02:26.220" v="1316" actId="1076"/>
      <pc:docMkLst>
        <pc:docMk/>
      </pc:docMkLst>
      <pc:sldChg chg="modSp mod">
        <pc:chgData name="Matt Ward" userId="b6ee5acf-4ed1-4e74-87f2-0d45c720c928" providerId="ADAL" clId="{4AA2EE8C-8C34-4838-B441-CCF5AE37D6FD}" dt="2021-03-29T09:12:43.104" v="256" actId="20577"/>
        <pc:sldMkLst>
          <pc:docMk/>
          <pc:sldMk cId="4190845199" sldId="256"/>
        </pc:sldMkLst>
        <pc:spChg chg="mod">
          <ac:chgData name="Matt Ward" userId="b6ee5acf-4ed1-4e74-87f2-0d45c720c928" providerId="ADAL" clId="{4AA2EE8C-8C34-4838-B441-CCF5AE37D6FD}" dt="2021-03-29T09:11:36.680" v="221" actId="255"/>
          <ac:spMkLst>
            <pc:docMk/>
            <pc:sldMk cId="4190845199" sldId="256"/>
            <ac:spMk id="2" creationId="{00000000-0000-0000-0000-000000000000}"/>
          </ac:spMkLst>
        </pc:spChg>
        <pc:spChg chg="mod">
          <ac:chgData name="Matt Ward" userId="b6ee5acf-4ed1-4e74-87f2-0d45c720c928" providerId="ADAL" clId="{4AA2EE8C-8C34-4838-B441-CCF5AE37D6FD}" dt="2021-03-29T09:12:43.104" v="256" actId="20577"/>
          <ac:spMkLst>
            <pc:docMk/>
            <pc:sldMk cId="4190845199" sldId="256"/>
            <ac:spMk id="5" creationId="{70E52525-01BA-408A-818E-F891CFEDDACC}"/>
          </ac:spMkLst>
        </pc:spChg>
      </pc:sldChg>
      <pc:sldChg chg="addSp delSp modSp mod">
        <pc:chgData name="Matt Ward" userId="b6ee5acf-4ed1-4e74-87f2-0d45c720c928" providerId="ADAL" clId="{4AA2EE8C-8C34-4838-B441-CCF5AE37D6FD}" dt="2021-03-26T11:12:42.030" v="196" actId="1076"/>
        <pc:sldMkLst>
          <pc:docMk/>
          <pc:sldMk cId="3096395311" sldId="264"/>
        </pc:sldMkLst>
        <pc:spChg chg="add mod ord">
          <ac:chgData name="Matt Ward" userId="b6ee5acf-4ed1-4e74-87f2-0d45c720c928" providerId="ADAL" clId="{4AA2EE8C-8C34-4838-B441-CCF5AE37D6FD}" dt="2021-03-26T11:08:10.468" v="166" actId="167"/>
          <ac:spMkLst>
            <pc:docMk/>
            <pc:sldMk cId="3096395311" sldId="264"/>
            <ac:spMk id="2" creationId="{08467C9B-102A-49CF-A10C-C28B3BE5C983}"/>
          </ac:spMkLst>
        </pc:spChg>
        <pc:spChg chg="add mod">
          <ac:chgData name="Matt Ward" userId="b6ee5acf-4ed1-4e74-87f2-0d45c720c928" providerId="ADAL" clId="{4AA2EE8C-8C34-4838-B441-CCF5AE37D6FD}" dt="2021-03-26T11:12:42.030" v="196" actId="1076"/>
          <ac:spMkLst>
            <pc:docMk/>
            <pc:sldMk cId="3096395311" sldId="264"/>
            <ac:spMk id="4" creationId="{F997751E-9623-4DAD-9F51-878A0FEFAD18}"/>
          </ac:spMkLst>
        </pc:spChg>
        <pc:spChg chg="mod">
          <ac:chgData name="Matt Ward" userId="b6ee5acf-4ed1-4e74-87f2-0d45c720c928" providerId="ADAL" clId="{4AA2EE8C-8C34-4838-B441-CCF5AE37D6FD}" dt="2021-03-26T11:09:25.666" v="174" actId="20577"/>
          <ac:spMkLst>
            <pc:docMk/>
            <pc:sldMk cId="3096395311" sldId="264"/>
            <ac:spMk id="7" creationId="{5A76F7FE-70C1-429B-97B5-D001A81889CA}"/>
          </ac:spMkLst>
        </pc:spChg>
        <pc:spChg chg="del mod">
          <ac:chgData name="Matt Ward" userId="b6ee5acf-4ed1-4e74-87f2-0d45c720c928" providerId="ADAL" clId="{4AA2EE8C-8C34-4838-B441-CCF5AE37D6FD}" dt="2021-03-26T11:02:42.893" v="94" actId="478"/>
          <ac:spMkLst>
            <pc:docMk/>
            <pc:sldMk cId="3096395311" sldId="264"/>
            <ac:spMk id="10" creationId="{A87572EB-3E71-41A7-A1CE-D54FF0D3660E}"/>
          </ac:spMkLst>
        </pc:spChg>
        <pc:spChg chg="del">
          <ac:chgData name="Matt Ward" userId="b6ee5acf-4ed1-4e74-87f2-0d45c720c928" providerId="ADAL" clId="{4AA2EE8C-8C34-4838-B441-CCF5AE37D6FD}" dt="2021-03-26T11:02:21.103" v="92" actId="478"/>
          <ac:spMkLst>
            <pc:docMk/>
            <pc:sldMk cId="3096395311" sldId="264"/>
            <ac:spMk id="11" creationId="{D4D09892-627E-46C5-A0C1-13D2E055F641}"/>
          </ac:spMkLst>
        </pc:spChg>
        <pc:spChg chg="del">
          <ac:chgData name="Matt Ward" userId="b6ee5acf-4ed1-4e74-87f2-0d45c720c928" providerId="ADAL" clId="{4AA2EE8C-8C34-4838-B441-CCF5AE37D6FD}" dt="2021-03-26T11:02:15.714" v="91" actId="478"/>
          <ac:spMkLst>
            <pc:docMk/>
            <pc:sldMk cId="3096395311" sldId="264"/>
            <ac:spMk id="12" creationId="{C806192D-E9CE-488E-B689-A36E967565E6}"/>
          </ac:spMkLst>
        </pc:spChg>
        <pc:graphicFrameChg chg="add mod">
          <ac:chgData name="Matt Ward" userId="b6ee5acf-4ed1-4e74-87f2-0d45c720c928" providerId="ADAL" clId="{4AA2EE8C-8C34-4838-B441-CCF5AE37D6FD}" dt="2021-03-26T11:05:09.870" v="120" actId="14100"/>
          <ac:graphicFrameMkLst>
            <pc:docMk/>
            <pc:sldMk cId="3096395311" sldId="264"/>
            <ac:graphicFrameMk id="8" creationId="{68D4B672-1F5D-405E-88F8-CACC19BAC646}"/>
          </ac:graphicFrameMkLst>
        </pc:graphicFrameChg>
        <pc:graphicFrameChg chg="add del mod">
          <ac:chgData name="Matt Ward" userId="b6ee5acf-4ed1-4e74-87f2-0d45c720c928" providerId="ADAL" clId="{4AA2EE8C-8C34-4838-B441-CCF5AE37D6FD}" dt="2021-03-26T11:06:12.848" v="137" actId="478"/>
          <ac:graphicFrameMkLst>
            <pc:docMk/>
            <pc:sldMk cId="3096395311" sldId="264"/>
            <ac:graphicFrameMk id="9" creationId="{4C492153-8812-4CE0-B7EA-14A34DFC9E50}"/>
          </ac:graphicFrameMkLst>
        </pc:graphicFrameChg>
        <pc:picChg chg="mod">
          <ac:chgData name="Matt Ward" userId="b6ee5acf-4ed1-4e74-87f2-0d45c720c928" providerId="ADAL" clId="{4AA2EE8C-8C34-4838-B441-CCF5AE37D6FD}" dt="2021-03-26T11:08:17.628" v="167" actId="1076"/>
          <ac:picMkLst>
            <pc:docMk/>
            <pc:sldMk cId="3096395311" sldId="264"/>
            <ac:picMk id="3" creationId="{7B5FF466-D987-4284-BF5A-89E57F9FFCDC}"/>
          </ac:picMkLst>
        </pc:picChg>
      </pc:sldChg>
      <pc:sldChg chg="addSp modSp mod">
        <pc:chgData name="Matt Ward" userId="b6ee5acf-4ed1-4e74-87f2-0d45c720c928" providerId="ADAL" clId="{4AA2EE8C-8C34-4838-B441-CCF5AE37D6FD}" dt="2021-03-25T14:44:05.279" v="89" actId="14861"/>
        <pc:sldMkLst>
          <pc:docMk/>
          <pc:sldMk cId="2568426984" sldId="265"/>
        </pc:sldMkLst>
        <pc:spChg chg="mod">
          <ac:chgData name="Matt Ward" userId="b6ee5acf-4ed1-4e74-87f2-0d45c720c928" providerId="ADAL" clId="{4AA2EE8C-8C34-4838-B441-CCF5AE37D6FD}" dt="2021-03-25T14:40:37.763" v="76" actId="113"/>
          <ac:spMkLst>
            <pc:docMk/>
            <pc:sldMk cId="2568426984" sldId="265"/>
            <ac:spMk id="11" creationId="{D4D09892-627E-46C5-A0C1-13D2E055F641}"/>
          </ac:spMkLst>
        </pc:spChg>
        <pc:picChg chg="add mod">
          <ac:chgData name="Matt Ward" userId="b6ee5acf-4ed1-4e74-87f2-0d45c720c928" providerId="ADAL" clId="{4AA2EE8C-8C34-4838-B441-CCF5AE37D6FD}" dt="2021-03-25T14:44:05.279" v="89" actId="14861"/>
          <ac:picMkLst>
            <pc:docMk/>
            <pc:sldMk cId="2568426984" sldId="265"/>
            <ac:picMk id="1026" creationId="{62A9142F-CC9C-44A7-9ECA-77F969C5EA04}"/>
          </ac:picMkLst>
        </pc:picChg>
      </pc:sldChg>
      <pc:sldChg chg="addSp delSp modSp mod">
        <pc:chgData name="Matt Ward" userId="b6ee5acf-4ed1-4e74-87f2-0d45c720c928" providerId="ADAL" clId="{4AA2EE8C-8C34-4838-B441-CCF5AE37D6FD}" dt="2021-04-01T08:02:26.220" v="1316" actId="1076"/>
        <pc:sldMkLst>
          <pc:docMk/>
          <pc:sldMk cId="499320189" sldId="268"/>
        </pc:sldMkLst>
        <pc:spChg chg="mod">
          <ac:chgData name="Matt Ward" userId="b6ee5acf-4ed1-4e74-87f2-0d45c720c928" providerId="ADAL" clId="{4AA2EE8C-8C34-4838-B441-CCF5AE37D6FD}" dt="2021-04-01T07:42:41.789" v="301" actId="20577"/>
          <ac:spMkLst>
            <pc:docMk/>
            <pc:sldMk cId="499320189" sldId="268"/>
            <ac:spMk id="3" creationId="{C50B63DF-56A7-4B5F-ACFA-098B2BE3A6B8}"/>
          </ac:spMkLst>
        </pc:spChg>
        <pc:spChg chg="mod">
          <ac:chgData name="Matt Ward" userId="b6ee5acf-4ed1-4e74-87f2-0d45c720c928" providerId="ADAL" clId="{4AA2EE8C-8C34-4838-B441-CCF5AE37D6FD}" dt="2021-04-01T07:57:00.187" v="1216" actId="20577"/>
          <ac:spMkLst>
            <pc:docMk/>
            <pc:sldMk cId="499320189" sldId="268"/>
            <ac:spMk id="4" creationId="{EFD9EE3A-7246-4D7D-885F-BDC495B7EBAF}"/>
          </ac:spMkLst>
        </pc:spChg>
        <pc:spChg chg="del">
          <ac:chgData name="Matt Ward" userId="b6ee5acf-4ed1-4e74-87f2-0d45c720c928" providerId="ADAL" clId="{4AA2EE8C-8C34-4838-B441-CCF5AE37D6FD}" dt="2021-04-01T07:41:43.248" v="260" actId="478"/>
          <ac:spMkLst>
            <pc:docMk/>
            <pc:sldMk cId="499320189" sldId="268"/>
            <ac:spMk id="7" creationId="{84402F3B-415C-4DFD-89B0-3ABA0E18FB47}"/>
          </ac:spMkLst>
        </pc:spChg>
        <pc:spChg chg="add mod">
          <ac:chgData name="Matt Ward" userId="b6ee5acf-4ed1-4e74-87f2-0d45c720c928" providerId="ADAL" clId="{4AA2EE8C-8C34-4838-B441-CCF5AE37D6FD}" dt="2021-04-01T08:02:26.220" v="1316" actId="1076"/>
          <ac:spMkLst>
            <pc:docMk/>
            <pc:sldMk cId="499320189" sldId="268"/>
            <ac:spMk id="9" creationId="{8496C4BB-7BD1-44A9-8B2C-74B5398D5936}"/>
          </ac:spMkLst>
        </pc:spChg>
        <pc:graphicFrameChg chg="add del mod">
          <ac:chgData name="Matt Ward" userId="b6ee5acf-4ed1-4e74-87f2-0d45c720c928" providerId="ADAL" clId="{4AA2EE8C-8C34-4838-B441-CCF5AE37D6FD}" dt="2021-04-01T08:01:04.002" v="1303" actId="478"/>
          <ac:graphicFrameMkLst>
            <pc:docMk/>
            <pc:sldMk cId="499320189" sldId="268"/>
            <ac:graphicFrameMk id="5" creationId="{1ACC82B0-C5D9-4050-A408-6FE495C9AEC0}"/>
          </ac:graphicFrameMkLst>
        </pc:graphicFrameChg>
        <pc:graphicFrameChg chg="del mod">
          <ac:chgData name="Matt Ward" userId="b6ee5acf-4ed1-4e74-87f2-0d45c720c928" providerId="ADAL" clId="{4AA2EE8C-8C34-4838-B441-CCF5AE37D6FD}" dt="2021-04-01T07:51:28.935" v="764" actId="478"/>
          <ac:graphicFrameMkLst>
            <pc:docMk/>
            <pc:sldMk cId="499320189" sldId="268"/>
            <ac:graphicFrameMk id="6" creationId="{CB97903B-ED00-4D20-9ADC-6DAACC1B4404}"/>
          </ac:graphicFrameMkLst>
        </pc:graphicFrameChg>
        <pc:picChg chg="add mod">
          <ac:chgData name="Matt Ward" userId="b6ee5acf-4ed1-4e74-87f2-0d45c720c928" providerId="ADAL" clId="{4AA2EE8C-8C34-4838-B441-CCF5AE37D6FD}" dt="2021-04-01T08:02:26.220" v="1316" actId="1076"/>
          <ac:picMkLst>
            <pc:docMk/>
            <pc:sldMk cId="499320189" sldId="268"/>
            <ac:picMk id="8" creationId="{67170BE5-C00A-40BA-92F5-FDBBBEDEEB0F}"/>
          </ac:picMkLst>
        </pc:picChg>
      </pc:sldChg>
      <pc:sldChg chg="modSp mod">
        <pc:chgData name="Matt Ward" userId="b6ee5acf-4ed1-4e74-87f2-0d45c720c928" providerId="ADAL" clId="{4AA2EE8C-8C34-4838-B441-CCF5AE37D6FD}" dt="2021-03-26T11:13:26.096" v="199" actId="255"/>
        <pc:sldMkLst>
          <pc:docMk/>
          <pc:sldMk cId="2280765181" sldId="269"/>
        </pc:sldMkLst>
        <pc:spChg chg="mod">
          <ac:chgData name="Matt Ward" userId="b6ee5acf-4ed1-4e74-87f2-0d45c720c928" providerId="ADAL" clId="{4AA2EE8C-8C34-4838-B441-CCF5AE37D6FD}" dt="2021-03-25T15:31:33.155" v="90" actId="20577"/>
          <ac:spMkLst>
            <pc:docMk/>
            <pc:sldMk cId="2280765181" sldId="269"/>
            <ac:spMk id="2" creationId="{8DD3B1B8-4085-4EE5-A781-48469BF2B804}"/>
          </ac:spMkLst>
        </pc:spChg>
        <pc:spChg chg="mod">
          <ac:chgData name="Matt Ward" userId="b6ee5acf-4ed1-4e74-87f2-0d45c720c928" providerId="ADAL" clId="{4AA2EE8C-8C34-4838-B441-CCF5AE37D6FD}" dt="2021-03-26T11:12:53.226" v="197" actId="1076"/>
          <ac:spMkLst>
            <pc:docMk/>
            <pc:sldMk cId="2280765181" sldId="269"/>
            <ac:spMk id="7" creationId="{B48B63C4-2B61-46A2-B4A4-3149E30BABD6}"/>
          </ac:spMkLst>
        </pc:spChg>
        <pc:graphicFrameChg chg="mod">
          <ac:chgData name="Matt Ward" userId="b6ee5acf-4ed1-4e74-87f2-0d45c720c928" providerId="ADAL" clId="{4AA2EE8C-8C34-4838-B441-CCF5AE37D6FD}" dt="2021-03-26T11:13:26.096" v="199" actId="255"/>
          <ac:graphicFrameMkLst>
            <pc:docMk/>
            <pc:sldMk cId="2280765181" sldId="269"/>
            <ac:graphicFrameMk id="8" creationId="{01A369B9-F162-4FFC-80C8-DAB18C887312}"/>
          </ac:graphicFrameMkLst>
        </pc:graphicFrameChg>
      </pc:sldChg>
      <pc:sldChg chg="modSp mod">
        <pc:chgData name="Matt Ward" userId="b6ee5acf-4ed1-4e74-87f2-0d45c720c928" providerId="ADAL" clId="{4AA2EE8C-8C34-4838-B441-CCF5AE37D6FD}" dt="2021-03-26T11:15:47.748" v="214" actId="1076"/>
        <pc:sldMkLst>
          <pc:docMk/>
          <pc:sldMk cId="1600924695" sldId="270"/>
        </pc:sldMkLst>
        <pc:spChg chg="mod">
          <ac:chgData name="Matt Ward" userId="b6ee5acf-4ed1-4e74-87f2-0d45c720c928" providerId="ADAL" clId="{4AA2EE8C-8C34-4838-B441-CCF5AE37D6FD}" dt="2021-03-26T11:15:47.748" v="214" actId="1076"/>
          <ac:spMkLst>
            <pc:docMk/>
            <pc:sldMk cId="1600924695" sldId="270"/>
            <ac:spMk id="5" creationId="{20599A10-47E8-4DD5-BBC7-44217E0A1397}"/>
          </ac:spMkLst>
        </pc:spChg>
        <pc:spChg chg="mod">
          <ac:chgData name="Matt Ward" userId="b6ee5acf-4ed1-4e74-87f2-0d45c720c928" providerId="ADAL" clId="{4AA2EE8C-8C34-4838-B441-CCF5AE37D6FD}" dt="2021-03-26T11:13:39.643" v="200" actId="1076"/>
          <ac:spMkLst>
            <pc:docMk/>
            <pc:sldMk cId="1600924695" sldId="270"/>
            <ac:spMk id="9" creationId="{A92C1F87-2DD0-49A7-A464-826E4DACACDF}"/>
          </ac:spMkLst>
        </pc:spChg>
        <pc:graphicFrameChg chg="mod">
          <ac:chgData name="Matt Ward" userId="b6ee5acf-4ed1-4e74-87f2-0d45c720c928" providerId="ADAL" clId="{4AA2EE8C-8C34-4838-B441-CCF5AE37D6FD}" dt="2021-03-26T11:13:51.840" v="202" actId="1076"/>
          <ac:graphicFrameMkLst>
            <pc:docMk/>
            <pc:sldMk cId="1600924695" sldId="270"/>
            <ac:graphicFrameMk id="6" creationId="{2ED3CE78-3072-451E-8C2F-356CD2F94594}"/>
          </ac:graphicFrameMkLst>
        </pc:graphicFrameChg>
      </pc:sldChg>
      <pc:sldChg chg="modSp mod">
        <pc:chgData name="Matt Ward" userId="b6ee5acf-4ed1-4e74-87f2-0d45c720c928" providerId="ADAL" clId="{4AA2EE8C-8C34-4838-B441-CCF5AE37D6FD}" dt="2021-03-26T11:14:22.075" v="207" actId="14100"/>
        <pc:sldMkLst>
          <pc:docMk/>
          <pc:sldMk cId="3785256299" sldId="271"/>
        </pc:sldMkLst>
        <pc:spChg chg="mod">
          <ac:chgData name="Matt Ward" userId="b6ee5acf-4ed1-4e74-87f2-0d45c720c928" providerId="ADAL" clId="{4AA2EE8C-8C34-4838-B441-CCF5AE37D6FD}" dt="2021-03-26T11:10:51.717" v="177" actId="255"/>
          <ac:spMkLst>
            <pc:docMk/>
            <pc:sldMk cId="3785256299" sldId="271"/>
            <ac:spMk id="4" creationId="{DCF2C8D6-6B91-4FC6-8F4E-185FBC43C22D}"/>
          </ac:spMkLst>
        </pc:spChg>
        <pc:spChg chg="mod">
          <ac:chgData name="Matt Ward" userId="b6ee5acf-4ed1-4e74-87f2-0d45c720c928" providerId="ADAL" clId="{4AA2EE8C-8C34-4838-B441-CCF5AE37D6FD}" dt="2021-03-26T11:12:30.380" v="195" actId="1076"/>
          <ac:spMkLst>
            <pc:docMk/>
            <pc:sldMk cId="3785256299" sldId="271"/>
            <ac:spMk id="7" creationId="{B48B63C4-2B61-46A2-B4A4-3149E30BABD6}"/>
          </ac:spMkLst>
        </pc:spChg>
        <pc:graphicFrameChg chg="mod">
          <ac:chgData name="Matt Ward" userId="b6ee5acf-4ed1-4e74-87f2-0d45c720c928" providerId="ADAL" clId="{4AA2EE8C-8C34-4838-B441-CCF5AE37D6FD}" dt="2021-03-26T11:14:22.075" v="207" actId="14100"/>
          <ac:graphicFrameMkLst>
            <pc:docMk/>
            <pc:sldMk cId="3785256299" sldId="271"/>
            <ac:graphicFrameMk id="8" creationId="{01A369B9-F162-4FFC-80C8-DAB18C887312}"/>
          </ac:graphicFrameMkLst>
        </pc:graphicFrameChg>
      </pc:sldChg>
      <pc:sldChg chg="add">
        <pc:chgData name="Matt Ward" userId="b6ee5acf-4ed1-4e74-87f2-0d45c720c928" providerId="ADAL" clId="{4AA2EE8C-8C34-4838-B441-CCF5AE37D6FD}" dt="2021-04-01T07:41:12.283" v="259" actId="2890"/>
        <pc:sldMkLst>
          <pc:docMk/>
          <pc:sldMk cId="3371227757" sldId="272"/>
        </pc:sldMkLst>
      </pc:sldChg>
    </pc:docChg>
  </pc:docChgLst>
</pc:chgInfo>
</file>

<file path=ppt/diagrams/_rels/data1.xml.rels><?xml version="1.0" encoding="UTF-8" standalone="yes"?>
<Relationships xmlns="http://schemas.openxmlformats.org/package/2006/relationships"><Relationship Id="rId1" Type="http://schemas.openxmlformats.org/officeDocument/2006/relationships/image" Target="../media/image12.jpg"/></Relationships>
</file>

<file path=ppt/diagrams/_rels/data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image" Target="../media/image13.jpg"/></Relationships>
</file>

<file path=ppt/diagrams/_rels/data6.xml.rels><?xml version="1.0" encoding="UTF-8" standalone="yes"?>
<Relationships xmlns="http://schemas.openxmlformats.org/package/2006/relationships"><Relationship Id="rId1" Type="http://schemas.openxmlformats.org/officeDocument/2006/relationships/image" Target="../media/image15.jpeg"/></Relationships>
</file>

<file path=ppt/diagrams/_rels/data9.xml.rels><?xml version="1.0" encoding="UTF-8" standalone="yes"?>
<Relationships xmlns="http://schemas.openxmlformats.org/package/2006/relationships"><Relationship Id="rId1" Type="http://schemas.openxmlformats.org/officeDocument/2006/relationships/image" Target="../media/image19.jpg"/></Relationships>
</file>

<file path=ppt/diagrams/_rels/drawing1.xml.rels><?xml version="1.0" encoding="UTF-8" standalone="yes"?>
<Relationships xmlns="http://schemas.openxmlformats.org/package/2006/relationships"><Relationship Id="rId1" Type="http://schemas.openxmlformats.org/officeDocument/2006/relationships/image" Target="../media/image12.jpg"/></Relationships>
</file>

<file path=ppt/diagrams/_rels/drawing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image" Target="../media/image13.jpg"/></Relationships>
</file>

<file path=ppt/diagrams/_rels/drawing6.xml.rels><?xml version="1.0" encoding="UTF-8" standalone="yes"?>
<Relationships xmlns="http://schemas.openxmlformats.org/package/2006/relationships"><Relationship Id="rId1" Type="http://schemas.openxmlformats.org/officeDocument/2006/relationships/image" Target="../media/image15.jpeg"/></Relationships>
</file>

<file path=ppt/diagrams/_rels/drawing9.xml.rels><?xml version="1.0" encoding="UTF-8" standalone="yes"?>
<Relationships xmlns="http://schemas.openxmlformats.org/package/2006/relationships"><Relationship Id="rId1" Type="http://schemas.openxmlformats.org/officeDocument/2006/relationships/image" Target="../media/image19.jp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89EFD7-6E76-433D-B311-BB5906944388}" type="doc">
      <dgm:prSet loTypeId="urn:microsoft.com/office/officeart/2008/layout/CaptionedPictures" loCatId="picture" qsTypeId="urn:microsoft.com/office/officeart/2005/8/quickstyle/simple1" qsCatId="simple" csTypeId="urn:microsoft.com/office/officeart/2005/8/colors/accent2_2" csCatId="accent2" phldr="1"/>
      <dgm:spPr/>
    </dgm:pt>
    <dgm:pt modelId="{55F48315-953F-4190-BA8A-CC25DDF666C9}">
      <dgm:prSet phldrT="[Text]" custT="1"/>
      <dgm:spPr/>
      <dgm:t>
        <a:bodyPr/>
        <a:lstStyle/>
        <a:p>
          <a:r>
            <a:rPr lang="en-GB" sz="1800" dirty="0"/>
            <a:t>David Smith</a:t>
          </a:r>
        </a:p>
      </dgm:t>
    </dgm:pt>
    <dgm:pt modelId="{64A56493-7515-4B30-9365-9870A7D5DEBB}" type="parTrans" cxnId="{A5403532-59E4-4EAE-8F16-E057ADD86A03}">
      <dgm:prSet/>
      <dgm:spPr/>
      <dgm:t>
        <a:bodyPr/>
        <a:lstStyle/>
        <a:p>
          <a:endParaRPr lang="en-GB"/>
        </a:p>
      </dgm:t>
    </dgm:pt>
    <dgm:pt modelId="{81480DE0-B8CD-4467-93B9-292B138985EE}" type="sibTrans" cxnId="{A5403532-59E4-4EAE-8F16-E057ADD86A03}">
      <dgm:prSet/>
      <dgm:spPr/>
      <dgm:t>
        <a:bodyPr/>
        <a:lstStyle/>
        <a:p>
          <a:endParaRPr lang="en-GB"/>
        </a:p>
      </dgm:t>
    </dgm:pt>
    <dgm:pt modelId="{ECB56512-CB5A-4D37-B95D-E6E1332F8626}" type="pres">
      <dgm:prSet presAssocID="{FC89EFD7-6E76-433D-B311-BB5906944388}" presName="Name0" presStyleCnt="0">
        <dgm:presLayoutVars>
          <dgm:chMax/>
          <dgm:chPref/>
          <dgm:dir/>
        </dgm:presLayoutVars>
      </dgm:prSet>
      <dgm:spPr/>
    </dgm:pt>
    <dgm:pt modelId="{9CBBBCA4-D5AB-4CE6-A4E0-C00A6BC690E5}" type="pres">
      <dgm:prSet presAssocID="{55F48315-953F-4190-BA8A-CC25DDF666C9}" presName="composite" presStyleCnt="0">
        <dgm:presLayoutVars>
          <dgm:chMax val="1"/>
          <dgm:chPref val="1"/>
        </dgm:presLayoutVars>
      </dgm:prSet>
      <dgm:spPr/>
    </dgm:pt>
    <dgm:pt modelId="{4F999ACB-BEC1-4191-AD99-0C4D4600003F}" type="pres">
      <dgm:prSet presAssocID="{55F48315-953F-4190-BA8A-CC25DDF666C9}" presName="Accent" presStyleLbl="trAlignAcc1" presStyleIdx="0" presStyleCnt="1">
        <dgm:presLayoutVars>
          <dgm:chMax val="0"/>
          <dgm:chPref val="0"/>
        </dgm:presLayoutVars>
      </dgm:prSet>
      <dgm:spPr/>
    </dgm:pt>
    <dgm:pt modelId="{80B52BD7-C4B4-4120-B18A-4269DFCA0D49}" type="pres">
      <dgm:prSet presAssocID="{55F48315-953F-4190-BA8A-CC25DDF666C9}" presName="Image" presStyleLbl="alignImgPlace1" presStyleIdx="0" presStyleCnt="1">
        <dgm:presLayoutVars>
          <dgm:chMax val="0"/>
          <dgm:chPref val="0"/>
        </dgm:presLayoutVars>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t="-9000" b="-9000"/>
          </a:stretch>
        </a:blipFill>
      </dgm:spPr>
    </dgm:pt>
    <dgm:pt modelId="{31B5604A-4BE0-4BF6-A9B5-1E19898F5A28}" type="pres">
      <dgm:prSet presAssocID="{55F48315-953F-4190-BA8A-CC25DDF666C9}" presName="ChildComposite" presStyleCnt="0"/>
      <dgm:spPr/>
    </dgm:pt>
    <dgm:pt modelId="{B70334B0-F766-4FE4-91AF-3068E284EB80}" type="pres">
      <dgm:prSet presAssocID="{55F48315-953F-4190-BA8A-CC25DDF666C9}" presName="Child" presStyleLbl="node1" presStyleIdx="0" presStyleCnt="0">
        <dgm:presLayoutVars>
          <dgm:chMax val="0"/>
          <dgm:chPref val="0"/>
          <dgm:bulletEnabled val="1"/>
        </dgm:presLayoutVars>
      </dgm:prSet>
      <dgm:spPr/>
    </dgm:pt>
    <dgm:pt modelId="{B8E6FD22-1B11-4A10-8995-425966540A2F}" type="pres">
      <dgm:prSet presAssocID="{55F48315-953F-4190-BA8A-CC25DDF666C9}" presName="Parent" presStyleLbl="revTx" presStyleIdx="0" presStyleCnt="1">
        <dgm:presLayoutVars>
          <dgm:chMax val="1"/>
          <dgm:chPref val="0"/>
          <dgm:bulletEnabled val="1"/>
        </dgm:presLayoutVars>
      </dgm:prSet>
      <dgm:spPr/>
    </dgm:pt>
  </dgm:ptLst>
  <dgm:cxnLst>
    <dgm:cxn modelId="{BF6FFA23-1BFE-4B30-BA09-6F2D46BA36E8}" type="presOf" srcId="{FC89EFD7-6E76-433D-B311-BB5906944388}" destId="{ECB56512-CB5A-4D37-B95D-E6E1332F8626}" srcOrd="0" destOrd="0" presId="urn:microsoft.com/office/officeart/2008/layout/CaptionedPictures"/>
    <dgm:cxn modelId="{A5403532-59E4-4EAE-8F16-E057ADD86A03}" srcId="{FC89EFD7-6E76-433D-B311-BB5906944388}" destId="{55F48315-953F-4190-BA8A-CC25DDF666C9}" srcOrd="0" destOrd="0" parTransId="{64A56493-7515-4B30-9365-9870A7D5DEBB}" sibTransId="{81480DE0-B8CD-4467-93B9-292B138985EE}"/>
    <dgm:cxn modelId="{4C1D6677-E2E4-41DC-9DA3-8E049AB7D9BE}" type="presOf" srcId="{55F48315-953F-4190-BA8A-CC25DDF666C9}" destId="{B8E6FD22-1B11-4A10-8995-425966540A2F}" srcOrd="0" destOrd="0" presId="urn:microsoft.com/office/officeart/2008/layout/CaptionedPictures"/>
    <dgm:cxn modelId="{A35B91D2-7468-45B9-A171-224366412F8D}" type="presParOf" srcId="{ECB56512-CB5A-4D37-B95D-E6E1332F8626}" destId="{9CBBBCA4-D5AB-4CE6-A4E0-C00A6BC690E5}" srcOrd="0" destOrd="0" presId="urn:microsoft.com/office/officeart/2008/layout/CaptionedPictures"/>
    <dgm:cxn modelId="{9B73B66B-979E-429E-9820-B29A12627224}" type="presParOf" srcId="{9CBBBCA4-D5AB-4CE6-A4E0-C00A6BC690E5}" destId="{4F999ACB-BEC1-4191-AD99-0C4D4600003F}" srcOrd="0" destOrd="0" presId="urn:microsoft.com/office/officeart/2008/layout/CaptionedPictures"/>
    <dgm:cxn modelId="{E3EC994B-9C1B-4AE0-888D-EEA7B53563E9}" type="presParOf" srcId="{9CBBBCA4-D5AB-4CE6-A4E0-C00A6BC690E5}" destId="{80B52BD7-C4B4-4120-B18A-4269DFCA0D49}" srcOrd="1" destOrd="0" presId="urn:microsoft.com/office/officeart/2008/layout/CaptionedPictures"/>
    <dgm:cxn modelId="{89AAFBEB-5168-462C-998E-0957A05CDF40}" type="presParOf" srcId="{9CBBBCA4-D5AB-4CE6-A4E0-C00A6BC690E5}" destId="{31B5604A-4BE0-4BF6-A9B5-1E19898F5A28}" srcOrd="2" destOrd="0" presId="urn:microsoft.com/office/officeart/2008/layout/CaptionedPictures"/>
    <dgm:cxn modelId="{E3FB871B-0D23-4EBF-8A50-B24506680CAC}" type="presParOf" srcId="{31B5604A-4BE0-4BF6-A9B5-1E19898F5A28}" destId="{B70334B0-F766-4FE4-91AF-3068E284EB80}" srcOrd="0" destOrd="0" presId="urn:microsoft.com/office/officeart/2008/layout/CaptionedPictures"/>
    <dgm:cxn modelId="{B39942C8-6189-4EFA-A269-718B44BC6EB1}" type="presParOf" srcId="{31B5604A-4BE0-4BF6-A9B5-1E19898F5A28}" destId="{B8E6FD22-1B11-4A10-8995-425966540A2F}" srcOrd="1" destOrd="0" presId="urn:microsoft.com/office/officeart/2008/layout/CaptionedPicture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FF17A4F-B8D7-496F-8CAD-2C4037C76A04}"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GB"/>
        </a:p>
      </dgm:t>
    </dgm:pt>
    <dgm:pt modelId="{B6DEF117-0B45-4144-88A1-9F2EF15A6E48}">
      <dgm:prSet phldrT="[Text]" custT="1"/>
      <dgm:spPr/>
      <dgm:t>
        <a:bodyPr/>
        <a:lstStyle/>
        <a:p>
          <a:pPr algn="ctr"/>
          <a:r>
            <a:rPr lang="en-GB" sz="1600" dirty="0"/>
            <a:t>Monday 19</a:t>
          </a:r>
          <a:r>
            <a:rPr lang="en-GB" sz="1600" baseline="30000" dirty="0"/>
            <a:t>th</a:t>
          </a:r>
          <a:r>
            <a:rPr lang="en-GB" sz="1600" dirty="0"/>
            <a:t> April 12:00 – 14:00</a:t>
          </a:r>
        </a:p>
      </dgm:t>
    </dgm:pt>
    <dgm:pt modelId="{CFCA67C8-929C-4BE0-8E55-7592D34CC457}" type="parTrans" cxnId="{ADED8DFF-1354-4E75-A48D-D4C05B82FBF6}">
      <dgm:prSet/>
      <dgm:spPr/>
      <dgm:t>
        <a:bodyPr/>
        <a:lstStyle/>
        <a:p>
          <a:endParaRPr lang="en-GB"/>
        </a:p>
      </dgm:t>
    </dgm:pt>
    <dgm:pt modelId="{9E1D27A9-BEB7-4E5E-8A15-EC1D20B8C918}" type="sibTrans" cxnId="{ADED8DFF-1354-4E75-A48D-D4C05B82FBF6}">
      <dgm:prSet/>
      <dgm:spPr/>
      <dgm:t>
        <a:bodyPr/>
        <a:lstStyle/>
        <a:p>
          <a:endParaRPr lang="en-GB"/>
        </a:p>
      </dgm:t>
    </dgm:pt>
    <dgm:pt modelId="{3109A8AF-8E2D-44B9-AAFF-B53853B3533E}" type="pres">
      <dgm:prSet presAssocID="{2FF17A4F-B8D7-496F-8CAD-2C4037C76A04}" presName="linear" presStyleCnt="0">
        <dgm:presLayoutVars>
          <dgm:animLvl val="lvl"/>
          <dgm:resizeHandles val="exact"/>
        </dgm:presLayoutVars>
      </dgm:prSet>
      <dgm:spPr/>
    </dgm:pt>
    <dgm:pt modelId="{374E5B92-596A-41A5-9338-35590C8082DE}" type="pres">
      <dgm:prSet presAssocID="{B6DEF117-0B45-4144-88A1-9F2EF15A6E48}" presName="parentText" presStyleLbl="node1" presStyleIdx="0" presStyleCnt="1">
        <dgm:presLayoutVars>
          <dgm:chMax val="0"/>
          <dgm:bulletEnabled val="1"/>
        </dgm:presLayoutVars>
      </dgm:prSet>
      <dgm:spPr/>
    </dgm:pt>
  </dgm:ptLst>
  <dgm:cxnLst>
    <dgm:cxn modelId="{611C950A-1853-4C93-ABFF-2C9DD5E7918B}" type="presOf" srcId="{B6DEF117-0B45-4144-88A1-9F2EF15A6E48}" destId="{374E5B92-596A-41A5-9338-35590C8082DE}" srcOrd="0" destOrd="0" presId="urn:microsoft.com/office/officeart/2005/8/layout/vList2"/>
    <dgm:cxn modelId="{1AA77769-FF3B-42B9-9AA4-2BD56559CF75}" type="presOf" srcId="{2FF17A4F-B8D7-496F-8CAD-2C4037C76A04}" destId="{3109A8AF-8E2D-44B9-AAFF-B53853B3533E}" srcOrd="0" destOrd="0" presId="urn:microsoft.com/office/officeart/2005/8/layout/vList2"/>
    <dgm:cxn modelId="{ADED8DFF-1354-4E75-A48D-D4C05B82FBF6}" srcId="{2FF17A4F-B8D7-496F-8CAD-2C4037C76A04}" destId="{B6DEF117-0B45-4144-88A1-9F2EF15A6E48}" srcOrd="0" destOrd="0" parTransId="{CFCA67C8-929C-4BE0-8E55-7592D34CC457}" sibTransId="{9E1D27A9-BEB7-4E5E-8A15-EC1D20B8C918}"/>
    <dgm:cxn modelId="{E72D63CC-142B-4F42-8817-E79A4275C16F}" type="presParOf" srcId="{3109A8AF-8E2D-44B9-AAFF-B53853B3533E}" destId="{374E5B92-596A-41A5-9338-35590C8082DE}"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FF17A4F-B8D7-496F-8CAD-2C4037C76A04}"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GB"/>
        </a:p>
      </dgm:t>
    </dgm:pt>
    <dgm:pt modelId="{B6DEF117-0B45-4144-88A1-9F2EF15A6E48}">
      <dgm:prSet phldrT="[Text]" custT="1"/>
      <dgm:spPr/>
      <dgm:t>
        <a:bodyPr/>
        <a:lstStyle/>
        <a:p>
          <a:pPr algn="ctr"/>
          <a:r>
            <a:rPr lang="en-GB" sz="1600" dirty="0"/>
            <a:t>Tuesday 20</a:t>
          </a:r>
          <a:r>
            <a:rPr lang="en-GB" sz="1600" baseline="30000" dirty="0"/>
            <a:t>th</a:t>
          </a:r>
          <a:r>
            <a:rPr lang="en-GB" sz="1600" dirty="0"/>
            <a:t> April 12:30 – 13:30</a:t>
          </a:r>
        </a:p>
      </dgm:t>
    </dgm:pt>
    <dgm:pt modelId="{CFCA67C8-929C-4BE0-8E55-7592D34CC457}" type="parTrans" cxnId="{ADED8DFF-1354-4E75-A48D-D4C05B82FBF6}">
      <dgm:prSet/>
      <dgm:spPr/>
      <dgm:t>
        <a:bodyPr/>
        <a:lstStyle/>
        <a:p>
          <a:endParaRPr lang="en-GB"/>
        </a:p>
      </dgm:t>
    </dgm:pt>
    <dgm:pt modelId="{9E1D27A9-BEB7-4E5E-8A15-EC1D20B8C918}" type="sibTrans" cxnId="{ADED8DFF-1354-4E75-A48D-D4C05B82FBF6}">
      <dgm:prSet/>
      <dgm:spPr/>
      <dgm:t>
        <a:bodyPr/>
        <a:lstStyle/>
        <a:p>
          <a:endParaRPr lang="en-GB"/>
        </a:p>
      </dgm:t>
    </dgm:pt>
    <dgm:pt modelId="{3109A8AF-8E2D-44B9-AAFF-B53853B3533E}" type="pres">
      <dgm:prSet presAssocID="{2FF17A4F-B8D7-496F-8CAD-2C4037C76A04}" presName="linear" presStyleCnt="0">
        <dgm:presLayoutVars>
          <dgm:animLvl val="lvl"/>
          <dgm:resizeHandles val="exact"/>
        </dgm:presLayoutVars>
      </dgm:prSet>
      <dgm:spPr/>
    </dgm:pt>
    <dgm:pt modelId="{374E5B92-596A-41A5-9338-35590C8082DE}" type="pres">
      <dgm:prSet presAssocID="{B6DEF117-0B45-4144-88A1-9F2EF15A6E48}" presName="parentText" presStyleLbl="node1" presStyleIdx="0" presStyleCnt="1">
        <dgm:presLayoutVars>
          <dgm:chMax val="0"/>
          <dgm:bulletEnabled val="1"/>
        </dgm:presLayoutVars>
      </dgm:prSet>
      <dgm:spPr/>
    </dgm:pt>
  </dgm:ptLst>
  <dgm:cxnLst>
    <dgm:cxn modelId="{611C950A-1853-4C93-ABFF-2C9DD5E7918B}" type="presOf" srcId="{B6DEF117-0B45-4144-88A1-9F2EF15A6E48}" destId="{374E5B92-596A-41A5-9338-35590C8082DE}" srcOrd="0" destOrd="0" presId="urn:microsoft.com/office/officeart/2005/8/layout/vList2"/>
    <dgm:cxn modelId="{1AA77769-FF3B-42B9-9AA4-2BD56559CF75}" type="presOf" srcId="{2FF17A4F-B8D7-496F-8CAD-2C4037C76A04}" destId="{3109A8AF-8E2D-44B9-AAFF-B53853B3533E}" srcOrd="0" destOrd="0" presId="urn:microsoft.com/office/officeart/2005/8/layout/vList2"/>
    <dgm:cxn modelId="{ADED8DFF-1354-4E75-A48D-D4C05B82FBF6}" srcId="{2FF17A4F-B8D7-496F-8CAD-2C4037C76A04}" destId="{B6DEF117-0B45-4144-88A1-9F2EF15A6E48}" srcOrd="0" destOrd="0" parTransId="{CFCA67C8-929C-4BE0-8E55-7592D34CC457}" sibTransId="{9E1D27A9-BEB7-4E5E-8A15-EC1D20B8C918}"/>
    <dgm:cxn modelId="{E72D63CC-142B-4F42-8817-E79A4275C16F}" type="presParOf" srcId="{3109A8AF-8E2D-44B9-AAFF-B53853B3533E}" destId="{374E5B92-596A-41A5-9338-35590C8082DE}"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C89EFD7-6E76-433D-B311-BB5906944388}" type="doc">
      <dgm:prSet loTypeId="urn:microsoft.com/office/officeart/2008/layout/CaptionedPictures" loCatId="picture" qsTypeId="urn:microsoft.com/office/officeart/2005/8/quickstyle/simple1" qsCatId="simple" csTypeId="urn:microsoft.com/office/officeart/2005/8/colors/accent2_2" csCatId="accent2" phldr="1"/>
      <dgm:spPr/>
    </dgm:pt>
    <dgm:pt modelId="{55F48315-953F-4190-BA8A-CC25DDF666C9}">
      <dgm:prSet phldrT="[Text]"/>
      <dgm:spPr/>
      <dgm:t>
        <a:bodyPr/>
        <a:lstStyle/>
        <a:p>
          <a:r>
            <a:rPr lang="en-GB" dirty="0"/>
            <a:t>Ben Martin</a:t>
          </a:r>
        </a:p>
      </dgm:t>
    </dgm:pt>
    <dgm:pt modelId="{64A56493-7515-4B30-9365-9870A7D5DEBB}" type="parTrans" cxnId="{A5403532-59E4-4EAE-8F16-E057ADD86A03}">
      <dgm:prSet/>
      <dgm:spPr/>
      <dgm:t>
        <a:bodyPr/>
        <a:lstStyle/>
        <a:p>
          <a:endParaRPr lang="en-GB"/>
        </a:p>
      </dgm:t>
    </dgm:pt>
    <dgm:pt modelId="{81480DE0-B8CD-4467-93B9-292B138985EE}" type="sibTrans" cxnId="{A5403532-59E4-4EAE-8F16-E057ADD86A03}">
      <dgm:prSet/>
      <dgm:spPr/>
      <dgm:t>
        <a:bodyPr/>
        <a:lstStyle/>
        <a:p>
          <a:endParaRPr lang="en-GB"/>
        </a:p>
      </dgm:t>
    </dgm:pt>
    <dgm:pt modelId="{335E5AD6-84A4-4BE4-B96B-3E786A74741C}">
      <dgm:prSet phldrT="[Text]"/>
      <dgm:spPr/>
      <dgm:t>
        <a:bodyPr/>
        <a:lstStyle/>
        <a:p>
          <a:r>
            <a:rPr lang="en-GB" dirty="0"/>
            <a:t>Paul Stallard</a:t>
          </a:r>
        </a:p>
      </dgm:t>
    </dgm:pt>
    <dgm:pt modelId="{0367A7F8-43A2-4CF4-8E68-30012F367A3A}" type="parTrans" cxnId="{EC4F79AF-1568-45A6-81C5-503D85DDCC25}">
      <dgm:prSet/>
      <dgm:spPr/>
      <dgm:t>
        <a:bodyPr/>
        <a:lstStyle/>
        <a:p>
          <a:endParaRPr lang="en-GB"/>
        </a:p>
      </dgm:t>
    </dgm:pt>
    <dgm:pt modelId="{CDED9061-A3A5-43DF-AB83-9CB348AF70B7}" type="sibTrans" cxnId="{EC4F79AF-1568-45A6-81C5-503D85DDCC25}">
      <dgm:prSet/>
      <dgm:spPr/>
      <dgm:t>
        <a:bodyPr/>
        <a:lstStyle/>
        <a:p>
          <a:endParaRPr lang="en-GB"/>
        </a:p>
      </dgm:t>
    </dgm:pt>
    <dgm:pt modelId="{ECB56512-CB5A-4D37-B95D-E6E1332F8626}" type="pres">
      <dgm:prSet presAssocID="{FC89EFD7-6E76-433D-B311-BB5906944388}" presName="Name0" presStyleCnt="0">
        <dgm:presLayoutVars>
          <dgm:chMax/>
          <dgm:chPref/>
          <dgm:dir/>
        </dgm:presLayoutVars>
      </dgm:prSet>
      <dgm:spPr/>
    </dgm:pt>
    <dgm:pt modelId="{9CBBBCA4-D5AB-4CE6-A4E0-C00A6BC690E5}" type="pres">
      <dgm:prSet presAssocID="{55F48315-953F-4190-BA8A-CC25DDF666C9}" presName="composite" presStyleCnt="0">
        <dgm:presLayoutVars>
          <dgm:chMax val="1"/>
          <dgm:chPref val="1"/>
        </dgm:presLayoutVars>
      </dgm:prSet>
      <dgm:spPr/>
    </dgm:pt>
    <dgm:pt modelId="{4F999ACB-BEC1-4191-AD99-0C4D4600003F}" type="pres">
      <dgm:prSet presAssocID="{55F48315-953F-4190-BA8A-CC25DDF666C9}" presName="Accent" presStyleLbl="trAlignAcc1" presStyleIdx="0" presStyleCnt="2">
        <dgm:presLayoutVars>
          <dgm:chMax val="0"/>
          <dgm:chPref val="0"/>
        </dgm:presLayoutVars>
      </dgm:prSet>
      <dgm:spPr/>
    </dgm:pt>
    <dgm:pt modelId="{80B52BD7-C4B4-4120-B18A-4269DFCA0D49}" type="pres">
      <dgm:prSet presAssocID="{55F48315-953F-4190-BA8A-CC25DDF666C9}" presName="Image" presStyleLbl="alignImgPlace1" presStyleIdx="0" presStyleCnt="2">
        <dgm:presLayoutVars>
          <dgm:chMax val="0"/>
          <dgm:chPref val="0"/>
        </dgm:presLayoutVars>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t="-9000" b="-9000"/>
          </a:stretch>
        </a:blipFill>
      </dgm:spPr>
    </dgm:pt>
    <dgm:pt modelId="{31B5604A-4BE0-4BF6-A9B5-1E19898F5A28}" type="pres">
      <dgm:prSet presAssocID="{55F48315-953F-4190-BA8A-CC25DDF666C9}" presName="ChildComposite" presStyleCnt="0"/>
      <dgm:spPr/>
    </dgm:pt>
    <dgm:pt modelId="{B70334B0-F766-4FE4-91AF-3068E284EB80}" type="pres">
      <dgm:prSet presAssocID="{55F48315-953F-4190-BA8A-CC25DDF666C9}" presName="Child" presStyleLbl="node1" presStyleIdx="0" presStyleCnt="0">
        <dgm:presLayoutVars>
          <dgm:chMax val="0"/>
          <dgm:chPref val="0"/>
          <dgm:bulletEnabled val="1"/>
        </dgm:presLayoutVars>
      </dgm:prSet>
      <dgm:spPr/>
    </dgm:pt>
    <dgm:pt modelId="{B8E6FD22-1B11-4A10-8995-425966540A2F}" type="pres">
      <dgm:prSet presAssocID="{55F48315-953F-4190-BA8A-CC25DDF666C9}" presName="Parent" presStyleLbl="revTx" presStyleIdx="0" presStyleCnt="2">
        <dgm:presLayoutVars>
          <dgm:chMax val="1"/>
          <dgm:chPref val="0"/>
          <dgm:bulletEnabled val="1"/>
        </dgm:presLayoutVars>
      </dgm:prSet>
      <dgm:spPr/>
    </dgm:pt>
    <dgm:pt modelId="{443B0F32-349F-417E-A219-AE398A428E25}" type="pres">
      <dgm:prSet presAssocID="{81480DE0-B8CD-4467-93B9-292B138985EE}" presName="sibTrans" presStyleCnt="0"/>
      <dgm:spPr/>
    </dgm:pt>
    <dgm:pt modelId="{85447535-F83E-4A23-8DFE-5733DD463F6E}" type="pres">
      <dgm:prSet presAssocID="{335E5AD6-84A4-4BE4-B96B-3E786A74741C}" presName="composite" presStyleCnt="0">
        <dgm:presLayoutVars>
          <dgm:chMax val="1"/>
          <dgm:chPref val="1"/>
        </dgm:presLayoutVars>
      </dgm:prSet>
      <dgm:spPr/>
    </dgm:pt>
    <dgm:pt modelId="{86F1C37C-3926-416F-B6FE-5AB700859147}" type="pres">
      <dgm:prSet presAssocID="{335E5AD6-84A4-4BE4-B96B-3E786A74741C}" presName="Accent" presStyleLbl="trAlignAcc1" presStyleIdx="1" presStyleCnt="2">
        <dgm:presLayoutVars>
          <dgm:chMax val="0"/>
          <dgm:chPref val="0"/>
        </dgm:presLayoutVars>
      </dgm:prSet>
      <dgm:spPr/>
    </dgm:pt>
    <dgm:pt modelId="{3CF98493-5A12-46B8-97F3-171FCE22D581}" type="pres">
      <dgm:prSet presAssocID="{335E5AD6-84A4-4BE4-B96B-3E786A74741C}" presName="Image" presStyleLbl="alignImgPlace1" presStyleIdx="1" presStyleCnt="2">
        <dgm:presLayoutVars>
          <dgm:chMax val="0"/>
          <dgm:chPref val="0"/>
        </dgm:presLayoutVars>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t="-9000" b="-9000"/>
          </a:stretch>
        </a:blipFill>
      </dgm:spPr>
    </dgm:pt>
    <dgm:pt modelId="{FD750D2B-2A9B-4E9C-AFEA-F173509F57F5}" type="pres">
      <dgm:prSet presAssocID="{335E5AD6-84A4-4BE4-B96B-3E786A74741C}" presName="ChildComposite" presStyleCnt="0"/>
      <dgm:spPr/>
    </dgm:pt>
    <dgm:pt modelId="{C6CAC39A-F65E-4EDE-AC55-DA644EBD9D2F}" type="pres">
      <dgm:prSet presAssocID="{335E5AD6-84A4-4BE4-B96B-3E786A74741C}" presName="Child" presStyleLbl="node1" presStyleIdx="0" presStyleCnt="0">
        <dgm:presLayoutVars>
          <dgm:chMax val="0"/>
          <dgm:chPref val="0"/>
          <dgm:bulletEnabled val="1"/>
        </dgm:presLayoutVars>
      </dgm:prSet>
      <dgm:spPr/>
    </dgm:pt>
    <dgm:pt modelId="{571EEEE8-889B-41C4-A072-39CAFC539785}" type="pres">
      <dgm:prSet presAssocID="{335E5AD6-84A4-4BE4-B96B-3E786A74741C}" presName="Parent" presStyleLbl="revTx" presStyleIdx="1" presStyleCnt="2">
        <dgm:presLayoutVars>
          <dgm:chMax val="1"/>
          <dgm:chPref val="0"/>
          <dgm:bulletEnabled val="1"/>
        </dgm:presLayoutVars>
      </dgm:prSet>
      <dgm:spPr/>
    </dgm:pt>
  </dgm:ptLst>
  <dgm:cxnLst>
    <dgm:cxn modelId="{BF6FFA23-1BFE-4B30-BA09-6F2D46BA36E8}" type="presOf" srcId="{FC89EFD7-6E76-433D-B311-BB5906944388}" destId="{ECB56512-CB5A-4D37-B95D-E6E1332F8626}" srcOrd="0" destOrd="0" presId="urn:microsoft.com/office/officeart/2008/layout/CaptionedPictures"/>
    <dgm:cxn modelId="{A5403532-59E4-4EAE-8F16-E057ADD86A03}" srcId="{FC89EFD7-6E76-433D-B311-BB5906944388}" destId="{55F48315-953F-4190-BA8A-CC25DDF666C9}" srcOrd="0" destOrd="0" parTransId="{64A56493-7515-4B30-9365-9870A7D5DEBB}" sibTransId="{81480DE0-B8CD-4467-93B9-292B138985EE}"/>
    <dgm:cxn modelId="{4C1D6677-E2E4-41DC-9DA3-8E049AB7D9BE}" type="presOf" srcId="{55F48315-953F-4190-BA8A-CC25DDF666C9}" destId="{B8E6FD22-1B11-4A10-8995-425966540A2F}" srcOrd="0" destOrd="0" presId="urn:microsoft.com/office/officeart/2008/layout/CaptionedPictures"/>
    <dgm:cxn modelId="{771FA7A1-129E-4D49-BD8F-E76BB2570F5E}" type="presOf" srcId="{335E5AD6-84A4-4BE4-B96B-3E786A74741C}" destId="{571EEEE8-889B-41C4-A072-39CAFC539785}" srcOrd="0" destOrd="0" presId="urn:microsoft.com/office/officeart/2008/layout/CaptionedPictures"/>
    <dgm:cxn modelId="{EC4F79AF-1568-45A6-81C5-503D85DDCC25}" srcId="{FC89EFD7-6E76-433D-B311-BB5906944388}" destId="{335E5AD6-84A4-4BE4-B96B-3E786A74741C}" srcOrd="1" destOrd="0" parTransId="{0367A7F8-43A2-4CF4-8E68-30012F367A3A}" sibTransId="{CDED9061-A3A5-43DF-AB83-9CB348AF70B7}"/>
    <dgm:cxn modelId="{A35B91D2-7468-45B9-A171-224366412F8D}" type="presParOf" srcId="{ECB56512-CB5A-4D37-B95D-E6E1332F8626}" destId="{9CBBBCA4-D5AB-4CE6-A4E0-C00A6BC690E5}" srcOrd="0" destOrd="0" presId="urn:microsoft.com/office/officeart/2008/layout/CaptionedPictures"/>
    <dgm:cxn modelId="{9B73B66B-979E-429E-9820-B29A12627224}" type="presParOf" srcId="{9CBBBCA4-D5AB-4CE6-A4E0-C00A6BC690E5}" destId="{4F999ACB-BEC1-4191-AD99-0C4D4600003F}" srcOrd="0" destOrd="0" presId="urn:microsoft.com/office/officeart/2008/layout/CaptionedPictures"/>
    <dgm:cxn modelId="{E3EC994B-9C1B-4AE0-888D-EEA7B53563E9}" type="presParOf" srcId="{9CBBBCA4-D5AB-4CE6-A4E0-C00A6BC690E5}" destId="{80B52BD7-C4B4-4120-B18A-4269DFCA0D49}" srcOrd="1" destOrd="0" presId="urn:microsoft.com/office/officeart/2008/layout/CaptionedPictures"/>
    <dgm:cxn modelId="{89AAFBEB-5168-462C-998E-0957A05CDF40}" type="presParOf" srcId="{9CBBBCA4-D5AB-4CE6-A4E0-C00A6BC690E5}" destId="{31B5604A-4BE0-4BF6-A9B5-1E19898F5A28}" srcOrd="2" destOrd="0" presId="urn:microsoft.com/office/officeart/2008/layout/CaptionedPictures"/>
    <dgm:cxn modelId="{E3FB871B-0D23-4EBF-8A50-B24506680CAC}" type="presParOf" srcId="{31B5604A-4BE0-4BF6-A9B5-1E19898F5A28}" destId="{B70334B0-F766-4FE4-91AF-3068E284EB80}" srcOrd="0" destOrd="0" presId="urn:microsoft.com/office/officeart/2008/layout/CaptionedPictures"/>
    <dgm:cxn modelId="{B39942C8-6189-4EFA-A269-718B44BC6EB1}" type="presParOf" srcId="{31B5604A-4BE0-4BF6-A9B5-1E19898F5A28}" destId="{B8E6FD22-1B11-4A10-8995-425966540A2F}" srcOrd="1" destOrd="0" presId="urn:microsoft.com/office/officeart/2008/layout/CaptionedPictures"/>
    <dgm:cxn modelId="{8EFE8DEE-F1FE-4D57-B76D-F1D0E0FB2EBB}" type="presParOf" srcId="{ECB56512-CB5A-4D37-B95D-E6E1332F8626}" destId="{443B0F32-349F-417E-A219-AE398A428E25}" srcOrd="1" destOrd="0" presId="urn:microsoft.com/office/officeart/2008/layout/CaptionedPictures"/>
    <dgm:cxn modelId="{F36D7CDC-E15F-4A5C-9BA6-32947D3B9018}" type="presParOf" srcId="{ECB56512-CB5A-4D37-B95D-E6E1332F8626}" destId="{85447535-F83E-4A23-8DFE-5733DD463F6E}" srcOrd="2" destOrd="0" presId="urn:microsoft.com/office/officeart/2008/layout/CaptionedPictures"/>
    <dgm:cxn modelId="{BE037586-3196-44A4-8898-D10FFCDED04E}" type="presParOf" srcId="{85447535-F83E-4A23-8DFE-5733DD463F6E}" destId="{86F1C37C-3926-416F-B6FE-5AB700859147}" srcOrd="0" destOrd="0" presId="urn:microsoft.com/office/officeart/2008/layout/CaptionedPictures"/>
    <dgm:cxn modelId="{F9C675A5-650F-47F0-9568-3A0D03F1F56E}" type="presParOf" srcId="{85447535-F83E-4A23-8DFE-5733DD463F6E}" destId="{3CF98493-5A12-46B8-97F3-171FCE22D581}" srcOrd="1" destOrd="0" presId="urn:microsoft.com/office/officeart/2008/layout/CaptionedPictures"/>
    <dgm:cxn modelId="{216F6B4E-C473-4C7B-9B7D-EE6588D74300}" type="presParOf" srcId="{85447535-F83E-4A23-8DFE-5733DD463F6E}" destId="{FD750D2B-2A9B-4E9C-AFEA-F173509F57F5}" srcOrd="2" destOrd="0" presId="urn:microsoft.com/office/officeart/2008/layout/CaptionedPictures"/>
    <dgm:cxn modelId="{7AFA9E40-1C3D-4F69-9B41-D3423F6D6240}" type="presParOf" srcId="{FD750D2B-2A9B-4E9C-AFEA-F173509F57F5}" destId="{C6CAC39A-F65E-4EDE-AC55-DA644EBD9D2F}" srcOrd="0" destOrd="0" presId="urn:microsoft.com/office/officeart/2008/layout/CaptionedPictures"/>
    <dgm:cxn modelId="{EB01E3E5-586F-4F55-AA18-E5F7C7932E38}" type="presParOf" srcId="{FD750D2B-2A9B-4E9C-AFEA-F173509F57F5}" destId="{571EEEE8-889B-41C4-A072-39CAFC539785}" srcOrd="1" destOrd="0" presId="urn:microsoft.com/office/officeart/2008/layout/CaptionedPicture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FF17A4F-B8D7-496F-8CAD-2C4037C76A04}"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GB"/>
        </a:p>
      </dgm:t>
    </dgm:pt>
    <dgm:pt modelId="{B6DEF117-0B45-4144-88A1-9F2EF15A6E48}">
      <dgm:prSet phldrT="[Text]" custT="1"/>
      <dgm:spPr/>
      <dgm:t>
        <a:bodyPr/>
        <a:lstStyle/>
        <a:p>
          <a:pPr algn="ctr"/>
          <a:r>
            <a:rPr lang="en-GB" sz="1600" dirty="0"/>
            <a:t>Tuesday 20</a:t>
          </a:r>
          <a:r>
            <a:rPr lang="en-GB" sz="1600" baseline="30000" dirty="0"/>
            <a:t>th</a:t>
          </a:r>
          <a:r>
            <a:rPr lang="en-GB" sz="1600" dirty="0"/>
            <a:t> April 15:00 – 16:00</a:t>
          </a:r>
        </a:p>
      </dgm:t>
    </dgm:pt>
    <dgm:pt modelId="{CFCA67C8-929C-4BE0-8E55-7592D34CC457}" type="parTrans" cxnId="{ADED8DFF-1354-4E75-A48D-D4C05B82FBF6}">
      <dgm:prSet/>
      <dgm:spPr/>
      <dgm:t>
        <a:bodyPr/>
        <a:lstStyle/>
        <a:p>
          <a:endParaRPr lang="en-GB"/>
        </a:p>
      </dgm:t>
    </dgm:pt>
    <dgm:pt modelId="{9E1D27A9-BEB7-4E5E-8A15-EC1D20B8C918}" type="sibTrans" cxnId="{ADED8DFF-1354-4E75-A48D-D4C05B82FBF6}">
      <dgm:prSet/>
      <dgm:spPr/>
      <dgm:t>
        <a:bodyPr/>
        <a:lstStyle/>
        <a:p>
          <a:endParaRPr lang="en-GB"/>
        </a:p>
      </dgm:t>
    </dgm:pt>
    <dgm:pt modelId="{3109A8AF-8E2D-44B9-AAFF-B53853B3533E}" type="pres">
      <dgm:prSet presAssocID="{2FF17A4F-B8D7-496F-8CAD-2C4037C76A04}" presName="linear" presStyleCnt="0">
        <dgm:presLayoutVars>
          <dgm:animLvl val="lvl"/>
          <dgm:resizeHandles val="exact"/>
        </dgm:presLayoutVars>
      </dgm:prSet>
      <dgm:spPr/>
    </dgm:pt>
    <dgm:pt modelId="{374E5B92-596A-41A5-9338-35590C8082DE}" type="pres">
      <dgm:prSet presAssocID="{B6DEF117-0B45-4144-88A1-9F2EF15A6E48}" presName="parentText" presStyleLbl="node1" presStyleIdx="0" presStyleCnt="1" custLinFactNeighborY="-18315">
        <dgm:presLayoutVars>
          <dgm:chMax val="0"/>
          <dgm:bulletEnabled val="1"/>
        </dgm:presLayoutVars>
      </dgm:prSet>
      <dgm:spPr/>
    </dgm:pt>
  </dgm:ptLst>
  <dgm:cxnLst>
    <dgm:cxn modelId="{611C950A-1853-4C93-ABFF-2C9DD5E7918B}" type="presOf" srcId="{B6DEF117-0B45-4144-88A1-9F2EF15A6E48}" destId="{374E5B92-596A-41A5-9338-35590C8082DE}" srcOrd="0" destOrd="0" presId="urn:microsoft.com/office/officeart/2005/8/layout/vList2"/>
    <dgm:cxn modelId="{1AA77769-FF3B-42B9-9AA4-2BD56559CF75}" type="presOf" srcId="{2FF17A4F-B8D7-496F-8CAD-2C4037C76A04}" destId="{3109A8AF-8E2D-44B9-AAFF-B53853B3533E}" srcOrd="0" destOrd="0" presId="urn:microsoft.com/office/officeart/2005/8/layout/vList2"/>
    <dgm:cxn modelId="{ADED8DFF-1354-4E75-A48D-D4C05B82FBF6}" srcId="{2FF17A4F-B8D7-496F-8CAD-2C4037C76A04}" destId="{B6DEF117-0B45-4144-88A1-9F2EF15A6E48}" srcOrd="0" destOrd="0" parTransId="{CFCA67C8-929C-4BE0-8E55-7592D34CC457}" sibTransId="{9E1D27A9-BEB7-4E5E-8A15-EC1D20B8C918}"/>
    <dgm:cxn modelId="{E72D63CC-142B-4F42-8817-E79A4275C16F}" type="presParOf" srcId="{3109A8AF-8E2D-44B9-AAFF-B53853B3533E}" destId="{374E5B92-596A-41A5-9338-35590C8082DE}"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C89EFD7-6E76-433D-B311-BB5906944388}" type="doc">
      <dgm:prSet loTypeId="urn:microsoft.com/office/officeart/2008/layout/CaptionedPictures" loCatId="picture" qsTypeId="urn:microsoft.com/office/officeart/2005/8/quickstyle/simple1" qsCatId="simple" csTypeId="urn:microsoft.com/office/officeart/2005/8/colors/accent2_2" csCatId="accent2" phldr="1"/>
      <dgm:spPr/>
    </dgm:pt>
    <dgm:pt modelId="{55F48315-953F-4190-BA8A-CC25DDF666C9}">
      <dgm:prSet phldrT="[Text]" custT="1"/>
      <dgm:spPr/>
      <dgm:t>
        <a:bodyPr/>
        <a:lstStyle/>
        <a:p>
          <a:r>
            <a:rPr lang="en-GB" sz="1800" dirty="0"/>
            <a:t>John Davies</a:t>
          </a:r>
        </a:p>
      </dgm:t>
    </dgm:pt>
    <dgm:pt modelId="{64A56493-7515-4B30-9365-9870A7D5DEBB}" type="parTrans" cxnId="{A5403532-59E4-4EAE-8F16-E057ADD86A03}">
      <dgm:prSet/>
      <dgm:spPr/>
      <dgm:t>
        <a:bodyPr/>
        <a:lstStyle/>
        <a:p>
          <a:endParaRPr lang="en-GB"/>
        </a:p>
      </dgm:t>
    </dgm:pt>
    <dgm:pt modelId="{81480DE0-B8CD-4467-93B9-292B138985EE}" type="sibTrans" cxnId="{A5403532-59E4-4EAE-8F16-E057ADD86A03}">
      <dgm:prSet/>
      <dgm:spPr/>
      <dgm:t>
        <a:bodyPr/>
        <a:lstStyle/>
        <a:p>
          <a:endParaRPr lang="en-GB"/>
        </a:p>
      </dgm:t>
    </dgm:pt>
    <dgm:pt modelId="{ECB56512-CB5A-4D37-B95D-E6E1332F8626}" type="pres">
      <dgm:prSet presAssocID="{FC89EFD7-6E76-433D-B311-BB5906944388}" presName="Name0" presStyleCnt="0">
        <dgm:presLayoutVars>
          <dgm:chMax/>
          <dgm:chPref/>
          <dgm:dir/>
        </dgm:presLayoutVars>
      </dgm:prSet>
      <dgm:spPr/>
    </dgm:pt>
    <dgm:pt modelId="{9CBBBCA4-D5AB-4CE6-A4E0-C00A6BC690E5}" type="pres">
      <dgm:prSet presAssocID="{55F48315-953F-4190-BA8A-CC25DDF666C9}" presName="composite" presStyleCnt="0">
        <dgm:presLayoutVars>
          <dgm:chMax val="1"/>
          <dgm:chPref val="1"/>
        </dgm:presLayoutVars>
      </dgm:prSet>
      <dgm:spPr/>
    </dgm:pt>
    <dgm:pt modelId="{4F999ACB-BEC1-4191-AD99-0C4D4600003F}" type="pres">
      <dgm:prSet presAssocID="{55F48315-953F-4190-BA8A-CC25DDF666C9}" presName="Accent" presStyleLbl="trAlignAcc1" presStyleIdx="0" presStyleCnt="1" custScaleX="118899">
        <dgm:presLayoutVars>
          <dgm:chMax val="0"/>
          <dgm:chPref val="0"/>
        </dgm:presLayoutVars>
      </dgm:prSet>
      <dgm:spPr/>
    </dgm:pt>
    <dgm:pt modelId="{80B52BD7-C4B4-4120-B18A-4269DFCA0D49}" type="pres">
      <dgm:prSet presAssocID="{55F48315-953F-4190-BA8A-CC25DDF666C9}" presName="Image" presStyleLbl="alignImgPlace1" presStyleIdx="0" presStyleCnt="1">
        <dgm:presLayoutVars>
          <dgm:chMax val="0"/>
          <dgm:chPref val="0"/>
        </dgm:presLayoutVars>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7000" r="-7000"/>
          </a:stretch>
        </a:blipFill>
      </dgm:spPr>
    </dgm:pt>
    <dgm:pt modelId="{31B5604A-4BE0-4BF6-A9B5-1E19898F5A28}" type="pres">
      <dgm:prSet presAssocID="{55F48315-953F-4190-BA8A-CC25DDF666C9}" presName="ChildComposite" presStyleCnt="0"/>
      <dgm:spPr/>
    </dgm:pt>
    <dgm:pt modelId="{B70334B0-F766-4FE4-91AF-3068E284EB80}" type="pres">
      <dgm:prSet presAssocID="{55F48315-953F-4190-BA8A-CC25DDF666C9}" presName="Child" presStyleLbl="node1" presStyleIdx="0" presStyleCnt="0">
        <dgm:presLayoutVars>
          <dgm:chMax val="0"/>
          <dgm:chPref val="0"/>
          <dgm:bulletEnabled val="1"/>
        </dgm:presLayoutVars>
      </dgm:prSet>
      <dgm:spPr/>
    </dgm:pt>
    <dgm:pt modelId="{B8E6FD22-1B11-4A10-8995-425966540A2F}" type="pres">
      <dgm:prSet presAssocID="{55F48315-953F-4190-BA8A-CC25DDF666C9}" presName="Parent" presStyleLbl="revTx" presStyleIdx="0" presStyleCnt="1">
        <dgm:presLayoutVars>
          <dgm:chMax val="1"/>
          <dgm:chPref val="0"/>
          <dgm:bulletEnabled val="1"/>
        </dgm:presLayoutVars>
      </dgm:prSet>
      <dgm:spPr/>
    </dgm:pt>
  </dgm:ptLst>
  <dgm:cxnLst>
    <dgm:cxn modelId="{BF6FFA23-1BFE-4B30-BA09-6F2D46BA36E8}" type="presOf" srcId="{FC89EFD7-6E76-433D-B311-BB5906944388}" destId="{ECB56512-CB5A-4D37-B95D-E6E1332F8626}" srcOrd="0" destOrd="0" presId="urn:microsoft.com/office/officeart/2008/layout/CaptionedPictures"/>
    <dgm:cxn modelId="{A5403532-59E4-4EAE-8F16-E057ADD86A03}" srcId="{FC89EFD7-6E76-433D-B311-BB5906944388}" destId="{55F48315-953F-4190-BA8A-CC25DDF666C9}" srcOrd="0" destOrd="0" parTransId="{64A56493-7515-4B30-9365-9870A7D5DEBB}" sibTransId="{81480DE0-B8CD-4467-93B9-292B138985EE}"/>
    <dgm:cxn modelId="{4C1D6677-E2E4-41DC-9DA3-8E049AB7D9BE}" type="presOf" srcId="{55F48315-953F-4190-BA8A-CC25DDF666C9}" destId="{B8E6FD22-1B11-4A10-8995-425966540A2F}" srcOrd="0" destOrd="0" presId="urn:microsoft.com/office/officeart/2008/layout/CaptionedPictures"/>
    <dgm:cxn modelId="{A35B91D2-7468-45B9-A171-224366412F8D}" type="presParOf" srcId="{ECB56512-CB5A-4D37-B95D-E6E1332F8626}" destId="{9CBBBCA4-D5AB-4CE6-A4E0-C00A6BC690E5}" srcOrd="0" destOrd="0" presId="urn:microsoft.com/office/officeart/2008/layout/CaptionedPictures"/>
    <dgm:cxn modelId="{9B73B66B-979E-429E-9820-B29A12627224}" type="presParOf" srcId="{9CBBBCA4-D5AB-4CE6-A4E0-C00A6BC690E5}" destId="{4F999ACB-BEC1-4191-AD99-0C4D4600003F}" srcOrd="0" destOrd="0" presId="urn:microsoft.com/office/officeart/2008/layout/CaptionedPictures"/>
    <dgm:cxn modelId="{E3EC994B-9C1B-4AE0-888D-EEA7B53563E9}" type="presParOf" srcId="{9CBBBCA4-D5AB-4CE6-A4E0-C00A6BC690E5}" destId="{80B52BD7-C4B4-4120-B18A-4269DFCA0D49}" srcOrd="1" destOrd="0" presId="urn:microsoft.com/office/officeart/2008/layout/CaptionedPictures"/>
    <dgm:cxn modelId="{89AAFBEB-5168-462C-998E-0957A05CDF40}" type="presParOf" srcId="{9CBBBCA4-D5AB-4CE6-A4E0-C00A6BC690E5}" destId="{31B5604A-4BE0-4BF6-A9B5-1E19898F5A28}" srcOrd="2" destOrd="0" presId="urn:microsoft.com/office/officeart/2008/layout/CaptionedPictures"/>
    <dgm:cxn modelId="{E3FB871B-0D23-4EBF-8A50-B24506680CAC}" type="presParOf" srcId="{31B5604A-4BE0-4BF6-A9B5-1E19898F5A28}" destId="{B70334B0-F766-4FE4-91AF-3068E284EB80}" srcOrd="0" destOrd="0" presId="urn:microsoft.com/office/officeart/2008/layout/CaptionedPictures"/>
    <dgm:cxn modelId="{B39942C8-6189-4EFA-A269-718B44BC6EB1}" type="presParOf" srcId="{31B5604A-4BE0-4BF6-A9B5-1E19898F5A28}" destId="{B8E6FD22-1B11-4A10-8995-425966540A2F}" srcOrd="1" destOrd="0" presId="urn:microsoft.com/office/officeart/2008/layout/CaptionedPicture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FF17A4F-B8D7-496F-8CAD-2C4037C76A04}"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GB"/>
        </a:p>
      </dgm:t>
    </dgm:pt>
    <dgm:pt modelId="{B6DEF117-0B45-4144-88A1-9F2EF15A6E48}">
      <dgm:prSet phldrT="[Text]" custT="1"/>
      <dgm:spPr/>
      <dgm:t>
        <a:bodyPr/>
        <a:lstStyle/>
        <a:p>
          <a:pPr algn="ctr"/>
          <a:r>
            <a:rPr lang="en-GB" sz="1600" dirty="0"/>
            <a:t>Wednesday 21</a:t>
          </a:r>
          <a:r>
            <a:rPr lang="en-GB" sz="1600" baseline="30000" dirty="0"/>
            <a:t>st</a:t>
          </a:r>
          <a:r>
            <a:rPr lang="en-GB" sz="1600" dirty="0"/>
            <a:t>  April 11:00 – 12:00</a:t>
          </a:r>
        </a:p>
      </dgm:t>
    </dgm:pt>
    <dgm:pt modelId="{CFCA67C8-929C-4BE0-8E55-7592D34CC457}" type="parTrans" cxnId="{ADED8DFF-1354-4E75-A48D-D4C05B82FBF6}">
      <dgm:prSet/>
      <dgm:spPr/>
      <dgm:t>
        <a:bodyPr/>
        <a:lstStyle/>
        <a:p>
          <a:endParaRPr lang="en-GB"/>
        </a:p>
      </dgm:t>
    </dgm:pt>
    <dgm:pt modelId="{9E1D27A9-BEB7-4E5E-8A15-EC1D20B8C918}" type="sibTrans" cxnId="{ADED8DFF-1354-4E75-A48D-D4C05B82FBF6}">
      <dgm:prSet/>
      <dgm:spPr/>
      <dgm:t>
        <a:bodyPr/>
        <a:lstStyle/>
        <a:p>
          <a:endParaRPr lang="en-GB"/>
        </a:p>
      </dgm:t>
    </dgm:pt>
    <dgm:pt modelId="{3109A8AF-8E2D-44B9-AAFF-B53853B3533E}" type="pres">
      <dgm:prSet presAssocID="{2FF17A4F-B8D7-496F-8CAD-2C4037C76A04}" presName="linear" presStyleCnt="0">
        <dgm:presLayoutVars>
          <dgm:animLvl val="lvl"/>
          <dgm:resizeHandles val="exact"/>
        </dgm:presLayoutVars>
      </dgm:prSet>
      <dgm:spPr/>
    </dgm:pt>
    <dgm:pt modelId="{374E5B92-596A-41A5-9338-35590C8082DE}" type="pres">
      <dgm:prSet presAssocID="{B6DEF117-0B45-4144-88A1-9F2EF15A6E48}" presName="parentText" presStyleLbl="node1" presStyleIdx="0" presStyleCnt="1">
        <dgm:presLayoutVars>
          <dgm:chMax val="0"/>
          <dgm:bulletEnabled val="1"/>
        </dgm:presLayoutVars>
      </dgm:prSet>
      <dgm:spPr/>
    </dgm:pt>
  </dgm:ptLst>
  <dgm:cxnLst>
    <dgm:cxn modelId="{611C950A-1853-4C93-ABFF-2C9DD5E7918B}" type="presOf" srcId="{B6DEF117-0B45-4144-88A1-9F2EF15A6E48}" destId="{374E5B92-596A-41A5-9338-35590C8082DE}" srcOrd="0" destOrd="0" presId="urn:microsoft.com/office/officeart/2005/8/layout/vList2"/>
    <dgm:cxn modelId="{1AA77769-FF3B-42B9-9AA4-2BD56559CF75}" type="presOf" srcId="{2FF17A4F-B8D7-496F-8CAD-2C4037C76A04}" destId="{3109A8AF-8E2D-44B9-AAFF-B53853B3533E}" srcOrd="0" destOrd="0" presId="urn:microsoft.com/office/officeart/2005/8/layout/vList2"/>
    <dgm:cxn modelId="{ADED8DFF-1354-4E75-A48D-D4C05B82FBF6}" srcId="{2FF17A4F-B8D7-496F-8CAD-2C4037C76A04}" destId="{B6DEF117-0B45-4144-88A1-9F2EF15A6E48}" srcOrd="0" destOrd="0" parTransId="{CFCA67C8-929C-4BE0-8E55-7592D34CC457}" sibTransId="{9E1D27A9-BEB7-4E5E-8A15-EC1D20B8C918}"/>
    <dgm:cxn modelId="{E72D63CC-142B-4F42-8817-E79A4275C16F}" type="presParOf" srcId="{3109A8AF-8E2D-44B9-AAFF-B53853B3533E}" destId="{374E5B92-596A-41A5-9338-35590C8082DE}"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FF17A4F-B8D7-496F-8CAD-2C4037C76A04}"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GB"/>
        </a:p>
      </dgm:t>
    </dgm:pt>
    <dgm:pt modelId="{B6DEF117-0B45-4144-88A1-9F2EF15A6E48}">
      <dgm:prSet phldrT="[Text]" custT="1"/>
      <dgm:spPr/>
      <dgm:t>
        <a:bodyPr/>
        <a:lstStyle/>
        <a:p>
          <a:pPr algn="ctr"/>
          <a:r>
            <a:rPr lang="en-GB" sz="1600" dirty="0"/>
            <a:t>Friday 23</a:t>
          </a:r>
          <a:r>
            <a:rPr lang="en-GB" sz="1600" baseline="30000" dirty="0"/>
            <a:t>rd</a:t>
          </a:r>
          <a:r>
            <a:rPr lang="en-GB" sz="1600" dirty="0"/>
            <a:t> April 12:00 -13:00</a:t>
          </a:r>
        </a:p>
      </dgm:t>
    </dgm:pt>
    <dgm:pt modelId="{CFCA67C8-929C-4BE0-8E55-7592D34CC457}" type="parTrans" cxnId="{ADED8DFF-1354-4E75-A48D-D4C05B82FBF6}">
      <dgm:prSet/>
      <dgm:spPr/>
      <dgm:t>
        <a:bodyPr/>
        <a:lstStyle/>
        <a:p>
          <a:endParaRPr lang="en-GB"/>
        </a:p>
      </dgm:t>
    </dgm:pt>
    <dgm:pt modelId="{9E1D27A9-BEB7-4E5E-8A15-EC1D20B8C918}" type="sibTrans" cxnId="{ADED8DFF-1354-4E75-A48D-D4C05B82FBF6}">
      <dgm:prSet/>
      <dgm:spPr/>
      <dgm:t>
        <a:bodyPr/>
        <a:lstStyle/>
        <a:p>
          <a:endParaRPr lang="en-GB"/>
        </a:p>
      </dgm:t>
    </dgm:pt>
    <dgm:pt modelId="{3109A8AF-8E2D-44B9-AAFF-B53853B3533E}" type="pres">
      <dgm:prSet presAssocID="{2FF17A4F-B8D7-496F-8CAD-2C4037C76A04}" presName="linear" presStyleCnt="0">
        <dgm:presLayoutVars>
          <dgm:animLvl val="lvl"/>
          <dgm:resizeHandles val="exact"/>
        </dgm:presLayoutVars>
      </dgm:prSet>
      <dgm:spPr/>
    </dgm:pt>
    <dgm:pt modelId="{374E5B92-596A-41A5-9338-35590C8082DE}" type="pres">
      <dgm:prSet presAssocID="{B6DEF117-0B45-4144-88A1-9F2EF15A6E48}" presName="parentText" presStyleLbl="node1" presStyleIdx="0" presStyleCnt="1">
        <dgm:presLayoutVars>
          <dgm:chMax val="0"/>
          <dgm:bulletEnabled val="1"/>
        </dgm:presLayoutVars>
      </dgm:prSet>
      <dgm:spPr/>
    </dgm:pt>
  </dgm:ptLst>
  <dgm:cxnLst>
    <dgm:cxn modelId="{611C950A-1853-4C93-ABFF-2C9DD5E7918B}" type="presOf" srcId="{B6DEF117-0B45-4144-88A1-9F2EF15A6E48}" destId="{374E5B92-596A-41A5-9338-35590C8082DE}" srcOrd="0" destOrd="0" presId="urn:microsoft.com/office/officeart/2005/8/layout/vList2"/>
    <dgm:cxn modelId="{1AA77769-FF3B-42B9-9AA4-2BD56559CF75}" type="presOf" srcId="{2FF17A4F-B8D7-496F-8CAD-2C4037C76A04}" destId="{3109A8AF-8E2D-44B9-AAFF-B53853B3533E}" srcOrd="0" destOrd="0" presId="urn:microsoft.com/office/officeart/2005/8/layout/vList2"/>
    <dgm:cxn modelId="{ADED8DFF-1354-4E75-A48D-D4C05B82FBF6}" srcId="{2FF17A4F-B8D7-496F-8CAD-2C4037C76A04}" destId="{B6DEF117-0B45-4144-88A1-9F2EF15A6E48}" srcOrd="0" destOrd="0" parTransId="{CFCA67C8-929C-4BE0-8E55-7592D34CC457}" sibTransId="{9E1D27A9-BEB7-4E5E-8A15-EC1D20B8C918}"/>
    <dgm:cxn modelId="{E72D63CC-142B-4F42-8817-E79A4275C16F}" type="presParOf" srcId="{3109A8AF-8E2D-44B9-AAFF-B53853B3533E}" destId="{374E5B92-596A-41A5-9338-35590C8082DE}"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C89EFD7-6E76-433D-B311-BB5906944388}" type="doc">
      <dgm:prSet loTypeId="urn:microsoft.com/office/officeart/2008/layout/CaptionedPictures" loCatId="picture" qsTypeId="urn:microsoft.com/office/officeart/2005/8/quickstyle/simple1" qsCatId="simple" csTypeId="urn:microsoft.com/office/officeart/2005/8/colors/accent2_2" csCatId="accent2" phldr="1"/>
      <dgm:spPr/>
    </dgm:pt>
    <dgm:pt modelId="{55F48315-953F-4190-BA8A-CC25DDF666C9}">
      <dgm:prSet phldrT="[Text]"/>
      <dgm:spPr/>
      <dgm:t>
        <a:bodyPr/>
        <a:lstStyle/>
        <a:p>
          <a:r>
            <a:rPr lang="en-GB" dirty="0"/>
            <a:t>Steve McLaughlin</a:t>
          </a:r>
        </a:p>
      </dgm:t>
    </dgm:pt>
    <dgm:pt modelId="{64A56493-7515-4B30-9365-9870A7D5DEBB}" type="parTrans" cxnId="{A5403532-59E4-4EAE-8F16-E057ADD86A03}">
      <dgm:prSet/>
      <dgm:spPr/>
      <dgm:t>
        <a:bodyPr/>
        <a:lstStyle/>
        <a:p>
          <a:endParaRPr lang="en-GB"/>
        </a:p>
      </dgm:t>
    </dgm:pt>
    <dgm:pt modelId="{81480DE0-B8CD-4467-93B9-292B138985EE}" type="sibTrans" cxnId="{A5403532-59E4-4EAE-8F16-E057ADD86A03}">
      <dgm:prSet/>
      <dgm:spPr/>
      <dgm:t>
        <a:bodyPr/>
        <a:lstStyle/>
        <a:p>
          <a:endParaRPr lang="en-GB"/>
        </a:p>
      </dgm:t>
    </dgm:pt>
    <dgm:pt modelId="{ECB56512-CB5A-4D37-B95D-E6E1332F8626}" type="pres">
      <dgm:prSet presAssocID="{FC89EFD7-6E76-433D-B311-BB5906944388}" presName="Name0" presStyleCnt="0">
        <dgm:presLayoutVars>
          <dgm:chMax/>
          <dgm:chPref/>
          <dgm:dir/>
        </dgm:presLayoutVars>
      </dgm:prSet>
      <dgm:spPr/>
    </dgm:pt>
    <dgm:pt modelId="{9CBBBCA4-D5AB-4CE6-A4E0-C00A6BC690E5}" type="pres">
      <dgm:prSet presAssocID="{55F48315-953F-4190-BA8A-CC25DDF666C9}" presName="composite" presStyleCnt="0">
        <dgm:presLayoutVars>
          <dgm:chMax val="1"/>
          <dgm:chPref val="1"/>
        </dgm:presLayoutVars>
      </dgm:prSet>
      <dgm:spPr/>
    </dgm:pt>
    <dgm:pt modelId="{4F999ACB-BEC1-4191-AD99-0C4D4600003F}" type="pres">
      <dgm:prSet presAssocID="{55F48315-953F-4190-BA8A-CC25DDF666C9}" presName="Accent" presStyleLbl="trAlignAcc1" presStyleIdx="0" presStyleCnt="1">
        <dgm:presLayoutVars>
          <dgm:chMax val="0"/>
          <dgm:chPref val="0"/>
        </dgm:presLayoutVars>
      </dgm:prSet>
      <dgm:spPr/>
    </dgm:pt>
    <dgm:pt modelId="{80B52BD7-C4B4-4120-B18A-4269DFCA0D49}" type="pres">
      <dgm:prSet presAssocID="{55F48315-953F-4190-BA8A-CC25DDF666C9}" presName="Image" presStyleLbl="alignImgPlace1" presStyleIdx="0" presStyleCnt="1">
        <dgm:presLayoutVars>
          <dgm:chMax val="0"/>
          <dgm:chPref val="0"/>
        </dgm:presLayoutVars>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t="-9000" b="-9000"/>
          </a:stretch>
        </a:blipFill>
      </dgm:spPr>
    </dgm:pt>
    <dgm:pt modelId="{31B5604A-4BE0-4BF6-A9B5-1E19898F5A28}" type="pres">
      <dgm:prSet presAssocID="{55F48315-953F-4190-BA8A-CC25DDF666C9}" presName="ChildComposite" presStyleCnt="0"/>
      <dgm:spPr/>
    </dgm:pt>
    <dgm:pt modelId="{B70334B0-F766-4FE4-91AF-3068E284EB80}" type="pres">
      <dgm:prSet presAssocID="{55F48315-953F-4190-BA8A-CC25DDF666C9}" presName="Child" presStyleLbl="node1" presStyleIdx="0" presStyleCnt="0">
        <dgm:presLayoutVars>
          <dgm:chMax val="0"/>
          <dgm:chPref val="0"/>
          <dgm:bulletEnabled val="1"/>
        </dgm:presLayoutVars>
      </dgm:prSet>
      <dgm:spPr/>
    </dgm:pt>
    <dgm:pt modelId="{B8E6FD22-1B11-4A10-8995-425966540A2F}" type="pres">
      <dgm:prSet presAssocID="{55F48315-953F-4190-BA8A-CC25DDF666C9}" presName="Parent" presStyleLbl="revTx" presStyleIdx="0" presStyleCnt="1">
        <dgm:presLayoutVars>
          <dgm:chMax val="1"/>
          <dgm:chPref val="0"/>
          <dgm:bulletEnabled val="1"/>
        </dgm:presLayoutVars>
      </dgm:prSet>
      <dgm:spPr/>
    </dgm:pt>
  </dgm:ptLst>
  <dgm:cxnLst>
    <dgm:cxn modelId="{BF6FFA23-1BFE-4B30-BA09-6F2D46BA36E8}" type="presOf" srcId="{FC89EFD7-6E76-433D-B311-BB5906944388}" destId="{ECB56512-CB5A-4D37-B95D-E6E1332F8626}" srcOrd="0" destOrd="0" presId="urn:microsoft.com/office/officeart/2008/layout/CaptionedPictures"/>
    <dgm:cxn modelId="{A5403532-59E4-4EAE-8F16-E057ADD86A03}" srcId="{FC89EFD7-6E76-433D-B311-BB5906944388}" destId="{55F48315-953F-4190-BA8A-CC25DDF666C9}" srcOrd="0" destOrd="0" parTransId="{64A56493-7515-4B30-9365-9870A7D5DEBB}" sibTransId="{81480DE0-B8CD-4467-93B9-292B138985EE}"/>
    <dgm:cxn modelId="{4C1D6677-E2E4-41DC-9DA3-8E049AB7D9BE}" type="presOf" srcId="{55F48315-953F-4190-BA8A-CC25DDF666C9}" destId="{B8E6FD22-1B11-4A10-8995-425966540A2F}" srcOrd="0" destOrd="0" presId="urn:microsoft.com/office/officeart/2008/layout/CaptionedPictures"/>
    <dgm:cxn modelId="{A35B91D2-7468-45B9-A171-224366412F8D}" type="presParOf" srcId="{ECB56512-CB5A-4D37-B95D-E6E1332F8626}" destId="{9CBBBCA4-D5AB-4CE6-A4E0-C00A6BC690E5}" srcOrd="0" destOrd="0" presId="urn:microsoft.com/office/officeart/2008/layout/CaptionedPictures"/>
    <dgm:cxn modelId="{9B73B66B-979E-429E-9820-B29A12627224}" type="presParOf" srcId="{9CBBBCA4-D5AB-4CE6-A4E0-C00A6BC690E5}" destId="{4F999ACB-BEC1-4191-AD99-0C4D4600003F}" srcOrd="0" destOrd="0" presId="urn:microsoft.com/office/officeart/2008/layout/CaptionedPictures"/>
    <dgm:cxn modelId="{E3EC994B-9C1B-4AE0-888D-EEA7B53563E9}" type="presParOf" srcId="{9CBBBCA4-D5AB-4CE6-A4E0-C00A6BC690E5}" destId="{80B52BD7-C4B4-4120-B18A-4269DFCA0D49}" srcOrd="1" destOrd="0" presId="urn:microsoft.com/office/officeart/2008/layout/CaptionedPictures"/>
    <dgm:cxn modelId="{89AAFBEB-5168-462C-998E-0957A05CDF40}" type="presParOf" srcId="{9CBBBCA4-D5AB-4CE6-A4E0-C00A6BC690E5}" destId="{31B5604A-4BE0-4BF6-A9B5-1E19898F5A28}" srcOrd="2" destOrd="0" presId="urn:microsoft.com/office/officeart/2008/layout/CaptionedPictures"/>
    <dgm:cxn modelId="{E3FB871B-0D23-4EBF-8A50-B24506680CAC}" type="presParOf" srcId="{31B5604A-4BE0-4BF6-A9B5-1E19898F5A28}" destId="{B70334B0-F766-4FE4-91AF-3068E284EB80}" srcOrd="0" destOrd="0" presId="urn:microsoft.com/office/officeart/2008/layout/CaptionedPictures"/>
    <dgm:cxn modelId="{B39942C8-6189-4EFA-A269-718B44BC6EB1}" type="presParOf" srcId="{31B5604A-4BE0-4BF6-A9B5-1E19898F5A28}" destId="{B8E6FD22-1B11-4A10-8995-425966540A2F}" srcOrd="1" destOrd="0" presId="urn:microsoft.com/office/officeart/2008/layout/CaptionedPicture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999ACB-BEC1-4191-AD99-0C4D4600003F}">
      <dsp:nvSpPr>
        <dsp:cNvPr id="0" name=""/>
        <dsp:cNvSpPr/>
      </dsp:nvSpPr>
      <dsp:spPr>
        <a:xfrm>
          <a:off x="116045" y="0"/>
          <a:ext cx="1901508" cy="2237069"/>
        </a:xfrm>
        <a:prstGeom prst="rect">
          <a:avLst/>
        </a:prstGeom>
        <a:solidFill>
          <a:schemeClr val="lt1">
            <a:alpha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0B52BD7-C4B4-4120-B18A-4269DFCA0D49}">
      <dsp:nvSpPr>
        <dsp:cNvPr id="0" name=""/>
        <dsp:cNvSpPr/>
      </dsp:nvSpPr>
      <dsp:spPr>
        <a:xfrm>
          <a:off x="211121" y="89482"/>
          <a:ext cx="1711357" cy="1454094"/>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9000" b="-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8E6FD22-1B11-4A10-8995-425966540A2F}">
      <dsp:nvSpPr>
        <dsp:cNvPr id="0" name=""/>
        <dsp:cNvSpPr/>
      </dsp:nvSpPr>
      <dsp:spPr>
        <a:xfrm>
          <a:off x="211121" y="1543577"/>
          <a:ext cx="1711357" cy="604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David Smith</a:t>
          </a:r>
        </a:p>
      </dsp:txBody>
      <dsp:txXfrm>
        <a:off x="211121" y="1543577"/>
        <a:ext cx="1711357" cy="6040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4E5B92-596A-41A5-9338-35590C8082DE}">
      <dsp:nvSpPr>
        <dsp:cNvPr id="0" name=""/>
        <dsp:cNvSpPr/>
      </dsp:nvSpPr>
      <dsp:spPr>
        <a:xfrm>
          <a:off x="0" y="8217"/>
          <a:ext cx="2099982" cy="91728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Monday 19</a:t>
          </a:r>
          <a:r>
            <a:rPr lang="en-GB" sz="1600" kern="1200" baseline="30000" dirty="0"/>
            <a:t>th</a:t>
          </a:r>
          <a:r>
            <a:rPr lang="en-GB" sz="1600" kern="1200" dirty="0"/>
            <a:t> April 12:00 – 14:00</a:t>
          </a:r>
        </a:p>
      </dsp:txBody>
      <dsp:txXfrm>
        <a:off x="44778" y="52995"/>
        <a:ext cx="2010426" cy="8277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4E5B92-596A-41A5-9338-35590C8082DE}">
      <dsp:nvSpPr>
        <dsp:cNvPr id="0" name=""/>
        <dsp:cNvSpPr/>
      </dsp:nvSpPr>
      <dsp:spPr>
        <a:xfrm>
          <a:off x="0" y="9180"/>
          <a:ext cx="2379010" cy="10296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Tuesday 20</a:t>
          </a:r>
          <a:r>
            <a:rPr lang="en-GB" sz="1600" kern="1200" baseline="30000" dirty="0"/>
            <a:t>th</a:t>
          </a:r>
          <a:r>
            <a:rPr lang="en-GB" sz="1600" kern="1200" dirty="0"/>
            <a:t> April 12:30 – 13:30</a:t>
          </a:r>
        </a:p>
      </dsp:txBody>
      <dsp:txXfrm>
        <a:off x="50261" y="59441"/>
        <a:ext cx="2278488" cy="92907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999ACB-BEC1-4191-AD99-0C4D4600003F}">
      <dsp:nvSpPr>
        <dsp:cNvPr id="0" name=""/>
        <dsp:cNvSpPr/>
      </dsp:nvSpPr>
      <dsp:spPr>
        <a:xfrm>
          <a:off x="1910" y="525405"/>
          <a:ext cx="1008319" cy="1186258"/>
        </a:xfrm>
        <a:prstGeom prst="rect">
          <a:avLst/>
        </a:prstGeom>
        <a:solidFill>
          <a:schemeClr val="lt1">
            <a:alpha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0B52BD7-C4B4-4120-B18A-4269DFCA0D49}">
      <dsp:nvSpPr>
        <dsp:cNvPr id="0" name=""/>
        <dsp:cNvSpPr/>
      </dsp:nvSpPr>
      <dsp:spPr>
        <a:xfrm>
          <a:off x="52326" y="572855"/>
          <a:ext cx="907487" cy="771067"/>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9000" b="-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8E6FD22-1B11-4A10-8995-425966540A2F}">
      <dsp:nvSpPr>
        <dsp:cNvPr id="0" name=""/>
        <dsp:cNvSpPr/>
      </dsp:nvSpPr>
      <dsp:spPr>
        <a:xfrm>
          <a:off x="52326" y="1343923"/>
          <a:ext cx="907487" cy="3202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kern="1200" dirty="0"/>
            <a:t>Ben Martin</a:t>
          </a:r>
        </a:p>
      </dsp:txBody>
      <dsp:txXfrm>
        <a:off x="52326" y="1343923"/>
        <a:ext cx="907487" cy="320289"/>
      </dsp:txXfrm>
    </dsp:sp>
    <dsp:sp modelId="{86F1C37C-3926-416F-B6FE-5AB700859147}">
      <dsp:nvSpPr>
        <dsp:cNvPr id="0" name=""/>
        <dsp:cNvSpPr/>
      </dsp:nvSpPr>
      <dsp:spPr>
        <a:xfrm>
          <a:off x="1123369" y="525405"/>
          <a:ext cx="1008319" cy="1186258"/>
        </a:xfrm>
        <a:prstGeom prst="rect">
          <a:avLst/>
        </a:prstGeom>
        <a:solidFill>
          <a:schemeClr val="lt1">
            <a:alpha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3CF98493-5A12-46B8-97F3-171FCE22D581}">
      <dsp:nvSpPr>
        <dsp:cNvPr id="0" name=""/>
        <dsp:cNvSpPr/>
      </dsp:nvSpPr>
      <dsp:spPr>
        <a:xfrm>
          <a:off x="1173785" y="572855"/>
          <a:ext cx="907487" cy="771067"/>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9000" b="-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71EEEE8-889B-41C4-A072-39CAFC539785}">
      <dsp:nvSpPr>
        <dsp:cNvPr id="0" name=""/>
        <dsp:cNvSpPr/>
      </dsp:nvSpPr>
      <dsp:spPr>
        <a:xfrm>
          <a:off x="1173785" y="1343923"/>
          <a:ext cx="907487" cy="3202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kern="1200" dirty="0"/>
            <a:t>Paul Stallard</a:t>
          </a:r>
        </a:p>
      </dsp:txBody>
      <dsp:txXfrm>
        <a:off x="1173785" y="1343923"/>
        <a:ext cx="907487" cy="32028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4E5B92-596A-41A5-9338-35590C8082DE}">
      <dsp:nvSpPr>
        <dsp:cNvPr id="0" name=""/>
        <dsp:cNvSpPr/>
      </dsp:nvSpPr>
      <dsp:spPr>
        <a:xfrm>
          <a:off x="0" y="0"/>
          <a:ext cx="2133601" cy="8424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Tuesday 20</a:t>
          </a:r>
          <a:r>
            <a:rPr lang="en-GB" sz="1600" kern="1200" baseline="30000" dirty="0"/>
            <a:t>th</a:t>
          </a:r>
          <a:r>
            <a:rPr lang="en-GB" sz="1600" kern="1200" dirty="0"/>
            <a:t> April 15:00 – 16:00</a:t>
          </a:r>
        </a:p>
      </dsp:txBody>
      <dsp:txXfrm>
        <a:off x="41123" y="41123"/>
        <a:ext cx="2051355" cy="76015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999ACB-BEC1-4191-AD99-0C4D4600003F}">
      <dsp:nvSpPr>
        <dsp:cNvPr id="0" name=""/>
        <dsp:cNvSpPr/>
      </dsp:nvSpPr>
      <dsp:spPr>
        <a:xfrm>
          <a:off x="2" y="0"/>
          <a:ext cx="2133595" cy="2111130"/>
        </a:xfrm>
        <a:prstGeom prst="rect">
          <a:avLst/>
        </a:prstGeom>
        <a:solidFill>
          <a:schemeClr val="lt1">
            <a:alpha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0B52BD7-C4B4-4120-B18A-4269DFCA0D49}">
      <dsp:nvSpPr>
        <dsp:cNvPr id="0" name=""/>
        <dsp:cNvSpPr/>
      </dsp:nvSpPr>
      <dsp:spPr>
        <a:xfrm>
          <a:off x="259292" y="84445"/>
          <a:ext cx="1615014" cy="1372234"/>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7000" r="-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8E6FD22-1B11-4A10-8995-425966540A2F}">
      <dsp:nvSpPr>
        <dsp:cNvPr id="0" name=""/>
        <dsp:cNvSpPr/>
      </dsp:nvSpPr>
      <dsp:spPr>
        <a:xfrm>
          <a:off x="259292" y="1456679"/>
          <a:ext cx="1615014" cy="5700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John Davies</a:t>
          </a:r>
        </a:p>
      </dsp:txBody>
      <dsp:txXfrm>
        <a:off x="259292" y="1456679"/>
        <a:ext cx="1615014" cy="57000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4E5B92-596A-41A5-9338-35590C8082DE}">
      <dsp:nvSpPr>
        <dsp:cNvPr id="0" name=""/>
        <dsp:cNvSpPr/>
      </dsp:nvSpPr>
      <dsp:spPr>
        <a:xfrm>
          <a:off x="0" y="1554"/>
          <a:ext cx="2133601" cy="97344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Wednesday 21</a:t>
          </a:r>
          <a:r>
            <a:rPr lang="en-GB" sz="1600" kern="1200" baseline="30000" dirty="0"/>
            <a:t>st</a:t>
          </a:r>
          <a:r>
            <a:rPr lang="en-GB" sz="1600" kern="1200" dirty="0"/>
            <a:t>  April 11:00 – 12:00</a:t>
          </a:r>
        </a:p>
      </dsp:txBody>
      <dsp:txXfrm>
        <a:off x="47519" y="49073"/>
        <a:ext cx="2038563" cy="87840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4E5B92-596A-41A5-9338-35590C8082DE}">
      <dsp:nvSpPr>
        <dsp:cNvPr id="0" name=""/>
        <dsp:cNvSpPr/>
      </dsp:nvSpPr>
      <dsp:spPr>
        <a:xfrm>
          <a:off x="0" y="9180"/>
          <a:ext cx="2099982" cy="10296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Friday 23</a:t>
          </a:r>
          <a:r>
            <a:rPr lang="en-GB" sz="1600" kern="1200" baseline="30000" dirty="0"/>
            <a:t>rd</a:t>
          </a:r>
          <a:r>
            <a:rPr lang="en-GB" sz="1600" kern="1200" dirty="0"/>
            <a:t> April 12:00 -13:00</a:t>
          </a:r>
        </a:p>
      </dsp:txBody>
      <dsp:txXfrm>
        <a:off x="50261" y="59441"/>
        <a:ext cx="1999460" cy="92907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999ACB-BEC1-4191-AD99-0C4D4600003F}">
      <dsp:nvSpPr>
        <dsp:cNvPr id="0" name=""/>
        <dsp:cNvSpPr/>
      </dsp:nvSpPr>
      <dsp:spPr>
        <a:xfrm>
          <a:off x="116045" y="0"/>
          <a:ext cx="1901508" cy="2237069"/>
        </a:xfrm>
        <a:prstGeom prst="rect">
          <a:avLst/>
        </a:prstGeom>
        <a:solidFill>
          <a:schemeClr val="lt1">
            <a:alpha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0B52BD7-C4B4-4120-B18A-4269DFCA0D49}">
      <dsp:nvSpPr>
        <dsp:cNvPr id="0" name=""/>
        <dsp:cNvSpPr/>
      </dsp:nvSpPr>
      <dsp:spPr>
        <a:xfrm>
          <a:off x="211121" y="89482"/>
          <a:ext cx="1711357" cy="1454094"/>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9000" b="-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8E6FD22-1B11-4A10-8995-425966540A2F}">
      <dsp:nvSpPr>
        <dsp:cNvPr id="0" name=""/>
        <dsp:cNvSpPr/>
      </dsp:nvSpPr>
      <dsp:spPr>
        <a:xfrm>
          <a:off x="211121" y="1543577"/>
          <a:ext cx="1711357" cy="604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Steve McLaughlin</a:t>
          </a:r>
        </a:p>
      </dsp:txBody>
      <dsp:txXfrm>
        <a:off x="211121" y="1543577"/>
        <a:ext cx="1711357" cy="604008"/>
      </dsp:txXfrm>
    </dsp:sp>
  </dsp:spTree>
</dsp:drawing>
</file>

<file path=ppt/diagrams/layout1.xml><?xml version="1.0" encoding="utf-8"?>
<dgm:layoutDef xmlns:dgm="http://schemas.openxmlformats.org/drawingml/2006/diagram" xmlns:a="http://schemas.openxmlformats.org/drawingml/2006/main" uniqueId="urn:microsoft.com/office/officeart/2008/layout/CaptionedPictures">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val="1"/>
          <dgm:chPref val="1"/>
        </dgm:varLst>
        <dgm:alg type="composite">
          <dgm:param type="ar" val="0.85"/>
        </dgm:alg>
        <dgm:shape xmlns:r="http://schemas.openxmlformats.org/officeDocument/2006/relationships" r:blip="">
          <dgm:adjLst/>
        </dgm:shape>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name="Accent" styleLbl="trAlignAcc1">
          <dgm:varLst>
            <dgm:chMax val="0"/>
            <dgm:chPref val="0"/>
          </dgm:varLst>
          <dgm:alg type="sp"/>
          <dgm:shape xmlns:r="http://schemas.openxmlformats.org/officeDocument/2006/relationships" type="rect" r:blip="">
            <dgm:adjLst/>
          </dgm:shape>
          <dgm:presOf/>
        </dgm:layoutNode>
        <dgm:layoutNode name="Image" styleLbl="alignImgPlace1">
          <dgm:varLst>
            <dgm:chMax val="0"/>
            <dgm:chPref val="0"/>
          </dgm:varLst>
          <dgm:alg type="sp"/>
          <dgm:shape xmlns:r="http://schemas.openxmlformats.org/officeDocument/2006/relationships" type="rect" r:blip="" blipPhldr="1">
            <dgm:adjLst/>
          </dgm:shape>
          <dgm:presOf/>
        </dgm:layoutNode>
        <dgm:layoutNode name="ChildComposite">
          <dgm:alg type="composite"/>
          <dgm:shape xmlns:r="http://schemas.openxmlformats.org/officeDocument/2006/relationships" r:blip="">
            <dgm:adjLst/>
          </dgm:shap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varLst>
              <dgm:chMax val="1"/>
              <dgm:chPref val="0"/>
              <dgm:bulletEnabled val="1"/>
            </dgm:varLst>
            <dgm:alg type="tx">
              <dgm:param type="shpTxLTRAlignCh" val="ctr"/>
              <dgm:param type="txAnchorVert" val="mid"/>
            </dgm:alg>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CaptionedPictures">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val="1"/>
          <dgm:chPref val="1"/>
        </dgm:varLst>
        <dgm:alg type="composite">
          <dgm:param type="ar" val="0.85"/>
        </dgm:alg>
        <dgm:shape xmlns:r="http://schemas.openxmlformats.org/officeDocument/2006/relationships" r:blip="">
          <dgm:adjLst/>
        </dgm:shape>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name="Accent" styleLbl="trAlignAcc1">
          <dgm:varLst>
            <dgm:chMax val="0"/>
            <dgm:chPref val="0"/>
          </dgm:varLst>
          <dgm:alg type="sp"/>
          <dgm:shape xmlns:r="http://schemas.openxmlformats.org/officeDocument/2006/relationships" type="rect" r:blip="">
            <dgm:adjLst/>
          </dgm:shape>
          <dgm:presOf/>
        </dgm:layoutNode>
        <dgm:layoutNode name="Image" styleLbl="alignImgPlace1">
          <dgm:varLst>
            <dgm:chMax val="0"/>
            <dgm:chPref val="0"/>
          </dgm:varLst>
          <dgm:alg type="sp"/>
          <dgm:shape xmlns:r="http://schemas.openxmlformats.org/officeDocument/2006/relationships" type="rect" r:blip="" blipPhldr="1">
            <dgm:adjLst/>
          </dgm:shape>
          <dgm:presOf/>
        </dgm:layoutNode>
        <dgm:layoutNode name="ChildComposite">
          <dgm:alg type="composite"/>
          <dgm:shape xmlns:r="http://schemas.openxmlformats.org/officeDocument/2006/relationships" r:blip="">
            <dgm:adjLst/>
          </dgm:shap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varLst>
              <dgm:chMax val="1"/>
              <dgm:chPref val="0"/>
              <dgm:bulletEnabled val="1"/>
            </dgm:varLst>
            <dgm:alg type="tx">
              <dgm:param type="shpTxLTRAlignCh" val="ctr"/>
              <dgm:param type="txAnchorVert" val="mid"/>
            </dgm:alg>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8/layout/CaptionedPictures">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val="1"/>
          <dgm:chPref val="1"/>
        </dgm:varLst>
        <dgm:alg type="composite">
          <dgm:param type="ar" val="0.85"/>
        </dgm:alg>
        <dgm:shape xmlns:r="http://schemas.openxmlformats.org/officeDocument/2006/relationships" r:blip="">
          <dgm:adjLst/>
        </dgm:shape>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name="Accent" styleLbl="trAlignAcc1">
          <dgm:varLst>
            <dgm:chMax val="0"/>
            <dgm:chPref val="0"/>
          </dgm:varLst>
          <dgm:alg type="sp"/>
          <dgm:shape xmlns:r="http://schemas.openxmlformats.org/officeDocument/2006/relationships" type="rect" r:blip="">
            <dgm:adjLst/>
          </dgm:shape>
          <dgm:presOf/>
        </dgm:layoutNode>
        <dgm:layoutNode name="Image" styleLbl="alignImgPlace1">
          <dgm:varLst>
            <dgm:chMax val="0"/>
            <dgm:chPref val="0"/>
          </dgm:varLst>
          <dgm:alg type="sp"/>
          <dgm:shape xmlns:r="http://schemas.openxmlformats.org/officeDocument/2006/relationships" type="rect" r:blip="" blipPhldr="1">
            <dgm:adjLst/>
          </dgm:shape>
          <dgm:presOf/>
        </dgm:layoutNode>
        <dgm:layoutNode name="ChildComposite">
          <dgm:alg type="composite"/>
          <dgm:shape xmlns:r="http://schemas.openxmlformats.org/officeDocument/2006/relationships" r:blip="">
            <dgm:adjLst/>
          </dgm:shap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varLst>
              <dgm:chMax val="1"/>
              <dgm:chPref val="0"/>
              <dgm:bulletEnabled val="1"/>
            </dgm:varLst>
            <dgm:alg type="tx">
              <dgm:param type="shpTxLTRAlignCh" val="ctr"/>
              <dgm:param type="txAnchorVert" val="mid"/>
            </dgm:alg>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8/layout/CaptionedPictures">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val="1"/>
          <dgm:chPref val="1"/>
        </dgm:varLst>
        <dgm:alg type="composite">
          <dgm:param type="ar" val="0.85"/>
        </dgm:alg>
        <dgm:shape xmlns:r="http://schemas.openxmlformats.org/officeDocument/2006/relationships" r:blip="">
          <dgm:adjLst/>
        </dgm:shape>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name="Accent" styleLbl="trAlignAcc1">
          <dgm:varLst>
            <dgm:chMax val="0"/>
            <dgm:chPref val="0"/>
          </dgm:varLst>
          <dgm:alg type="sp"/>
          <dgm:shape xmlns:r="http://schemas.openxmlformats.org/officeDocument/2006/relationships" type="rect" r:blip="">
            <dgm:adjLst/>
          </dgm:shape>
          <dgm:presOf/>
        </dgm:layoutNode>
        <dgm:layoutNode name="Image" styleLbl="alignImgPlace1">
          <dgm:varLst>
            <dgm:chMax val="0"/>
            <dgm:chPref val="0"/>
          </dgm:varLst>
          <dgm:alg type="sp"/>
          <dgm:shape xmlns:r="http://schemas.openxmlformats.org/officeDocument/2006/relationships" type="rect" r:blip="" blipPhldr="1">
            <dgm:adjLst/>
          </dgm:shape>
          <dgm:presOf/>
        </dgm:layoutNode>
        <dgm:layoutNode name="ChildComposite">
          <dgm:alg type="composite"/>
          <dgm:shape xmlns:r="http://schemas.openxmlformats.org/officeDocument/2006/relationships" r:blip="">
            <dgm:adjLst/>
          </dgm:shap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varLst>
              <dgm:chMax val="1"/>
              <dgm:chPref val="0"/>
              <dgm:bulletEnabled val="1"/>
            </dgm:varLst>
            <dgm:alg type="tx">
              <dgm:param type="shpTxLTRAlignCh" val="ctr"/>
              <dgm:param type="txAnchorVert" val="mid"/>
            </dgm:alg>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B2CFE8-675F-48B8-BE9B-769A56067A23}" type="datetimeFigureOut">
              <a:rPr lang="en-GB" smtClean="0"/>
              <a:t>01/04/2021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F13545-ABAA-4CFD-B87D-B8EA3CE27485}" type="slidenum">
              <a:rPr lang="en-GB" smtClean="0"/>
              <a:t>‹#›</a:t>
            </a:fld>
            <a:endParaRPr lang="en-GB"/>
          </a:p>
        </p:txBody>
      </p:sp>
    </p:spTree>
    <p:extLst>
      <p:ext uri="{BB962C8B-B14F-4D97-AF65-F5344CB8AC3E}">
        <p14:creationId xmlns:p14="http://schemas.microsoft.com/office/powerpoint/2010/main" val="1769481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2F13545-ABAA-4CFD-B87D-B8EA3CE27485}" type="slidenum">
              <a:rPr lang="en-GB" smtClean="0"/>
              <a:t>2</a:t>
            </a:fld>
            <a:endParaRPr lang="en-GB"/>
          </a:p>
        </p:txBody>
      </p:sp>
    </p:spTree>
    <p:extLst>
      <p:ext uri="{BB962C8B-B14F-4D97-AF65-F5344CB8AC3E}">
        <p14:creationId xmlns:p14="http://schemas.microsoft.com/office/powerpoint/2010/main" val="40910468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2F13545-ABAA-4CFD-B87D-B8EA3CE27485}" type="slidenum">
              <a:rPr lang="en-GB" smtClean="0"/>
              <a:t>3</a:t>
            </a:fld>
            <a:endParaRPr lang="en-GB"/>
          </a:p>
        </p:txBody>
      </p:sp>
    </p:spTree>
    <p:extLst>
      <p:ext uri="{BB962C8B-B14F-4D97-AF65-F5344CB8AC3E}">
        <p14:creationId xmlns:p14="http://schemas.microsoft.com/office/powerpoint/2010/main" val="22508221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2F13545-ABAA-4CFD-B87D-B8EA3CE27485}" type="slidenum">
              <a:rPr lang="en-GB" smtClean="0"/>
              <a:t>6</a:t>
            </a:fld>
            <a:endParaRPr lang="en-GB"/>
          </a:p>
        </p:txBody>
      </p:sp>
    </p:spTree>
    <p:extLst>
      <p:ext uri="{BB962C8B-B14F-4D97-AF65-F5344CB8AC3E}">
        <p14:creationId xmlns:p14="http://schemas.microsoft.com/office/powerpoint/2010/main" val="573711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2F13545-ABAA-4CFD-B87D-B8EA3CE27485}" type="slidenum">
              <a:rPr lang="en-GB" smtClean="0"/>
              <a:t>8</a:t>
            </a:fld>
            <a:endParaRPr lang="en-GB"/>
          </a:p>
        </p:txBody>
      </p:sp>
    </p:spTree>
    <p:extLst>
      <p:ext uri="{BB962C8B-B14F-4D97-AF65-F5344CB8AC3E}">
        <p14:creationId xmlns:p14="http://schemas.microsoft.com/office/powerpoint/2010/main" val="23969050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userDrawn="1"/>
        </p:nvSpPr>
        <p:spPr>
          <a:xfrm>
            <a:off x="0" y="0"/>
            <a:ext cx="9144000" cy="51435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71507" y="2240025"/>
            <a:ext cx="6293723" cy="1102519"/>
          </a:xfrm>
        </p:spPr>
        <p:txBody>
          <a:bodyPr anchor="t">
            <a:noAutofit/>
          </a:bodyPr>
          <a:lstStyle>
            <a:lvl1pPr algn="l">
              <a:lnSpc>
                <a:spcPts val="4100"/>
              </a:lnSpc>
              <a:defRPr sz="4000">
                <a:solidFill>
                  <a:srgbClr val="D6D2C4"/>
                </a:solidFill>
              </a:defRPr>
            </a:lvl1pPr>
          </a:lstStyle>
          <a:p>
            <a:r>
              <a:rPr lang="en-GB" dirty="0"/>
              <a:t>Click to edit Master title style</a:t>
            </a:r>
            <a:endParaRPr lang="en-US" dirty="0"/>
          </a:p>
        </p:txBody>
      </p:sp>
      <p:sp>
        <p:nvSpPr>
          <p:cNvPr id="3" name="Subtitle 2"/>
          <p:cNvSpPr>
            <a:spLocks noGrp="1"/>
          </p:cNvSpPr>
          <p:nvPr>
            <p:ph type="subTitle" idx="1"/>
          </p:nvPr>
        </p:nvSpPr>
        <p:spPr>
          <a:xfrm>
            <a:off x="371507" y="3495849"/>
            <a:ext cx="6293723" cy="1314450"/>
          </a:xfrm>
        </p:spPr>
        <p:txBody>
          <a:bodyPr anchor="t"/>
          <a:lstStyle>
            <a:lvl1pPr marL="0" indent="0" algn="l">
              <a:buNone/>
              <a:defRPr>
                <a:solidFill>
                  <a:srgbClr val="D6D2C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pic>
        <p:nvPicPr>
          <p:cNvPr id="7" name="Picture 6" descr="LOGO.png"/>
          <p:cNvPicPr>
            <a:picLocks noChangeAspect="1"/>
          </p:cNvPicPr>
          <p:nvPr userDrawn="1"/>
        </p:nvPicPr>
        <p:blipFill rotWithShape="1">
          <a:blip r:embed="rId2">
            <a:extLst>
              <a:ext uri="{28A0092B-C50C-407E-A947-70E740481C1C}">
                <a14:useLocalDpi xmlns:a14="http://schemas.microsoft.com/office/drawing/2010/main" val="0"/>
              </a:ext>
            </a:extLst>
          </a:blip>
          <a:srcRect r="50937" b="38566"/>
          <a:stretch/>
        </p:blipFill>
        <p:spPr>
          <a:xfrm>
            <a:off x="6881941" y="242566"/>
            <a:ext cx="2262059" cy="4900934"/>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610" y="23527"/>
            <a:ext cx="4137838" cy="2307702"/>
          </a:xfrm>
          <a:prstGeom prst="rect">
            <a:avLst/>
          </a:prstGeom>
        </p:spPr>
      </p:pic>
    </p:spTree>
    <p:extLst>
      <p:ext uri="{BB962C8B-B14F-4D97-AF65-F5344CB8AC3E}">
        <p14:creationId xmlns:p14="http://schemas.microsoft.com/office/powerpoint/2010/main" val="1764259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6" name="Rectangle 5"/>
          <p:cNvSpPr/>
          <p:nvPr userDrawn="1"/>
        </p:nvSpPr>
        <p:spPr>
          <a:xfrm>
            <a:off x="0" y="0"/>
            <a:ext cx="9144000" cy="5143500"/>
          </a:xfrm>
          <a:prstGeom prst="rect">
            <a:avLst/>
          </a:prstGeom>
          <a:solidFill>
            <a:srgbClr val="DBE2E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itle 1"/>
          <p:cNvSpPr>
            <a:spLocks noGrp="1"/>
          </p:cNvSpPr>
          <p:nvPr>
            <p:ph type="ctrTitle"/>
          </p:nvPr>
        </p:nvSpPr>
        <p:spPr>
          <a:xfrm>
            <a:off x="370804" y="2001944"/>
            <a:ext cx="5823830" cy="2771840"/>
          </a:xfrm>
        </p:spPr>
        <p:txBody>
          <a:bodyPr anchor="ctr" anchorCtr="0">
            <a:noAutofit/>
          </a:bodyPr>
          <a:lstStyle>
            <a:lvl1pPr>
              <a:lnSpc>
                <a:spcPts val="4900"/>
              </a:lnSpc>
              <a:defRPr sz="4800" b="1" i="0">
                <a:solidFill>
                  <a:schemeClr val="accent3"/>
                </a:solidFill>
                <a:latin typeface="Arial"/>
                <a:cs typeface="Arial"/>
              </a:defRPr>
            </a:lvl1pPr>
          </a:lstStyle>
          <a:p>
            <a:r>
              <a:rPr lang="en-GB" dirty="0"/>
              <a:t>Click to edit Master title style</a:t>
            </a:r>
            <a:endParaRPr lang="en-US" dirty="0"/>
          </a:p>
        </p:txBody>
      </p:sp>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r="50937" b="38566"/>
          <a:stretch/>
        </p:blipFill>
        <p:spPr>
          <a:xfrm>
            <a:off x="6881941" y="242566"/>
            <a:ext cx="2262059" cy="4900934"/>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611" y="23527"/>
            <a:ext cx="4137837" cy="2307701"/>
          </a:xfrm>
          <a:prstGeom prst="rect">
            <a:avLst/>
          </a:prstGeom>
        </p:spPr>
      </p:pic>
    </p:spTree>
    <p:extLst>
      <p:ext uri="{BB962C8B-B14F-4D97-AF65-F5344CB8AC3E}">
        <p14:creationId xmlns:p14="http://schemas.microsoft.com/office/powerpoint/2010/main" val="1287056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6" name="Rectangle 5"/>
          <p:cNvSpPr/>
          <p:nvPr userDrawn="1"/>
        </p:nvSpPr>
        <p:spPr>
          <a:xfrm>
            <a:off x="0" y="0"/>
            <a:ext cx="9144000" cy="5143500"/>
          </a:xfrm>
          <a:prstGeom prst="rect">
            <a:avLst/>
          </a:prstGeom>
          <a:solidFill>
            <a:srgbClr val="D9E1E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r="50937" b="38566"/>
          <a:stretch/>
        </p:blipFill>
        <p:spPr>
          <a:xfrm>
            <a:off x="6881941" y="242566"/>
            <a:ext cx="2262059" cy="4900934"/>
          </a:xfrm>
          <a:prstGeom prst="rect">
            <a:avLst/>
          </a:prstGeom>
        </p:spPr>
      </p:pic>
      <p:sp>
        <p:nvSpPr>
          <p:cNvPr id="10" name="Title 1"/>
          <p:cNvSpPr>
            <a:spLocks noGrp="1"/>
          </p:cNvSpPr>
          <p:nvPr>
            <p:ph type="ctrTitle"/>
          </p:nvPr>
        </p:nvSpPr>
        <p:spPr>
          <a:xfrm>
            <a:off x="370804" y="2001944"/>
            <a:ext cx="5823830" cy="2771840"/>
          </a:xfrm>
        </p:spPr>
        <p:txBody>
          <a:bodyPr anchor="ctr" anchorCtr="0">
            <a:noAutofit/>
          </a:bodyPr>
          <a:lstStyle>
            <a:lvl1pPr>
              <a:lnSpc>
                <a:spcPts val="4900"/>
              </a:lnSpc>
              <a:defRPr sz="4800" b="1" i="0">
                <a:solidFill>
                  <a:srgbClr val="708573"/>
                </a:solidFill>
                <a:latin typeface="Arial"/>
                <a:cs typeface="Arial"/>
              </a:defRPr>
            </a:lvl1pPr>
          </a:lstStyle>
          <a:p>
            <a:r>
              <a:rPr lang="en-GB" dirty="0"/>
              <a:t>Click to edit Master title style</a:t>
            </a:r>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611" y="23527"/>
            <a:ext cx="4137837" cy="2307701"/>
          </a:xfrm>
          <a:prstGeom prst="rect">
            <a:avLst/>
          </a:prstGeom>
        </p:spPr>
      </p:pic>
    </p:spTree>
    <p:extLst>
      <p:ext uri="{BB962C8B-B14F-4D97-AF65-F5344CB8AC3E}">
        <p14:creationId xmlns:p14="http://schemas.microsoft.com/office/powerpoint/2010/main" val="16240123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6" name="Rectangle 5"/>
          <p:cNvSpPr/>
          <p:nvPr userDrawn="1"/>
        </p:nvSpPr>
        <p:spPr>
          <a:xfrm>
            <a:off x="0" y="0"/>
            <a:ext cx="9144000" cy="5143500"/>
          </a:xfrm>
          <a:prstGeom prst="rect">
            <a:avLst/>
          </a:prstGeom>
          <a:solidFill>
            <a:srgbClr val="D7D2C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r="50937" b="38566"/>
          <a:stretch/>
        </p:blipFill>
        <p:spPr>
          <a:xfrm>
            <a:off x="6881941" y="242567"/>
            <a:ext cx="2262059" cy="4900934"/>
          </a:xfrm>
          <a:prstGeom prst="rect">
            <a:avLst/>
          </a:prstGeom>
        </p:spPr>
      </p:pic>
      <p:sp>
        <p:nvSpPr>
          <p:cNvPr id="10" name="Title 1"/>
          <p:cNvSpPr>
            <a:spLocks noGrp="1"/>
          </p:cNvSpPr>
          <p:nvPr>
            <p:ph type="ctrTitle"/>
          </p:nvPr>
        </p:nvSpPr>
        <p:spPr>
          <a:xfrm>
            <a:off x="370804" y="2001944"/>
            <a:ext cx="5823830" cy="2771840"/>
          </a:xfrm>
        </p:spPr>
        <p:txBody>
          <a:bodyPr anchor="ctr" anchorCtr="0">
            <a:noAutofit/>
          </a:bodyPr>
          <a:lstStyle>
            <a:lvl1pPr>
              <a:lnSpc>
                <a:spcPts val="4900"/>
              </a:lnSpc>
              <a:defRPr sz="4800" b="1" i="0">
                <a:solidFill>
                  <a:srgbClr val="AC9F3C"/>
                </a:solidFill>
                <a:latin typeface="Arial"/>
                <a:cs typeface="Arial"/>
              </a:defRPr>
            </a:lvl1pPr>
          </a:lstStyle>
          <a:p>
            <a:r>
              <a:rPr lang="en-GB" dirty="0"/>
              <a:t>Click to edit Master title style</a:t>
            </a:r>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611" y="23527"/>
            <a:ext cx="4137837" cy="2307701"/>
          </a:xfrm>
          <a:prstGeom prst="rect">
            <a:avLst/>
          </a:prstGeom>
        </p:spPr>
      </p:pic>
    </p:spTree>
    <p:extLst>
      <p:ext uri="{BB962C8B-B14F-4D97-AF65-F5344CB8AC3E}">
        <p14:creationId xmlns:p14="http://schemas.microsoft.com/office/powerpoint/2010/main" val="1888431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4">
    <p:spTree>
      <p:nvGrpSpPr>
        <p:cNvPr id="1" name=""/>
        <p:cNvGrpSpPr/>
        <p:nvPr/>
      </p:nvGrpSpPr>
      <p:grpSpPr>
        <a:xfrm>
          <a:off x="0" y="0"/>
          <a:ext cx="0" cy="0"/>
          <a:chOff x="0" y="0"/>
          <a:chExt cx="0" cy="0"/>
        </a:xfrm>
      </p:grpSpPr>
      <p:sp>
        <p:nvSpPr>
          <p:cNvPr id="6" name="Rectangle 5"/>
          <p:cNvSpPr/>
          <p:nvPr userDrawn="1"/>
        </p:nvSpPr>
        <p:spPr>
          <a:xfrm>
            <a:off x="0" y="0"/>
            <a:ext cx="9144000" cy="5143500"/>
          </a:xfrm>
          <a:prstGeom prst="rect">
            <a:avLst/>
          </a:prstGeom>
          <a:solidFill>
            <a:srgbClr val="DBCDD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r="50937" b="38566"/>
          <a:stretch/>
        </p:blipFill>
        <p:spPr>
          <a:xfrm>
            <a:off x="6881941" y="242567"/>
            <a:ext cx="2262059" cy="4900934"/>
          </a:xfrm>
          <a:prstGeom prst="rect">
            <a:avLst/>
          </a:prstGeom>
        </p:spPr>
      </p:pic>
      <p:sp>
        <p:nvSpPr>
          <p:cNvPr id="10" name="Title 1"/>
          <p:cNvSpPr>
            <a:spLocks noGrp="1"/>
          </p:cNvSpPr>
          <p:nvPr>
            <p:ph type="ctrTitle"/>
          </p:nvPr>
        </p:nvSpPr>
        <p:spPr>
          <a:xfrm>
            <a:off x="370804" y="2001944"/>
            <a:ext cx="5823830" cy="2771840"/>
          </a:xfrm>
        </p:spPr>
        <p:txBody>
          <a:bodyPr anchor="ctr" anchorCtr="0">
            <a:noAutofit/>
          </a:bodyPr>
          <a:lstStyle>
            <a:lvl1pPr>
              <a:lnSpc>
                <a:spcPts val="4900"/>
              </a:lnSpc>
              <a:defRPr sz="4800" b="1" i="0">
                <a:solidFill>
                  <a:srgbClr val="6A2C3E"/>
                </a:solidFill>
                <a:latin typeface="Arial"/>
                <a:cs typeface="Arial"/>
              </a:defRPr>
            </a:lvl1pPr>
          </a:lstStyle>
          <a:p>
            <a:r>
              <a:rPr lang="en-GB" dirty="0"/>
              <a:t>Click to edit Master title style</a:t>
            </a:r>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611" y="23527"/>
            <a:ext cx="4137837" cy="2307701"/>
          </a:xfrm>
          <a:prstGeom prst="rect">
            <a:avLst/>
          </a:prstGeom>
        </p:spPr>
      </p:pic>
    </p:spTree>
    <p:extLst>
      <p:ext uri="{BB962C8B-B14F-4D97-AF65-F5344CB8AC3E}">
        <p14:creationId xmlns:p14="http://schemas.microsoft.com/office/powerpoint/2010/main" val="3488747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5">
    <p:spTree>
      <p:nvGrpSpPr>
        <p:cNvPr id="1" name=""/>
        <p:cNvGrpSpPr/>
        <p:nvPr/>
      </p:nvGrpSpPr>
      <p:grpSpPr>
        <a:xfrm>
          <a:off x="0" y="0"/>
          <a:ext cx="0" cy="0"/>
          <a:chOff x="0" y="0"/>
          <a:chExt cx="0" cy="0"/>
        </a:xfrm>
      </p:grpSpPr>
      <p:sp>
        <p:nvSpPr>
          <p:cNvPr id="6" name="Rectangle 5"/>
          <p:cNvSpPr/>
          <p:nvPr userDrawn="1"/>
        </p:nvSpPr>
        <p:spPr>
          <a:xfrm>
            <a:off x="0" y="0"/>
            <a:ext cx="9144000" cy="5143500"/>
          </a:xfrm>
          <a:prstGeom prst="rect">
            <a:avLst/>
          </a:prstGeom>
          <a:solidFill>
            <a:srgbClr val="DBC8B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EFD19F"/>
              </a:solidFill>
            </a:endParaRPr>
          </a:p>
        </p:txBody>
      </p:sp>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r="50937" b="38566"/>
          <a:stretch/>
        </p:blipFill>
        <p:spPr>
          <a:xfrm>
            <a:off x="6881941" y="242567"/>
            <a:ext cx="2262059" cy="4900934"/>
          </a:xfrm>
          <a:prstGeom prst="rect">
            <a:avLst/>
          </a:prstGeom>
        </p:spPr>
      </p:pic>
      <p:sp>
        <p:nvSpPr>
          <p:cNvPr id="10" name="Title 1"/>
          <p:cNvSpPr>
            <a:spLocks noGrp="1"/>
          </p:cNvSpPr>
          <p:nvPr>
            <p:ph type="ctrTitle"/>
          </p:nvPr>
        </p:nvSpPr>
        <p:spPr>
          <a:xfrm>
            <a:off x="370804" y="2001944"/>
            <a:ext cx="5823830" cy="2771840"/>
          </a:xfrm>
        </p:spPr>
        <p:txBody>
          <a:bodyPr anchor="ctr" anchorCtr="0">
            <a:noAutofit/>
          </a:bodyPr>
          <a:lstStyle>
            <a:lvl1pPr>
              <a:lnSpc>
                <a:spcPts val="4900"/>
              </a:lnSpc>
              <a:defRPr sz="4800" b="1" i="0">
                <a:solidFill>
                  <a:srgbClr val="9E5330"/>
                </a:solidFill>
                <a:latin typeface="Arial"/>
                <a:cs typeface="Arial"/>
              </a:defRPr>
            </a:lvl1pPr>
          </a:lstStyle>
          <a:p>
            <a:r>
              <a:rPr lang="en-GB" dirty="0"/>
              <a:t>Click to edit Master title style</a:t>
            </a:r>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611" y="23527"/>
            <a:ext cx="4137837" cy="2307701"/>
          </a:xfrm>
          <a:prstGeom prst="rect">
            <a:avLst/>
          </a:prstGeom>
        </p:spPr>
      </p:pic>
    </p:spTree>
    <p:extLst>
      <p:ext uri="{BB962C8B-B14F-4D97-AF65-F5344CB8AC3E}">
        <p14:creationId xmlns:p14="http://schemas.microsoft.com/office/powerpoint/2010/main" val="10196388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Small Bullet Slide">
    <p:spTree>
      <p:nvGrpSpPr>
        <p:cNvPr id="1" name=""/>
        <p:cNvGrpSpPr/>
        <p:nvPr/>
      </p:nvGrpSpPr>
      <p:grpSpPr>
        <a:xfrm>
          <a:off x="0" y="0"/>
          <a:ext cx="0" cy="0"/>
          <a:chOff x="0" y="0"/>
          <a:chExt cx="0" cy="0"/>
        </a:xfrm>
      </p:grpSpPr>
      <p:pic>
        <p:nvPicPr>
          <p:cNvPr id="11" name="Picture 10" descr="LOGO.png"/>
          <p:cNvPicPr>
            <a:picLocks noChangeAspect="1"/>
          </p:cNvPicPr>
          <p:nvPr userDrawn="1"/>
        </p:nvPicPr>
        <p:blipFill rotWithShape="1">
          <a:blip r:embed="rId2">
            <a:alphaModFix amt="30000"/>
            <a:extLst>
              <a:ext uri="{28A0092B-C50C-407E-A947-70E740481C1C}">
                <a14:useLocalDpi xmlns:a14="http://schemas.microsoft.com/office/drawing/2010/main" val="0"/>
              </a:ext>
            </a:extLst>
          </a:blip>
          <a:srcRect r="50937" b="38566"/>
          <a:stretch/>
        </p:blipFill>
        <p:spPr>
          <a:xfrm>
            <a:off x="6881941" y="242566"/>
            <a:ext cx="2262059" cy="4900934"/>
          </a:xfrm>
          <a:prstGeom prst="rect">
            <a:avLst/>
          </a:prstGeom>
        </p:spPr>
      </p:pic>
      <p:sp>
        <p:nvSpPr>
          <p:cNvPr id="2" name="Title 1"/>
          <p:cNvSpPr>
            <a:spLocks noGrp="1"/>
          </p:cNvSpPr>
          <p:nvPr>
            <p:ph type="title"/>
          </p:nvPr>
        </p:nvSpPr>
        <p:spPr/>
        <p:txBody>
          <a:bodyPr/>
          <a:lstStyle>
            <a:lvl1pPr algn="l">
              <a:defRPr/>
            </a:lvl1pPr>
          </a:lstStyle>
          <a:p>
            <a:r>
              <a:rPr lang="en-GB" dirty="0"/>
              <a:t>Click to edit Master title style</a:t>
            </a:r>
            <a:endParaRPr lang="en-US" dirty="0"/>
          </a:p>
        </p:txBody>
      </p:sp>
      <p:sp>
        <p:nvSpPr>
          <p:cNvPr id="3" name="Content Placeholder 2"/>
          <p:cNvSpPr>
            <a:spLocks noGrp="1"/>
          </p:cNvSpPr>
          <p:nvPr>
            <p:ph idx="1"/>
          </p:nvPr>
        </p:nvSpPr>
        <p:spPr>
          <a:xfrm>
            <a:off x="457200" y="1070000"/>
            <a:ext cx="8229600" cy="3079397"/>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10"/>
          </p:nvPr>
        </p:nvSpPr>
        <p:spPr/>
        <p:txBody>
          <a:bodyPr/>
          <a:lstStyle/>
          <a:p>
            <a:fld id="{9A775679-17A2-E642-9A10-5D3B30303E6D}" type="datetimeFigureOut">
              <a:rPr lang="en-US" smtClean="0"/>
              <a:t>4/1/2021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B710E1-DDFD-2540-B4DF-F972D072F995}" type="slidenum">
              <a:rPr lang="en-US" smtClean="0"/>
              <a:t>‹#›</a:t>
            </a:fld>
            <a:endParaRPr lang="en-US"/>
          </a:p>
        </p:txBody>
      </p:sp>
      <p:sp>
        <p:nvSpPr>
          <p:cNvPr id="9" name="Rectangle 8"/>
          <p:cNvSpPr/>
          <p:nvPr userDrawn="1"/>
        </p:nvSpPr>
        <p:spPr>
          <a:xfrm>
            <a:off x="0" y="4271638"/>
            <a:ext cx="9144000" cy="871861"/>
          </a:xfrm>
          <a:prstGeom prst="rect">
            <a:avLst/>
          </a:prstGeom>
          <a:solidFill>
            <a:srgbClr val="3333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916" y="4280655"/>
            <a:ext cx="2083941" cy="857934"/>
          </a:xfrm>
          <a:prstGeom prst="rect">
            <a:avLst/>
          </a:prstGeom>
        </p:spPr>
      </p:pic>
      <p:pic>
        <p:nvPicPr>
          <p:cNvPr id="12" name="Picture 11" descr="strapline.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126435" y="4847473"/>
            <a:ext cx="1770638" cy="91512"/>
          </a:xfrm>
          <a:prstGeom prst="rect">
            <a:avLst/>
          </a:prstGeom>
        </p:spPr>
      </p:pic>
    </p:spTree>
    <p:extLst>
      <p:ext uri="{BB962C8B-B14F-4D97-AF65-F5344CB8AC3E}">
        <p14:creationId xmlns:p14="http://schemas.microsoft.com/office/powerpoint/2010/main" val="10844621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Large Bullet Slide">
    <p:spTree>
      <p:nvGrpSpPr>
        <p:cNvPr id="1" name=""/>
        <p:cNvGrpSpPr/>
        <p:nvPr/>
      </p:nvGrpSpPr>
      <p:grpSpPr>
        <a:xfrm>
          <a:off x="0" y="0"/>
          <a:ext cx="0" cy="0"/>
          <a:chOff x="0" y="0"/>
          <a:chExt cx="0" cy="0"/>
        </a:xfrm>
      </p:grpSpPr>
      <p:pic>
        <p:nvPicPr>
          <p:cNvPr id="12" name="Picture 11" descr="LOGO.png"/>
          <p:cNvPicPr>
            <a:picLocks noChangeAspect="1"/>
          </p:cNvPicPr>
          <p:nvPr userDrawn="1"/>
        </p:nvPicPr>
        <p:blipFill rotWithShape="1">
          <a:blip r:embed="rId2">
            <a:alphaModFix amt="30000"/>
            <a:extLst>
              <a:ext uri="{28A0092B-C50C-407E-A947-70E740481C1C}">
                <a14:useLocalDpi xmlns:a14="http://schemas.microsoft.com/office/drawing/2010/main" val="0"/>
              </a:ext>
            </a:extLst>
          </a:blip>
          <a:srcRect r="50937" b="38566"/>
          <a:stretch/>
        </p:blipFill>
        <p:spPr>
          <a:xfrm>
            <a:off x="6881941" y="242566"/>
            <a:ext cx="2262059" cy="4900934"/>
          </a:xfrm>
          <a:prstGeom prst="rect">
            <a:avLst/>
          </a:prstGeom>
        </p:spPr>
      </p:pic>
      <p:sp>
        <p:nvSpPr>
          <p:cNvPr id="2" name="Title 1"/>
          <p:cNvSpPr>
            <a:spLocks noGrp="1"/>
          </p:cNvSpPr>
          <p:nvPr>
            <p:ph type="title"/>
          </p:nvPr>
        </p:nvSpPr>
        <p:spPr/>
        <p:txBody>
          <a:bodyPr/>
          <a:lstStyle>
            <a:lvl1pPr algn="l">
              <a:defRPr/>
            </a:lvl1pPr>
          </a:lstStyle>
          <a:p>
            <a:r>
              <a:rPr lang="en-GB" dirty="0"/>
              <a:t>Click to edit Master title style</a:t>
            </a:r>
            <a:endParaRPr lang="en-US" dirty="0"/>
          </a:p>
        </p:txBody>
      </p:sp>
      <p:sp>
        <p:nvSpPr>
          <p:cNvPr id="3" name="Content Placeholder 2"/>
          <p:cNvSpPr>
            <a:spLocks noGrp="1"/>
          </p:cNvSpPr>
          <p:nvPr>
            <p:ph idx="1"/>
          </p:nvPr>
        </p:nvSpPr>
        <p:spPr>
          <a:xfrm>
            <a:off x="457200" y="1070000"/>
            <a:ext cx="8229600" cy="3079397"/>
          </a:xfrm>
        </p:spPr>
        <p:txBody>
          <a:bodyPr>
            <a:normAutofit/>
          </a:bodyPr>
          <a:lstStyle>
            <a:lvl1pPr>
              <a:defRPr sz="3200"/>
            </a:lvl1pPr>
            <a:lvl2pPr>
              <a:defRPr sz="2600"/>
            </a:lvl2pPr>
          </a:lstStyle>
          <a:p>
            <a:pPr lvl="0"/>
            <a:r>
              <a:rPr lang="en-GB" dirty="0"/>
              <a:t>Click to edit Master text styles</a:t>
            </a:r>
          </a:p>
          <a:p>
            <a:pPr lvl="1"/>
            <a:r>
              <a:rPr lang="en-GB" dirty="0"/>
              <a:t>Second level</a:t>
            </a:r>
          </a:p>
        </p:txBody>
      </p:sp>
      <p:sp>
        <p:nvSpPr>
          <p:cNvPr id="4" name="Date Placeholder 3"/>
          <p:cNvSpPr>
            <a:spLocks noGrp="1"/>
          </p:cNvSpPr>
          <p:nvPr>
            <p:ph type="dt" sz="half" idx="10"/>
          </p:nvPr>
        </p:nvSpPr>
        <p:spPr/>
        <p:txBody>
          <a:bodyPr/>
          <a:lstStyle/>
          <a:p>
            <a:fld id="{9A775679-17A2-E642-9A10-5D3B30303E6D}" type="datetimeFigureOut">
              <a:rPr lang="en-US" smtClean="0"/>
              <a:t>4/1/2021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B710E1-DDFD-2540-B4DF-F972D072F995}" type="slidenum">
              <a:rPr lang="en-US" smtClean="0"/>
              <a:t>‹#›</a:t>
            </a:fld>
            <a:endParaRPr lang="en-US"/>
          </a:p>
        </p:txBody>
      </p:sp>
      <p:sp>
        <p:nvSpPr>
          <p:cNvPr id="10" name="Rectangle 9"/>
          <p:cNvSpPr/>
          <p:nvPr userDrawn="1"/>
        </p:nvSpPr>
        <p:spPr>
          <a:xfrm>
            <a:off x="0" y="4271638"/>
            <a:ext cx="9144000" cy="871861"/>
          </a:xfrm>
          <a:prstGeom prst="rect">
            <a:avLst/>
          </a:prstGeom>
          <a:solidFill>
            <a:srgbClr val="3333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4" name="Picture 13" descr="straplin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26435" y="4847473"/>
            <a:ext cx="1770638" cy="91512"/>
          </a:xfrm>
          <a:prstGeom prst="rect">
            <a:avLst/>
          </a:prstGeom>
        </p:spPr>
      </p:pic>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5916" y="4280655"/>
            <a:ext cx="2083941" cy="857934"/>
          </a:xfrm>
          <a:prstGeom prst="rect">
            <a:avLst/>
          </a:prstGeom>
        </p:spPr>
      </p:pic>
    </p:spTree>
    <p:extLst>
      <p:ext uri="{BB962C8B-B14F-4D97-AF65-F5344CB8AC3E}">
        <p14:creationId xmlns:p14="http://schemas.microsoft.com/office/powerpoint/2010/main" val="28439267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lumn Slide">
    <p:spTree>
      <p:nvGrpSpPr>
        <p:cNvPr id="1" name=""/>
        <p:cNvGrpSpPr/>
        <p:nvPr/>
      </p:nvGrpSpPr>
      <p:grpSpPr>
        <a:xfrm>
          <a:off x="0" y="0"/>
          <a:ext cx="0" cy="0"/>
          <a:chOff x="0" y="0"/>
          <a:chExt cx="0" cy="0"/>
        </a:xfrm>
      </p:grpSpPr>
      <p:pic>
        <p:nvPicPr>
          <p:cNvPr id="13" name="Picture 12" descr="LOGO.png"/>
          <p:cNvPicPr>
            <a:picLocks noChangeAspect="1"/>
          </p:cNvPicPr>
          <p:nvPr userDrawn="1"/>
        </p:nvPicPr>
        <p:blipFill rotWithShape="1">
          <a:blip r:embed="rId2">
            <a:alphaModFix amt="30000"/>
            <a:extLst>
              <a:ext uri="{28A0092B-C50C-407E-A947-70E740481C1C}">
                <a14:useLocalDpi xmlns:a14="http://schemas.microsoft.com/office/drawing/2010/main" val="0"/>
              </a:ext>
            </a:extLst>
          </a:blip>
          <a:srcRect r="50937" b="38566"/>
          <a:stretch/>
        </p:blipFill>
        <p:spPr>
          <a:xfrm>
            <a:off x="6881941" y="242566"/>
            <a:ext cx="2262059" cy="4900934"/>
          </a:xfrm>
          <a:prstGeom prst="rect">
            <a:avLst/>
          </a:prstGeom>
        </p:spPr>
      </p:pic>
      <p:sp>
        <p:nvSpPr>
          <p:cNvPr id="2" name="Title 1"/>
          <p:cNvSpPr>
            <a:spLocks noGrp="1"/>
          </p:cNvSpPr>
          <p:nvPr>
            <p:ph type="title"/>
          </p:nvPr>
        </p:nvSpPr>
        <p:spPr/>
        <p:txBody>
          <a:bodyPr/>
          <a:lstStyle>
            <a:lvl1pPr algn="l">
              <a:defRPr/>
            </a:lvl1pPr>
          </a:lstStyle>
          <a:p>
            <a:r>
              <a:rPr lang="en-GB" dirty="0"/>
              <a:t>Click to edit Master title style</a:t>
            </a:r>
            <a:endParaRPr lang="en-US" dirty="0"/>
          </a:p>
        </p:txBody>
      </p:sp>
      <p:sp>
        <p:nvSpPr>
          <p:cNvPr id="3" name="Content Placeholder 2"/>
          <p:cNvSpPr>
            <a:spLocks noGrp="1"/>
          </p:cNvSpPr>
          <p:nvPr>
            <p:ph sz="half" idx="1"/>
          </p:nvPr>
        </p:nvSpPr>
        <p:spPr>
          <a:xfrm>
            <a:off x="457200" y="1200151"/>
            <a:ext cx="4038600" cy="2955253"/>
          </a:xfrm>
        </p:spPr>
        <p:txBody>
          <a:bodyPr>
            <a:normAutofit/>
          </a:bodyPr>
          <a:lstStyle>
            <a:lvl1pPr>
              <a:defRPr sz="1800"/>
            </a:lvl1pPr>
            <a:lvl2pPr>
              <a:defRPr sz="1600"/>
            </a:lvl2pPr>
            <a:lvl3pPr>
              <a:defRPr sz="1400"/>
            </a:lvl3pPr>
            <a:lvl4pPr>
              <a:defRPr sz="1800"/>
            </a:lvl4pPr>
            <a:lvl5pPr>
              <a:defRPr sz="18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p:txBody>
      </p:sp>
      <p:sp>
        <p:nvSpPr>
          <p:cNvPr id="4" name="Content Placeholder 3"/>
          <p:cNvSpPr>
            <a:spLocks noGrp="1"/>
          </p:cNvSpPr>
          <p:nvPr>
            <p:ph sz="half" idx="2"/>
          </p:nvPr>
        </p:nvSpPr>
        <p:spPr>
          <a:xfrm>
            <a:off x="4648200" y="1200151"/>
            <a:ext cx="4038600" cy="2955253"/>
          </a:xfrm>
        </p:spPr>
        <p:txBody>
          <a:bodyPr>
            <a:normAutofit/>
          </a:bodyPr>
          <a:lstStyle>
            <a:lvl1pPr>
              <a:defRPr sz="1800"/>
            </a:lvl1pPr>
            <a:lvl2pPr>
              <a:defRPr sz="1600"/>
            </a:lvl2pPr>
            <a:lvl3pPr>
              <a:defRPr sz="1400"/>
            </a:lvl3pPr>
            <a:lvl4pPr>
              <a:defRPr sz="1800"/>
            </a:lvl4pPr>
            <a:lvl5pPr>
              <a:defRPr sz="18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p:txBody>
      </p:sp>
      <p:sp>
        <p:nvSpPr>
          <p:cNvPr id="5" name="Date Placeholder 4"/>
          <p:cNvSpPr>
            <a:spLocks noGrp="1"/>
          </p:cNvSpPr>
          <p:nvPr>
            <p:ph type="dt" sz="half" idx="10"/>
          </p:nvPr>
        </p:nvSpPr>
        <p:spPr/>
        <p:txBody>
          <a:bodyPr/>
          <a:lstStyle/>
          <a:p>
            <a:fld id="{9A775679-17A2-E642-9A10-5D3B30303E6D}" type="datetimeFigureOut">
              <a:rPr lang="en-US" smtClean="0"/>
              <a:t>4/1/2021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B710E1-DDFD-2540-B4DF-F972D072F995}" type="slidenum">
              <a:rPr lang="en-US" smtClean="0"/>
              <a:t>‹#›</a:t>
            </a:fld>
            <a:endParaRPr lang="en-US"/>
          </a:p>
        </p:txBody>
      </p:sp>
      <p:sp>
        <p:nvSpPr>
          <p:cNvPr id="11" name="Rectangle 10"/>
          <p:cNvSpPr/>
          <p:nvPr userDrawn="1"/>
        </p:nvSpPr>
        <p:spPr>
          <a:xfrm>
            <a:off x="0" y="4271638"/>
            <a:ext cx="9144000" cy="871861"/>
          </a:xfrm>
          <a:prstGeom prst="rect">
            <a:avLst/>
          </a:prstGeom>
          <a:solidFill>
            <a:srgbClr val="3333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5" name="Picture 14" descr="straplin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26435" y="4847473"/>
            <a:ext cx="1770638" cy="91512"/>
          </a:xfrm>
          <a:prstGeom prst="rect">
            <a:avLst/>
          </a:prstGeom>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5916" y="4280655"/>
            <a:ext cx="2083941" cy="857934"/>
          </a:xfrm>
          <a:prstGeom prst="rect">
            <a:avLst/>
          </a:prstGeom>
        </p:spPr>
      </p:pic>
    </p:spTree>
    <p:extLst>
      <p:ext uri="{BB962C8B-B14F-4D97-AF65-F5344CB8AC3E}">
        <p14:creationId xmlns:p14="http://schemas.microsoft.com/office/powerpoint/2010/main" val="37721396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Autofit/>
          </a:bodyPr>
          <a:lstStyle/>
          <a:p>
            <a:r>
              <a:rPr lang="en-GB" dirty="0"/>
              <a:t>Click to edit Master title style</a:t>
            </a:r>
            <a:endParaRPr lang="en-US" dirty="0"/>
          </a:p>
        </p:txBody>
      </p:sp>
      <p:sp>
        <p:nvSpPr>
          <p:cNvPr id="3" name="Text Placeholder 2"/>
          <p:cNvSpPr>
            <a:spLocks noGrp="1"/>
          </p:cNvSpPr>
          <p:nvPr>
            <p:ph type="body" idx="1"/>
          </p:nvPr>
        </p:nvSpPr>
        <p:spPr>
          <a:xfrm>
            <a:off x="457200" y="1200152"/>
            <a:ext cx="8229600" cy="3079397"/>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A775679-17A2-E642-9A10-5D3B30303E6D}" type="datetimeFigureOut">
              <a:rPr lang="en-US" smtClean="0"/>
              <a:t>4/1/2021</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9B710E1-DDFD-2540-B4DF-F972D072F995}" type="slidenum">
              <a:rPr lang="en-US" smtClean="0"/>
              <a:t>‹#›</a:t>
            </a:fld>
            <a:endParaRPr lang="en-US"/>
          </a:p>
        </p:txBody>
      </p:sp>
    </p:spTree>
    <p:extLst>
      <p:ext uri="{BB962C8B-B14F-4D97-AF65-F5344CB8AC3E}">
        <p14:creationId xmlns:p14="http://schemas.microsoft.com/office/powerpoint/2010/main" val="3459386777"/>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2" r:id="rId3"/>
    <p:sldLayoutId id="2147483663" r:id="rId4"/>
    <p:sldLayoutId id="2147483664" r:id="rId5"/>
    <p:sldLayoutId id="2147483665" r:id="rId6"/>
    <p:sldLayoutId id="2147483650" r:id="rId7"/>
    <p:sldLayoutId id="2147483666" r:id="rId8"/>
    <p:sldLayoutId id="2147483652" r:id="rId9"/>
  </p:sldLayoutIdLst>
  <p:txStyles>
    <p:titleStyle>
      <a:lvl1pPr algn="l" defTabSz="457200" rtl="0" eaLnBrk="1" latinLnBrk="0" hangingPunct="1">
        <a:spcBef>
          <a:spcPct val="0"/>
        </a:spcBef>
        <a:buNone/>
        <a:defRPr sz="3600" b="1" i="0" kern="1200">
          <a:solidFill>
            <a:srgbClr val="333333"/>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000" b="0" i="0" kern="1200">
          <a:solidFill>
            <a:srgbClr val="333333"/>
          </a:solidFill>
          <a:latin typeface="+mn-lt"/>
          <a:ea typeface="+mn-ea"/>
          <a:cs typeface="Gotham Book"/>
        </a:defRPr>
      </a:lvl1pPr>
      <a:lvl2pPr marL="742950" indent="-285750" algn="l" defTabSz="457200" rtl="0" eaLnBrk="1" latinLnBrk="0" hangingPunct="1">
        <a:spcBef>
          <a:spcPct val="20000"/>
        </a:spcBef>
        <a:buFont typeface="Arial"/>
        <a:buChar char="–"/>
        <a:defRPr sz="1800" b="0" i="0" kern="1200">
          <a:solidFill>
            <a:srgbClr val="333333"/>
          </a:solidFill>
          <a:latin typeface="+mn-lt"/>
          <a:ea typeface="+mn-ea"/>
          <a:cs typeface="Gotham Book"/>
        </a:defRPr>
      </a:lvl2pPr>
      <a:lvl3pPr marL="1143000" indent="-228600" algn="l" defTabSz="457200" rtl="0" eaLnBrk="1" latinLnBrk="0" hangingPunct="1">
        <a:spcBef>
          <a:spcPct val="20000"/>
        </a:spcBef>
        <a:buFont typeface="Arial"/>
        <a:buChar char="•"/>
        <a:defRPr sz="1600" b="0" i="0" kern="1200">
          <a:solidFill>
            <a:srgbClr val="333333"/>
          </a:solidFill>
          <a:latin typeface="+mn-lt"/>
          <a:ea typeface="+mn-ea"/>
          <a:cs typeface="Gotham Book"/>
        </a:defRPr>
      </a:lvl3pPr>
      <a:lvl4pPr marL="1600200" indent="-228600" algn="l" defTabSz="457200" rtl="0" eaLnBrk="1" latinLnBrk="0" hangingPunct="1">
        <a:spcBef>
          <a:spcPct val="20000"/>
        </a:spcBef>
        <a:buFont typeface="Arial"/>
        <a:buChar char="–"/>
        <a:defRPr sz="1400" b="0" i="0" kern="1200">
          <a:solidFill>
            <a:srgbClr val="333333"/>
          </a:solidFill>
          <a:latin typeface="+mn-lt"/>
          <a:ea typeface="+mn-ea"/>
          <a:cs typeface="Gotham Book"/>
        </a:defRPr>
      </a:lvl4pPr>
      <a:lvl5pPr marL="2057400" indent="-228600" algn="l" defTabSz="457200" rtl="0" eaLnBrk="1" latinLnBrk="0" hangingPunct="1">
        <a:spcBef>
          <a:spcPct val="20000"/>
        </a:spcBef>
        <a:buFont typeface="Arial"/>
        <a:buChar char="»"/>
        <a:defRPr sz="1400" b="0" i="0" kern="1200">
          <a:solidFill>
            <a:srgbClr val="333333"/>
          </a:solidFill>
          <a:latin typeface="+mn-lt"/>
          <a:ea typeface="+mn-ea"/>
          <a:cs typeface="Gotham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www.localinstitutes.cii.co.uk/leeds/home/events/forthcoming-event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hyperlink" Target="https://www.localinstitutes.cii.co.uk/leeds/home/events/2021/cpd-festival-week-technology/cpd-festival-week-the-future-of-insurance-and-your-place-in-it/" TargetMode="Externa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hyperlink" Target="https://www.localinstitutes.cii.co.uk/leeds/home/events/2021/cpd-festival-week-technology/cpd-festival-week-digital-data-storage/" TargetMode="External"/><Relationship Id="rId1" Type="http://schemas.openxmlformats.org/officeDocument/2006/relationships/slideLayout" Target="../slideLayouts/slideLayout7.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hyperlink" Target="https://www.localinstitutes.cii.co.uk/leeds/home/events/2021/cpd-festival-week-technology/cpd-festival-week-insurance-fraud-using-technology-to-fight-back/" TargetMode="External"/><Relationship Id="rId1" Type="http://schemas.openxmlformats.org/officeDocument/2006/relationships/slideLayout" Target="../slideLayouts/slideLayout7.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_rels/slide6.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16.jpeg"/><Relationship Id="rId7" Type="http://schemas.openxmlformats.org/officeDocument/2006/relationships/diagramColors" Target="../diagrams/colors7.xml"/><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hyperlink" Target="https://www.localinstitutes.cii.co.uk/leeds/home/events/2021/cpd-festival-week-technology/cpd-festival-week-regtech-risk-management-and-the-future-of-regulation/" TargetMode="External"/><Relationship Id="rId1" Type="http://schemas.openxmlformats.org/officeDocument/2006/relationships/slideLayout" Target="../slideLayouts/slideLayout9.xml"/><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9.xml"/><Relationship Id="rId13" Type="http://schemas.openxmlformats.org/officeDocument/2006/relationships/hyperlink" Target="https://www.localinstitutes.cii.co.uk/leeds/home/events/2021/cpd-festival-week-technology/cpd-festival-week-hacking-the-new-sting/" TargetMode="External"/><Relationship Id="rId3" Type="http://schemas.openxmlformats.org/officeDocument/2006/relationships/diagramData" Target="../diagrams/data8.xml"/><Relationship Id="rId7" Type="http://schemas.microsoft.com/office/2007/relationships/diagramDrawing" Target="../diagrams/drawing8.xml"/><Relationship Id="rId12" Type="http://schemas.microsoft.com/office/2007/relationships/diagramDrawing" Target="../diagrams/drawing9.xml"/><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diagramColors" Target="../diagrams/colors8.xml"/><Relationship Id="rId11" Type="http://schemas.openxmlformats.org/officeDocument/2006/relationships/diagramColors" Target="../diagrams/colors9.xml"/><Relationship Id="rId5" Type="http://schemas.openxmlformats.org/officeDocument/2006/relationships/diagramQuickStyle" Target="../diagrams/quickStyle8.xml"/><Relationship Id="rId10" Type="http://schemas.openxmlformats.org/officeDocument/2006/relationships/diagramQuickStyle" Target="../diagrams/quickStyle9.xml"/><Relationship Id="rId4" Type="http://schemas.openxmlformats.org/officeDocument/2006/relationships/diagramLayout" Target="../diagrams/layout8.xml"/><Relationship Id="rId9" Type="http://schemas.openxmlformats.org/officeDocument/2006/relationships/diagramLayout" Target="../diagrams/layout9.xml"/></Relationships>
</file>

<file path=ppt/slides/_rels/slide9.xml.rels><?xml version="1.0" encoding="UTF-8" standalone="yes"?>
<Relationships xmlns="http://schemas.openxmlformats.org/package/2006/relationships"><Relationship Id="rId3" Type="http://schemas.openxmlformats.org/officeDocument/2006/relationships/hyperlink" Target="https://touchstonesupport.org.uk/" TargetMode="External"/><Relationship Id="rId2" Type="http://schemas.openxmlformats.org/officeDocument/2006/relationships/hyperlink" Target="https://www.theinsurancecharities.org.uk/" TargetMode="External"/><Relationship Id="rId1" Type="http://schemas.openxmlformats.org/officeDocument/2006/relationships/slideLayout" Target="../slideLayouts/slideLayout2.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hyperlink" Target="https://uk.virginmoneygiving.com/IILPresiden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4167" y="1621491"/>
            <a:ext cx="6359449" cy="2771840"/>
          </a:xfrm>
        </p:spPr>
        <p:txBody>
          <a:bodyPr/>
          <a:lstStyle/>
          <a:p>
            <a:r>
              <a:rPr lang="en-US" b="1" dirty="0">
                <a:latin typeface="Arial"/>
                <a:cs typeface="Arial"/>
              </a:rPr>
              <a:t>Technology Week</a:t>
            </a:r>
            <a:br>
              <a:rPr lang="en-US" sz="4400" b="1" dirty="0">
                <a:latin typeface="Arial"/>
                <a:cs typeface="Arial"/>
              </a:rPr>
            </a:br>
            <a:r>
              <a:rPr lang="en-US" sz="3600" b="0" dirty="0">
                <a:latin typeface="Arial"/>
                <a:cs typeface="Arial"/>
              </a:rPr>
              <a:t>Programme of Events</a:t>
            </a:r>
            <a:br>
              <a:rPr lang="en-US" b="1" dirty="0">
                <a:latin typeface="Arial"/>
                <a:cs typeface="Arial"/>
              </a:rPr>
            </a:br>
            <a:endParaRPr lang="en-US" b="1" dirty="0">
              <a:latin typeface="Arial"/>
              <a:cs typeface="Arial"/>
            </a:endParaRPr>
          </a:p>
        </p:txBody>
      </p:sp>
      <p:sp>
        <p:nvSpPr>
          <p:cNvPr id="5" name="Subtitle 4">
            <a:extLst>
              <a:ext uri="{FF2B5EF4-FFF2-40B4-BE49-F238E27FC236}">
                <a16:creationId xmlns:a16="http://schemas.microsoft.com/office/drawing/2014/main" id="{70E52525-01BA-408A-818E-F891CFEDDACC}"/>
              </a:ext>
            </a:extLst>
          </p:cNvPr>
          <p:cNvSpPr>
            <a:spLocks noGrp="1"/>
          </p:cNvSpPr>
          <p:nvPr>
            <p:ph type="subTitle" idx="4294967295"/>
          </p:nvPr>
        </p:nvSpPr>
        <p:spPr>
          <a:xfrm>
            <a:off x="244167" y="3522009"/>
            <a:ext cx="7635809" cy="1314450"/>
          </a:xfrm>
        </p:spPr>
        <p:txBody>
          <a:bodyPr>
            <a:normAutofit/>
          </a:bodyPr>
          <a:lstStyle/>
          <a:p>
            <a:pPr marL="0" indent="0">
              <a:buNone/>
            </a:pPr>
            <a:r>
              <a:rPr lang="en-GB" dirty="0"/>
              <a:t>More details on our upcoming CPD Festival Week</a:t>
            </a:r>
          </a:p>
          <a:p>
            <a:pPr marL="0" indent="0">
              <a:buNone/>
            </a:pPr>
            <a:r>
              <a:rPr lang="en-GB" b="1" dirty="0"/>
              <a:t>Week commencing: 19</a:t>
            </a:r>
            <a:r>
              <a:rPr lang="en-GB" b="1" baseline="30000" dirty="0"/>
              <a:t>th</a:t>
            </a:r>
            <a:r>
              <a:rPr lang="en-GB" b="1" dirty="0"/>
              <a:t> April 2021</a:t>
            </a:r>
          </a:p>
          <a:p>
            <a:pPr marL="0" indent="0">
              <a:buNone/>
            </a:pPr>
            <a:r>
              <a:rPr lang="en-GB" dirty="0"/>
              <a:t>All bookings to be made via the website </a:t>
            </a:r>
            <a:r>
              <a:rPr lang="en-GB" dirty="0">
                <a:hlinkClick r:id="rId2"/>
              </a:rPr>
              <a:t>HERE</a:t>
            </a:r>
            <a:r>
              <a:rPr lang="en-GB" dirty="0"/>
              <a:t>. </a:t>
            </a:r>
          </a:p>
          <a:p>
            <a:pPr marL="0" indent="0">
              <a:buNone/>
            </a:pPr>
            <a:endParaRPr lang="en-GB" b="1" dirty="0"/>
          </a:p>
        </p:txBody>
      </p:sp>
    </p:spTree>
    <p:extLst>
      <p:ext uri="{BB962C8B-B14F-4D97-AF65-F5344CB8AC3E}">
        <p14:creationId xmlns:p14="http://schemas.microsoft.com/office/powerpoint/2010/main" val="41908451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50B63DF-56A7-4B5F-ACFA-098B2BE3A6B8}"/>
              </a:ext>
            </a:extLst>
          </p:cNvPr>
          <p:cNvSpPr>
            <a:spLocks noGrp="1"/>
          </p:cNvSpPr>
          <p:nvPr>
            <p:ph type="title"/>
          </p:nvPr>
        </p:nvSpPr>
        <p:spPr>
          <a:xfrm>
            <a:off x="168088" y="25451"/>
            <a:ext cx="8229600" cy="857250"/>
          </a:xfrm>
        </p:spPr>
        <p:txBody>
          <a:bodyPr/>
          <a:lstStyle/>
          <a:p>
            <a:r>
              <a:rPr lang="en-GB" sz="2800" dirty="0"/>
              <a:t>A festival of CPD at the push of a button</a:t>
            </a:r>
          </a:p>
        </p:txBody>
      </p:sp>
      <p:sp>
        <p:nvSpPr>
          <p:cNvPr id="4" name="Content Placeholder 3">
            <a:extLst>
              <a:ext uri="{FF2B5EF4-FFF2-40B4-BE49-F238E27FC236}">
                <a16:creationId xmlns:a16="http://schemas.microsoft.com/office/drawing/2014/main" id="{EFD9EE3A-7246-4D7D-885F-BDC495B7EBAF}"/>
              </a:ext>
            </a:extLst>
          </p:cNvPr>
          <p:cNvSpPr>
            <a:spLocks noGrp="1"/>
          </p:cNvSpPr>
          <p:nvPr>
            <p:ph idx="1"/>
          </p:nvPr>
        </p:nvSpPr>
        <p:spPr>
          <a:xfrm>
            <a:off x="242047" y="730462"/>
            <a:ext cx="6703360" cy="3740685"/>
          </a:xfrm>
        </p:spPr>
        <p:txBody>
          <a:bodyPr>
            <a:normAutofit lnSpcReduction="10000"/>
          </a:bodyPr>
          <a:lstStyle/>
          <a:p>
            <a:pPr marL="0" indent="0" algn="l">
              <a:buNone/>
            </a:pPr>
            <a:r>
              <a:rPr lang="en-GB" sz="1400" b="0" i="0" dirty="0">
                <a:solidFill>
                  <a:srgbClr val="30373A"/>
                </a:solidFill>
                <a:effectLst/>
                <a:latin typeface="Arial" panose="020B0604020202020204" pitchFamily="34" charset="0"/>
              </a:rPr>
              <a:t>In September 2020 the Insurance Institute of Leeds took the innovative step of hosting </a:t>
            </a:r>
            <a:r>
              <a:rPr lang="en-GB" sz="1400" dirty="0">
                <a:solidFill>
                  <a:srgbClr val="30373A"/>
                </a:solidFill>
                <a:latin typeface="Arial" panose="020B0604020202020204" pitchFamily="34" charset="0"/>
              </a:rPr>
              <a:t>a ‘festival of CPD’, embracing the new virtual world to provide a range of key learning and development sessions on a common theme.</a:t>
            </a:r>
          </a:p>
          <a:p>
            <a:pPr marL="0" indent="0" algn="l">
              <a:buNone/>
            </a:pPr>
            <a:br>
              <a:rPr lang="en-GB" sz="1400" dirty="0">
                <a:solidFill>
                  <a:srgbClr val="30373A"/>
                </a:solidFill>
                <a:latin typeface="Arial" panose="020B0604020202020204" pitchFamily="34" charset="0"/>
              </a:rPr>
            </a:br>
            <a:r>
              <a:rPr lang="en-GB" sz="1400" dirty="0">
                <a:solidFill>
                  <a:srgbClr val="30373A"/>
                </a:solidFill>
                <a:latin typeface="Arial" panose="020B0604020202020204" pitchFamily="34" charset="0"/>
              </a:rPr>
              <a:t>The week proved so successful </a:t>
            </a:r>
            <a:r>
              <a:rPr lang="en-GB" sz="1400" b="0" i="0" dirty="0">
                <a:solidFill>
                  <a:srgbClr val="30373A"/>
                </a:solidFill>
                <a:effectLst/>
                <a:latin typeface="Arial" panose="020B0604020202020204" pitchFamily="34" charset="0"/>
              </a:rPr>
              <a:t>we have arranged another edition for the week commencing 19th April 2021, hosting seven CPD webinars covering a wide range of topics on a common thread: </a:t>
            </a:r>
            <a:r>
              <a:rPr lang="en-GB" sz="1400" b="1" i="0" dirty="0">
                <a:solidFill>
                  <a:srgbClr val="30373A"/>
                </a:solidFill>
                <a:effectLst/>
                <a:latin typeface="Arial" panose="020B0604020202020204" pitchFamily="34" charset="0"/>
              </a:rPr>
              <a:t>Technology, and its impact and importance in the insurance profession.</a:t>
            </a:r>
          </a:p>
          <a:p>
            <a:pPr marL="0" indent="0" algn="l">
              <a:buNone/>
            </a:pPr>
            <a:br>
              <a:rPr lang="en-GB" sz="1400" b="1" dirty="0">
                <a:solidFill>
                  <a:srgbClr val="30373A"/>
                </a:solidFill>
                <a:latin typeface="Arial" panose="020B0604020202020204" pitchFamily="34" charset="0"/>
              </a:rPr>
            </a:br>
            <a:r>
              <a:rPr lang="en-GB" sz="1400" dirty="0">
                <a:solidFill>
                  <a:srgbClr val="30373A"/>
                </a:solidFill>
                <a:latin typeface="Arial" panose="020B0604020202020204" pitchFamily="34" charset="0"/>
              </a:rPr>
              <a:t>There is something for everyone across the week, with our key speakers covering essential topics such as insurance fraud, hacking, data storage and cyber security. </a:t>
            </a:r>
          </a:p>
          <a:p>
            <a:pPr marL="0" indent="0" algn="l">
              <a:buNone/>
            </a:pPr>
            <a:endParaRPr lang="en-GB" sz="1400" i="0" dirty="0">
              <a:solidFill>
                <a:srgbClr val="30373A"/>
              </a:solidFill>
              <a:effectLst/>
              <a:latin typeface="Arial" panose="020B0604020202020204" pitchFamily="34" charset="0"/>
            </a:endParaRPr>
          </a:p>
          <a:p>
            <a:pPr marL="0" indent="0" algn="l">
              <a:buNone/>
            </a:pPr>
            <a:r>
              <a:rPr lang="en-GB" sz="1400" dirty="0">
                <a:solidFill>
                  <a:srgbClr val="30373A"/>
                </a:solidFill>
                <a:latin typeface="Arial" panose="020B0604020202020204" pitchFamily="34" charset="0"/>
              </a:rPr>
              <a:t>This brochure provides details of all webinars and links to book your place at the virtual table. Events are likely to prove popular, so please act quickly to secure your place. </a:t>
            </a:r>
            <a:endParaRPr lang="en-GB" sz="1400" i="0" dirty="0">
              <a:solidFill>
                <a:srgbClr val="30373A"/>
              </a:solidFill>
              <a:effectLst/>
              <a:latin typeface="Arial" panose="020B0604020202020204" pitchFamily="34" charset="0"/>
            </a:endParaRPr>
          </a:p>
          <a:p>
            <a:pPr marL="0" indent="0" algn="l">
              <a:buNone/>
            </a:pPr>
            <a:br>
              <a:rPr lang="en-GB" sz="1400" b="1" i="0" dirty="0">
                <a:solidFill>
                  <a:srgbClr val="30373A"/>
                </a:solidFill>
                <a:effectLst/>
                <a:latin typeface="Arial" panose="020B0604020202020204" pitchFamily="34" charset="0"/>
              </a:rPr>
            </a:br>
            <a:endParaRPr lang="en-GB" sz="1400" b="1" i="0" dirty="0">
              <a:solidFill>
                <a:srgbClr val="30373A"/>
              </a:solidFill>
              <a:effectLst/>
              <a:latin typeface="Arial" panose="020B0604020202020204" pitchFamily="34" charset="0"/>
            </a:endParaRPr>
          </a:p>
          <a:p>
            <a:pPr marL="0" indent="0">
              <a:buNone/>
            </a:pPr>
            <a:endParaRPr lang="en-GB" dirty="0"/>
          </a:p>
        </p:txBody>
      </p:sp>
      <p:pic>
        <p:nvPicPr>
          <p:cNvPr id="8" name="Picture 7" descr="A picture containing person, wall, clothing, person&#10;&#10;Description automatically generated">
            <a:extLst>
              <a:ext uri="{FF2B5EF4-FFF2-40B4-BE49-F238E27FC236}">
                <a16:creationId xmlns:a16="http://schemas.microsoft.com/office/drawing/2014/main" id="{67170BE5-C00A-40BA-92F5-FDBBBEDEEB0F}"/>
              </a:ext>
            </a:extLst>
          </p:cNvPr>
          <p:cNvPicPr>
            <a:picLocks noChangeAspect="1"/>
          </p:cNvPicPr>
          <p:nvPr/>
        </p:nvPicPr>
        <p:blipFill>
          <a:blip r:embed="rId3"/>
          <a:stretch>
            <a:fillRect/>
          </a:stretch>
        </p:blipFill>
        <p:spPr>
          <a:xfrm>
            <a:off x="7268216" y="814987"/>
            <a:ext cx="1377003" cy="2383437"/>
          </a:xfrm>
          <a:prstGeom prst="rect">
            <a:avLst/>
          </a:prstGeom>
        </p:spPr>
      </p:pic>
      <p:sp>
        <p:nvSpPr>
          <p:cNvPr id="9" name="TextBox 8">
            <a:extLst>
              <a:ext uri="{FF2B5EF4-FFF2-40B4-BE49-F238E27FC236}">
                <a16:creationId xmlns:a16="http://schemas.microsoft.com/office/drawing/2014/main" id="{8496C4BB-7BD1-44A9-8B2C-74B5398D5936}"/>
              </a:ext>
            </a:extLst>
          </p:cNvPr>
          <p:cNvSpPr txBox="1"/>
          <p:nvPr/>
        </p:nvSpPr>
        <p:spPr>
          <a:xfrm>
            <a:off x="7143790" y="3229160"/>
            <a:ext cx="1625853" cy="923330"/>
          </a:xfrm>
          <a:prstGeom prst="rect">
            <a:avLst/>
          </a:prstGeom>
          <a:noFill/>
        </p:spPr>
        <p:txBody>
          <a:bodyPr wrap="square" rtlCol="0">
            <a:spAutoFit/>
          </a:bodyPr>
          <a:lstStyle/>
          <a:p>
            <a:pPr algn="ctr"/>
            <a:r>
              <a:rPr lang="en-GB" sz="1200" dirty="0"/>
              <a:t>Melanie Jordan FCII</a:t>
            </a:r>
            <a:br>
              <a:rPr lang="en-GB" sz="1200" dirty="0"/>
            </a:br>
            <a:r>
              <a:rPr lang="en-GB" sz="1200" dirty="0"/>
              <a:t>President, Insurance Institute of Leeds</a:t>
            </a:r>
          </a:p>
          <a:p>
            <a:endParaRPr lang="en-GB" dirty="0"/>
          </a:p>
        </p:txBody>
      </p:sp>
    </p:spTree>
    <p:extLst>
      <p:ext uri="{BB962C8B-B14F-4D97-AF65-F5344CB8AC3E}">
        <p14:creationId xmlns:p14="http://schemas.microsoft.com/office/powerpoint/2010/main" val="4993201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50B63DF-56A7-4B5F-ACFA-098B2BE3A6B8}"/>
              </a:ext>
            </a:extLst>
          </p:cNvPr>
          <p:cNvSpPr>
            <a:spLocks noGrp="1"/>
          </p:cNvSpPr>
          <p:nvPr>
            <p:ph type="title"/>
          </p:nvPr>
        </p:nvSpPr>
        <p:spPr>
          <a:xfrm>
            <a:off x="168088" y="25451"/>
            <a:ext cx="8229600" cy="857250"/>
          </a:xfrm>
        </p:spPr>
        <p:txBody>
          <a:bodyPr/>
          <a:lstStyle/>
          <a:p>
            <a:r>
              <a:rPr lang="en-GB" sz="2800" dirty="0"/>
              <a:t>The Future of Insurance and Your  Place in it</a:t>
            </a:r>
          </a:p>
        </p:txBody>
      </p:sp>
      <p:sp>
        <p:nvSpPr>
          <p:cNvPr id="4" name="Content Placeholder 3">
            <a:extLst>
              <a:ext uri="{FF2B5EF4-FFF2-40B4-BE49-F238E27FC236}">
                <a16:creationId xmlns:a16="http://schemas.microsoft.com/office/drawing/2014/main" id="{EFD9EE3A-7246-4D7D-885F-BDC495B7EBAF}"/>
              </a:ext>
            </a:extLst>
          </p:cNvPr>
          <p:cNvSpPr>
            <a:spLocks noGrp="1"/>
          </p:cNvSpPr>
          <p:nvPr>
            <p:ph idx="1"/>
          </p:nvPr>
        </p:nvSpPr>
        <p:spPr>
          <a:xfrm>
            <a:off x="242047" y="730462"/>
            <a:ext cx="6703360" cy="3740685"/>
          </a:xfrm>
        </p:spPr>
        <p:txBody>
          <a:bodyPr>
            <a:normAutofit fontScale="32500" lnSpcReduction="20000"/>
          </a:bodyPr>
          <a:lstStyle/>
          <a:p>
            <a:pPr marL="0" indent="0" algn="l">
              <a:buNone/>
            </a:pPr>
            <a:r>
              <a:rPr lang="en-GB" sz="2800" b="0" i="0" dirty="0">
                <a:solidFill>
                  <a:srgbClr val="30373A"/>
                </a:solidFill>
                <a:effectLst/>
                <a:latin typeface="Arial" panose="020B0604020202020204" pitchFamily="34" charset="0"/>
              </a:rPr>
              <a:t>David will draw on his 35 years of experience in technology, strategy and futures roles, much of which has been focussed on the insurance industry, to illustrate how IT is set to change not just how we do things but the very substance of what we do.</a:t>
            </a:r>
          </a:p>
          <a:p>
            <a:pPr marL="0" indent="0" algn="l">
              <a:buNone/>
            </a:pPr>
            <a:endParaRPr lang="en-GB" sz="2800" b="0" i="0" dirty="0">
              <a:solidFill>
                <a:srgbClr val="30373A"/>
              </a:solidFill>
              <a:effectLst/>
              <a:latin typeface="Arial" panose="020B0604020202020204" pitchFamily="34" charset="0"/>
            </a:endParaRPr>
          </a:p>
          <a:p>
            <a:pPr marL="0" indent="0" algn="l">
              <a:buNone/>
            </a:pPr>
            <a:r>
              <a:rPr lang="en-GB" sz="2800" b="0" i="0" dirty="0">
                <a:solidFill>
                  <a:srgbClr val="30373A"/>
                </a:solidFill>
                <a:effectLst/>
                <a:latin typeface="Arial" panose="020B0604020202020204" pitchFamily="34" charset="0"/>
              </a:rPr>
              <a:t>He will look at both new and emerging technologies to illustrate this point. His foresight is gathered through Global Futures and Foresight by their in-house research team and through many engagements with Insurance firms both in the UK and abroad.</a:t>
            </a:r>
          </a:p>
          <a:p>
            <a:pPr marL="0" indent="0" algn="l">
              <a:buNone/>
            </a:pPr>
            <a:endParaRPr lang="en-GB" sz="2800" b="0" i="0" dirty="0">
              <a:solidFill>
                <a:srgbClr val="30373A"/>
              </a:solidFill>
              <a:effectLst/>
              <a:latin typeface="Arial" panose="020B0604020202020204" pitchFamily="34" charset="0"/>
            </a:endParaRPr>
          </a:p>
          <a:p>
            <a:pPr marL="0" indent="0" algn="l">
              <a:buNone/>
            </a:pPr>
            <a:r>
              <a:rPr lang="en-GB" sz="2800" b="0" i="0" dirty="0">
                <a:solidFill>
                  <a:srgbClr val="30373A"/>
                </a:solidFill>
                <a:effectLst/>
                <a:latin typeface="Arial" panose="020B0604020202020204" pitchFamily="34" charset="0"/>
              </a:rPr>
              <a:t>His purpose is to inspire his audience to embrace change and by so doing better prepare for the future.</a:t>
            </a:r>
          </a:p>
          <a:p>
            <a:pPr marL="0" indent="0" algn="l">
              <a:buNone/>
            </a:pPr>
            <a:endParaRPr lang="en-GB" sz="2800" b="1" i="0" dirty="0">
              <a:solidFill>
                <a:srgbClr val="30373A"/>
              </a:solidFill>
              <a:effectLst/>
              <a:latin typeface="Arial" panose="020B0604020202020204" pitchFamily="34" charset="0"/>
            </a:endParaRPr>
          </a:p>
          <a:p>
            <a:pPr marL="0" indent="0">
              <a:buNone/>
            </a:pPr>
            <a:r>
              <a:rPr lang="en-GB" sz="2800" b="1" i="0" dirty="0">
                <a:solidFill>
                  <a:srgbClr val="30373A"/>
                </a:solidFill>
                <a:effectLst/>
                <a:latin typeface="Arial" panose="020B0604020202020204" pitchFamily="34" charset="0"/>
              </a:rPr>
              <a:t>Learning objectives</a:t>
            </a:r>
            <a:br>
              <a:rPr lang="en-GB" sz="2800" b="0" i="0" dirty="0">
                <a:solidFill>
                  <a:srgbClr val="30373A"/>
                </a:solidFill>
                <a:effectLst/>
                <a:latin typeface="Arial" panose="020B0604020202020204" pitchFamily="34" charset="0"/>
              </a:rPr>
            </a:br>
            <a:r>
              <a:rPr lang="en-GB" sz="2800" b="0" i="0" dirty="0">
                <a:solidFill>
                  <a:srgbClr val="30373A"/>
                </a:solidFill>
                <a:effectLst/>
                <a:latin typeface="Arial" panose="020B0604020202020204" pitchFamily="34" charset="0"/>
              </a:rPr>
              <a:t>By the end of the session, attendees will:</a:t>
            </a:r>
          </a:p>
          <a:p>
            <a:r>
              <a:rPr lang="en-GB" sz="2800" b="0" i="0" dirty="0">
                <a:solidFill>
                  <a:srgbClr val="30373A"/>
                </a:solidFill>
                <a:effectLst/>
                <a:latin typeface="Arial" panose="020B0604020202020204" pitchFamily="34" charset="0"/>
              </a:rPr>
              <a:t>Learn how technologies will increasingly disrupt the Insurance sector.</a:t>
            </a:r>
            <a:endParaRPr lang="en-GB" sz="2800" dirty="0">
              <a:solidFill>
                <a:srgbClr val="30373A"/>
              </a:solidFill>
              <a:latin typeface="Arial" panose="020B0604020202020204" pitchFamily="34" charset="0"/>
            </a:endParaRPr>
          </a:p>
          <a:p>
            <a:r>
              <a:rPr lang="en-GB" sz="2800" b="0" i="0" dirty="0">
                <a:solidFill>
                  <a:srgbClr val="30373A"/>
                </a:solidFill>
                <a:effectLst/>
                <a:latin typeface="Arial" panose="020B0604020202020204" pitchFamily="34" charset="0"/>
              </a:rPr>
              <a:t>Learn how to run a 3 Horizon exercise to understand how technologies will impact the insurance sector in the long, medium and short-term and how they will likely impact your own firm.</a:t>
            </a:r>
            <a:endParaRPr lang="en-GB" sz="2800" dirty="0">
              <a:solidFill>
                <a:srgbClr val="30373A"/>
              </a:solidFill>
              <a:latin typeface="Arial" panose="020B0604020202020204" pitchFamily="34" charset="0"/>
            </a:endParaRPr>
          </a:p>
          <a:p>
            <a:r>
              <a:rPr lang="en-GB" sz="2800" b="0" i="0" dirty="0">
                <a:solidFill>
                  <a:srgbClr val="30373A"/>
                </a:solidFill>
                <a:effectLst/>
                <a:latin typeface="Arial" panose="020B0604020202020204" pitchFamily="34" charset="0"/>
              </a:rPr>
              <a:t>Understand what is required to personally thrive and be a positive contributor in a dynamically changing insurance sector.</a:t>
            </a:r>
          </a:p>
          <a:p>
            <a:pPr marL="0" indent="0" algn="l">
              <a:buNone/>
            </a:pPr>
            <a:endParaRPr lang="en-GB" sz="2800" b="1" i="0" dirty="0">
              <a:solidFill>
                <a:srgbClr val="30373A"/>
              </a:solidFill>
              <a:effectLst/>
              <a:latin typeface="Arial" panose="020B0604020202020204" pitchFamily="34" charset="0"/>
            </a:endParaRPr>
          </a:p>
          <a:p>
            <a:pPr marL="0" indent="0" algn="l">
              <a:buNone/>
            </a:pPr>
            <a:r>
              <a:rPr lang="en-GB" sz="2600" b="1" i="0" dirty="0">
                <a:solidFill>
                  <a:srgbClr val="30373A"/>
                </a:solidFill>
                <a:effectLst/>
                <a:latin typeface="Arial" panose="020B0604020202020204" pitchFamily="34" charset="0"/>
              </a:rPr>
              <a:t>Speaker biography</a:t>
            </a:r>
            <a:br>
              <a:rPr lang="en-GB" sz="2600" b="0" i="0" dirty="0">
                <a:solidFill>
                  <a:srgbClr val="30373A"/>
                </a:solidFill>
                <a:effectLst/>
                <a:latin typeface="Arial" panose="020B0604020202020204" pitchFamily="34" charset="0"/>
              </a:rPr>
            </a:br>
            <a:r>
              <a:rPr lang="en-GB" sz="2600" b="0" i="0" dirty="0">
                <a:solidFill>
                  <a:srgbClr val="30373A"/>
                </a:solidFill>
                <a:effectLst/>
                <a:latin typeface="Arial" panose="020B0604020202020204" pitchFamily="34" charset="0"/>
              </a:rPr>
              <a:t>David Smith is the Chief Executive and Futurist at Global Futures and Foresight, a futures research firm, based in London, which he has led for the past 14 years. He has over 35 years of marketing, leadership and strategy experience, in global IT and IT services firms and was responsible for the strategy of a $2bn global financial services business focussed on Insurance.</a:t>
            </a:r>
          </a:p>
          <a:p>
            <a:pPr marL="0" indent="0" algn="l">
              <a:buNone/>
            </a:pPr>
            <a:br>
              <a:rPr lang="en-GB" sz="2600" b="0" i="0" dirty="0">
                <a:solidFill>
                  <a:srgbClr val="30373A"/>
                </a:solidFill>
                <a:effectLst/>
                <a:latin typeface="Arial" panose="020B0604020202020204" pitchFamily="34" charset="0"/>
              </a:rPr>
            </a:br>
            <a:r>
              <a:rPr lang="en-GB" sz="2600" b="0" i="0" dirty="0">
                <a:solidFill>
                  <a:srgbClr val="30373A"/>
                </a:solidFill>
                <a:effectLst/>
                <a:latin typeface="Arial" panose="020B0604020202020204" pitchFamily="34" charset="0"/>
              </a:rPr>
              <a:t>He is a regular speaker at Business Schools, associations and industry events and on a number of occasions for the CII across the UK, addressing over 40 conferences a year and publishes a number of forward -looking reports each year (www.thegff.com). In May last year he reported on the likely long-term consequences of COVID-19 on 40 industry sectors, including the insurance sector and insurance brokers, on consumers across 12 sectors and on the economy.</a:t>
            </a:r>
          </a:p>
          <a:p>
            <a:pPr marL="0" indent="0" algn="l">
              <a:buNone/>
            </a:pPr>
            <a:br>
              <a:rPr lang="en-GB" sz="2600" b="0" i="0" dirty="0">
                <a:solidFill>
                  <a:srgbClr val="30373A"/>
                </a:solidFill>
                <a:effectLst/>
                <a:latin typeface="Arial" panose="020B0604020202020204" pitchFamily="34" charset="0"/>
              </a:rPr>
            </a:br>
            <a:r>
              <a:rPr lang="en-GB" sz="2600" b="0" i="0" dirty="0">
                <a:solidFill>
                  <a:srgbClr val="30373A"/>
                </a:solidFill>
                <a:effectLst/>
                <a:latin typeface="Arial" panose="020B0604020202020204" pitchFamily="34" charset="0"/>
              </a:rPr>
              <a:t>He is currently a member of the IT Lab of the US Professional Insurance Agents association. He also worked with ACORD for 8 years to raise the strategic importance of data in Insurance firms and last year undertook research with CIO’s of the top insurance firms in the city.</a:t>
            </a:r>
          </a:p>
          <a:p>
            <a:pPr marL="0" indent="0">
              <a:buNone/>
            </a:pPr>
            <a:endParaRPr lang="en-GB" dirty="0"/>
          </a:p>
        </p:txBody>
      </p:sp>
      <p:graphicFrame>
        <p:nvGraphicFramePr>
          <p:cNvPr id="5" name="Diagram 4">
            <a:extLst>
              <a:ext uri="{FF2B5EF4-FFF2-40B4-BE49-F238E27FC236}">
                <a16:creationId xmlns:a16="http://schemas.microsoft.com/office/drawing/2014/main" id="{1ACC82B0-C5D9-4050-A408-6FE495C9AEC0}"/>
              </a:ext>
            </a:extLst>
          </p:cNvPr>
          <p:cNvGraphicFramePr/>
          <p:nvPr/>
        </p:nvGraphicFramePr>
        <p:xfrm>
          <a:off x="6945407" y="1850838"/>
          <a:ext cx="2133600" cy="22370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a:extLst>
              <a:ext uri="{FF2B5EF4-FFF2-40B4-BE49-F238E27FC236}">
                <a16:creationId xmlns:a16="http://schemas.microsoft.com/office/drawing/2014/main" id="{CB97903B-ED00-4D20-9ADC-6DAACC1B4404}"/>
              </a:ext>
            </a:extLst>
          </p:cNvPr>
          <p:cNvGraphicFramePr/>
          <p:nvPr/>
        </p:nvGraphicFramePr>
        <p:xfrm>
          <a:off x="6962216" y="802876"/>
          <a:ext cx="2099982" cy="93371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7" name="TextBox 6">
            <a:extLst>
              <a:ext uri="{FF2B5EF4-FFF2-40B4-BE49-F238E27FC236}">
                <a16:creationId xmlns:a16="http://schemas.microsoft.com/office/drawing/2014/main" id="{84402F3B-415C-4DFD-89B0-3ABA0E18FB47}"/>
              </a:ext>
            </a:extLst>
          </p:cNvPr>
          <p:cNvSpPr txBox="1"/>
          <p:nvPr/>
        </p:nvSpPr>
        <p:spPr>
          <a:xfrm>
            <a:off x="3769099" y="4597131"/>
            <a:ext cx="1605802" cy="369332"/>
          </a:xfrm>
          <a:prstGeom prst="rect">
            <a:avLst/>
          </a:prstGeom>
          <a:noFill/>
        </p:spPr>
        <p:txBody>
          <a:bodyPr wrap="square" rtlCol="0">
            <a:spAutoFit/>
          </a:bodyPr>
          <a:lstStyle/>
          <a:p>
            <a:r>
              <a:rPr lang="en-GB" dirty="0">
                <a:solidFill>
                  <a:schemeClr val="bg1"/>
                </a:solidFill>
                <a:hlinkClick r:id="rId13">
                  <a:extLst>
                    <a:ext uri="{A12FA001-AC4F-418D-AE19-62706E023703}">
                      <ahyp:hlinkClr xmlns:ahyp="http://schemas.microsoft.com/office/drawing/2018/hyperlinkcolor" val="tx"/>
                    </a:ext>
                  </a:extLst>
                </a:hlinkClick>
              </a:rPr>
              <a:t>BOOK HERE</a:t>
            </a:r>
            <a:endParaRPr lang="en-GB" dirty="0">
              <a:solidFill>
                <a:schemeClr val="bg1"/>
              </a:solidFill>
            </a:endParaRPr>
          </a:p>
        </p:txBody>
      </p:sp>
    </p:spTree>
    <p:extLst>
      <p:ext uri="{BB962C8B-B14F-4D97-AF65-F5344CB8AC3E}">
        <p14:creationId xmlns:p14="http://schemas.microsoft.com/office/powerpoint/2010/main" val="33712277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3B1B8-4085-4EE5-A781-48469BF2B804}"/>
              </a:ext>
            </a:extLst>
          </p:cNvPr>
          <p:cNvSpPr>
            <a:spLocks noGrp="1"/>
          </p:cNvSpPr>
          <p:nvPr>
            <p:ph type="title"/>
          </p:nvPr>
        </p:nvSpPr>
        <p:spPr>
          <a:xfrm>
            <a:off x="275664" y="125296"/>
            <a:ext cx="8700247" cy="857250"/>
          </a:xfrm>
        </p:spPr>
        <p:txBody>
          <a:bodyPr/>
          <a:lstStyle/>
          <a:p>
            <a:r>
              <a:rPr lang="en-GB" sz="2800" dirty="0"/>
              <a:t>Digital Data Storage</a:t>
            </a:r>
            <a:br>
              <a:rPr lang="en-GB" dirty="0"/>
            </a:br>
            <a:r>
              <a:rPr lang="en-GB" sz="1400" b="0" dirty="0"/>
              <a:t>Its role in the FS and General Insurance Sectors, Vaccination Programme and Covid Passports</a:t>
            </a:r>
            <a:endParaRPr lang="en-GB" b="0" dirty="0"/>
          </a:p>
        </p:txBody>
      </p:sp>
      <p:sp>
        <p:nvSpPr>
          <p:cNvPr id="4" name="TextBox 3">
            <a:extLst>
              <a:ext uri="{FF2B5EF4-FFF2-40B4-BE49-F238E27FC236}">
                <a16:creationId xmlns:a16="http://schemas.microsoft.com/office/drawing/2014/main" id="{DCF2C8D6-6B91-4FC6-8F4E-185FBC43C22D}"/>
              </a:ext>
            </a:extLst>
          </p:cNvPr>
          <p:cNvSpPr txBox="1"/>
          <p:nvPr/>
        </p:nvSpPr>
        <p:spPr>
          <a:xfrm>
            <a:off x="275665" y="983457"/>
            <a:ext cx="6407523" cy="3493264"/>
          </a:xfrm>
          <a:prstGeom prst="rect">
            <a:avLst/>
          </a:prstGeom>
          <a:noFill/>
        </p:spPr>
        <p:txBody>
          <a:bodyPr wrap="square" rtlCol="0">
            <a:spAutoFit/>
          </a:bodyPr>
          <a:lstStyle/>
          <a:p>
            <a:pPr marL="0" indent="0" algn="l">
              <a:buNone/>
            </a:pPr>
            <a:r>
              <a:rPr lang="en-GB" sz="700" b="0" i="0" dirty="0">
                <a:solidFill>
                  <a:srgbClr val="30373A"/>
                </a:solidFill>
                <a:effectLst/>
                <a:latin typeface="Arial" panose="020B0604020202020204" pitchFamily="34" charset="0"/>
              </a:rPr>
              <a:t>This webinar will give a detailed insight into data storage and how people and organisations can keep their data safe in new and innovative ways, while also allowing it to be used for the creation of products and services of genuine value to the consumer.</a:t>
            </a:r>
            <a:br>
              <a:rPr lang="en-GB" sz="700" b="0" i="0" dirty="0">
                <a:solidFill>
                  <a:srgbClr val="30373A"/>
                </a:solidFill>
                <a:effectLst/>
                <a:latin typeface="Arial" panose="020B0604020202020204" pitchFamily="34" charset="0"/>
              </a:rPr>
            </a:br>
            <a:r>
              <a:rPr lang="en-GB" sz="700" b="0" i="0" dirty="0">
                <a:solidFill>
                  <a:srgbClr val="30373A"/>
                </a:solidFill>
                <a:effectLst/>
                <a:latin typeface="Arial" panose="020B0604020202020204" pitchFamily="34" charset="0"/>
              </a:rPr>
              <a:t>It will cover areas such as the capture and storage of data during the Coronavirus Vaccination programme, how data storage will enable the development and use of Covid passports. The seminar will also include the challenges and opportunities that are presented to insurance businesses and individuals in a post Covid world.</a:t>
            </a:r>
          </a:p>
          <a:p>
            <a:pPr marL="0" indent="0" algn="l">
              <a:buNone/>
            </a:pPr>
            <a:endParaRPr lang="en-GB" sz="700" b="1" i="0" dirty="0">
              <a:solidFill>
                <a:srgbClr val="30373A"/>
              </a:solidFill>
              <a:effectLst/>
              <a:latin typeface="Arial" panose="020B0604020202020204" pitchFamily="34" charset="0"/>
            </a:endParaRPr>
          </a:p>
          <a:p>
            <a:pPr marL="0" indent="0" algn="l">
              <a:buNone/>
            </a:pPr>
            <a:r>
              <a:rPr lang="en-GB" sz="700" b="1" i="0" dirty="0">
                <a:solidFill>
                  <a:srgbClr val="30373A"/>
                </a:solidFill>
                <a:effectLst/>
                <a:latin typeface="Arial" panose="020B0604020202020204" pitchFamily="34" charset="0"/>
              </a:rPr>
              <a:t>Learning Objectives</a:t>
            </a:r>
            <a:br>
              <a:rPr lang="en-GB" sz="700" b="0" i="0" dirty="0">
                <a:solidFill>
                  <a:srgbClr val="30373A"/>
                </a:solidFill>
                <a:effectLst/>
                <a:latin typeface="Arial" panose="020B0604020202020204" pitchFamily="34" charset="0"/>
              </a:rPr>
            </a:br>
            <a:r>
              <a:rPr lang="en-GB" sz="700" b="0" i="0" dirty="0">
                <a:solidFill>
                  <a:srgbClr val="30373A"/>
                </a:solidFill>
                <a:effectLst/>
                <a:latin typeface="Arial" panose="020B0604020202020204" pitchFamily="34" charset="0"/>
              </a:rPr>
              <a:t>By the end of this session, attendees will:</a:t>
            </a:r>
            <a:br>
              <a:rPr lang="en-GB" sz="700" b="0" i="0" dirty="0">
                <a:solidFill>
                  <a:srgbClr val="30373A"/>
                </a:solidFill>
                <a:effectLst/>
                <a:latin typeface="Arial" panose="020B0604020202020204" pitchFamily="34" charset="0"/>
              </a:rPr>
            </a:br>
            <a:r>
              <a:rPr lang="en-GB" sz="700" b="0" i="0" dirty="0">
                <a:solidFill>
                  <a:srgbClr val="30373A"/>
                </a:solidFill>
                <a:effectLst/>
                <a:latin typeface="Arial" panose="020B0604020202020204" pitchFamily="34" charset="0"/>
              </a:rPr>
              <a:t>- understand how people and organisations can keep their data safe</a:t>
            </a:r>
            <a:br>
              <a:rPr lang="en-GB" sz="700" b="0" i="0" dirty="0">
                <a:solidFill>
                  <a:srgbClr val="30373A"/>
                </a:solidFill>
                <a:effectLst/>
                <a:latin typeface="Arial" panose="020B0604020202020204" pitchFamily="34" charset="0"/>
              </a:rPr>
            </a:br>
            <a:r>
              <a:rPr lang="en-GB" sz="700" b="0" i="0" dirty="0">
                <a:solidFill>
                  <a:srgbClr val="30373A"/>
                </a:solidFill>
                <a:effectLst/>
                <a:latin typeface="Arial" panose="020B0604020202020204" pitchFamily="34" charset="0"/>
              </a:rPr>
              <a:t>- understand how the link between data access and product / service provision works</a:t>
            </a:r>
            <a:br>
              <a:rPr lang="en-GB" sz="700" b="0" i="0" dirty="0">
                <a:solidFill>
                  <a:srgbClr val="30373A"/>
                </a:solidFill>
                <a:effectLst/>
                <a:latin typeface="Arial" panose="020B0604020202020204" pitchFamily="34" charset="0"/>
              </a:rPr>
            </a:br>
            <a:r>
              <a:rPr lang="en-GB" sz="700" b="0" i="0" dirty="0">
                <a:solidFill>
                  <a:srgbClr val="30373A"/>
                </a:solidFill>
                <a:effectLst/>
                <a:latin typeface="Arial" panose="020B0604020202020204" pitchFamily="34" charset="0"/>
              </a:rPr>
              <a:t>- understand how secure data provision facilities can be used as a USP in insurance product offerings</a:t>
            </a:r>
            <a:br>
              <a:rPr lang="en-GB" sz="700" b="0" i="0" dirty="0">
                <a:solidFill>
                  <a:srgbClr val="30373A"/>
                </a:solidFill>
                <a:effectLst/>
                <a:latin typeface="Arial" panose="020B0604020202020204" pitchFamily="34" charset="0"/>
              </a:rPr>
            </a:br>
            <a:r>
              <a:rPr lang="en-GB" sz="700" b="0" i="0" dirty="0">
                <a:solidFill>
                  <a:srgbClr val="30373A"/>
                </a:solidFill>
                <a:effectLst/>
                <a:latin typeface="Arial" panose="020B0604020202020204" pitchFamily="34" charset="0"/>
              </a:rPr>
              <a:t>- gain an insight into the use, storage and benefits of innovative data storage within the Covid Vaccination programme and subsequent movement of populations</a:t>
            </a:r>
          </a:p>
          <a:p>
            <a:pPr marL="0" indent="0" algn="l">
              <a:buNone/>
            </a:pPr>
            <a:endParaRPr lang="en-GB" sz="700" b="1" i="0" dirty="0">
              <a:solidFill>
                <a:srgbClr val="30373A"/>
              </a:solidFill>
              <a:effectLst/>
              <a:latin typeface="Arial" panose="020B0604020202020204" pitchFamily="34" charset="0"/>
            </a:endParaRPr>
          </a:p>
          <a:p>
            <a:pPr marL="0" indent="0" algn="l">
              <a:buNone/>
            </a:pPr>
            <a:r>
              <a:rPr lang="en-GB" sz="700" b="1" i="0" dirty="0">
                <a:solidFill>
                  <a:srgbClr val="30373A"/>
                </a:solidFill>
                <a:effectLst/>
                <a:latin typeface="Arial" panose="020B0604020202020204" pitchFamily="34" charset="0"/>
              </a:rPr>
              <a:t>Speaker biographies</a:t>
            </a:r>
            <a:br>
              <a:rPr lang="en-GB" sz="700" b="0" i="0" dirty="0">
                <a:solidFill>
                  <a:srgbClr val="30373A"/>
                </a:solidFill>
                <a:effectLst/>
                <a:latin typeface="Arial" panose="020B0604020202020204" pitchFamily="34" charset="0"/>
              </a:rPr>
            </a:br>
            <a:r>
              <a:rPr lang="en-GB" sz="700" b="1" i="0" dirty="0">
                <a:solidFill>
                  <a:srgbClr val="30373A"/>
                </a:solidFill>
                <a:effectLst/>
                <a:latin typeface="Arial" panose="020B0604020202020204" pitchFamily="34" charset="0"/>
              </a:rPr>
              <a:t>Ben Martin</a:t>
            </a:r>
            <a:r>
              <a:rPr lang="en-GB" sz="700" b="0" i="0" dirty="0">
                <a:solidFill>
                  <a:srgbClr val="30373A"/>
                </a:solidFill>
                <a:effectLst/>
                <a:latin typeface="Arial" panose="020B0604020202020204" pitchFamily="34" charset="0"/>
              </a:rPr>
              <a:t> graduated with a Bachelor of Science degree from the University of London, and began his career with Bayer, the international chemical and pharmaceutical company. He moved into the IT sector in the early 1980s, and he has been involved in electronic document management since the middle of that decade. He has held sales director roles with innovative leading companies in that sector, including Anite and Spescom Software. He has been responsible for sales and business development management in the UK, Europe, the USA and South Africa.</a:t>
            </a:r>
            <a:br>
              <a:rPr lang="en-GB" sz="700" b="0" i="0" dirty="0">
                <a:solidFill>
                  <a:srgbClr val="30373A"/>
                </a:solidFill>
                <a:effectLst/>
                <a:latin typeface="Arial" panose="020B0604020202020204" pitchFamily="34" charset="0"/>
              </a:rPr>
            </a:br>
            <a:r>
              <a:rPr lang="en-GB" sz="700" b="0" i="0" dirty="0">
                <a:solidFill>
                  <a:srgbClr val="30373A"/>
                </a:solidFill>
                <a:effectLst/>
                <a:latin typeface="Arial" panose="020B0604020202020204" pitchFamily="34" charset="0"/>
              </a:rPr>
              <a:t>Ben is now responsible for sales and channel development activities in the UK and internationally for S4Encrypt and is MD of their associate company Safe 4 Information Management.</a:t>
            </a:r>
          </a:p>
          <a:p>
            <a:pPr marL="0" indent="0" algn="l">
              <a:buNone/>
            </a:pPr>
            <a:endParaRPr lang="en-GB" sz="700" b="1" i="0" dirty="0">
              <a:solidFill>
                <a:srgbClr val="30373A"/>
              </a:solidFill>
              <a:effectLst/>
              <a:latin typeface="Arial" panose="020B0604020202020204" pitchFamily="34" charset="0"/>
            </a:endParaRPr>
          </a:p>
          <a:p>
            <a:pPr marL="0" indent="0" algn="l">
              <a:buNone/>
            </a:pPr>
            <a:r>
              <a:rPr lang="en-GB" sz="700" b="1" i="0" dirty="0">
                <a:solidFill>
                  <a:srgbClr val="30373A"/>
                </a:solidFill>
                <a:effectLst/>
                <a:latin typeface="Arial" panose="020B0604020202020204" pitchFamily="34" charset="0"/>
              </a:rPr>
              <a:t>Paul Stallard</a:t>
            </a:r>
            <a:r>
              <a:rPr lang="en-GB" sz="700" b="0" i="0" dirty="0">
                <a:solidFill>
                  <a:srgbClr val="30373A"/>
                </a:solidFill>
                <a:effectLst/>
                <a:latin typeface="Arial" panose="020B0604020202020204" pitchFamily="34" charset="0"/>
              </a:rPr>
              <a:t>, a key figure in the formation and development of S4Encrypt, Paul is also a stakeholder in the associated business Safe4 Information Management. Paul is a highly experienced progressive, practical and no-nonsense sales and marketing professional who helps clients address the key challenges currently facing FCA regulated businesses, namely:</a:t>
            </a:r>
            <a:br>
              <a:rPr lang="en-GB" sz="700" b="0" i="0" dirty="0">
                <a:solidFill>
                  <a:srgbClr val="30373A"/>
                </a:solidFill>
                <a:effectLst/>
                <a:latin typeface="Arial" panose="020B0604020202020204" pitchFamily="34" charset="0"/>
              </a:rPr>
            </a:br>
            <a:r>
              <a:rPr lang="en-GB" sz="700" b="0" i="0" dirty="0">
                <a:solidFill>
                  <a:srgbClr val="30373A"/>
                </a:solidFill>
                <a:effectLst/>
                <a:latin typeface="Arial" panose="020B0604020202020204" pitchFamily="34" charset="0"/>
              </a:rPr>
              <a:t>• Using data to create insight, customer personas and strong propositions</a:t>
            </a:r>
            <a:br>
              <a:rPr lang="en-GB" sz="700" b="0" i="0" dirty="0">
                <a:solidFill>
                  <a:srgbClr val="30373A"/>
                </a:solidFill>
                <a:effectLst/>
                <a:latin typeface="Arial" panose="020B0604020202020204" pitchFamily="34" charset="0"/>
              </a:rPr>
            </a:br>
            <a:r>
              <a:rPr lang="en-GB" sz="700" b="0" i="0" dirty="0">
                <a:solidFill>
                  <a:srgbClr val="30373A"/>
                </a:solidFill>
                <a:effectLst/>
                <a:latin typeface="Arial" panose="020B0604020202020204" pitchFamily="34" charset="0"/>
              </a:rPr>
              <a:t>• Building sustainable customer experiences</a:t>
            </a:r>
            <a:br>
              <a:rPr lang="en-GB" sz="700" b="0" i="0" dirty="0">
                <a:solidFill>
                  <a:srgbClr val="30373A"/>
                </a:solidFill>
                <a:effectLst/>
                <a:latin typeface="Arial" panose="020B0604020202020204" pitchFamily="34" charset="0"/>
              </a:rPr>
            </a:br>
            <a:r>
              <a:rPr lang="en-GB" sz="700" b="0" i="0" dirty="0">
                <a:solidFill>
                  <a:srgbClr val="30373A"/>
                </a:solidFill>
                <a:effectLst/>
                <a:latin typeface="Arial" panose="020B0604020202020204" pitchFamily="34" charset="0"/>
              </a:rPr>
              <a:t>• Creating digital marketing excellence</a:t>
            </a:r>
            <a:br>
              <a:rPr lang="en-GB" sz="700" b="0" i="0" dirty="0">
                <a:solidFill>
                  <a:srgbClr val="30373A"/>
                </a:solidFill>
                <a:effectLst/>
                <a:latin typeface="Arial" panose="020B0604020202020204" pitchFamily="34" charset="0"/>
              </a:rPr>
            </a:br>
            <a:r>
              <a:rPr lang="en-GB" sz="700" b="0" i="0" dirty="0">
                <a:solidFill>
                  <a:srgbClr val="30373A"/>
                </a:solidFill>
                <a:effectLst/>
                <a:latin typeface="Arial" panose="020B0604020202020204" pitchFamily="34" charset="0"/>
              </a:rPr>
              <a:t>Paul is a Fellow of the Chartered Institute of Marketing and a Fellow of The London Institute of Banking and Finance</a:t>
            </a:r>
          </a:p>
          <a:p>
            <a:endParaRPr lang="en-GB" dirty="0"/>
          </a:p>
        </p:txBody>
      </p:sp>
      <p:sp>
        <p:nvSpPr>
          <p:cNvPr id="7" name="TextBox 6">
            <a:extLst>
              <a:ext uri="{FF2B5EF4-FFF2-40B4-BE49-F238E27FC236}">
                <a16:creationId xmlns:a16="http://schemas.microsoft.com/office/drawing/2014/main" id="{B48B63C4-2B61-46A2-B4A4-3149E30BABD6}"/>
              </a:ext>
            </a:extLst>
          </p:cNvPr>
          <p:cNvSpPr txBox="1"/>
          <p:nvPr/>
        </p:nvSpPr>
        <p:spPr>
          <a:xfrm>
            <a:off x="3769099" y="4478800"/>
            <a:ext cx="1605802" cy="369332"/>
          </a:xfrm>
          <a:prstGeom prst="rect">
            <a:avLst/>
          </a:prstGeom>
          <a:noFill/>
        </p:spPr>
        <p:txBody>
          <a:bodyPr wrap="square" rtlCol="0">
            <a:spAutoFit/>
          </a:bodyPr>
          <a:lstStyle/>
          <a:p>
            <a:r>
              <a:rPr lang="en-GB" dirty="0">
                <a:solidFill>
                  <a:schemeClr val="bg1"/>
                </a:solidFill>
                <a:hlinkClick r:id="rId2">
                  <a:extLst>
                    <a:ext uri="{A12FA001-AC4F-418D-AE19-62706E023703}">
                      <ahyp:hlinkClr xmlns:ahyp="http://schemas.microsoft.com/office/drawing/2018/hyperlinkcolor" val="tx"/>
                    </a:ext>
                  </a:extLst>
                </a:hlinkClick>
              </a:rPr>
              <a:t>BOOK HERE</a:t>
            </a:r>
            <a:endParaRPr lang="en-GB" dirty="0">
              <a:solidFill>
                <a:schemeClr val="bg1"/>
              </a:solidFill>
            </a:endParaRPr>
          </a:p>
        </p:txBody>
      </p:sp>
      <p:graphicFrame>
        <p:nvGraphicFramePr>
          <p:cNvPr id="8" name="Diagram 7">
            <a:extLst>
              <a:ext uri="{FF2B5EF4-FFF2-40B4-BE49-F238E27FC236}">
                <a16:creationId xmlns:a16="http://schemas.microsoft.com/office/drawing/2014/main" id="{01A369B9-F162-4FFC-80C8-DAB18C887312}"/>
              </a:ext>
            </a:extLst>
          </p:cNvPr>
          <p:cNvGraphicFramePr/>
          <p:nvPr>
            <p:extLst>
              <p:ext uri="{D42A27DB-BD31-4B8C-83A1-F6EECF244321}">
                <p14:modId xmlns:p14="http://schemas.microsoft.com/office/powerpoint/2010/main" val="1360677039"/>
              </p:ext>
            </p:extLst>
          </p:nvPr>
        </p:nvGraphicFramePr>
        <p:xfrm>
          <a:off x="6683188" y="1000228"/>
          <a:ext cx="2379010" cy="1047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 8">
            <a:extLst>
              <a:ext uri="{FF2B5EF4-FFF2-40B4-BE49-F238E27FC236}">
                <a16:creationId xmlns:a16="http://schemas.microsoft.com/office/drawing/2014/main" id="{6012FE79-49DA-4375-92D3-688A534CD036}"/>
              </a:ext>
            </a:extLst>
          </p:cNvPr>
          <p:cNvGraphicFramePr/>
          <p:nvPr>
            <p:extLst>
              <p:ext uri="{D42A27DB-BD31-4B8C-83A1-F6EECF244321}">
                <p14:modId xmlns:p14="http://schemas.microsoft.com/office/powerpoint/2010/main" val="1291759292"/>
              </p:ext>
            </p:extLst>
          </p:nvPr>
        </p:nvGraphicFramePr>
        <p:xfrm>
          <a:off x="6805893" y="2048190"/>
          <a:ext cx="2133600" cy="223706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2807651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3B1B8-4085-4EE5-A781-48469BF2B804}"/>
              </a:ext>
            </a:extLst>
          </p:cNvPr>
          <p:cNvSpPr>
            <a:spLocks noGrp="1"/>
          </p:cNvSpPr>
          <p:nvPr>
            <p:ph type="title"/>
          </p:nvPr>
        </p:nvSpPr>
        <p:spPr>
          <a:xfrm>
            <a:off x="275664" y="125296"/>
            <a:ext cx="8700247" cy="857250"/>
          </a:xfrm>
        </p:spPr>
        <p:txBody>
          <a:bodyPr/>
          <a:lstStyle/>
          <a:p>
            <a:r>
              <a:rPr lang="en-GB" sz="2800" dirty="0"/>
              <a:t>Insurance Fraud</a:t>
            </a:r>
            <a:br>
              <a:rPr lang="en-GB" dirty="0"/>
            </a:br>
            <a:r>
              <a:rPr lang="en-GB" sz="1800" b="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Using technology to fight back</a:t>
            </a:r>
            <a:endParaRPr lang="en-GB" b="0" dirty="0"/>
          </a:p>
        </p:txBody>
      </p:sp>
      <p:sp>
        <p:nvSpPr>
          <p:cNvPr id="4" name="TextBox 3">
            <a:extLst>
              <a:ext uri="{FF2B5EF4-FFF2-40B4-BE49-F238E27FC236}">
                <a16:creationId xmlns:a16="http://schemas.microsoft.com/office/drawing/2014/main" id="{DCF2C8D6-6B91-4FC6-8F4E-185FBC43C22D}"/>
              </a:ext>
            </a:extLst>
          </p:cNvPr>
          <p:cNvSpPr txBox="1"/>
          <p:nvPr/>
        </p:nvSpPr>
        <p:spPr>
          <a:xfrm>
            <a:off x="286871" y="1098718"/>
            <a:ext cx="6232711" cy="2446824"/>
          </a:xfrm>
          <a:prstGeom prst="rect">
            <a:avLst/>
          </a:prstGeom>
          <a:noFill/>
        </p:spPr>
        <p:txBody>
          <a:bodyPr wrap="square" rtlCol="0">
            <a:spAutoFit/>
          </a:bodyPr>
          <a:lstStyle/>
          <a:p>
            <a:pPr marL="0" indent="0" algn="l">
              <a:buNone/>
            </a:pPr>
            <a:r>
              <a:rPr lang="en-GB" sz="900" b="0" i="0" dirty="0">
                <a:solidFill>
                  <a:srgbClr val="000000"/>
                </a:solidFill>
                <a:effectLst/>
              </a:rPr>
              <a:t>This session looks at how the Insurance Fraud Bureau and the insurance profession uses technology in counter fraud.</a:t>
            </a:r>
          </a:p>
          <a:p>
            <a:pPr marL="0" indent="0" algn="l">
              <a:buNone/>
            </a:pPr>
            <a:endParaRPr lang="en-GB" sz="900" b="1" i="0" dirty="0">
              <a:solidFill>
                <a:srgbClr val="30373A"/>
              </a:solidFill>
              <a:effectLst/>
            </a:endParaRPr>
          </a:p>
          <a:p>
            <a:pPr marL="0" indent="0" algn="l">
              <a:buNone/>
            </a:pPr>
            <a:r>
              <a:rPr lang="en-GB" sz="900" b="1" i="0" dirty="0">
                <a:solidFill>
                  <a:srgbClr val="000000"/>
                </a:solidFill>
                <a:effectLst/>
              </a:rPr>
              <a:t>Learning Objectives</a:t>
            </a:r>
            <a:br>
              <a:rPr lang="en-GB" sz="900" dirty="0"/>
            </a:br>
            <a:r>
              <a:rPr lang="en-GB" sz="900" b="0" i="0" dirty="0">
                <a:solidFill>
                  <a:srgbClr val="000000"/>
                </a:solidFill>
                <a:effectLst/>
              </a:rPr>
              <a:t>At the end of this webinar delegates will be able to identify:</a:t>
            </a:r>
            <a:br>
              <a:rPr lang="en-GB" sz="900" dirty="0"/>
            </a:br>
            <a:br>
              <a:rPr lang="en-GB" sz="900" dirty="0"/>
            </a:br>
            <a:r>
              <a:rPr lang="en-GB" sz="900" b="0" i="0" dirty="0">
                <a:solidFill>
                  <a:srgbClr val="000000"/>
                </a:solidFill>
                <a:effectLst/>
              </a:rPr>
              <a:t>• Insight into how the IFB and insurance industry use technology in counter fraud.</a:t>
            </a:r>
            <a:br>
              <a:rPr lang="en-GB" sz="900" dirty="0"/>
            </a:br>
            <a:r>
              <a:rPr lang="en-GB" sz="900" b="0" i="0" dirty="0">
                <a:solidFill>
                  <a:srgbClr val="000000"/>
                </a:solidFill>
                <a:effectLst/>
              </a:rPr>
              <a:t>• Insight into how fraudsters are using technology.</a:t>
            </a:r>
            <a:br>
              <a:rPr lang="en-GB" sz="900" dirty="0"/>
            </a:br>
            <a:r>
              <a:rPr lang="en-GB" sz="900" b="0" i="0" dirty="0">
                <a:solidFill>
                  <a:srgbClr val="000000"/>
                </a:solidFill>
                <a:effectLst/>
              </a:rPr>
              <a:t>• Considerations about the use of technology in fraud investigations.</a:t>
            </a:r>
            <a:br>
              <a:rPr lang="en-GB" sz="900" dirty="0"/>
            </a:br>
            <a:br>
              <a:rPr lang="en-GB" sz="900" dirty="0"/>
            </a:br>
            <a:r>
              <a:rPr lang="en-GB" sz="900" b="0" i="0" dirty="0">
                <a:solidFill>
                  <a:srgbClr val="000000"/>
                </a:solidFill>
                <a:effectLst/>
              </a:rPr>
              <a:t>Speaker</a:t>
            </a:r>
            <a:br>
              <a:rPr lang="en-GB" sz="900" dirty="0"/>
            </a:br>
            <a:r>
              <a:rPr lang="en-GB" sz="900" b="0" i="0" dirty="0">
                <a:solidFill>
                  <a:srgbClr val="000000"/>
                </a:solidFill>
                <a:effectLst/>
              </a:rPr>
              <a:t>John Davies has been with the Insurance Fraud Bureau for 8 years, working with the insurance industry to disrupt organised insurance fraud. He has an interest in developing counter fraud strategies to tackle emerging fraud threats and has recently been working with the industry to understand how fraud may manifest in business interruption claims.</a:t>
            </a:r>
            <a:br>
              <a:rPr lang="en-GB" sz="900" dirty="0"/>
            </a:br>
            <a:br>
              <a:rPr lang="en-GB" sz="900" dirty="0"/>
            </a:br>
            <a:r>
              <a:rPr lang="en-GB" sz="900" b="0" i="0" dirty="0">
                <a:solidFill>
                  <a:srgbClr val="000000"/>
                </a:solidFill>
                <a:effectLst/>
              </a:rPr>
              <a:t>John has a Masters in Counter Fraud and Counter Corruption from the University of Portsmouth and has had research published in the International Journal of Law, Crime and Justice. He is currently undertaking a Law master’s degree part time at the University of Birkbeck.</a:t>
            </a:r>
            <a:endParaRPr lang="en-GB" sz="900" dirty="0"/>
          </a:p>
        </p:txBody>
      </p:sp>
      <p:sp>
        <p:nvSpPr>
          <p:cNvPr id="7" name="TextBox 6">
            <a:extLst>
              <a:ext uri="{FF2B5EF4-FFF2-40B4-BE49-F238E27FC236}">
                <a16:creationId xmlns:a16="http://schemas.microsoft.com/office/drawing/2014/main" id="{B48B63C4-2B61-46A2-B4A4-3149E30BABD6}"/>
              </a:ext>
            </a:extLst>
          </p:cNvPr>
          <p:cNvSpPr txBox="1"/>
          <p:nvPr/>
        </p:nvSpPr>
        <p:spPr>
          <a:xfrm>
            <a:off x="3769099" y="4504923"/>
            <a:ext cx="1605802" cy="369332"/>
          </a:xfrm>
          <a:prstGeom prst="rect">
            <a:avLst/>
          </a:prstGeom>
          <a:noFill/>
        </p:spPr>
        <p:txBody>
          <a:bodyPr wrap="square" rtlCol="0">
            <a:spAutoFit/>
          </a:bodyPr>
          <a:lstStyle/>
          <a:p>
            <a:r>
              <a:rPr lang="en-GB" dirty="0">
                <a:solidFill>
                  <a:schemeClr val="bg1"/>
                </a:solidFill>
                <a:hlinkClick r:id="rId2">
                  <a:extLst>
                    <a:ext uri="{A12FA001-AC4F-418D-AE19-62706E023703}">
                      <ahyp:hlinkClr xmlns:ahyp="http://schemas.microsoft.com/office/drawing/2018/hyperlinkcolor" val="tx"/>
                    </a:ext>
                  </a:extLst>
                </a:hlinkClick>
              </a:rPr>
              <a:t>BOOK HERE</a:t>
            </a:r>
            <a:endParaRPr lang="en-GB" dirty="0">
              <a:solidFill>
                <a:schemeClr val="bg1"/>
              </a:solidFill>
            </a:endParaRPr>
          </a:p>
        </p:txBody>
      </p:sp>
      <p:graphicFrame>
        <p:nvGraphicFramePr>
          <p:cNvPr id="8" name="Diagram 7">
            <a:extLst>
              <a:ext uri="{FF2B5EF4-FFF2-40B4-BE49-F238E27FC236}">
                <a16:creationId xmlns:a16="http://schemas.microsoft.com/office/drawing/2014/main" id="{01A369B9-F162-4FFC-80C8-DAB18C887312}"/>
              </a:ext>
            </a:extLst>
          </p:cNvPr>
          <p:cNvGraphicFramePr/>
          <p:nvPr>
            <p:extLst>
              <p:ext uri="{D42A27DB-BD31-4B8C-83A1-F6EECF244321}">
                <p14:modId xmlns:p14="http://schemas.microsoft.com/office/powerpoint/2010/main" val="898790576"/>
              </p:ext>
            </p:extLst>
          </p:nvPr>
        </p:nvGraphicFramePr>
        <p:xfrm>
          <a:off x="6805892" y="1000228"/>
          <a:ext cx="2133601" cy="8572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Diagram 9">
            <a:extLst>
              <a:ext uri="{FF2B5EF4-FFF2-40B4-BE49-F238E27FC236}">
                <a16:creationId xmlns:a16="http://schemas.microsoft.com/office/drawing/2014/main" id="{A4D11905-47BE-4B11-B1EA-A62D32E1F693}"/>
              </a:ext>
            </a:extLst>
          </p:cNvPr>
          <p:cNvGraphicFramePr/>
          <p:nvPr>
            <p:extLst>
              <p:ext uri="{D42A27DB-BD31-4B8C-83A1-F6EECF244321}">
                <p14:modId xmlns:p14="http://schemas.microsoft.com/office/powerpoint/2010/main" val="2865175658"/>
              </p:ext>
            </p:extLst>
          </p:nvPr>
        </p:nvGraphicFramePr>
        <p:xfrm>
          <a:off x="6805893" y="1976777"/>
          <a:ext cx="2133600" cy="211113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7852562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8467C9B-102A-49CF-A10C-C28B3BE5C983}"/>
              </a:ext>
            </a:extLst>
          </p:cNvPr>
          <p:cNvSpPr txBox="1"/>
          <p:nvPr/>
        </p:nvSpPr>
        <p:spPr>
          <a:xfrm>
            <a:off x="6830026" y="2052283"/>
            <a:ext cx="2109467" cy="2031325"/>
          </a:xfrm>
          <a:prstGeom prst="rect">
            <a:avLst/>
          </a:prstGeom>
          <a:noFill/>
          <a:ln>
            <a:solidFill>
              <a:schemeClr val="accent1"/>
            </a:solidFill>
          </a:ln>
        </p:spPr>
        <p:txBody>
          <a:bodyPr wrap="square" rtlCol="0">
            <a:spAutoFit/>
          </a:bodyPr>
          <a:lstStyle/>
          <a:p>
            <a:endParaRPr lang="en-GB" dirty="0"/>
          </a:p>
          <a:p>
            <a:endParaRPr lang="en-GB" dirty="0"/>
          </a:p>
          <a:p>
            <a:endParaRPr lang="en-GB" dirty="0"/>
          </a:p>
          <a:p>
            <a:endParaRPr lang="en-GB" dirty="0"/>
          </a:p>
          <a:p>
            <a:endParaRPr lang="en-GB" dirty="0"/>
          </a:p>
          <a:p>
            <a:endParaRPr lang="en-GB" dirty="0"/>
          </a:p>
          <a:p>
            <a:pPr algn="ctr"/>
            <a:r>
              <a:rPr lang="en-GB" dirty="0"/>
              <a:t>Claire Davey</a:t>
            </a:r>
          </a:p>
        </p:txBody>
      </p:sp>
      <p:sp>
        <p:nvSpPr>
          <p:cNvPr id="7" name="Content Placeholder 6">
            <a:extLst>
              <a:ext uri="{FF2B5EF4-FFF2-40B4-BE49-F238E27FC236}">
                <a16:creationId xmlns:a16="http://schemas.microsoft.com/office/drawing/2014/main" id="{5A76F7FE-70C1-429B-97B5-D001A81889CA}"/>
              </a:ext>
            </a:extLst>
          </p:cNvPr>
          <p:cNvSpPr>
            <a:spLocks noGrp="1"/>
          </p:cNvSpPr>
          <p:nvPr>
            <p:ph sz="half" idx="2"/>
          </p:nvPr>
        </p:nvSpPr>
        <p:spPr>
          <a:xfrm>
            <a:off x="284309" y="231775"/>
            <a:ext cx="6462273" cy="3927339"/>
          </a:xfrm>
        </p:spPr>
        <p:txBody>
          <a:bodyPr>
            <a:normAutofit/>
          </a:bodyPr>
          <a:lstStyle/>
          <a:p>
            <a:pPr marL="0" indent="0">
              <a:buNone/>
            </a:pPr>
            <a:r>
              <a:rPr lang="en-GB" sz="2600" b="1" dirty="0"/>
              <a:t>Risk Management and Cyber Security</a:t>
            </a:r>
          </a:p>
          <a:p>
            <a:pPr marL="0" indent="0">
              <a:buNone/>
            </a:pPr>
            <a:endParaRPr lang="en-GB" sz="1000" dirty="0">
              <a:effectLst/>
              <a:ea typeface="Calibri" panose="020F0502020204030204" pitchFamily="34" charset="0"/>
              <a:cs typeface="Times New Roman" panose="02020603050405020304" pitchFamily="18" charset="0"/>
            </a:endParaRPr>
          </a:p>
          <a:p>
            <a:pPr marL="0" indent="0">
              <a:buNone/>
            </a:pPr>
            <a:endParaRPr lang="en-GB" sz="1000" dirty="0">
              <a:effectLst/>
              <a:ea typeface="Calibri" panose="020F0502020204030204" pitchFamily="34" charset="0"/>
              <a:cs typeface="Times New Roman" panose="02020603050405020304" pitchFamily="18" charset="0"/>
            </a:endParaRPr>
          </a:p>
          <a:p>
            <a:pPr marL="0" indent="0">
              <a:buNone/>
            </a:pPr>
            <a:r>
              <a:rPr lang="en-GB" sz="900" dirty="0">
                <a:ea typeface="Calibri" panose="020F0502020204030204" pitchFamily="34" charset="0"/>
                <a:cs typeface="Times New Roman" panose="02020603050405020304" pitchFamily="18" charset="0"/>
              </a:rPr>
              <a:t>‘Differentiating Cyber Risks’ is a core group training provided by Cyber Claire to ensure a nuanced understanding of cyber risks and how this relates to cyber insurance coverage. After this training practitioners will be able to tailor their discussion with clients to be risk-led and specific to the exposures they face, as opposed to being insurance-sales driven.</a:t>
            </a:r>
          </a:p>
          <a:p>
            <a:pPr marL="0" indent="0">
              <a:buNone/>
            </a:pPr>
            <a:endParaRPr lang="en-GB" sz="900" dirty="0">
              <a:ea typeface="Calibri" panose="020F0502020204030204" pitchFamily="34" charset="0"/>
              <a:cs typeface="Times New Roman" panose="02020603050405020304" pitchFamily="18" charset="0"/>
            </a:endParaRPr>
          </a:p>
          <a:p>
            <a:pPr marL="0" indent="0">
              <a:buNone/>
            </a:pPr>
            <a:r>
              <a:rPr lang="en-GB" sz="900" b="1" dirty="0">
                <a:ea typeface="Calibri" panose="020F0502020204030204" pitchFamily="34" charset="0"/>
                <a:cs typeface="Times New Roman" panose="02020603050405020304" pitchFamily="18" charset="0"/>
              </a:rPr>
              <a:t>Learning objectives</a:t>
            </a:r>
          </a:p>
          <a:p>
            <a:pPr marL="0" indent="0">
              <a:buNone/>
            </a:pPr>
            <a:r>
              <a:rPr lang="en-GB" sz="900" dirty="0">
                <a:ea typeface="Calibri" panose="020F0502020204030204" pitchFamily="34" charset="0"/>
                <a:cs typeface="Times New Roman" panose="02020603050405020304" pitchFamily="18" charset="0"/>
              </a:rPr>
              <a:t>By the end of this session attendees will be:</a:t>
            </a:r>
          </a:p>
          <a:p>
            <a:pPr marL="0" indent="0">
              <a:buNone/>
            </a:pPr>
            <a:r>
              <a:rPr lang="en-GB" sz="900" dirty="0">
                <a:ea typeface="Calibri" panose="020F0502020204030204" pitchFamily="34" charset="0"/>
                <a:cs typeface="Times New Roman" panose="02020603050405020304" pitchFamily="18" charset="0"/>
              </a:rPr>
              <a:t>- Cognisant of the main triggers for cyber insurance coverage, and be equipped with a claims examples that can be drawn upon in future discussions.</a:t>
            </a:r>
          </a:p>
          <a:p>
            <a:pPr marL="0" indent="0">
              <a:buNone/>
            </a:pPr>
            <a:r>
              <a:rPr lang="en-GB" sz="900" dirty="0">
                <a:ea typeface="Calibri" panose="020F0502020204030204" pitchFamily="34" charset="0"/>
                <a:cs typeface="Times New Roman" panose="02020603050405020304" pitchFamily="18" charset="0"/>
              </a:rPr>
              <a:t>- Able to articulate how cyber risk corresponds/overlaps with other lines of coverage.</a:t>
            </a:r>
          </a:p>
          <a:p>
            <a:pPr marL="0" indent="0">
              <a:buNone/>
            </a:pPr>
            <a:r>
              <a:rPr lang="en-GB" sz="900" dirty="0">
                <a:ea typeface="Calibri" panose="020F0502020204030204" pitchFamily="34" charset="0"/>
                <a:cs typeface="Times New Roman" panose="02020603050405020304" pitchFamily="18" charset="0"/>
              </a:rPr>
              <a:t>- Aware of how cyber risk has changed in light of COVID-19.</a:t>
            </a:r>
          </a:p>
          <a:p>
            <a:pPr marL="0" indent="0">
              <a:buNone/>
            </a:pPr>
            <a:endParaRPr lang="en-GB" sz="900" dirty="0">
              <a:ea typeface="Calibri" panose="020F0502020204030204" pitchFamily="34" charset="0"/>
              <a:cs typeface="Times New Roman" panose="02020603050405020304" pitchFamily="18" charset="0"/>
            </a:endParaRPr>
          </a:p>
          <a:p>
            <a:pPr marL="0" indent="0">
              <a:buNone/>
            </a:pPr>
            <a:r>
              <a:rPr lang="en-GB" sz="900" b="1" dirty="0">
                <a:ea typeface="Calibri" panose="020F0502020204030204" pitchFamily="34" charset="0"/>
                <a:cs typeface="Times New Roman" panose="02020603050405020304" pitchFamily="18" charset="0"/>
              </a:rPr>
              <a:t>Speaker Biography</a:t>
            </a:r>
          </a:p>
          <a:p>
            <a:pPr marL="0" indent="0">
              <a:buNone/>
            </a:pPr>
            <a:r>
              <a:rPr lang="en-GB" sz="900" dirty="0">
                <a:ea typeface="Calibri" panose="020F0502020204030204" pitchFamily="34" charset="0"/>
                <a:cs typeface="Times New Roman" panose="02020603050405020304" pitchFamily="18" charset="0"/>
              </a:rPr>
              <a:t>With a proven track record of seven-figure new business generation across an annual period, Claire was one of the London market’s most prominent brokers specialising in cyber risk. Claire has a decade’s experience working in financial services, helping large, global clients understand, mitigate and transfer cyber and contractual technology risks. She now designs and delivers training programmes for cyber security and risk management professionals, alongside bespoke consulting engagements.</a:t>
            </a:r>
            <a:endParaRPr lang="en-GB" sz="900" dirty="0">
              <a:cs typeface="Times New Roman" panose="02020603050405020304" pitchFamily="18" charset="0"/>
            </a:endParaRPr>
          </a:p>
          <a:p>
            <a:pPr marL="0" indent="0" algn="l">
              <a:buNone/>
            </a:pPr>
            <a:endParaRPr lang="en-GB" sz="1200" b="1" u="sng" dirty="0">
              <a:solidFill>
                <a:srgbClr val="30373A"/>
              </a:solidFill>
            </a:endParaRPr>
          </a:p>
        </p:txBody>
      </p:sp>
      <p:pic>
        <p:nvPicPr>
          <p:cNvPr id="3" name="Picture 2" descr="A picture containing person, indoor&#10;&#10;Description automatically generated">
            <a:extLst>
              <a:ext uri="{FF2B5EF4-FFF2-40B4-BE49-F238E27FC236}">
                <a16:creationId xmlns:a16="http://schemas.microsoft.com/office/drawing/2014/main" id="{7B5FF466-D987-4284-BF5A-89E57F9FFCDC}"/>
              </a:ext>
            </a:extLst>
          </p:cNvPr>
          <p:cNvPicPr>
            <a:picLocks noChangeAspect="1"/>
          </p:cNvPicPr>
          <p:nvPr/>
        </p:nvPicPr>
        <p:blipFill>
          <a:blip r:embed="rId3"/>
          <a:stretch>
            <a:fillRect/>
          </a:stretch>
        </p:blipFill>
        <p:spPr>
          <a:xfrm>
            <a:off x="7145132" y="2104601"/>
            <a:ext cx="1503387" cy="1499211"/>
          </a:xfrm>
          <a:prstGeom prst="rect">
            <a:avLst/>
          </a:prstGeom>
          <a:ln>
            <a:noFill/>
          </a:ln>
          <a:effectLst>
            <a:outerShdw blurRad="190500" algn="tl" rotWithShape="0">
              <a:srgbClr val="000000">
                <a:alpha val="70000"/>
              </a:srgbClr>
            </a:outerShdw>
          </a:effectLst>
        </p:spPr>
      </p:pic>
      <p:graphicFrame>
        <p:nvGraphicFramePr>
          <p:cNvPr id="8" name="Diagram 7">
            <a:extLst>
              <a:ext uri="{FF2B5EF4-FFF2-40B4-BE49-F238E27FC236}">
                <a16:creationId xmlns:a16="http://schemas.microsoft.com/office/drawing/2014/main" id="{68D4B672-1F5D-405E-88F8-CACC19BAC646}"/>
              </a:ext>
            </a:extLst>
          </p:cNvPr>
          <p:cNvGraphicFramePr/>
          <p:nvPr>
            <p:extLst>
              <p:ext uri="{D42A27DB-BD31-4B8C-83A1-F6EECF244321}">
                <p14:modId xmlns:p14="http://schemas.microsoft.com/office/powerpoint/2010/main" val="1105006084"/>
              </p:ext>
            </p:extLst>
          </p:nvPr>
        </p:nvGraphicFramePr>
        <p:xfrm>
          <a:off x="6805892" y="1000228"/>
          <a:ext cx="2133601" cy="97654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extBox 3">
            <a:extLst>
              <a:ext uri="{FF2B5EF4-FFF2-40B4-BE49-F238E27FC236}">
                <a16:creationId xmlns:a16="http://schemas.microsoft.com/office/drawing/2014/main" id="{F997751E-9623-4DAD-9F51-878A0FEFAD18}"/>
              </a:ext>
            </a:extLst>
          </p:cNvPr>
          <p:cNvSpPr txBox="1"/>
          <p:nvPr/>
        </p:nvSpPr>
        <p:spPr>
          <a:xfrm>
            <a:off x="3799754" y="4497169"/>
            <a:ext cx="1544491" cy="646331"/>
          </a:xfrm>
          <a:prstGeom prst="rect">
            <a:avLst/>
          </a:prstGeom>
          <a:noFill/>
        </p:spPr>
        <p:txBody>
          <a:bodyPr wrap="square" rtlCol="0">
            <a:spAutoFit/>
          </a:bodyPr>
          <a:lstStyle/>
          <a:p>
            <a:r>
              <a:rPr lang="en-GB" sz="1800" u="sng" dirty="0">
                <a:solidFill>
                  <a:schemeClr val="bg1"/>
                </a:solidFill>
                <a:effectLst/>
                <a:ea typeface="Calibri" panose="020F0502020204030204" pitchFamily="34" charset="0"/>
                <a:cs typeface="Times New Roman" panose="02020603050405020304" pitchFamily="18" charset="0"/>
              </a:rPr>
              <a:t>BOOK HERE</a:t>
            </a:r>
          </a:p>
          <a:p>
            <a:endParaRPr lang="en-GB" dirty="0"/>
          </a:p>
        </p:txBody>
      </p:sp>
    </p:spTree>
    <p:extLst>
      <p:ext uri="{BB962C8B-B14F-4D97-AF65-F5344CB8AC3E}">
        <p14:creationId xmlns:p14="http://schemas.microsoft.com/office/powerpoint/2010/main" val="30963953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C806192D-E9CE-488E-B689-A36E967565E6}"/>
              </a:ext>
            </a:extLst>
          </p:cNvPr>
          <p:cNvSpPr/>
          <p:nvPr/>
        </p:nvSpPr>
        <p:spPr>
          <a:xfrm>
            <a:off x="4606900" y="132634"/>
            <a:ext cx="4455138" cy="4055511"/>
          </a:xfrm>
          <a:prstGeom prst="roundRect">
            <a:avLst/>
          </a:prstGeom>
          <a:no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Content Placeholder 6">
            <a:extLst>
              <a:ext uri="{FF2B5EF4-FFF2-40B4-BE49-F238E27FC236}">
                <a16:creationId xmlns:a16="http://schemas.microsoft.com/office/drawing/2014/main" id="{D4D09892-627E-46C5-A0C1-13D2E055F641}"/>
              </a:ext>
            </a:extLst>
          </p:cNvPr>
          <p:cNvSpPr txBox="1">
            <a:spLocks/>
          </p:cNvSpPr>
          <p:nvPr/>
        </p:nvSpPr>
        <p:spPr>
          <a:xfrm>
            <a:off x="4791152" y="222837"/>
            <a:ext cx="4133290" cy="3880437"/>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1800" b="0" i="0" kern="1200">
                <a:solidFill>
                  <a:srgbClr val="333333"/>
                </a:solidFill>
                <a:latin typeface="+mn-lt"/>
                <a:ea typeface="+mn-ea"/>
                <a:cs typeface="Gotham Book"/>
              </a:defRPr>
            </a:lvl1pPr>
            <a:lvl2pPr marL="742950" indent="-285750" algn="l" defTabSz="457200" rtl="0" eaLnBrk="1" latinLnBrk="0" hangingPunct="1">
              <a:spcBef>
                <a:spcPct val="20000"/>
              </a:spcBef>
              <a:buFont typeface="Arial"/>
              <a:buChar char="–"/>
              <a:defRPr sz="1600" b="0" i="0" kern="1200">
                <a:solidFill>
                  <a:srgbClr val="333333"/>
                </a:solidFill>
                <a:latin typeface="+mn-lt"/>
                <a:ea typeface="+mn-ea"/>
                <a:cs typeface="Gotham Book"/>
              </a:defRPr>
            </a:lvl2pPr>
            <a:lvl3pPr marL="1143000" indent="-228600" algn="l" defTabSz="457200" rtl="0" eaLnBrk="1" latinLnBrk="0" hangingPunct="1">
              <a:spcBef>
                <a:spcPct val="20000"/>
              </a:spcBef>
              <a:buFont typeface="Arial"/>
              <a:buChar char="•"/>
              <a:defRPr sz="1400" b="0" i="0" kern="1200">
                <a:solidFill>
                  <a:srgbClr val="333333"/>
                </a:solidFill>
                <a:latin typeface="+mn-lt"/>
                <a:ea typeface="+mn-ea"/>
                <a:cs typeface="Gotham Book"/>
              </a:defRPr>
            </a:lvl3pPr>
            <a:lvl4pPr marL="1600200" indent="-228600" algn="l" defTabSz="457200" rtl="0" eaLnBrk="1" latinLnBrk="0" hangingPunct="1">
              <a:spcBef>
                <a:spcPct val="20000"/>
              </a:spcBef>
              <a:buFont typeface="Arial"/>
              <a:buChar char="–"/>
              <a:defRPr sz="1800" b="0" i="0" kern="1200">
                <a:solidFill>
                  <a:srgbClr val="333333"/>
                </a:solidFill>
                <a:latin typeface="+mn-lt"/>
                <a:ea typeface="+mn-ea"/>
                <a:cs typeface="Gotham Book"/>
              </a:defRPr>
            </a:lvl4pPr>
            <a:lvl5pPr marL="2057400" indent="-228600" algn="l" defTabSz="457200" rtl="0" eaLnBrk="1" latinLnBrk="0" hangingPunct="1">
              <a:spcBef>
                <a:spcPct val="20000"/>
              </a:spcBef>
              <a:buFont typeface="Arial"/>
              <a:buChar char="»"/>
              <a:defRPr sz="1800" b="0" i="0" kern="1200">
                <a:solidFill>
                  <a:srgbClr val="333333"/>
                </a:solidFill>
                <a:latin typeface="+mn-lt"/>
                <a:ea typeface="+mn-ea"/>
                <a:cs typeface="Gotham Book"/>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buFont typeface="Arial"/>
              <a:buNone/>
            </a:pPr>
            <a:r>
              <a:rPr lang="en-GB" sz="1000" b="1" dirty="0"/>
              <a:t>Effective Virtual Communication</a:t>
            </a:r>
          </a:p>
          <a:p>
            <a:pPr marL="0" indent="0">
              <a:buFont typeface="Arial"/>
              <a:buNone/>
            </a:pPr>
            <a:r>
              <a:rPr lang="en-GB" sz="1000" b="1" dirty="0"/>
              <a:t>Date &amp; Time: Friday 23</a:t>
            </a:r>
            <a:r>
              <a:rPr lang="en-GB" sz="1000" b="1" baseline="30000" dirty="0"/>
              <a:t>rd</a:t>
            </a:r>
            <a:r>
              <a:rPr lang="en-GB" sz="1000" b="1" dirty="0"/>
              <a:t> April 10:00 – 11:00</a:t>
            </a:r>
          </a:p>
          <a:p>
            <a:pPr marL="0" indent="0">
              <a:buFont typeface="Arial"/>
              <a:buNone/>
            </a:pPr>
            <a:r>
              <a:rPr lang="en-GB" sz="1000" b="1" dirty="0"/>
              <a:t>Speaker: Harriet Glover</a:t>
            </a:r>
            <a:endParaRPr lang="en-GB" sz="1000" dirty="0"/>
          </a:p>
          <a:p>
            <a:pPr marL="0" indent="0">
              <a:buFont typeface="Arial"/>
              <a:buNone/>
            </a:pPr>
            <a:r>
              <a:rPr lang="en-GB" sz="900" dirty="0">
                <a:ea typeface="Calibri" panose="020F0502020204030204" pitchFamily="34" charset="0"/>
                <a:cs typeface="Times New Roman" panose="02020603050405020304" pitchFamily="18" charset="0"/>
                <a:hlinkClick r:id="rId2"/>
              </a:rPr>
              <a:t>Book here</a:t>
            </a:r>
            <a:endParaRPr lang="en-GB" sz="900" dirty="0">
              <a:ea typeface="Calibri" panose="020F0502020204030204" pitchFamily="34" charset="0"/>
              <a:cs typeface="Times New Roman" panose="02020603050405020304" pitchFamily="18" charset="0"/>
            </a:endParaRPr>
          </a:p>
          <a:p>
            <a:pPr marL="0" indent="0">
              <a:buFont typeface="Arial"/>
              <a:buNone/>
            </a:pPr>
            <a:endParaRPr lang="en-GB" sz="1000" dirty="0">
              <a:ea typeface="Calibri" panose="020F0502020204030204" pitchFamily="34" charset="0"/>
              <a:cs typeface="Times New Roman" panose="02020603050405020304" pitchFamily="18" charset="0"/>
            </a:endParaRPr>
          </a:p>
          <a:p>
            <a:pPr marL="0" indent="0">
              <a:buFont typeface="Arial"/>
              <a:buNone/>
            </a:pPr>
            <a:r>
              <a:rPr lang="en-GB" sz="800" dirty="0">
                <a:ea typeface="Calibri" panose="020F0502020204030204" pitchFamily="34" charset="0"/>
                <a:cs typeface="Times New Roman" panose="02020603050405020304" pitchFamily="18" charset="0"/>
              </a:rPr>
              <a:t>Over the last 12 months our communication has been almost entirely virtual as a result of the ongoing pandemic. This webinar will help you develop new ways to enhance your communication skills, and overcome the barriers that are presented when communicating with different individuals. How you say something is just as important as what you say, and the session will empower your interpersonal skills to enable you tackle difficult conversations. </a:t>
            </a:r>
          </a:p>
          <a:p>
            <a:pPr marL="0" indent="0">
              <a:buFont typeface="Arial"/>
              <a:buNone/>
            </a:pPr>
            <a:r>
              <a:rPr lang="en-GB" sz="800" dirty="0">
                <a:ea typeface="Calibri" panose="020F0502020204030204" pitchFamily="34" charset="0"/>
                <a:cs typeface="Times New Roman" panose="02020603050405020304" pitchFamily="18" charset="0"/>
              </a:rPr>
              <a:t> </a:t>
            </a:r>
          </a:p>
          <a:p>
            <a:pPr marL="0" indent="0">
              <a:buFont typeface="Arial"/>
              <a:buNone/>
            </a:pPr>
            <a:r>
              <a:rPr lang="en-GB" sz="800" b="1" dirty="0">
                <a:ea typeface="Calibri" panose="020F0502020204030204" pitchFamily="34" charset="0"/>
                <a:cs typeface="Times New Roman" panose="02020603050405020304" pitchFamily="18" charset="0"/>
              </a:rPr>
              <a:t>Learning Objectives</a:t>
            </a:r>
          </a:p>
          <a:p>
            <a:pPr marL="0" indent="0">
              <a:buFont typeface="Arial"/>
              <a:buNone/>
            </a:pPr>
            <a:r>
              <a:rPr lang="en-GB" sz="800" dirty="0">
                <a:ea typeface="Calibri" panose="020F0502020204030204" pitchFamily="34" charset="0"/>
                <a:cs typeface="Times New Roman" panose="02020603050405020304" pitchFamily="18" charset="0"/>
              </a:rPr>
              <a:t>By the end of this session, attendees will:</a:t>
            </a:r>
          </a:p>
          <a:p>
            <a:pPr marL="0" indent="0">
              <a:buFont typeface="Arial"/>
              <a:buNone/>
            </a:pPr>
            <a:r>
              <a:rPr lang="en-GB" sz="800" dirty="0">
                <a:ea typeface="Calibri" panose="020F0502020204030204" pitchFamily="34" charset="0"/>
                <a:cs typeface="Times New Roman" panose="02020603050405020304" pitchFamily="18" charset="0"/>
              </a:rPr>
              <a:t>-       Understand the impact of good communication in the virtual world</a:t>
            </a:r>
          </a:p>
          <a:p>
            <a:pPr marL="0" indent="0">
              <a:buFont typeface="Arial"/>
              <a:buNone/>
            </a:pPr>
            <a:r>
              <a:rPr lang="en-GB" sz="800" dirty="0">
                <a:ea typeface="Calibri" panose="020F0502020204030204" pitchFamily="34" charset="0"/>
                <a:cs typeface="Times New Roman" panose="02020603050405020304" pitchFamily="18" charset="0"/>
              </a:rPr>
              <a:t>-       Understand the different ways people interact</a:t>
            </a:r>
          </a:p>
          <a:p>
            <a:pPr marL="0" indent="0">
              <a:buFont typeface="Arial"/>
              <a:buNone/>
            </a:pPr>
            <a:r>
              <a:rPr lang="en-GB" sz="800" dirty="0">
                <a:ea typeface="Calibri" panose="020F0502020204030204" pitchFamily="34" charset="0"/>
                <a:cs typeface="Times New Roman" panose="02020603050405020304" pitchFamily="18" charset="0"/>
              </a:rPr>
              <a:t>-       Have a greater understanding of the best ways to tackle difficult conversations</a:t>
            </a:r>
          </a:p>
          <a:p>
            <a:pPr marL="0" indent="0">
              <a:buFont typeface="Arial"/>
              <a:buNone/>
            </a:pPr>
            <a:r>
              <a:rPr lang="en-GB" sz="800" dirty="0">
                <a:ea typeface="Calibri" panose="020F0502020204030204" pitchFamily="34" charset="0"/>
                <a:cs typeface="Times New Roman" panose="02020603050405020304" pitchFamily="18" charset="0"/>
              </a:rPr>
              <a:t> </a:t>
            </a:r>
          </a:p>
          <a:p>
            <a:pPr marL="0" indent="0">
              <a:buFont typeface="Arial"/>
              <a:buNone/>
            </a:pPr>
            <a:r>
              <a:rPr lang="en-GB" sz="800" b="1" dirty="0">
                <a:ea typeface="Calibri" panose="020F0502020204030204" pitchFamily="34" charset="0"/>
                <a:cs typeface="Times New Roman" panose="02020603050405020304" pitchFamily="18" charset="0"/>
              </a:rPr>
              <a:t>Speaker Biography</a:t>
            </a:r>
          </a:p>
          <a:p>
            <a:pPr marL="0" indent="0">
              <a:buFont typeface="Arial"/>
              <a:buNone/>
            </a:pPr>
            <a:r>
              <a:rPr lang="en-GB" sz="800" dirty="0">
                <a:ea typeface="Calibri" panose="020F0502020204030204" pitchFamily="34" charset="0"/>
                <a:cs typeface="Times New Roman" panose="02020603050405020304" pitchFamily="18" charset="0"/>
              </a:rPr>
              <a:t>Harriet Glover is an CIPD qualified Learning &amp; Development Business Partner, with six years’ experience in the financial services industry. Harriet’s current role is managing the Personal &amp; Professional Development School of Excellence at Marsh. She supports leaders to coach and develop their teams to success, and has taken an active role in delivering virtual training across the company during the pandemic. </a:t>
            </a:r>
          </a:p>
          <a:p>
            <a:pPr marL="0" indent="0">
              <a:buFont typeface="Arial"/>
              <a:buNone/>
            </a:pPr>
            <a:endParaRPr lang="en-GB" sz="1000" dirty="0">
              <a:ea typeface="Calibri" panose="020F0502020204030204" pitchFamily="34" charset="0"/>
              <a:cs typeface="Times New Roman" panose="02020603050405020304" pitchFamily="18" charset="0"/>
            </a:endParaRPr>
          </a:p>
          <a:p>
            <a:pPr marL="0" indent="0">
              <a:buFont typeface="Arial"/>
              <a:buNone/>
            </a:pPr>
            <a:endParaRPr lang="en-GB" sz="1600" b="1" dirty="0"/>
          </a:p>
        </p:txBody>
      </p:sp>
      <p:sp>
        <p:nvSpPr>
          <p:cNvPr id="9" name="Rectangle: Rounded Corners 8">
            <a:extLst>
              <a:ext uri="{FF2B5EF4-FFF2-40B4-BE49-F238E27FC236}">
                <a16:creationId xmlns:a16="http://schemas.microsoft.com/office/drawing/2014/main" id="{3B5674F6-4AC2-43DE-B99B-4403ABE164E5}"/>
              </a:ext>
            </a:extLst>
          </p:cNvPr>
          <p:cNvSpPr/>
          <p:nvPr/>
        </p:nvSpPr>
        <p:spPr>
          <a:xfrm>
            <a:off x="81962" y="132634"/>
            <a:ext cx="4455139" cy="4055511"/>
          </a:xfrm>
          <a:prstGeom prst="roundRect">
            <a:avLst/>
          </a:prstGeom>
          <a:no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Content Placeholder 6">
            <a:extLst>
              <a:ext uri="{FF2B5EF4-FFF2-40B4-BE49-F238E27FC236}">
                <a16:creationId xmlns:a16="http://schemas.microsoft.com/office/drawing/2014/main" id="{BF449BDF-E923-4EFC-A7AF-EBDAF72ABF9D}"/>
              </a:ext>
            </a:extLst>
          </p:cNvPr>
          <p:cNvSpPr txBox="1">
            <a:spLocks/>
          </p:cNvSpPr>
          <p:nvPr/>
        </p:nvSpPr>
        <p:spPr>
          <a:xfrm>
            <a:off x="291993" y="222837"/>
            <a:ext cx="4289128" cy="3948502"/>
          </a:xfrm>
          <a:prstGeom prst="rect">
            <a:avLst/>
          </a:prstGeom>
        </p:spPr>
        <p:txBody>
          <a:bodyPr vert="horz" lIns="91440" tIns="45720" rIns="91440" bIns="45720" rtlCol="0">
            <a:normAutofit fontScale="92500"/>
          </a:bodyPr>
          <a:lstStyle>
            <a:lvl1pPr marL="342900" indent="-342900" algn="l" defTabSz="457200" rtl="0" eaLnBrk="1" latinLnBrk="0" hangingPunct="1">
              <a:spcBef>
                <a:spcPct val="20000"/>
              </a:spcBef>
              <a:buFont typeface="Arial"/>
              <a:buChar char="•"/>
              <a:defRPr sz="1800" b="0" i="0" kern="1200">
                <a:solidFill>
                  <a:srgbClr val="333333"/>
                </a:solidFill>
                <a:latin typeface="+mn-lt"/>
                <a:ea typeface="+mn-ea"/>
                <a:cs typeface="Gotham Book"/>
              </a:defRPr>
            </a:lvl1pPr>
            <a:lvl2pPr marL="742950" indent="-285750" algn="l" defTabSz="457200" rtl="0" eaLnBrk="1" latinLnBrk="0" hangingPunct="1">
              <a:spcBef>
                <a:spcPct val="20000"/>
              </a:spcBef>
              <a:buFont typeface="Arial"/>
              <a:buChar char="–"/>
              <a:defRPr sz="1600" b="0" i="0" kern="1200">
                <a:solidFill>
                  <a:srgbClr val="333333"/>
                </a:solidFill>
                <a:latin typeface="+mn-lt"/>
                <a:ea typeface="+mn-ea"/>
                <a:cs typeface="Gotham Book"/>
              </a:defRPr>
            </a:lvl2pPr>
            <a:lvl3pPr marL="1143000" indent="-228600" algn="l" defTabSz="457200" rtl="0" eaLnBrk="1" latinLnBrk="0" hangingPunct="1">
              <a:spcBef>
                <a:spcPct val="20000"/>
              </a:spcBef>
              <a:buFont typeface="Arial"/>
              <a:buChar char="•"/>
              <a:defRPr sz="1400" b="0" i="0" kern="1200">
                <a:solidFill>
                  <a:srgbClr val="333333"/>
                </a:solidFill>
                <a:latin typeface="+mn-lt"/>
                <a:ea typeface="+mn-ea"/>
                <a:cs typeface="Gotham Book"/>
              </a:defRPr>
            </a:lvl3pPr>
            <a:lvl4pPr marL="1600200" indent="-228600" algn="l" defTabSz="457200" rtl="0" eaLnBrk="1" latinLnBrk="0" hangingPunct="1">
              <a:spcBef>
                <a:spcPct val="20000"/>
              </a:spcBef>
              <a:buFont typeface="Arial"/>
              <a:buChar char="–"/>
              <a:defRPr sz="1800" b="0" i="0" kern="1200">
                <a:solidFill>
                  <a:srgbClr val="333333"/>
                </a:solidFill>
                <a:latin typeface="+mn-lt"/>
                <a:ea typeface="+mn-ea"/>
                <a:cs typeface="Gotham Book"/>
              </a:defRPr>
            </a:lvl4pPr>
            <a:lvl5pPr marL="2057400" indent="-228600" algn="l" defTabSz="457200" rtl="0" eaLnBrk="1" latinLnBrk="0" hangingPunct="1">
              <a:spcBef>
                <a:spcPct val="20000"/>
              </a:spcBef>
              <a:buFont typeface="Arial"/>
              <a:buChar char="»"/>
              <a:defRPr sz="1800" b="0" i="0" kern="1200">
                <a:solidFill>
                  <a:srgbClr val="333333"/>
                </a:solidFill>
                <a:latin typeface="+mn-lt"/>
                <a:ea typeface="+mn-ea"/>
                <a:cs typeface="Gotham Book"/>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buFont typeface="Arial"/>
              <a:buNone/>
            </a:pPr>
            <a:r>
              <a:rPr lang="en-GB" sz="1000" b="1" dirty="0" err="1"/>
              <a:t>RegTech</a:t>
            </a:r>
            <a:r>
              <a:rPr lang="en-GB" sz="1000" b="1" dirty="0"/>
              <a:t>, Risk Management and The Future of Regulation</a:t>
            </a:r>
          </a:p>
          <a:p>
            <a:pPr marL="0" indent="0">
              <a:buFont typeface="Arial"/>
              <a:buNone/>
            </a:pPr>
            <a:r>
              <a:rPr lang="en-GB" sz="1050" b="1" dirty="0"/>
              <a:t>Date &amp; Time: Thursday 22</a:t>
            </a:r>
            <a:r>
              <a:rPr lang="en-GB" sz="1050" b="1" baseline="30000" dirty="0"/>
              <a:t>nd</a:t>
            </a:r>
            <a:r>
              <a:rPr lang="en-GB" sz="1050" b="1" dirty="0"/>
              <a:t> April 13:00 – 14:00</a:t>
            </a:r>
          </a:p>
          <a:p>
            <a:pPr marL="0" indent="0">
              <a:buFont typeface="Arial"/>
              <a:buNone/>
            </a:pPr>
            <a:r>
              <a:rPr lang="en-GB" sz="1050" b="1" dirty="0"/>
              <a:t>Speaker: Chris Davies</a:t>
            </a:r>
            <a:endParaRPr lang="en-GB" sz="1050" dirty="0"/>
          </a:p>
          <a:p>
            <a:pPr marL="0" indent="0">
              <a:buFont typeface="Arial"/>
              <a:buNone/>
            </a:pPr>
            <a:r>
              <a:rPr lang="en-GB" sz="1000" dirty="0">
                <a:ea typeface="Calibri" panose="020F0502020204030204" pitchFamily="34" charset="0"/>
                <a:cs typeface="Times New Roman" panose="02020603050405020304" pitchFamily="18" charset="0"/>
                <a:hlinkClick r:id="rId2"/>
              </a:rPr>
              <a:t>Book here</a:t>
            </a:r>
            <a:endParaRPr lang="en-GB" sz="1000" dirty="0">
              <a:ea typeface="Calibri" panose="020F0502020204030204" pitchFamily="34" charset="0"/>
              <a:cs typeface="Times New Roman" panose="02020603050405020304" pitchFamily="18" charset="0"/>
            </a:endParaRPr>
          </a:p>
          <a:p>
            <a:pPr marL="0" indent="0">
              <a:buFont typeface="Arial"/>
              <a:buNone/>
            </a:pPr>
            <a:endParaRPr lang="en-GB" sz="1000" dirty="0">
              <a:ea typeface="Calibri" panose="020F0502020204030204" pitchFamily="34" charset="0"/>
              <a:cs typeface="Times New Roman" panose="02020603050405020304" pitchFamily="18" charset="0"/>
            </a:endParaRPr>
          </a:p>
          <a:p>
            <a:pPr marL="0" indent="0">
              <a:buFont typeface="Arial"/>
              <a:buNone/>
            </a:pPr>
            <a:r>
              <a:rPr lang="en-GB" sz="800" dirty="0">
                <a:ea typeface="Calibri" panose="020F0502020204030204" pitchFamily="34" charset="0"/>
                <a:cs typeface="Times New Roman" panose="02020603050405020304" pitchFamily="18" charset="0"/>
              </a:rPr>
              <a:t>Chris will provide a review of the direction that the FCA and other regulators are taking and their application of technology to governance, risk and compliance requirements. Chris will also explain how to identify, manage and monitor risk and increase accountability and governance in line with the regulators’ direction, as well as providing insight into tech based solutions.</a:t>
            </a:r>
          </a:p>
          <a:p>
            <a:pPr marL="0" indent="0">
              <a:buFont typeface="Arial"/>
              <a:buNone/>
            </a:pPr>
            <a:endParaRPr lang="en-GB" sz="800" dirty="0">
              <a:ea typeface="Calibri" panose="020F0502020204030204" pitchFamily="34" charset="0"/>
              <a:cs typeface="Times New Roman" panose="02020603050405020304" pitchFamily="18" charset="0"/>
            </a:endParaRPr>
          </a:p>
          <a:p>
            <a:pPr marL="0" indent="0">
              <a:buFont typeface="Arial"/>
              <a:buNone/>
            </a:pPr>
            <a:r>
              <a:rPr lang="en-GB" sz="800" b="1" dirty="0">
                <a:ea typeface="Calibri" panose="020F0502020204030204" pitchFamily="34" charset="0"/>
                <a:cs typeface="Times New Roman" panose="02020603050405020304" pitchFamily="18" charset="0"/>
              </a:rPr>
              <a:t>Learning objectives</a:t>
            </a:r>
          </a:p>
          <a:p>
            <a:pPr marL="0" indent="0">
              <a:buFont typeface="Arial"/>
              <a:buNone/>
            </a:pPr>
            <a:r>
              <a:rPr lang="en-GB" sz="800" dirty="0">
                <a:ea typeface="Calibri" panose="020F0502020204030204" pitchFamily="34" charset="0"/>
                <a:cs typeface="Times New Roman" panose="02020603050405020304" pitchFamily="18" charset="0"/>
              </a:rPr>
              <a:t>By the end of the session, attendees will:</a:t>
            </a:r>
          </a:p>
          <a:p>
            <a:pPr marL="0" indent="0">
              <a:buFont typeface="Arial"/>
              <a:buNone/>
            </a:pPr>
            <a:r>
              <a:rPr lang="en-GB" sz="800" dirty="0">
                <a:ea typeface="Calibri" panose="020F0502020204030204" pitchFamily="34" charset="0"/>
                <a:cs typeface="Times New Roman" panose="02020603050405020304" pitchFamily="18" charset="0"/>
              </a:rPr>
              <a:t>- Understand how regulators are applying technology</a:t>
            </a:r>
          </a:p>
          <a:p>
            <a:pPr marL="0" indent="0">
              <a:buFont typeface="Arial"/>
              <a:buNone/>
            </a:pPr>
            <a:r>
              <a:rPr lang="en-GB" sz="800" dirty="0">
                <a:ea typeface="Calibri" panose="020F0502020204030204" pitchFamily="34" charset="0"/>
                <a:cs typeface="Times New Roman" panose="02020603050405020304" pitchFamily="18" charset="0"/>
              </a:rPr>
              <a:t>- Know what Reg Tech is and its presence / role in the current FS / GI markets</a:t>
            </a:r>
          </a:p>
          <a:p>
            <a:pPr marL="0" indent="0">
              <a:buFont typeface="Arial"/>
              <a:buNone/>
            </a:pPr>
            <a:r>
              <a:rPr lang="en-GB" sz="800" dirty="0">
                <a:ea typeface="Calibri" panose="020F0502020204030204" pitchFamily="34" charset="0"/>
                <a:cs typeface="Times New Roman" panose="02020603050405020304" pitchFamily="18" charset="0"/>
              </a:rPr>
              <a:t>- Know how </a:t>
            </a:r>
            <a:r>
              <a:rPr lang="en-GB" sz="800" dirty="0" err="1">
                <a:ea typeface="Calibri" panose="020F0502020204030204" pitchFamily="34" charset="0"/>
                <a:cs typeface="Times New Roman" panose="02020603050405020304" pitchFamily="18" charset="0"/>
              </a:rPr>
              <a:t>RegTech</a:t>
            </a:r>
            <a:r>
              <a:rPr lang="en-GB" sz="800" dirty="0">
                <a:ea typeface="Calibri" panose="020F0502020204030204" pitchFamily="34" charset="0"/>
                <a:cs typeface="Times New Roman" panose="02020603050405020304" pitchFamily="18" charset="0"/>
              </a:rPr>
              <a:t> applies to businesses and can assist in streamlining regulatory reports as well as reducing your carbon footprint.</a:t>
            </a:r>
          </a:p>
          <a:p>
            <a:pPr marL="0" indent="0">
              <a:buFont typeface="Arial"/>
              <a:buNone/>
            </a:pPr>
            <a:r>
              <a:rPr lang="en-GB" sz="800" dirty="0">
                <a:ea typeface="Calibri" panose="020F0502020204030204" pitchFamily="34" charset="0"/>
                <a:cs typeface="Times New Roman" panose="02020603050405020304" pitchFamily="18" charset="0"/>
              </a:rPr>
              <a:t>- How to ensure that risk and compliance is managed by embracing the principles of Reg Tech</a:t>
            </a:r>
          </a:p>
          <a:p>
            <a:pPr marL="0" indent="0">
              <a:buFont typeface="Arial"/>
              <a:buNone/>
            </a:pPr>
            <a:endParaRPr lang="en-GB" sz="800" b="1" dirty="0">
              <a:ea typeface="Calibri" panose="020F0502020204030204" pitchFamily="34" charset="0"/>
              <a:cs typeface="Times New Roman" panose="02020603050405020304" pitchFamily="18" charset="0"/>
            </a:endParaRPr>
          </a:p>
          <a:p>
            <a:pPr marL="0" indent="0">
              <a:buFont typeface="Arial"/>
              <a:buNone/>
            </a:pPr>
            <a:r>
              <a:rPr lang="en-GB" sz="800" b="1" dirty="0">
                <a:ea typeface="Calibri" panose="020F0502020204030204" pitchFamily="34" charset="0"/>
                <a:cs typeface="Times New Roman" panose="02020603050405020304" pitchFamily="18" charset="0"/>
              </a:rPr>
              <a:t>Speaker biography</a:t>
            </a:r>
          </a:p>
          <a:p>
            <a:pPr marL="0" indent="0">
              <a:buFont typeface="Arial"/>
              <a:buNone/>
            </a:pPr>
            <a:r>
              <a:rPr lang="en-GB" sz="800" dirty="0">
                <a:ea typeface="Calibri" panose="020F0502020204030204" pitchFamily="34" charset="0"/>
                <a:cs typeface="Times New Roman" panose="02020603050405020304" pitchFamily="18" charset="0"/>
              </a:rPr>
              <a:t>Chris Davies has 27 years experience in retail financial services both in the UK, and internationally in Asia and Australia.</a:t>
            </a:r>
          </a:p>
          <a:p>
            <a:pPr marL="0" indent="0">
              <a:buFont typeface="Arial"/>
              <a:buNone/>
            </a:pPr>
            <a:r>
              <a:rPr lang="en-GB" sz="800" dirty="0">
                <a:ea typeface="Calibri" panose="020F0502020204030204" pitchFamily="34" charset="0"/>
                <a:cs typeface="Times New Roman" panose="02020603050405020304" pitchFamily="18" charset="0"/>
              </a:rPr>
              <a:t>In 2017 Chris launched “Model Office”(“MO®”) a </a:t>
            </a:r>
            <a:r>
              <a:rPr lang="en-GB" sz="800" dirty="0" err="1">
                <a:ea typeface="Calibri" panose="020F0502020204030204" pitchFamily="34" charset="0"/>
                <a:cs typeface="Times New Roman" panose="02020603050405020304" pitchFamily="18" charset="0"/>
              </a:rPr>
              <a:t>RegTech</a:t>
            </a:r>
            <a:r>
              <a:rPr lang="en-GB" sz="800" dirty="0">
                <a:ea typeface="Calibri" panose="020F0502020204030204" pitchFamily="34" charset="0"/>
                <a:cs typeface="Times New Roman" panose="02020603050405020304" pitchFamily="18" charset="0"/>
              </a:rPr>
              <a:t> and strategic development platform that allows firms to self audit, identify problems early, cut through the noise and receive tailored tasks and resources to manage risk, improve professional practice and save time and costs.</a:t>
            </a:r>
          </a:p>
          <a:p>
            <a:pPr marL="0" indent="0">
              <a:buFont typeface="Arial"/>
              <a:buNone/>
            </a:pPr>
            <a:r>
              <a:rPr lang="en-GB" sz="800" dirty="0">
                <a:ea typeface="Calibri" panose="020F0502020204030204" pitchFamily="34" charset="0"/>
                <a:cs typeface="Times New Roman" panose="02020603050405020304" pitchFamily="18" charset="0"/>
              </a:rPr>
              <a:t>This allows firms to benchmark their professional development against The FCA rules, their papers, key directives such as KYC, AML, TCF, IDD, Suitability, </a:t>
            </a:r>
            <a:r>
              <a:rPr lang="en-GB" sz="800" dirty="0" err="1">
                <a:ea typeface="Calibri" panose="020F0502020204030204" pitchFamily="34" charset="0"/>
                <a:cs typeface="Times New Roman" panose="02020603050405020304" pitchFamily="18" charset="0"/>
              </a:rPr>
              <a:t>MiFIDII</a:t>
            </a:r>
            <a:r>
              <a:rPr lang="en-GB" sz="800" dirty="0">
                <a:ea typeface="Calibri" panose="020F0502020204030204" pitchFamily="34" charset="0"/>
                <a:cs typeface="Times New Roman" panose="02020603050405020304" pitchFamily="18" charset="0"/>
              </a:rPr>
              <a:t>, The GDPR and SM&amp;CR and their peers plus gain a regulatory dashboard with digital strategies and resources to improve compliance scores.</a:t>
            </a:r>
          </a:p>
          <a:p>
            <a:pPr marL="0" indent="0">
              <a:buFont typeface="Arial"/>
              <a:buNone/>
            </a:pPr>
            <a:endParaRPr lang="en-GB" sz="1200" b="1" u="sng" dirty="0">
              <a:solidFill>
                <a:srgbClr val="30373A"/>
              </a:solidFill>
            </a:endParaRPr>
          </a:p>
        </p:txBody>
      </p:sp>
      <p:pic>
        <p:nvPicPr>
          <p:cNvPr id="14" name="Picture 13" descr="A person smiling for the camera&#10;&#10;Description automatically generated with low confidence">
            <a:extLst>
              <a:ext uri="{FF2B5EF4-FFF2-40B4-BE49-F238E27FC236}">
                <a16:creationId xmlns:a16="http://schemas.microsoft.com/office/drawing/2014/main" id="{206581BE-E165-4155-950E-9679BAADF7CE}"/>
              </a:ext>
            </a:extLst>
          </p:cNvPr>
          <p:cNvPicPr>
            <a:picLocks noChangeAspect="1"/>
          </p:cNvPicPr>
          <p:nvPr/>
        </p:nvPicPr>
        <p:blipFill>
          <a:blip r:embed="rId3"/>
          <a:stretch>
            <a:fillRect/>
          </a:stretch>
        </p:blipFill>
        <p:spPr>
          <a:xfrm>
            <a:off x="3579641" y="323157"/>
            <a:ext cx="632198" cy="632198"/>
          </a:xfrm>
          <a:prstGeom prst="rect">
            <a:avLst/>
          </a:prstGeom>
          <a:ln>
            <a:noFill/>
          </a:ln>
          <a:effectLst>
            <a:outerShdw blurRad="190500" algn="tl" rotWithShape="0">
              <a:srgbClr val="000000">
                <a:alpha val="70000"/>
              </a:srgbClr>
            </a:outerShdw>
          </a:effectLst>
        </p:spPr>
      </p:pic>
      <p:pic>
        <p:nvPicPr>
          <p:cNvPr id="1026" name="Picture 2" descr="Harriet-Lee Glover">
            <a:extLst>
              <a:ext uri="{FF2B5EF4-FFF2-40B4-BE49-F238E27FC236}">
                <a16:creationId xmlns:a16="http://schemas.microsoft.com/office/drawing/2014/main" id="{62A9142F-CC9C-44A7-9ECA-77F969C5EA0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3764" r="15302" b="19328"/>
          <a:stretch/>
        </p:blipFill>
        <p:spPr bwMode="auto">
          <a:xfrm>
            <a:off x="7868768" y="222837"/>
            <a:ext cx="694165" cy="850597"/>
          </a:xfrm>
          <a:prstGeom prst="rect">
            <a:avLst/>
          </a:prstGeom>
          <a:noFill/>
          <a:ln>
            <a:noFill/>
          </a:ln>
          <a:effectLst>
            <a:outerShdw blurRad="50800" dist="38100" dir="18900000" algn="b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84269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90AD2-80DF-4C88-B47D-6A64B1300C8C}"/>
              </a:ext>
            </a:extLst>
          </p:cNvPr>
          <p:cNvSpPr>
            <a:spLocks noGrp="1"/>
          </p:cNvSpPr>
          <p:nvPr>
            <p:ph type="title"/>
          </p:nvPr>
        </p:nvSpPr>
        <p:spPr>
          <a:xfrm>
            <a:off x="389965" y="171509"/>
            <a:ext cx="8229600" cy="857250"/>
          </a:xfrm>
        </p:spPr>
        <p:txBody>
          <a:bodyPr/>
          <a:lstStyle/>
          <a:p>
            <a:r>
              <a:rPr lang="en-GB" sz="2800" b="1" i="0" dirty="0">
                <a:solidFill>
                  <a:srgbClr val="30373A"/>
                </a:solidFill>
                <a:effectLst/>
                <a:latin typeface="Arial" panose="020B0604020202020204" pitchFamily="34" charset="0"/>
              </a:rPr>
              <a:t>Hacking – the new “STING”</a:t>
            </a:r>
            <a:br>
              <a:rPr lang="en-GB" b="1" i="0" dirty="0">
                <a:solidFill>
                  <a:srgbClr val="30373A"/>
                </a:solidFill>
                <a:effectLst/>
                <a:latin typeface="Arial" panose="020B0604020202020204" pitchFamily="34" charset="0"/>
              </a:rPr>
            </a:br>
            <a:endParaRPr lang="en-GB" dirty="0"/>
          </a:p>
        </p:txBody>
      </p:sp>
      <p:sp>
        <p:nvSpPr>
          <p:cNvPr id="5" name="TextBox 4">
            <a:extLst>
              <a:ext uri="{FF2B5EF4-FFF2-40B4-BE49-F238E27FC236}">
                <a16:creationId xmlns:a16="http://schemas.microsoft.com/office/drawing/2014/main" id="{20599A10-47E8-4DD5-BBC7-44217E0A1397}"/>
              </a:ext>
            </a:extLst>
          </p:cNvPr>
          <p:cNvSpPr txBox="1"/>
          <p:nvPr/>
        </p:nvSpPr>
        <p:spPr>
          <a:xfrm>
            <a:off x="389965" y="682097"/>
            <a:ext cx="6434418" cy="3554819"/>
          </a:xfrm>
          <a:prstGeom prst="rect">
            <a:avLst/>
          </a:prstGeom>
          <a:noFill/>
        </p:spPr>
        <p:txBody>
          <a:bodyPr wrap="square" rtlCol="0">
            <a:spAutoFit/>
          </a:bodyPr>
          <a:lstStyle/>
          <a:p>
            <a:pPr algn="l"/>
            <a:r>
              <a:rPr lang="en-GB" sz="900" b="0" i="0" dirty="0">
                <a:solidFill>
                  <a:srgbClr val="30373A"/>
                </a:solidFill>
                <a:effectLst/>
                <a:latin typeface="Arial" panose="020B0604020202020204" pitchFamily="34" charset="0"/>
              </a:rPr>
              <a:t>Hacking is a very real threat for businesses of all sizes: cybercrime is estimated to cost business more than £21bn a year. You wouldn’t leave your car unlocked. Yet we do with our most important business assets all the time – whether it’s compromising data through unlocked computers or open files accessible to un-vetted contractors. Professional hackers use seven steps, some of which terrorists use to get to know an organisation. Understanding these, training your staff on how they can be hacked, is the best way to defend yourself.</a:t>
            </a:r>
          </a:p>
          <a:p>
            <a:pPr algn="l"/>
            <a:endParaRPr lang="en-GB" sz="900" b="0" i="0" dirty="0">
              <a:solidFill>
                <a:srgbClr val="30373A"/>
              </a:solidFill>
              <a:effectLst/>
              <a:latin typeface="Arial" panose="020B0604020202020204" pitchFamily="34" charset="0"/>
            </a:endParaRPr>
          </a:p>
          <a:p>
            <a:pPr algn="l"/>
            <a:r>
              <a:rPr lang="en-GB" sz="900" b="1" i="0" dirty="0">
                <a:solidFill>
                  <a:srgbClr val="30373A"/>
                </a:solidFill>
                <a:effectLst/>
                <a:latin typeface="Arial" panose="020B0604020202020204" pitchFamily="34" charset="0"/>
              </a:rPr>
              <a:t>Learning objectives</a:t>
            </a:r>
            <a:br>
              <a:rPr lang="en-GB" sz="900" b="0" i="0" dirty="0">
                <a:solidFill>
                  <a:srgbClr val="30373A"/>
                </a:solidFill>
                <a:effectLst/>
                <a:latin typeface="Arial" panose="020B0604020202020204" pitchFamily="34" charset="0"/>
              </a:rPr>
            </a:br>
            <a:r>
              <a:rPr lang="en-GB" sz="900" b="0" i="0" dirty="0">
                <a:solidFill>
                  <a:srgbClr val="30373A"/>
                </a:solidFill>
                <a:effectLst/>
                <a:latin typeface="Arial" panose="020B0604020202020204" pitchFamily="34" charset="0"/>
              </a:rPr>
              <a:t>At the end of the sessions, attendees will be able to identify:</a:t>
            </a:r>
            <a:br>
              <a:rPr lang="en-GB" sz="900" b="0" i="0" dirty="0">
                <a:solidFill>
                  <a:srgbClr val="30373A"/>
                </a:solidFill>
                <a:effectLst/>
                <a:latin typeface="Arial" panose="020B0604020202020204" pitchFamily="34" charset="0"/>
              </a:rPr>
            </a:br>
            <a:r>
              <a:rPr lang="en-GB" sz="900" b="0" i="0" dirty="0">
                <a:solidFill>
                  <a:srgbClr val="30373A"/>
                </a:solidFill>
                <a:effectLst/>
                <a:latin typeface="Arial" panose="020B0604020202020204" pitchFamily="34" charset="0"/>
              </a:rPr>
              <a:t>- the 7 key steps used by hackers, including a live demonstration hack</a:t>
            </a:r>
            <a:br>
              <a:rPr lang="en-GB" sz="900" b="0" i="0" dirty="0">
                <a:solidFill>
                  <a:srgbClr val="30373A"/>
                </a:solidFill>
                <a:effectLst/>
                <a:latin typeface="Arial" panose="020B0604020202020204" pitchFamily="34" charset="0"/>
              </a:rPr>
            </a:br>
            <a:r>
              <a:rPr lang="en-GB" sz="900" b="0" i="0" dirty="0">
                <a:solidFill>
                  <a:srgbClr val="30373A"/>
                </a:solidFill>
                <a:effectLst/>
                <a:latin typeface="Arial" panose="020B0604020202020204" pitchFamily="34" charset="0"/>
              </a:rPr>
              <a:t>- technological defences that are available</a:t>
            </a:r>
            <a:br>
              <a:rPr lang="en-GB" sz="900" b="0" i="0" dirty="0">
                <a:solidFill>
                  <a:srgbClr val="30373A"/>
                </a:solidFill>
                <a:effectLst/>
                <a:latin typeface="Arial" panose="020B0604020202020204" pitchFamily="34" charset="0"/>
              </a:rPr>
            </a:br>
            <a:r>
              <a:rPr lang="en-GB" sz="900" b="0" i="0" dirty="0">
                <a:solidFill>
                  <a:srgbClr val="30373A"/>
                </a:solidFill>
                <a:effectLst/>
                <a:latin typeface="Arial" panose="020B0604020202020204" pitchFamily="34" charset="0"/>
              </a:rPr>
              <a:t>- areas of professional exploitation and its consequences</a:t>
            </a:r>
          </a:p>
          <a:p>
            <a:pPr algn="l"/>
            <a:endParaRPr lang="en-GB" sz="900" b="1" i="0" dirty="0">
              <a:solidFill>
                <a:srgbClr val="30373A"/>
              </a:solidFill>
              <a:effectLst/>
              <a:latin typeface="Arial" panose="020B0604020202020204" pitchFamily="34" charset="0"/>
            </a:endParaRPr>
          </a:p>
          <a:p>
            <a:pPr algn="l"/>
            <a:r>
              <a:rPr lang="en-GB" sz="900" b="1" i="0" dirty="0">
                <a:solidFill>
                  <a:srgbClr val="30373A"/>
                </a:solidFill>
                <a:effectLst/>
                <a:latin typeface="Arial" panose="020B0604020202020204" pitchFamily="34" charset="0"/>
              </a:rPr>
              <a:t>Speaker biography</a:t>
            </a:r>
          </a:p>
          <a:p>
            <a:pPr algn="l"/>
            <a:r>
              <a:rPr lang="en-GB" sz="900" b="0" i="0" dirty="0">
                <a:solidFill>
                  <a:srgbClr val="30373A"/>
                </a:solidFill>
                <a:effectLst/>
                <a:latin typeface="Arial" panose="020B0604020202020204" pitchFamily="34" charset="0"/>
              </a:rPr>
              <a:t>Steve McLaughlin’s background is in IT, security and financial services, serving ten years in the Royal Air Force in the field of telecommunications, IT and security then moving into financial services, working for HSBC until 2004. He set up his first financial services company in 2005 and in 2011 saw a niche market in IT security as he noticed IT companies were not paying particular attention to IT security.</a:t>
            </a:r>
            <a:br>
              <a:rPr lang="en-GB" sz="900" b="0" i="0" dirty="0">
                <a:solidFill>
                  <a:srgbClr val="30373A"/>
                </a:solidFill>
                <a:effectLst/>
                <a:latin typeface="Arial" panose="020B0604020202020204" pitchFamily="34" charset="0"/>
              </a:rPr>
            </a:br>
            <a:r>
              <a:rPr lang="en-GB" sz="900" b="0" i="0" dirty="0">
                <a:solidFill>
                  <a:srgbClr val="30373A"/>
                </a:solidFill>
                <a:effectLst/>
                <a:latin typeface="Arial" panose="020B0604020202020204" pitchFamily="34" charset="0"/>
              </a:rPr>
              <a:t>He and his firm (Steve Mac Media Ltd) have gained certification in the industry qualifications:</a:t>
            </a:r>
            <a:br>
              <a:rPr lang="en-GB" sz="900" b="0" i="0" dirty="0">
                <a:solidFill>
                  <a:srgbClr val="30373A"/>
                </a:solidFill>
                <a:effectLst/>
                <a:latin typeface="Arial" panose="020B0604020202020204" pitchFamily="34" charset="0"/>
              </a:rPr>
            </a:br>
            <a:r>
              <a:rPr lang="en-GB" sz="900" b="0" i="0" dirty="0">
                <a:solidFill>
                  <a:srgbClr val="30373A"/>
                </a:solidFill>
                <a:effectLst/>
                <a:latin typeface="Arial" panose="020B0604020202020204" pitchFamily="34" charset="0"/>
              </a:rPr>
              <a:t>• Certified Forensic Investigation Practitioner (CFIP)</a:t>
            </a:r>
            <a:br>
              <a:rPr lang="en-GB" sz="900" b="0" i="0" dirty="0">
                <a:solidFill>
                  <a:srgbClr val="30373A"/>
                </a:solidFill>
                <a:effectLst/>
                <a:latin typeface="Arial" panose="020B0604020202020204" pitchFamily="34" charset="0"/>
              </a:rPr>
            </a:br>
            <a:r>
              <a:rPr lang="en-GB" sz="900" b="0" i="0" dirty="0">
                <a:solidFill>
                  <a:srgbClr val="30373A"/>
                </a:solidFill>
                <a:effectLst/>
                <a:latin typeface="Arial" panose="020B0604020202020204" pitchFamily="34" charset="0"/>
              </a:rPr>
              <a:t>• Certified Security Testing Associate (CSTA)</a:t>
            </a:r>
            <a:br>
              <a:rPr lang="en-GB" sz="900" b="0" i="0" dirty="0">
                <a:solidFill>
                  <a:srgbClr val="30373A"/>
                </a:solidFill>
                <a:effectLst/>
                <a:latin typeface="Arial" panose="020B0604020202020204" pitchFamily="34" charset="0"/>
              </a:rPr>
            </a:br>
            <a:r>
              <a:rPr lang="en-GB" sz="900" b="0" i="0" dirty="0">
                <a:solidFill>
                  <a:srgbClr val="30373A"/>
                </a:solidFill>
                <a:effectLst/>
                <a:latin typeface="Arial" panose="020B0604020202020204" pitchFamily="34" charset="0"/>
              </a:rPr>
              <a:t>Steve believes IT security is not about spending thousands of pounds on Anti-Virus, firewalls etc; he believes it is about investing in education and training. “The more we educate our staff, family and friends the better protected we all will become and this will allow us to quickly identify when something appear not to be right”.</a:t>
            </a:r>
          </a:p>
          <a:p>
            <a:endParaRPr lang="en-GB" dirty="0"/>
          </a:p>
        </p:txBody>
      </p:sp>
      <p:graphicFrame>
        <p:nvGraphicFramePr>
          <p:cNvPr id="6" name="Diagram 5">
            <a:extLst>
              <a:ext uri="{FF2B5EF4-FFF2-40B4-BE49-F238E27FC236}">
                <a16:creationId xmlns:a16="http://schemas.microsoft.com/office/drawing/2014/main" id="{2ED3CE78-3072-451E-8C2F-356CD2F94594}"/>
              </a:ext>
            </a:extLst>
          </p:cNvPr>
          <p:cNvGraphicFramePr/>
          <p:nvPr>
            <p:extLst>
              <p:ext uri="{D42A27DB-BD31-4B8C-83A1-F6EECF244321}">
                <p14:modId xmlns:p14="http://schemas.microsoft.com/office/powerpoint/2010/main" val="2800679591"/>
              </p:ext>
            </p:extLst>
          </p:nvPr>
        </p:nvGraphicFramePr>
        <p:xfrm>
          <a:off x="6945407" y="682097"/>
          <a:ext cx="2099982" cy="1047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 6">
            <a:extLst>
              <a:ext uri="{FF2B5EF4-FFF2-40B4-BE49-F238E27FC236}">
                <a16:creationId xmlns:a16="http://schemas.microsoft.com/office/drawing/2014/main" id="{8B545C9A-5E17-4788-8E22-86CC11C5F484}"/>
              </a:ext>
            </a:extLst>
          </p:cNvPr>
          <p:cNvGraphicFramePr/>
          <p:nvPr>
            <p:extLst>
              <p:ext uri="{D42A27DB-BD31-4B8C-83A1-F6EECF244321}">
                <p14:modId xmlns:p14="http://schemas.microsoft.com/office/powerpoint/2010/main" val="3780033814"/>
              </p:ext>
            </p:extLst>
          </p:nvPr>
        </p:nvGraphicFramePr>
        <p:xfrm>
          <a:off x="6945407" y="1850838"/>
          <a:ext cx="2133600" cy="223706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9" name="TextBox 8">
            <a:extLst>
              <a:ext uri="{FF2B5EF4-FFF2-40B4-BE49-F238E27FC236}">
                <a16:creationId xmlns:a16="http://schemas.microsoft.com/office/drawing/2014/main" id="{A92C1F87-2DD0-49A7-A464-826E4DACACDF}"/>
              </a:ext>
            </a:extLst>
          </p:cNvPr>
          <p:cNvSpPr txBox="1"/>
          <p:nvPr/>
        </p:nvSpPr>
        <p:spPr>
          <a:xfrm>
            <a:off x="3769099" y="4520526"/>
            <a:ext cx="1605802" cy="369332"/>
          </a:xfrm>
          <a:prstGeom prst="rect">
            <a:avLst/>
          </a:prstGeom>
          <a:noFill/>
        </p:spPr>
        <p:txBody>
          <a:bodyPr wrap="square" rtlCol="0">
            <a:spAutoFit/>
          </a:bodyPr>
          <a:lstStyle/>
          <a:p>
            <a:r>
              <a:rPr lang="en-GB" dirty="0">
                <a:solidFill>
                  <a:schemeClr val="bg1"/>
                </a:solidFill>
                <a:hlinkClick r:id="rId13">
                  <a:extLst>
                    <a:ext uri="{A12FA001-AC4F-418D-AE19-62706E023703}">
                      <ahyp:hlinkClr xmlns:ahyp="http://schemas.microsoft.com/office/drawing/2018/hyperlinkcolor" val="tx"/>
                    </a:ext>
                  </a:extLst>
                </a:hlinkClick>
              </a:rPr>
              <a:t>BOOK HERE</a:t>
            </a:r>
            <a:endParaRPr lang="en-GB" dirty="0">
              <a:solidFill>
                <a:schemeClr val="bg1"/>
              </a:solidFill>
            </a:endParaRPr>
          </a:p>
        </p:txBody>
      </p:sp>
    </p:spTree>
    <p:extLst>
      <p:ext uri="{BB962C8B-B14F-4D97-AF65-F5344CB8AC3E}">
        <p14:creationId xmlns:p14="http://schemas.microsoft.com/office/powerpoint/2010/main" val="16009246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4022FD3B-FE29-4F8D-A4E8-33202C552951}"/>
              </a:ext>
            </a:extLst>
          </p:cNvPr>
          <p:cNvSpPr>
            <a:spLocks noGrp="1"/>
          </p:cNvSpPr>
          <p:nvPr>
            <p:ph idx="4294967295"/>
          </p:nvPr>
        </p:nvSpPr>
        <p:spPr>
          <a:xfrm>
            <a:off x="355133" y="2135182"/>
            <a:ext cx="3652610" cy="2019300"/>
          </a:xfrm>
        </p:spPr>
        <p:txBody>
          <a:bodyPr>
            <a:normAutofit fontScale="85000" lnSpcReduction="10000"/>
          </a:bodyPr>
          <a:lstStyle/>
          <a:p>
            <a:pPr marL="0" indent="0">
              <a:buNone/>
            </a:pPr>
            <a:r>
              <a:rPr lang="en-GB" dirty="0"/>
              <a:t>During 2021, we are raising money for </a:t>
            </a:r>
            <a:r>
              <a:rPr lang="en-GB" dirty="0">
                <a:hlinkClick r:id="rId2"/>
              </a:rPr>
              <a:t>The Insurance Charities </a:t>
            </a:r>
            <a:r>
              <a:rPr lang="en-GB" dirty="0"/>
              <a:t>and the President’s Chosen charity </a:t>
            </a:r>
            <a:r>
              <a:rPr lang="en-GB" dirty="0">
                <a:hlinkClick r:id="rId3"/>
              </a:rPr>
              <a:t>Touchstone</a:t>
            </a:r>
            <a:r>
              <a:rPr lang="en-GB" dirty="0"/>
              <a:t>. </a:t>
            </a:r>
          </a:p>
          <a:p>
            <a:pPr marL="0" indent="0">
              <a:buNone/>
            </a:pPr>
            <a:endParaRPr lang="en-GB" dirty="0"/>
          </a:p>
          <a:p>
            <a:pPr marL="0" indent="0">
              <a:buNone/>
            </a:pPr>
            <a:r>
              <a:rPr lang="en-GB" dirty="0"/>
              <a:t>Your contribution goes a long way! Please donate via the link below. </a:t>
            </a:r>
          </a:p>
          <a:p>
            <a:endParaRPr lang="en-GB" dirty="0"/>
          </a:p>
        </p:txBody>
      </p:sp>
      <p:sp>
        <p:nvSpPr>
          <p:cNvPr id="3" name="Rectangle 2">
            <a:extLst>
              <a:ext uri="{FF2B5EF4-FFF2-40B4-BE49-F238E27FC236}">
                <a16:creationId xmlns:a16="http://schemas.microsoft.com/office/drawing/2014/main" id="{8C30BA0C-042F-4D36-90AE-02EFDC498C30}"/>
              </a:ext>
            </a:extLst>
          </p:cNvPr>
          <p:cNvSpPr/>
          <p:nvPr/>
        </p:nvSpPr>
        <p:spPr>
          <a:xfrm>
            <a:off x="788916" y="4021244"/>
            <a:ext cx="5405718" cy="646331"/>
          </a:xfrm>
          <a:prstGeom prst="rect">
            <a:avLst/>
          </a:prstGeom>
        </p:spPr>
        <p:txBody>
          <a:bodyPr wrap="square">
            <a:spAutoFit/>
          </a:bodyPr>
          <a:lstStyle/>
          <a:p>
            <a:endParaRPr lang="en-GB" dirty="0">
              <a:hlinkClick r:id="rId4"/>
            </a:endParaRPr>
          </a:p>
          <a:p>
            <a:r>
              <a:rPr lang="en-GB" b="1" dirty="0">
                <a:hlinkClick r:id="rId4"/>
              </a:rPr>
              <a:t>https://uk.virginmoneygiving.com/IILPresident</a:t>
            </a:r>
            <a:r>
              <a:rPr lang="en-GB" b="1" dirty="0"/>
              <a:t> </a:t>
            </a:r>
          </a:p>
        </p:txBody>
      </p:sp>
      <p:pic>
        <p:nvPicPr>
          <p:cNvPr id="6" name="Picture 5" descr="A picture containing drawing&#10;&#10;Description automatically generated">
            <a:extLst>
              <a:ext uri="{FF2B5EF4-FFF2-40B4-BE49-F238E27FC236}">
                <a16:creationId xmlns:a16="http://schemas.microsoft.com/office/drawing/2014/main" id="{F5FB1181-465F-4F10-8A73-981CFC0A5A15}"/>
              </a:ext>
            </a:extLst>
          </p:cNvPr>
          <p:cNvPicPr>
            <a:picLocks noChangeAspect="1"/>
          </p:cNvPicPr>
          <p:nvPr/>
        </p:nvPicPr>
        <p:blipFill>
          <a:blip r:embed="rId5"/>
          <a:stretch>
            <a:fillRect/>
          </a:stretch>
        </p:blipFill>
        <p:spPr>
          <a:xfrm>
            <a:off x="4007743" y="2784796"/>
            <a:ext cx="2803192" cy="1048676"/>
          </a:xfrm>
          <a:prstGeom prst="rect">
            <a:avLst/>
          </a:prstGeom>
          <a:ln>
            <a:noFill/>
          </a:ln>
          <a:effectLst>
            <a:outerShdw blurRad="292100" dist="139700" dir="2700000" algn="tl" rotWithShape="0">
              <a:srgbClr val="333333">
                <a:alpha val="65000"/>
              </a:srgbClr>
            </a:outerShdw>
          </a:effectLst>
        </p:spPr>
      </p:pic>
      <p:pic>
        <p:nvPicPr>
          <p:cNvPr id="8" name="Picture 7" descr="A picture containing drawing&#10;&#10;Description automatically generated">
            <a:extLst>
              <a:ext uri="{FF2B5EF4-FFF2-40B4-BE49-F238E27FC236}">
                <a16:creationId xmlns:a16="http://schemas.microsoft.com/office/drawing/2014/main" id="{4FE824C0-8A71-469C-8BB7-CCDFBB896410}"/>
              </a:ext>
            </a:extLst>
          </p:cNvPr>
          <p:cNvPicPr>
            <a:picLocks noChangeAspect="1"/>
          </p:cNvPicPr>
          <p:nvPr/>
        </p:nvPicPr>
        <p:blipFill>
          <a:blip r:embed="rId6"/>
          <a:stretch>
            <a:fillRect/>
          </a:stretch>
        </p:blipFill>
        <p:spPr>
          <a:xfrm>
            <a:off x="5355168" y="1069975"/>
            <a:ext cx="1408702" cy="152704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36202637"/>
      </p:ext>
    </p:extLst>
  </p:cSld>
  <p:clrMapOvr>
    <a:masterClrMapping/>
  </p:clrMapOvr>
</p:sld>
</file>

<file path=ppt/theme/theme1.xml><?xml version="1.0" encoding="utf-8"?>
<a:theme xmlns:a="http://schemas.openxmlformats.org/drawingml/2006/main" name="Office Theme">
  <a:themeElements>
    <a:clrScheme name="CII 2017 Rebrand">
      <a:dk1>
        <a:srgbClr val="333333"/>
      </a:dk1>
      <a:lt1>
        <a:srgbClr val="FFFFFF"/>
      </a:lt1>
      <a:dk2>
        <a:srgbClr val="666666"/>
      </a:dk2>
      <a:lt2>
        <a:srgbClr val="FFFFFF"/>
      </a:lt2>
      <a:accent1>
        <a:srgbClr val="5C4E63"/>
      </a:accent1>
      <a:accent2>
        <a:srgbClr val="708573"/>
      </a:accent2>
      <a:accent3>
        <a:srgbClr val="5B7F95"/>
      </a:accent3>
      <a:accent4>
        <a:srgbClr val="AC9F3C"/>
      </a:accent4>
      <a:accent5>
        <a:srgbClr val="6A2C3E"/>
      </a:accent5>
      <a:accent6>
        <a:srgbClr val="9E5330"/>
      </a:accent6>
      <a:hlink>
        <a:srgbClr val="7C7FAB"/>
      </a:hlink>
      <a:folHlink>
        <a:srgbClr val="A9C47F"/>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67FB5827865A5439BCC6FE71550704F" ma:contentTypeVersion="12" ma:contentTypeDescription="Create a new document." ma:contentTypeScope="" ma:versionID="015e2edc64b664507f177bf628d9fa01">
  <xsd:schema xmlns:xsd="http://www.w3.org/2001/XMLSchema" xmlns:xs="http://www.w3.org/2001/XMLSchema" xmlns:p="http://schemas.microsoft.com/office/2006/metadata/properties" xmlns:ns2="2510a353-882f-4624-8f51-f6ef1b22a9f8" xmlns:ns3="9e19406a-7118-45b6-a904-a55f3836c3d3" targetNamespace="http://schemas.microsoft.com/office/2006/metadata/properties" ma:root="true" ma:fieldsID="d76d3c72628d8b79730fd840b35ac527" ns2:_="" ns3:_="">
    <xsd:import namespace="2510a353-882f-4624-8f51-f6ef1b22a9f8"/>
    <xsd:import namespace="9e19406a-7118-45b6-a904-a55f3836c3d3"/>
    <xsd:element name="properties">
      <xsd:complexType>
        <xsd:sequence>
          <xsd:element name="documentManagement">
            <xsd:complexType>
              <xsd:all>
                <xsd:element ref="ns2:j1476df66797457b9208c175bbecc4af" minOccurs="0"/>
                <xsd:element ref="ns2:TaxCatchAll" minOccurs="0"/>
                <xsd:element ref="ns2:TaxCatchAllLabel" minOccurs="0"/>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2:SharedWithUsers" minOccurs="0"/>
                <xsd:element ref="ns2:SharedWithDetails"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510a353-882f-4624-8f51-f6ef1b22a9f8" elementFormDefault="qualified">
    <xsd:import namespace="http://schemas.microsoft.com/office/2006/documentManagement/types"/>
    <xsd:import namespace="http://schemas.microsoft.com/office/infopath/2007/PartnerControls"/>
    <xsd:element name="j1476df66797457b9208c175bbecc4af" ma:index="8" nillable="true" ma:taxonomy="true" ma:internalName="j1476df66797457b9208c175bbecc4af" ma:taxonomyFieldName="CIITags" ma:displayName="CIITags" ma:indexed="true" ma:default="" ma:fieldId="{31476df6-6797-457b-9208-c175bbecc4af}" ma:sspId="a9aa8460-13c6-4ff9-a36c-6c15c5d6936d" ma:termSetId="1d787b9d-4eec-4452-b51f-d9f4e59038a1"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b017461d-9b52-49f3-8ea3-e4fd479e36f1}" ma:internalName="TaxCatchAll" ma:showField="CatchAllData" ma:web="2510a353-882f-4624-8f51-f6ef1b22a9f8">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b017461d-9b52-49f3-8ea3-e4fd479e36f1}" ma:internalName="TaxCatchAllLabel" ma:readOnly="true" ma:showField="CatchAllDataLabel" ma:web="2510a353-882f-4624-8f51-f6ef1b22a9f8">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e19406a-7118-45b6-a904-a55f3836c3d3" elementFormDefault="qualified">
    <xsd:import namespace="http://schemas.microsoft.com/office/2006/documentManagement/types"/>
    <xsd:import namespace="http://schemas.microsoft.com/office/infopath/2007/PartnerControls"/>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ServiceAutoKeyPoints" ma:index="22" nillable="true" ma:displayName="MediaServiceAutoKeyPoints" ma:hidden="true" ma:internalName="MediaServiceAutoKeyPoints" ma:readOnly="true">
      <xsd:simpleType>
        <xsd:restriction base="dms:Note"/>
      </xsd:simpleType>
    </xsd:element>
    <xsd:element name="MediaServiceKeyPoints" ma:index="23"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510a353-882f-4624-8f51-f6ef1b22a9f8"/>
    <j1476df66797457b9208c175bbecc4af xmlns="2510a353-882f-4624-8f51-f6ef1b22a9f8">
      <Terms xmlns="http://schemas.microsoft.com/office/infopath/2007/PartnerControls"/>
    </j1476df66797457b9208c175bbecc4af>
  </documentManagement>
</p:properties>
</file>

<file path=customXml/itemProps1.xml><?xml version="1.0" encoding="utf-8"?>
<ds:datastoreItem xmlns:ds="http://schemas.openxmlformats.org/officeDocument/2006/customXml" ds:itemID="{38046693-2064-4556-88F1-B2E8A09B7B9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510a353-882f-4624-8f51-f6ef1b22a9f8"/>
    <ds:schemaRef ds:uri="9e19406a-7118-45b6-a904-a55f3836c3d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33FC496-C8C3-49FC-847B-DFFD1FBB6CC8}">
  <ds:schemaRefs>
    <ds:schemaRef ds:uri="http://schemas.microsoft.com/sharepoint/v3/contenttype/forms"/>
  </ds:schemaRefs>
</ds:datastoreItem>
</file>

<file path=customXml/itemProps3.xml><?xml version="1.0" encoding="utf-8"?>
<ds:datastoreItem xmlns:ds="http://schemas.openxmlformats.org/officeDocument/2006/customXml" ds:itemID="{CAF93E49-75EC-42EE-B9B2-A225690ED72C}">
  <ds:schemaRefs>
    <ds:schemaRef ds:uri="http://schemas.microsoft.com/office/2006/metadata/properties"/>
    <ds:schemaRef ds:uri="2510a353-882f-4624-8f51-f6ef1b22a9f8"/>
    <ds:schemaRef ds:uri="http://schemas.microsoft.com/office/2006/documentManagement/types"/>
    <ds:schemaRef ds:uri="http://purl.org/dc/terms/"/>
    <ds:schemaRef ds:uri="9e19406a-7118-45b6-a904-a55f3836c3d3"/>
    <ds:schemaRef ds:uri="http://purl.org/dc/dcmitype/"/>
    <ds:schemaRef ds:uri="http://schemas.microsoft.com/office/infopath/2007/PartnerControls"/>
    <ds:schemaRef ds:uri="http://purl.org/dc/elements/1.1/"/>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TM04033925[[fn=Droplet]]</Template>
  <TotalTime>0</TotalTime>
  <Words>2390</Words>
  <Application>Microsoft Office PowerPoint</Application>
  <PresentationFormat>On-screen Show (16:9)</PresentationFormat>
  <Paragraphs>123</Paragraphs>
  <Slides>9</Slides>
  <Notes>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Calibri</vt:lpstr>
      <vt:lpstr>Office Theme</vt:lpstr>
      <vt:lpstr>Technology Week Programme of Events </vt:lpstr>
      <vt:lpstr>A festival of CPD at the push of a button</vt:lpstr>
      <vt:lpstr>The Future of Insurance and Your  Place in it</vt:lpstr>
      <vt:lpstr>Digital Data Storage Its role in the FS and General Insurance Sectors, Vaccination Programme and Covid Passports</vt:lpstr>
      <vt:lpstr>Insurance Fraud Using technology to fight back</vt:lpstr>
      <vt:lpstr>PowerPoint Presentation</vt:lpstr>
      <vt:lpstr>PowerPoint Presentation</vt:lpstr>
      <vt:lpstr>Hacking – the new “STING”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Changing World  Programme of Events</dc:title>
  <dc:creator>Karen Fothergill</dc:creator>
  <cp:lastModifiedBy>Matt Ward</cp:lastModifiedBy>
  <cp:revision>16</cp:revision>
  <dcterms:created xsi:type="dcterms:W3CDTF">2020-08-14T13:41:46Z</dcterms:created>
  <dcterms:modified xsi:type="dcterms:W3CDTF">2021-04-01T08:02:41Z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0x010100967FB5827865A5439BCC6FE71550704F</vt:lpwstr>
  </property>
  <property fmtid="{D5CDD505-2E9C-101B-9397-08002B2CF9AE}" pid="3" name="CIITags">
    <vt:lpwstr/>
  </property>
</Properties>
</file>