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93" r:id="rId6"/>
    <p:sldId id="267" r:id="rId7"/>
    <p:sldId id="269" r:id="rId8"/>
    <p:sldId id="313" r:id="rId9"/>
    <p:sldId id="290" r:id="rId10"/>
    <p:sldId id="273" r:id="rId11"/>
    <p:sldId id="285" r:id="rId12"/>
    <p:sldId id="295" r:id="rId13"/>
    <p:sldId id="301" r:id="rId14"/>
    <p:sldId id="303" r:id="rId15"/>
    <p:sldId id="304" r:id="rId16"/>
    <p:sldId id="296" r:id="rId17"/>
    <p:sldId id="305" r:id="rId18"/>
    <p:sldId id="308" r:id="rId19"/>
    <p:sldId id="302" r:id="rId20"/>
    <p:sldId id="311" r:id="rId21"/>
    <p:sldId id="314" r:id="rId22"/>
    <p:sldId id="315" r:id="rId23"/>
    <p:sldId id="316" r:id="rId24"/>
    <p:sldId id="317" r:id="rId25"/>
    <p:sldId id="298" r:id="rId26"/>
    <p:sldId id="300" r:id="rId27"/>
    <p:sldId id="312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D3303-AB9B-4378-A2AC-6D6623DEF390}" v="6" dt="2020-09-18T15:19:07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2A727-E0F7-449A-BDDA-FEE488B4928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485EB38-33DA-4A63-A3D2-431AD3F267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Claimant (‘hiree’)</a:t>
          </a:r>
        </a:p>
      </dgm:t>
    </dgm:pt>
    <dgm:pt modelId="{8AD107C7-24CF-4345-BC2B-8DC50B0A14F5}" type="parTrans" cxnId="{8192F4E0-FE8E-4807-864D-D7254B764D28}">
      <dgm:prSet/>
      <dgm:spPr/>
      <dgm:t>
        <a:bodyPr/>
        <a:lstStyle/>
        <a:p>
          <a:endParaRPr lang="en-US"/>
        </a:p>
      </dgm:t>
    </dgm:pt>
    <dgm:pt modelId="{66BEA16F-4690-4573-B69C-C2CEB8CC0CCE}" type="sibTrans" cxnId="{8192F4E0-FE8E-4807-864D-D7254B764D28}">
      <dgm:prSet/>
      <dgm:spPr/>
      <dgm:t>
        <a:bodyPr/>
        <a:lstStyle/>
        <a:p>
          <a:endParaRPr lang="en-US"/>
        </a:p>
      </dgm:t>
    </dgm:pt>
    <dgm:pt modelId="{18CDE821-FAA7-413A-82CA-06C574BB67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Credit Hire Company (CHC)</a:t>
          </a:r>
        </a:p>
      </dgm:t>
    </dgm:pt>
    <dgm:pt modelId="{B288840B-0463-49F5-9943-769AF9E8D4D9}" type="parTrans" cxnId="{6B440DEC-D11E-49DB-9A8C-9D79F723E61C}">
      <dgm:prSet/>
      <dgm:spPr/>
      <dgm:t>
        <a:bodyPr/>
        <a:lstStyle/>
        <a:p>
          <a:endParaRPr lang="en-US"/>
        </a:p>
      </dgm:t>
    </dgm:pt>
    <dgm:pt modelId="{C972F49D-C167-48B7-8FAB-6A63F19CB031}" type="sibTrans" cxnId="{6B440DEC-D11E-49DB-9A8C-9D79F723E61C}">
      <dgm:prSet/>
      <dgm:spPr/>
      <dgm:t>
        <a:bodyPr/>
        <a:lstStyle/>
        <a:p>
          <a:endParaRPr lang="en-US"/>
        </a:p>
      </dgm:t>
    </dgm:pt>
    <dgm:pt modelId="{1910D5F5-0538-403D-A17C-E514425AD0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Third Party Insurer (TPI)</a:t>
          </a:r>
        </a:p>
      </dgm:t>
    </dgm:pt>
    <dgm:pt modelId="{3B4B1E6E-56D8-4F7A-9DB5-AC5C1AAD92F1}" type="parTrans" cxnId="{8B881E38-08BC-4151-BF06-C8F3D508D1FD}">
      <dgm:prSet/>
      <dgm:spPr/>
      <dgm:t>
        <a:bodyPr/>
        <a:lstStyle/>
        <a:p>
          <a:endParaRPr lang="en-US"/>
        </a:p>
      </dgm:t>
    </dgm:pt>
    <dgm:pt modelId="{E2A94E66-1B5F-48D0-83FE-902A94C618B7}" type="sibTrans" cxnId="{8B881E38-08BC-4151-BF06-C8F3D508D1FD}">
      <dgm:prSet/>
      <dgm:spPr/>
      <dgm:t>
        <a:bodyPr/>
        <a:lstStyle/>
        <a:p>
          <a:endParaRPr lang="en-US"/>
        </a:p>
      </dgm:t>
    </dgm:pt>
    <dgm:pt modelId="{7279EF21-E7FB-4876-BB94-B0396F926BB5}" type="pres">
      <dgm:prSet presAssocID="{58C2A727-E0F7-449A-BDDA-FEE488B49280}" presName="root" presStyleCnt="0">
        <dgm:presLayoutVars>
          <dgm:dir/>
          <dgm:resizeHandles val="exact"/>
        </dgm:presLayoutVars>
      </dgm:prSet>
      <dgm:spPr/>
    </dgm:pt>
    <dgm:pt modelId="{C43E3E15-65C3-4AA0-8D3D-9DB920040CC6}" type="pres">
      <dgm:prSet presAssocID="{B485EB38-33DA-4A63-A3D2-431AD3F267EE}" presName="compNode" presStyleCnt="0"/>
      <dgm:spPr/>
    </dgm:pt>
    <dgm:pt modelId="{6805591A-4E6D-472C-BFFD-85A77D35DACF}" type="pres">
      <dgm:prSet presAssocID="{B485EB38-33DA-4A63-A3D2-431AD3F267EE}" presName="iconBgRect" presStyleLbl="bgShp" presStyleIdx="0" presStyleCnt="3"/>
      <dgm:spPr/>
    </dgm:pt>
    <dgm:pt modelId="{46BFAB37-A7DD-4270-B954-987484C276FA}" type="pres">
      <dgm:prSet presAssocID="{B485EB38-33DA-4A63-A3D2-431AD3F267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14EF3297-E5B4-4280-A491-0061E120DC0E}" type="pres">
      <dgm:prSet presAssocID="{B485EB38-33DA-4A63-A3D2-431AD3F267EE}" presName="spaceRect" presStyleCnt="0"/>
      <dgm:spPr/>
    </dgm:pt>
    <dgm:pt modelId="{C5759DD1-31C1-486D-B8F1-669E95CCDA5E}" type="pres">
      <dgm:prSet presAssocID="{B485EB38-33DA-4A63-A3D2-431AD3F267EE}" presName="textRect" presStyleLbl="revTx" presStyleIdx="0" presStyleCnt="3">
        <dgm:presLayoutVars>
          <dgm:chMax val="1"/>
          <dgm:chPref val="1"/>
        </dgm:presLayoutVars>
      </dgm:prSet>
      <dgm:spPr/>
    </dgm:pt>
    <dgm:pt modelId="{41FB3CAD-C9BF-4BD3-8C98-C64ED449C0FA}" type="pres">
      <dgm:prSet presAssocID="{66BEA16F-4690-4573-B69C-C2CEB8CC0CCE}" presName="sibTrans" presStyleCnt="0"/>
      <dgm:spPr/>
    </dgm:pt>
    <dgm:pt modelId="{E5D124D6-6421-4759-BAD1-F4F5EC69DA6F}" type="pres">
      <dgm:prSet presAssocID="{18CDE821-FAA7-413A-82CA-06C574BB6736}" presName="compNode" presStyleCnt="0"/>
      <dgm:spPr/>
    </dgm:pt>
    <dgm:pt modelId="{3E64F957-43E0-4E32-83BC-5708DB50A06C}" type="pres">
      <dgm:prSet presAssocID="{18CDE821-FAA7-413A-82CA-06C574BB6736}" presName="iconBgRect" presStyleLbl="bgShp" presStyleIdx="1" presStyleCnt="3"/>
      <dgm:spPr/>
    </dgm:pt>
    <dgm:pt modelId="{15B9CA36-A3C9-44A6-8EA0-128B0E3E7A4C}" type="pres">
      <dgm:prSet presAssocID="{18CDE821-FAA7-413A-82CA-06C574BB67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933E1CD3-08C4-4218-B3A0-F9B344727F00}" type="pres">
      <dgm:prSet presAssocID="{18CDE821-FAA7-413A-82CA-06C574BB6736}" presName="spaceRect" presStyleCnt="0"/>
      <dgm:spPr/>
    </dgm:pt>
    <dgm:pt modelId="{163A73DC-8A79-486C-8963-69BE37FF650A}" type="pres">
      <dgm:prSet presAssocID="{18CDE821-FAA7-413A-82CA-06C574BB6736}" presName="textRect" presStyleLbl="revTx" presStyleIdx="1" presStyleCnt="3">
        <dgm:presLayoutVars>
          <dgm:chMax val="1"/>
          <dgm:chPref val="1"/>
        </dgm:presLayoutVars>
      </dgm:prSet>
      <dgm:spPr/>
    </dgm:pt>
    <dgm:pt modelId="{1091F6DD-9CDC-4641-8D32-F318FBE1C56E}" type="pres">
      <dgm:prSet presAssocID="{C972F49D-C167-48B7-8FAB-6A63F19CB031}" presName="sibTrans" presStyleCnt="0"/>
      <dgm:spPr/>
    </dgm:pt>
    <dgm:pt modelId="{51819143-0881-4609-ACEC-8ACF3451DD47}" type="pres">
      <dgm:prSet presAssocID="{1910D5F5-0538-403D-A17C-E514425AD0EC}" presName="compNode" presStyleCnt="0"/>
      <dgm:spPr/>
    </dgm:pt>
    <dgm:pt modelId="{6ADEFA52-22AB-43AA-B2B2-CA79B3850C4C}" type="pres">
      <dgm:prSet presAssocID="{1910D5F5-0538-403D-A17C-E514425AD0EC}" presName="iconBgRect" presStyleLbl="bgShp" presStyleIdx="2" presStyleCnt="3"/>
      <dgm:spPr/>
    </dgm:pt>
    <dgm:pt modelId="{24AD9921-BCE3-4DA5-B13F-A2E3D7A7893A}" type="pres">
      <dgm:prSet presAssocID="{1910D5F5-0538-403D-A17C-E514425AD0E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4167BE41-7E6D-4EA9-91B3-8AE988FBC183}" type="pres">
      <dgm:prSet presAssocID="{1910D5F5-0538-403D-A17C-E514425AD0EC}" presName="spaceRect" presStyleCnt="0"/>
      <dgm:spPr/>
    </dgm:pt>
    <dgm:pt modelId="{D9FB074A-0AAD-4398-A63E-8A24A0EE8E7D}" type="pres">
      <dgm:prSet presAssocID="{1910D5F5-0538-403D-A17C-E514425AD0E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B881E38-08BC-4151-BF06-C8F3D508D1FD}" srcId="{58C2A727-E0F7-449A-BDDA-FEE488B49280}" destId="{1910D5F5-0538-403D-A17C-E514425AD0EC}" srcOrd="2" destOrd="0" parTransId="{3B4B1E6E-56D8-4F7A-9DB5-AC5C1AAD92F1}" sibTransId="{E2A94E66-1B5F-48D0-83FE-902A94C618B7}"/>
    <dgm:cxn modelId="{732DE588-43EE-4833-91DE-FD6633FE199A}" type="presOf" srcId="{1910D5F5-0538-403D-A17C-E514425AD0EC}" destId="{D9FB074A-0AAD-4398-A63E-8A24A0EE8E7D}" srcOrd="0" destOrd="0" presId="urn:microsoft.com/office/officeart/2018/5/layout/IconCircleLabelList"/>
    <dgm:cxn modelId="{5034ADDD-FC4E-41C4-B232-4EFBE47891AB}" type="presOf" srcId="{58C2A727-E0F7-449A-BDDA-FEE488B49280}" destId="{7279EF21-E7FB-4876-BB94-B0396F926BB5}" srcOrd="0" destOrd="0" presId="urn:microsoft.com/office/officeart/2018/5/layout/IconCircleLabelList"/>
    <dgm:cxn modelId="{8192F4E0-FE8E-4807-864D-D7254B764D28}" srcId="{58C2A727-E0F7-449A-BDDA-FEE488B49280}" destId="{B485EB38-33DA-4A63-A3D2-431AD3F267EE}" srcOrd="0" destOrd="0" parTransId="{8AD107C7-24CF-4345-BC2B-8DC50B0A14F5}" sibTransId="{66BEA16F-4690-4573-B69C-C2CEB8CC0CCE}"/>
    <dgm:cxn modelId="{ECEE89E1-1585-4293-B43B-2617773AB0EF}" type="presOf" srcId="{18CDE821-FAA7-413A-82CA-06C574BB6736}" destId="{163A73DC-8A79-486C-8963-69BE37FF650A}" srcOrd="0" destOrd="0" presId="urn:microsoft.com/office/officeart/2018/5/layout/IconCircleLabelList"/>
    <dgm:cxn modelId="{68B17AE7-EE91-47D3-8BE6-1CBE2BD4F59C}" type="presOf" srcId="{B485EB38-33DA-4A63-A3D2-431AD3F267EE}" destId="{C5759DD1-31C1-486D-B8F1-669E95CCDA5E}" srcOrd="0" destOrd="0" presId="urn:microsoft.com/office/officeart/2018/5/layout/IconCircleLabelList"/>
    <dgm:cxn modelId="{6B440DEC-D11E-49DB-9A8C-9D79F723E61C}" srcId="{58C2A727-E0F7-449A-BDDA-FEE488B49280}" destId="{18CDE821-FAA7-413A-82CA-06C574BB6736}" srcOrd="1" destOrd="0" parTransId="{B288840B-0463-49F5-9943-769AF9E8D4D9}" sibTransId="{C972F49D-C167-48B7-8FAB-6A63F19CB031}"/>
    <dgm:cxn modelId="{AB3B3B62-3F51-4457-9FE2-D2EA3E50D42D}" type="presParOf" srcId="{7279EF21-E7FB-4876-BB94-B0396F926BB5}" destId="{C43E3E15-65C3-4AA0-8D3D-9DB920040CC6}" srcOrd="0" destOrd="0" presId="urn:microsoft.com/office/officeart/2018/5/layout/IconCircleLabelList"/>
    <dgm:cxn modelId="{E9FF7931-9A63-4D27-B532-2C0FC4AA5B94}" type="presParOf" srcId="{C43E3E15-65C3-4AA0-8D3D-9DB920040CC6}" destId="{6805591A-4E6D-472C-BFFD-85A77D35DACF}" srcOrd="0" destOrd="0" presId="urn:microsoft.com/office/officeart/2018/5/layout/IconCircleLabelList"/>
    <dgm:cxn modelId="{E0752EF9-5ABF-4708-8456-66BC4B4F2445}" type="presParOf" srcId="{C43E3E15-65C3-4AA0-8D3D-9DB920040CC6}" destId="{46BFAB37-A7DD-4270-B954-987484C276FA}" srcOrd="1" destOrd="0" presId="urn:microsoft.com/office/officeart/2018/5/layout/IconCircleLabelList"/>
    <dgm:cxn modelId="{33EA0019-53EF-4CCF-A34A-73A63331A58F}" type="presParOf" srcId="{C43E3E15-65C3-4AA0-8D3D-9DB920040CC6}" destId="{14EF3297-E5B4-4280-A491-0061E120DC0E}" srcOrd="2" destOrd="0" presId="urn:microsoft.com/office/officeart/2018/5/layout/IconCircleLabelList"/>
    <dgm:cxn modelId="{834B04EF-1EC7-4996-BFE1-E02210F61DD7}" type="presParOf" srcId="{C43E3E15-65C3-4AA0-8D3D-9DB920040CC6}" destId="{C5759DD1-31C1-486D-B8F1-669E95CCDA5E}" srcOrd="3" destOrd="0" presId="urn:microsoft.com/office/officeart/2018/5/layout/IconCircleLabelList"/>
    <dgm:cxn modelId="{3BCD150B-FE6C-46CC-BED5-5B9916220305}" type="presParOf" srcId="{7279EF21-E7FB-4876-BB94-B0396F926BB5}" destId="{41FB3CAD-C9BF-4BD3-8C98-C64ED449C0FA}" srcOrd="1" destOrd="0" presId="urn:microsoft.com/office/officeart/2018/5/layout/IconCircleLabelList"/>
    <dgm:cxn modelId="{A7EE23DD-242B-4447-BB07-67A2D3D9BABD}" type="presParOf" srcId="{7279EF21-E7FB-4876-BB94-B0396F926BB5}" destId="{E5D124D6-6421-4759-BAD1-F4F5EC69DA6F}" srcOrd="2" destOrd="0" presId="urn:microsoft.com/office/officeart/2018/5/layout/IconCircleLabelList"/>
    <dgm:cxn modelId="{30E43499-0698-4243-98F0-5FC9D9C5FB50}" type="presParOf" srcId="{E5D124D6-6421-4759-BAD1-F4F5EC69DA6F}" destId="{3E64F957-43E0-4E32-83BC-5708DB50A06C}" srcOrd="0" destOrd="0" presId="urn:microsoft.com/office/officeart/2018/5/layout/IconCircleLabelList"/>
    <dgm:cxn modelId="{5C1FAA9F-B046-4F13-8807-46D0B8B0AB53}" type="presParOf" srcId="{E5D124D6-6421-4759-BAD1-F4F5EC69DA6F}" destId="{15B9CA36-A3C9-44A6-8EA0-128B0E3E7A4C}" srcOrd="1" destOrd="0" presId="urn:microsoft.com/office/officeart/2018/5/layout/IconCircleLabelList"/>
    <dgm:cxn modelId="{4DBC4392-17ED-4EA8-9E17-23BED54E6C5E}" type="presParOf" srcId="{E5D124D6-6421-4759-BAD1-F4F5EC69DA6F}" destId="{933E1CD3-08C4-4218-B3A0-F9B344727F00}" srcOrd="2" destOrd="0" presId="urn:microsoft.com/office/officeart/2018/5/layout/IconCircleLabelList"/>
    <dgm:cxn modelId="{D0778B36-162D-4D8D-B361-8CC9D2625190}" type="presParOf" srcId="{E5D124D6-6421-4759-BAD1-F4F5EC69DA6F}" destId="{163A73DC-8A79-486C-8963-69BE37FF650A}" srcOrd="3" destOrd="0" presId="urn:microsoft.com/office/officeart/2018/5/layout/IconCircleLabelList"/>
    <dgm:cxn modelId="{14F7B781-739A-4CBF-8A7F-19683ACDE742}" type="presParOf" srcId="{7279EF21-E7FB-4876-BB94-B0396F926BB5}" destId="{1091F6DD-9CDC-4641-8D32-F318FBE1C56E}" srcOrd="3" destOrd="0" presId="urn:microsoft.com/office/officeart/2018/5/layout/IconCircleLabelList"/>
    <dgm:cxn modelId="{88550862-2B07-4D7C-9021-B311428AAFDF}" type="presParOf" srcId="{7279EF21-E7FB-4876-BB94-B0396F926BB5}" destId="{51819143-0881-4609-ACEC-8ACF3451DD47}" srcOrd="4" destOrd="0" presId="urn:microsoft.com/office/officeart/2018/5/layout/IconCircleLabelList"/>
    <dgm:cxn modelId="{F5C640B6-6D32-48DE-BB6B-C03B7129EDD6}" type="presParOf" srcId="{51819143-0881-4609-ACEC-8ACF3451DD47}" destId="{6ADEFA52-22AB-43AA-B2B2-CA79B3850C4C}" srcOrd="0" destOrd="0" presId="urn:microsoft.com/office/officeart/2018/5/layout/IconCircleLabelList"/>
    <dgm:cxn modelId="{60AB2E78-F9EB-4389-9AD3-28273B37FED5}" type="presParOf" srcId="{51819143-0881-4609-ACEC-8ACF3451DD47}" destId="{24AD9921-BCE3-4DA5-B13F-A2E3D7A7893A}" srcOrd="1" destOrd="0" presId="urn:microsoft.com/office/officeart/2018/5/layout/IconCircleLabelList"/>
    <dgm:cxn modelId="{7B695B09-9698-472E-BD65-D02C9BAAB700}" type="presParOf" srcId="{51819143-0881-4609-ACEC-8ACF3451DD47}" destId="{4167BE41-7E6D-4EA9-91B3-8AE988FBC183}" srcOrd="2" destOrd="0" presId="urn:microsoft.com/office/officeart/2018/5/layout/IconCircleLabelList"/>
    <dgm:cxn modelId="{71734A4D-2F4E-4654-A913-3527D112355F}" type="presParOf" srcId="{51819143-0881-4609-ACEC-8ACF3451DD47}" destId="{D9FB074A-0AAD-4398-A63E-8A24A0EE8E7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C7520-0401-42E4-9F71-16BDE45627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075CF92-469F-4613-9755-80A8CC114D0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FAULT </a:t>
          </a:r>
          <a:r>
            <a:rPr lang="en-US"/>
            <a:t>OR NON-FAULT?</a:t>
          </a:r>
          <a:endParaRPr lang="en-US" dirty="0"/>
        </a:p>
      </dgm:t>
    </dgm:pt>
    <dgm:pt modelId="{8AA9F8D7-1AC2-427A-A7B1-BAC61F85CDE8}" type="parTrans" cxnId="{27EDBC5C-5F98-4FB2-8C9E-C8D48D0EBA93}">
      <dgm:prSet/>
      <dgm:spPr/>
      <dgm:t>
        <a:bodyPr/>
        <a:lstStyle/>
        <a:p>
          <a:endParaRPr lang="en-US"/>
        </a:p>
      </dgm:t>
    </dgm:pt>
    <dgm:pt modelId="{01D5A6DE-CBB8-45D7-B06E-990FF176512B}" type="sibTrans" cxnId="{27EDBC5C-5F98-4FB2-8C9E-C8D48D0EBA93}">
      <dgm:prSet/>
      <dgm:spPr/>
      <dgm:t>
        <a:bodyPr/>
        <a:lstStyle/>
        <a:p>
          <a:endParaRPr lang="en-US"/>
        </a:p>
      </dgm:t>
    </dgm:pt>
    <dgm:pt modelId="{008DB79D-31F5-4B2D-B80B-4C10F22AE56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‘Like for Like’?</a:t>
          </a:r>
          <a:endParaRPr lang="en-US" dirty="0"/>
        </a:p>
      </dgm:t>
    </dgm:pt>
    <dgm:pt modelId="{33A990D7-6909-487A-919F-CC3C4CF06784}" type="parTrans" cxnId="{907DC734-CF41-4D2F-B143-216AA3FECA3D}">
      <dgm:prSet/>
      <dgm:spPr/>
      <dgm:t>
        <a:bodyPr/>
        <a:lstStyle/>
        <a:p>
          <a:endParaRPr lang="en-US"/>
        </a:p>
      </dgm:t>
    </dgm:pt>
    <dgm:pt modelId="{56ABE87C-2CD6-49CF-BD12-094DBF72DDB1}" type="sibTrans" cxnId="{907DC734-CF41-4D2F-B143-216AA3FECA3D}">
      <dgm:prSet/>
      <dgm:spPr/>
      <dgm:t>
        <a:bodyPr/>
        <a:lstStyle/>
        <a:p>
          <a:endParaRPr lang="en-US"/>
        </a:p>
      </dgm:t>
    </dgm:pt>
    <dgm:pt modelId="{E882AF6A-A177-465A-A796-F04DEEE142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Cost?</a:t>
          </a:r>
          <a:endParaRPr lang="en-US" dirty="0"/>
        </a:p>
      </dgm:t>
    </dgm:pt>
    <dgm:pt modelId="{51917B25-266A-4AEE-B134-9B79710FB315}" type="parTrans" cxnId="{C3E2C8FF-4ED1-4804-88CA-234D853240C4}">
      <dgm:prSet/>
      <dgm:spPr/>
      <dgm:t>
        <a:bodyPr/>
        <a:lstStyle/>
        <a:p>
          <a:endParaRPr lang="en-US"/>
        </a:p>
      </dgm:t>
    </dgm:pt>
    <dgm:pt modelId="{B8B7363E-98D4-4F9C-8DF3-25ED4765B697}" type="sibTrans" cxnId="{C3E2C8FF-4ED1-4804-88CA-234D853240C4}">
      <dgm:prSet/>
      <dgm:spPr/>
      <dgm:t>
        <a:bodyPr/>
        <a:lstStyle/>
        <a:p>
          <a:endParaRPr lang="en-US"/>
        </a:p>
      </dgm:t>
    </dgm:pt>
    <dgm:pt modelId="{A77C0FFF-BC6C-4563-9EFA-FD85C9B35087}" type="pres">
      <dgm:prSet presAssocID="{608C7520-0401-42E4-9F71-16BDE4562791}" presName="root" presStyleCnt="0">
        <dgm:presLayoutVars>
          <dgm:dir/>
          <dgm:resizeHandles val="exact"/>
        </dgm:presLayoutVars>
      </dgm:prSet>
      <dgm:spPr/>
    </dgm:pt>
    <dgm:pt modelId="{4C9E119B-42AC-4AC1-9BD6-3B5AE9E840DB}" type="pres">
      <dgm:prSet presAssocID="{7075CF92-469F-4613-9755-80A8CC114D02}" presName="compNode" presStyleCnt="0"/>
      <dgm:spPr/>
    </dgm:pt>
    <dgm:pt modelId="{5789621C-3CF4-4F39-AE9C-C414C434244C}" type="pres">
      <dgm:prSet presAssocID="{7075CF92-469F-4613-9755-80A8CC114D02}" presName="iconBgRect" presStyleLbl="bgShp" presStyleIdx="0" presStyleCnt="3"/>
      <dgm:spPr/>
    </dgm:pt>
    <dgm:pt modelId="{731F7BE0-456D-4721-80A9-A82CBC7CE06F}" type="pres">
      <dgm:prSet presAssocID="{7075CF92-469F-4613-9755-80A8CC114D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59B4B5B-223C-4BA8-AFE3-287EA7BACDD1}" type="pres">
      <dgm:prSet presAssocID="{7075CF92-469F-4613-9755-80A8CC114D02}" presName="spaceRect" presStyleCnt="0"/>
      <dgm:spPr/>
    </dgm:pt>
    <dgm:pt modelId="{FE18E9F6-1CA7-4AD3-AEBF-6955A2D04EA2}" type="pres">
      <dgm:prSet presAssocID="{7075CF92-469F-4613-9755-80A8CC114D02}" presName="textRect" presStyleLbl="revTx" presStyleIdx="0" presStyleCnt="3">
        <dgm:presLayoutVars>
          <dgm:chMax val="1"/>
          <dgm:chPref val="1"/>
        </dgm:presLayoutVars>
      </dgm:prSet>
      <dgm:spPr/>
    </dgm:pt>
    <dgm:pt modelId="{3B26A9B2-792B-47F7-85A1-EF213120126B}" type="pres">
      <dgm:prSet presAssocID="{01D5A6DE-CBB8-45D7-B06E-990FF176512B}" presName="sibTrans" presStyleCnt="0"/>
      <dgm:spPr/>
    </dgm:pt>
    <dgm:pt modelId="{3BCFCE3F-66CC-4816-A5C2-D31097B0C46F}" type="pres">
      <dgm:prSet presAssocID="{008DB79D-31F5-4B2D-B80B-4C10F22AE56E}" presName="compNode" presStyleCnt="0"/>
      <dgm:spPr/>
    </dgm:pt>
    <dgm:pt modelId="{0928BA2A-97D5-4CC2-9CC5-34FA506B2513}" type="pres">
      <dgm:prSet presAssocID="{008DB79D-31F5-4B2D-B80B-4C10F22AE56E}" presName="iconBgRect" presStyleLbl="bgShp" presStyleIdx="1" presStyleCnt="3"/>
      <dgm:spPr/>
    </dgm:pt>
    <dgm:pt modelId="{226CB4CD-33E7-4C2F-A63E-F9ABA6660DD6}" type="pres">
      <dgm:prSet presAssocID="{008DB79D-31F5-4B2D-B80B-4C10F22AE5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D17A42C-8409-4F36-9B94-D87D471EC646}" type="pres">
      <dgm:prSet presAssocID="{008DB79D-31F5-4B2D-B80B-4C10F22AE56E}" presName="spaceRect" presStyleCnt="0"/>
      <dgm:spPr/>
    </dgm:pt>
    <dgm:pt modelId="{69904FE7-12A2-4F46-89CC-9B9D34688908}" type="pres">
      <dgm:prSet presAssocID="{008DB79D-31F5-4B2D-B80B-4C10F22AE56E}" presName="textRect" presStyleLbl="revTx" presStyleIdx="1" presStyleCnt="3">
        <dgm:presLayoutVars>
          <dgm:chMax val="1"/>
          <dgm:chPref val="1"/>
        </dgm:presLayoutVars>
      </dgm:prSet>
      <dgm:spPr/>
    </dgm:pt>
    <dgm:pt modelId="{E9B1F2A3-63D7-435F-B6F6-A44E9C525D59}" type="pres">
      <dgm:prSet presAssocID="{56ABE87C-2CD6-49CF-BD12-094DBF72DDB1}" presName="sibTrans" presStyleCnt="0"/>
      <dgm:spPr/>
    </dgm:pt>
    <dgm:pt modelId="{5C4F2217-E59D-4FD1-8141-4523F09291CA}" type="pres">
      <dgm:prSet presAssocID="{E882AF6A-A177-465A-A796-F04DEEE14251}" presName="compNode" presStyleCnt="0"/>
      <dgm:spPr/>
    </dgm:pt>
    <dgm:pt modelId="{53AB79B6-5C95-4661-A646-6D0B340BDD6F}" type="pres">
      <dgm:prSet presAssocID="{E882AF6A-A177-465A-A796-F04DEEE14251}" presName="iconBgRect" presStyleLbl="bgShp" presStyleIdx="2" presStyleCnt="3"/>
      <dgm:spPr/>
    </dgm:pt>
    <dgm:pt modelId="{5124D4AD-67F6-4E8F-83BD-823F113938DA}" type="pres">
      <dgm:prSet presAssocID="{E882AF6A-A177-465A-A796-F04DEEE1425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BFB6D8C-B233-4D40-8438-CEEDB1806120}" type="pres">
      <dgm:prSet presAssocID="{E882AF6A-A177-465A-A796-F04DEEE14251}" presName="spaceRect" presStyleCnt="0"/>
      <dgm:spPr/>
    </dgm:pt>
    <dgm:pt modelId="{05A3B9B3-BAA3-44EC-B1B3-2ACBFE7F6758}" type="pres">
      <dgm:prSet presAssocID="{E882AF6A-A177-465A-A796-F04DEEE1425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07DC734-CF41-4D2F-B143-216AA3FECA3D}" srcId="{608C7520-0401-42E4-9F71-16BDE4562791}" destId="{008DB79D-31F5-4B2D-B80B-4C10F22AE56E}" srcOrd="1" destOrd="0" parTransId="{33A990D7-6909-487A-919F-CC3C4CF06784}" sibTransId="{56ABE87C-2CD6-49CF-BD12-094DBF72DDB1}"/>
    <dgm:cxn modelId="{27EDBC5C-5F98-4FB2-8C9E-C8D48D0EBA93}" srcId="{608C7520-0401-42E4-9F71-16BDE4562791}" destId="{7075CF92-469F-4613-9755-80A8CC114D02}" srcOrd="0" destOrd="0" parTransId="{8AA9F8D7-1AC2-427A-A7B1-BAC61F85CDE8}" sibTransId="{01D5A6DE-CBB8-45D7-B06E-990FF176512B}"/>
    <dgm:cxn modelId="{AF612260-EF31-4C19-A0AD-24E82530DB87}" type="presOf" srcId="{7075CF92-469F-4613-9755-80A8CC114D02}" destId="{FE18E9F6-1CA7-4AD3-AEBF-6955A2D04EA2}" srcOrd="0" destOrd="0" presId="urn:microsoft.com/office/officeart/2018/5/layout/IconCircleLabelList"/>
    <dgm:cxn modelId="{C0BBA247-74D6-4F4A-A418-FE45E448794C}" type="presOf" srcId="{E882AF6A-A177-465A-A796-F04DEEE14251}" destId="{05A3B9B3-BAA3-44EC-B1B3-2ACBFE7F6758}" srcOrd="0" destOrd="0" presId="urn:microsoft.com/office/officeart/2018/5/layout/IconCircleLabelList"/>
    <dgm:cxn modelId="{D06CB9DE-A889-4065-88DC-0C58C1ED6CB6}" type="presOf" srcId="{608C7520-0401-42E4-9F71-16BDE4562791}" destId="{A77C0FFF-BC6C-4563-9EFA-FD85C9B35087}" srcOrd="0" destOrd="0" presId="urn:microsoft.com/office/officeart/2018/5/layout/IconCircleLabelList"/>
    <dgm:cxn modelId="{A05D6CF8-7DAA-4674-89F3-4152B3E6920D}" type="presOf" srcId="{008DB79D-31F5-4B2D-B80B-4C10F22AE56E}" destId="{69904FE7-12A2-4F46-89CC-9B9D34688908}" srcOrd="0" destOrd="0" presId="urn:microsoft.com/office/officeart/2018/5/layout/IconCircleLabelList"/>
    <dgm:cxn modelId="{C3E2C8FF-4ED1-4804-88CA-234D853240C4}" srcId="{608C7520-0401-42E4-9F71-16BDE4562791}" destId="{E882AF6A-A177-465A-A796-F04DEEE14251}" srcOrd="2" destOrd="0" parTransId="{51917B25-266A-4AEE-B134-9B79710FB315}" sibTransId="{B8B7363E-98D4-4F9C-8DF3-25ED4765B697}"/>
    <dgm:cxn modelId="{E6932056-0DEB-416F-8BE6-8D5E0E047494}" type="presParOf" srcId="{A77C0FFF-BC6C-4563-9EFA-FD85C9B35087}" destId="{4C9E119B-42AC-4AC1-9BD6-3B5AE9E840DB}" srcOrd="0" destOrd="0" presId="urn:microsoft.com/office/officeart/2018/5/layout/IconCircleLabelList"/>
    <dgm:cxn modelId="{7E6E0A89-F171-43CF-98F2-B07D0F858144}" type="presParOf" srcId="{4C9E119B-42AC-4AC1-9BD6-3B5AE9E840DB}" destId="{5789621C-3CF4-4F39-AE9C-C414C434244C}" srcOrd="0" destOrd="0" presId="urn:microsoft.com/office/officeart/2018/5/layout/IconCircleLabelList"/>
    <dgm:cxn modelId="{C23ADEE3-54AA-4F61-9743-2E36C3AD5B1D}" type="presParOf" srcId="{4C9E119B-42AC-4AC1-9BD6-3B5AE9E840DB}" destId="{731F7BE0-456D-4721-80A9-A82CBC7CE06F}" srcOrd="1" destOrd="0" presId="urn:microsoft.com/office/officeart/2018/5/layout/IconCircleLabelList"/>
    <dgm:cxn modelId="{2D4A1249-BE38-4982-88C3-D1EFA1A6D2D5}" type="presParOf" srcId="{4C9E119B-42AC-4AC1-9BD6-3B5AE9E840DB}" destId="{D59B4B5B-223C-4BA8-AFE3-287EA7BACDD1}" srcOrd="2" destOrd="0" presId="urn:microsoft.com/office/officeart/2018/5/layout/IconCircleLabelList"/>
    <dgm:cxn modelId="{20AA55E8-418C-47D0-A37E-F0BD67A2A786}" type="presParOf" srcId="{4C9E119B-42AC-4AC1-9BD6-3B5AE9E840DB}" destId="{FE18E9F6-1CA7-4AD3-AEBF-6955A2D04EA2}" srcOrd="3" destOrd="0" presId="urn:microsoft.com/office/officeart/2018/5/layout/IconCircleLabelList"/>
    <dgm:cxn modelId="{BE835599-A936-416B-8B1C-96705FA52B6F}" type="presParOf" srcId="{A77C0FFF-BC6C-4563-9EFA-FD85C9B35087}" destId="{3B26A9B2-792B-47F7-85A1-EF213120126B}" srcOrd="1" destOrd="0" presId="urn:microsoft.com/office/officeart/2018/5/layout/IconCircleLabelList"/>
    <dgm:cxn modelId="{27EFBA8F-9A42-454E-ABAB-6752A087D204}" type="presParOf" srcId="{A77C0FFF-BC6C-4563-9EFA-FD85C9B35087}" destId="{3BCFCE3F-66CC-4816-A5C2-D31097B0C46F}" srcOrd="2" destOrd="0" presId="urn:microsoft.com/office/officeart/2018/5/layout/IconCircleLabelList"/>
    <dgm:cxn modelId="{7A537450-EDB0-476D-B99B-898AD0F03CB2}" type="presParOf" srcId="{3BCFCE3F-66CC-4816-A5C2-D31097B0C46F}" destId="{0928BA2A-97D5-4CC2-9CC5-34FA506B2513}" srcOrd="0" destOrd="0" presId="urn:microsoft.com/office/officeart/2018/5/layout/IconCircleLabelList"/>
    <dgm:cxn modelId="{B50A30EB-B2CC-462C-8041-9D532ED0A6B7}" type="presParOf" srcId="{3BCFCE3F-66CC-4816-A5C2-D31097B0C46F}" destId="{226CB4CD-33E7-4C2F-A63E-F9ABA6660DD6}" srcOrd="1" destOrd="0" presId="urn:microsoft.com/office/officeart/2018/5/layout/IconCircleLabelList"/>
    <dgm:cxn modelId="{1BD546D8-774C-4BC5-838B-46C3FD55B06A}" type="presParOf" srcId="{3BCFCE3F-66CC-4816-A5C2-D31097B0C46F}" destId="{3D17A42C-8409-4F36-9B94-D87D471EC646}" srcOrd="2" destOrd="0" presId="urn:microsoft.com/office/officeart/2018/5/layout/IconCircleLabelList"/>
    <dgm:cxn modelId="{DCE6399F-77EE-4934-AFC2-20A828626C02}" type="presParOf" srcId="{3BCFCE3F-66CC-4816-A5C2-D31097B0C46F}" destId="{69904FE7-12A2-4F46-89CC-9B9D34688908}" srcOrd="3" destOrd="0" presId="urn:microsoft.com/office/officeart/2018/5/layout/IconCircleLabelList"/>
    <dgm:cxn modelId="{2E888F22-7608-4E9B-A08B-DFCC39AF35B7}" type="presParOf" srcId="{A77C0FFF-BC6C-4563-9EFA-FD85C9B35087}" destId="{E9B1F2A3-63D7-435F-B6F6-A44E9C525D59}" srcOrd="3" destOrd="0" presId="urn:microsoft.com/office/officeart/2018/5/layout/IconCircleLabelList"/>
    <dgm:cxn modelId="{791D6747-B872-4C17-A969-D763879D094A}" type="presParOf" srcId="{A77C0FFF-BC6C-4563-9EFA-FD85C9B35087}" destId="{5C4F2217-E59D-4FD1-8141-4523F09291CA}" srcOrd="4" destOrd="0" presId="urn:microsoft.com/office/officeart/2018/5/layout/IconCircleLabelList"/>
    <dgm:cxn modelId="{785EE4EE-DDE5-48ED-A07C-01F981CEACF1}" type="presParOf" srcId="{5C4F2217-E59D-4FD1-8141-4523F09291CA}" destId="{53AB79B6-5C95-4661-A646-6D0B340BDD6F}" srcOrd="0" destOrd="0" presId="urn:microsoft.com/office/officeart/2018/5/layout/IconCircleLabelList"/>
    <dgm:cxn modelId="{4919864C-E304-475A-843C-ED311D34E88E}" type="presParOf" srcId="{5C4F2217-E59D-4FD1-8141-4523F09291CA}" destId="{5124D4AD-67F6-4E8F-83BD-823F113938DA}" srcOrd="1" destOrd="0" presId="urn:microsoft.com/office/officeart/2018/5/layout/IconCircleLabelList"/>
    <dgm:cxn modelId="{EE27CB98-191E-40E9-8D0A-0413804DEEDC}" type="presParOf" srcId="{5C4F2217-E59D-4FD1-8141-4523F09291CA}" destId="{5BFB6D8C-B233-4D40-8438-CEEDB1806120}" srcOrd="2" destOrd="0" presId="urn:microsoft.com/office/officeart/2018/5/layout/IconCircleLabelList"/>
    <dgm:cxn modelId="{83957865-6637-40C3-A29D-8F70A48938A5}" type="presParOf" srcId="{5C4F2217-E59D-4FD1-8141-4523F09291CA}" destId="{05A3B9B3-BAA3-44EC-B1B3-2ACBFE7F675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BEFB1-E693-4D7C-93EC-4E44ADACA9B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DAD792-52C4-4B00-A674-33C96A54FAB9}">
      <dgm:prSet/>
      <dgm:spPr/>
      <dgm:t>
        <a:bodyPr/>
        <a:lstStyle/>
        <a:p>
          <a:r>
            <a:rPr lang="en-GB"/>
            <a:t>CHCs</a:t>
          </a:r>
          <a:endParaRPr lang="en-US"/>
        </a:p>
      </dgm:t>
    </dgm:pt>
    <dgm:pt modelId="{CA8C5A42-1980-40B1-B7EA-42880F8A0CEC}" type="parTrans" cxnId="{E386A2F1-C9E7-4FD8-92EF-10C38A16A6B7}">
      <dgm:prSet/>
      <dgm:spPr/>
      <dgm:t>
        <a:bodyPr/>
        <a:lstStyle/>
        <a:p>
          <a:endParaRPr lang="en-US"/>
        </a:p>
      </dgm:t>
    </dgm:pt>
    <dgm:pt modelId="{4F4DB284-F118-441E-937C-83A3A81D2D3E}" type="sibTrans" cxnId="{E386A2F1-C9E7-4FD8-92EF-10C38A16A6B7}">
      <dgm:prSet/>
      <dgm:spPr/>
      <dgm:t>
        <a:bodyPr/>
        <a:lstStyle/>
        <a:p>
          <a:endParaRPr lang="en-US"/>
        </a:p>
      </dgm:t>
    </dgm:pt>
    <dgm:pt modelId="{E3B37C0E-5FD3-4499-A6CA-5A1C62D0DFB2}">
      <dgm:prSet/>
      <dgm:spPr/>
      <dgm:t>
        <a:bodyPr/>
        <a:lstStyle/>
        <a:p>
          <a:r>
            <a:rPr lang="en-GB"/>
            <a:t>Insurers (and their agents)</a:t>
          </a:r>
          <a:endParaRPr lang="en-US"/>
        </a:p>
      </dgm:t>
    </dgm:pt>
    <dgm:pt modelId="{96A4F19C-FC1B-4005-9644-1947C4A54983}" type="parTrans" cxnId="{FD9D465C-9E1D-4265-A73B-372649ECFDB4}">
      <dgm:prSet/>
      <dgm:spPr/>
      <dgm:t>
        <a:bodyPr/>
        <a:lstStyle/>
        <a:p>
          <a:endParaRPr lang="en-US"/>
        </a:p>
      </dgm:t>
    </dgm:pt>
    <dgm:pt modelId="{F4BAEB88-BBEF-47C3-ADC4-176638E68B17}" type="sibTrans" cxnId="{FD9D465C-9E1D-4265-A73B-372649ECFDB4}">
      <dgm:prSet/>
      <dgm:spPr/>
      <dgm:t>
        <a:bodyPr/>
        <a:lstStyle/>
        <a:p>
          <a:endParaRPr lang="en-US"/>
        </a:p>
      </dgm:t>
    </dgm:pt>
    <dgm:pt modelId="{9CFE4EED-9F2E-4CE7-B02F-52F69CB0A3B2}" type="pres">
      <dgm:prSet presAssocID="{69DBEFB1-E693-4D7C-93EC-4E44ADACA9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C1F3AD-684C-4F7A-A77A-C63BD5107295}" type="pres">
      <dgm:prSet presAssocID="{0FDAD792-52C4-4B00-A674-33C96A54FAB9}" presName="root" presStyleCnt="0"/>
      <dgm:spPr/>
    </dgm:pt>
    <dgm:pt modelId="{252C06EB-1524-482E-99CE-49C6CF6685FC}" type="pres">
      <dgm:prSet presAssocID="{0FDAD792-52C4-4B00-A674-33C96A54FAB9}" presName="rootComposite" presStyleCnt="0"/>
      <dgm:spPr/>
    </dgm:pt>
    <dgm:pt modelId="{801A48C5-70E1-4D81-AC68-9571D28069C8}" type="pres">
      <dgm:prSet presAssocID="{0FDAD792-52C4-4B00-A674-33C96A54FAB9}" presName="rootText" presStyleLbl="node1" presStyleIdx="0" presStyleCnt="2"/>
      <dgm:spPr/>
    </dgm:pt>
    <dgm:pt modelId="{DD33E5AB-5439-4331-80A1-E123D50CA2AE}" type="pres">
      <dgm:prSet presAssocID="{0FDAD792-52C4-4B00-A674-33C96A54FAB9}" presName="rootConnector" presStyleLbl="node1" presStyleIdx="0" presStyleCnt="2"/>
      <dgm:spPr/>
    </dgm:pt>
    <dgm:pt modelId="{B5809314-825D-4A27-B0E0-C7ACA3AC83F2}" type="pres">
      <dgm:prSet presAssocID="{0FDAD792-52C4-4B00-A674-33C96A54FAB9}" presName="childShape" presStyleCnt="0"/>
      <dgm:spPr/>
    </dgm:pt>
    <dgm:pt modelId="{003E1745-5345-4343-A113-2E37EEE2F1E2}" type="pres">
      <dgm:prSet presAssocID="{E3B37C0E-5FD3-4499-A6CA-5A1C62D0DFB2}" presName="root" presStyleCnt="0"/>
      <dgm:spPr/>
    </dgm:pt>
    <dgm:pt modelId="{915C9245-542D-493C-B53E-8C9F37C0F77C}" type="pres">
      <dgm:prSet presAssocID="{E3B37C0E-5FD3-4499-A6CA-5A1C62D0DFB2}" presName="rootComposite" presStyleCnt="0"/>
      <dgm:spPr/>
    </dgm:pt>
    <dgm:pt modelId="{629C4AC8-B298-4599-A2E9-FFEE646338AE}" type="pres">
      <dgm:prSet presAssocID="{E3B37C0E-5FD3-4499-A6CA-5A1C62D0DFB2}" presName="rootText" presStyleLbl="node1" presStyleIdx="1" presStyleCnt="2"/>
      <dgm:spPr/>
    </dgm:pt>
    <dgm:pt modelId="{09A2C745-35D7-4F74-8E98-02D73074E18A}" type="pres">
      <dgm:prSet presAssocID="{E3B37C0E-5FD3-4499-A6CA-5A1C62D0DFB2}" presName="rootConnector" presStyleLbl="node1" presStyleIdx="1" presStyleCnt="2"/>
      <dgm:spPr/>
    </dgm:pt>
    <dgm:pt modelId="{E6E5DAC0-570E-4ECF-A4A3-4F31CED75FBA}" type="pres">
      <dgm:prSet presAssocID="{E3B37C0E-5FD3-4499-A6CA-5A1C62D0DFB2}" presName="childShape" presStyleCnt="0"/>
      <dgm:spPr/>
    </dgm:pt>
  </dgm:ptLst>
  <dgm:cxnLst>
    <dgm:cxn modelId="{DD5ABA0F-B533-4BCB-804F-8DB9EFAC68D1}" type="presOf" srcId="{E3B37C0E-5FD3-4499-A6CA-5A1C62D0DFB2}" destId="{09A2C745-35D7-4F74-8E98-02D73074E18A}" srcOrd="1" destOrd="0" presId="urn:microsoft.com/office/officeart/2005/8/layout/hierarchy3"/>
    <dgm:cxn modelId="{FD9D465C-9E1D-4265-A73B-372649ECFDB4}" srcId="{69DBEFB1-E693-4D7C-93EC-4E44ADACA9B9}" destId="{E3B37C0E-5FD3-4499-A6CA-5A1C62D0DFB2}" srcOrd="1" destOrd="0" parTransId="{96A4F19C-FC1B-4005-9644-1947C4A54983}" sibTransId="{F4BAEB88-BBEF-47C3-ADC4-176638E68B17}"/>
    <dgm:cxn modelId="{5B917D75-38A5-434B-ACE7-166405635312}" type="presOf" srcId="{69DBEFB1-E693-4D7C-93EC-4E44ADACA9B9}" destId="{9CFE4EED-9F2E-4CE7-B02F-52F69CB0A3B2}" srcOrd="0" destOrd="0" presId="urn:microsoft.com/office/officeart/2005/8/layout/hierarchy3"/>
    <dgm:cxn modelId="{BB21B5B5-B537-4072-AD7E-D4A41E23871C}" type="presOf" srcId="{0FDAD792-52C4-4B00-A674-33C96A54FAB9}" destId="{DD33E5AB-5439-4331-80A1-E123D50CA2AE}" srcOrd="1" destOrd="0" presId="urn:microsoft.com/office/officeart/2005/8/layout/hierarchy3"/>
    <dgm:cxn modelId="{2303CCCF-6595-4009-8896-D327EFDB7E5C}" type="presOf" srcId="{E3B37C0E-5FD3-4499-A6CA-5A1C62D0DFB2}" destId="{629C4AC8-B298-4599-A2E9-FFEE646338AE}" srcOrd="0" destOrd="0" presId="urn:microsoft.com/office/officeart/2005/8/layout/hierarchy3"/>
    <dgm:cxn modelId="{A2F886E2-BFF8-4F15-B5EB-1AEA32823C75}" type="presOf" srcId="{0FDAD792-52C4-4B00-A674-33C96A54FAB9}" destId="{801A48C5-70E1-4D81-AC68-9571D28069C8}" srcOrd="0" destOrd="0" presId="urn:microsoft.com/office/officeart/2005/8/layout/hierarchy3"/>
    <dgm:cxn modelId="{E386A2F1-C9E7-4FD8-92EF-10C38A16A6B7}" srcId="{69DBEFB1-E693-4D7C-93EC-4E44ADACA9B9}" destId="{0FDAD792-52C4-4B00-A674-33C96A54FAB9}" srcOrd="0" destOrd="0" parTransId="{CA8C5A42-1980-40B1-B7EA-42880F8A0CEC}" sibTransId="{4F4DB284-F118-441E-937C-83A3A81D2D3E}"/>
    <dgm:cxn modelId="{5C1C2318-A865-4FAA-884A-3F6EAC3DCB0B}" type="presParOf" srcId="{9CFE4EED-9F2E-4CE7-B02F-52F69CB0A3B2}" destId="{AEC1F3AD-684C-4F7A-A77A-C63BD5107295}" srcOrd="0" destOrd="0" presId="urn:microsoft.com/office/officeart/2005/8/layout/hierarchy3"/>
    <dgm:cxn modelId="{11FC87AD-1A21-448C-8419-CAC4B714EA3D}" type="presParOf" srcId="{AEC1F3AD-684C-4F7A-A77A-C63BD5107295}" destId="{252C06EB-1524-482E-99CE-49C6CF6685FC}" srcOrd="0" destOrd="0" presId="urn:microsoft.com/office/officeart/2005/8/layout/hierarchy3"/>
    <dgm:cxn modelId="{79D8ACD7-6626-4BB2-9E40-77D14D922754}" type="presParOf" srcId="{252C06EB-1524-482E-99CE-49C6CF6685FC}" destId="{801A48C5-70E1-4D81-AC68-9571D28069C8}" srcOrd="0" destOrd="0" presId="urn:microsoft.com/office/officeart/2005/8/layout/hierarchy3"/>
    <dgm:cxn modelId="{9641A117-A1C4-4642-8F5A-7A4E453A6F0D}" type="presParOf" srcId="{252C06EB-1524-482E-99CE-49C6CF6685FC}" destId="{DD33E5AB-5439-4331-80A1-E123D50CA2AE}" srcOrd="1" destOrd="0" presId="urn:microsoft.com/office/officeart/2005/8/layout/hierarchy3"/>
    <dgm:cxn modelId="{C7C81A34-C7A0-42D9-BF39-3C418D0C6A79}" type="presParOf" srcId="{AEC1F3AD-684C-4F7A-A77A-C63BD5107295}" destId="{B5809314-825D-4A27-B0E0-C7ACA3AC83F2}" srcOrd="1" destOrd="0" presId="urn:microsoft.com/office/officeart/2005/8/layout/hierarchy3"/>
    <dgm:cxn modelId="{D1891470-A5A8-4698-B092-4F6B4CE91823}" type="presParOf" srcId="{9CFE4EED-9F2E-4CE7-B02F-52F69CB0A3B2}" destId="{003E1745-5345-4343-A113-2E37EEE2F1E2}" srcOrd="1" destOrd="0" presId="urn:microsoft.com/office/officeart/2005/8/layout/hierarchy3"/>
    <dgm:cxn modelId="{AEEFD024-F6D9-4DBD-9154-98556AEE1F04}" type="presParOf" srcId="{003E1745-5345-4343-A113-2E37EEE2F1E2}" destId="{915C9245-542D-493C-B53E-8C9F37C0F77C}" srcOrd="0" destOrd="0" presId="urn:microsoft.com/office/officeart/2005/8/layout/hierarchy3"/>
    <dgm:cxn modelId="{2132D608-B458-49E2-B458-AEF234DA01F5}" type="presParOf" srcId="{915C9245-542D-493C-B53E-8C9F37C0F77C}" destId="{629C4AC8-B298-4599-A2E9-FFEE646338AE}" srcOrd="0" destOrd="0" presId="urn:microsoft.com/office/officeart/2005/8/layout/hierarchy3"/>
    <dgm:cxn modelId="{48646A9C-8E02-4741-875B-FC345142BA45}" type="presParOf" srcId="{915C9245-542D-493C-B53E-8C9F37C0F77C}" destId="{09A2C745-35D7-4F74-8E98-02D73074E18A}" srcOrd="1" destOrd="0" presId="urn:microsoft.com/office/officeart/2005/8/layout/hierarchy3"/>
    <dgm:cxn modelId="{A5D7EF2B-DAE4-4F7D-9388-E8A69CBBD762}" type="presParOf" srcId="{003E1745-5345-4343-A113-2E37EEE2F1E2}" destId="{E6E5DAC0-570E-4ECF-A4A3-4F31CED75FB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07F554-5912-492D-A7F2-8E89FCFD5B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819E62-F0F1-4FFB-818E-1F3B0C93F33E}">
      <dgm:prSet/>
      <dgm:spPr/>
      <dgm:t>
        <a:bodyPr/>
        <a:lstStyle/>
        <a:p>
          <a:r>
            <a:rPr lang="en-GB"/>
            <a:t>Increasingly Assertive Claimants</a:t>
          </a:r>
          <a:endParaRPr lang="en-US"/>
        </a:p>
      </dgm:t>
    </dgm:pt>
    <dgm:pt modelId="{7D7C84B9-7C75-4F70-A100-610BF774D35D}" type="parTrans" cxnId="{C2A4D2DE-B6A2-4172-A370-CDCA77BD062D}">
      <dgm:prSet/>
      <dgm:spPr/>
      <dgm:t>
        <a:bodyPr/>
        <a:lstStyle/>
        <a:p>
          <a:endParaRPr lang="en-US"/>
        </a:p>
      </dgm:t>
    </dgm:pt>
    <dgm:pt modelId="{C9625202-2679-4A46-A027-F5737F25D2C3}" type="sibTrans" cxnId="{C2A4D2DE-B6A2-4172-A370-CDCA77BD062D}">
      <dgm:prSet/>
      <dgm:spPr/>
      <dgm:t>
        <a:bodyPr/>
        <a:lstStyle/>
        <a:p>
          <a:endParaRPr lang="en-US"/>
        </a:p>
      </dgm:t>
    </dgm:pt>
    <dgm:pt modelId="{252569B7-EA36-4C81-9978-17DBAD96B8EE}">
      <dgm:prSet/>
      <dgm:spPr/>
      <dgm:t>
        <a:bodyPr/>
        <a:lstStyle/>
        <a:p>
          <a:r>
            <a:rPr lang="en-GB"/>
            <a:t>Insurers Slow off the Mark?</a:t>
          </a:r>
          <a:endParaRPr lang="en-US"/>
        </a:p>
      </dgm:t>
    </dgm:pt>
    <dgm:pt modelId="{59BCB5FD-71C2-40D7-8A5F-1AB075E348C3}" type="parTrans" cxnId="{E1229740-0155-422E-A015-B9A7A394EA2C}">
      <dgm:prSet/>
      <dgm:spPr/>
      <dgm:t>
        <a:bodyPr/>
        <a:lstStyle/>
        <a:p>
          <a:endParaRPr lang="en-US"/>
        </a:p>
      </dgm:t>
    </dgm:pt>
    <dgm:pt modelId="{14B49547-E3E9-4D67-9F47-009134C96E50}" type="sibTrans" cxnId="{E1229740-0155-422E-A015-B9A7A394EA2C}">
      <dgm:prSet/>
      <dgm:spPr/>
      <dgm:t>
        <a:bodyPr/>
        <a:lstStyle/>
        <a:p>
          <a:endParaRPr lang="en-US"/>
        </a:p>
      </dgm:t>
    </dgm:pt>
    <dgm:pt modelId="{DEB1AB9D-1429-4AE8-919E-3E6AC95D0B1E}">
      <dgm:prSet/>
      <dgm:spPr/>
      <dgm:t>
        <a:bodyPr/>
        <a:lstStyle/>
        <a:p>
          <a:r>
            <a:rPr lang="en-GB"/>
            <a:t>Opportunist CMCs</a:t>
          </a:r>
          <a:endParaRPr lang="en-US"/>
        </a:p>
      </dgm:t>
    </dgm:pt>
    <dgm:pt modelId="{709A94AB-F4B9-43A3-90AC-07B05D7B81F3}" type="parTrans" cxnId="{DEA31801-FDD2-4070-9199-9E2E760A2FEC}">
      <dgm:prSet/>
      <dgm:spPr/>
      <dgm:t>
        <a:bodyPr/>
        <a:lstStyle/>
        <a:p>
          <a:endParaRPr lang="en-US"/>
        </a:p>
      </dgm:t>
    </dgm:pt>
    <dgm:pt modelId="{93D21120-47BA-4B8A-8762-4C5E43489CE7}" type="sibTrans" cxnId="{DEA31801-FDD2-4070-9199-9E2E760A2FEC}">
      <dgm:prSet/>
      <dgm:spPr/>
      <dgm:t>
        <a:bodyPr/>
        <a:lstStyle/>
        <a:p>
          <a:endParaRPr lang="en-US"/>
        </a:p>
      </dgm:t>
    </dgm:pt>
    <dgm:pt modelId="{A2E86C4F-9904-43EE-B4B8-42709FFAC69D}" type="pres">
      <dgm:prSet presAssocID="{6B07F554-5912-492D-A7F2-8E89FCFD5B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E7A0E6-6E12-4045-AB7D-DDCEED0D7595}" type="pres">
      <dgm:prSet presAssocID="{B7819E62-F0F1-4FFB-818E-1F3B0C93F33E}" presName="hierRoot1" presStyleCnt="0"/>
      <dgm:spPr/>
    </dgm:pt>
    <dgm:pt modelId="{A3CB98D6-6D4F-4779-BB14-73F1FA6B8DB6}" type="pres">
      <dgm:prSet presAssocID="{B7819E62-F0F1-4FFB-818E-1F3B0C93F33E}" presName="composite" presStyleCnt="0"/>
      <dgm:spPr/>
    </dgm:pt>
    <dgm:pt modelId="{D3DC71DB-F186-4CA4-9F43-344BE1CFB381}" type="pres">
      <dgm:prSet presAssocID="{B7819E62-F0F1-4FFB-818E-1F3B0C93F33E}" presName="background" presStyleLbl="node0" presStyleIdx="0" presStyleCnt="3"/>
      <dgm:spPr/>
    </dgm:pt>
    <dgm:pt modelId="{E0C57A5C-5DB8-4425-B4BA-5DF7067573F2}" type="pres">
      <dgm:prSet presAssocID="{B7819E62-F0F1-4FFB-818E-1F3B0C93F33E}" presName="text" presStyleLbl="fgAcc0" presStyleIdx="0" presStyleCnt="3">
        <dgm:presLayoutVars>
          <dgm:chPref val="3"/>
        </dgm:presLayoutVars>
      </dgm:prSet>
      <dgm:spPr/>
    </dgm:pt>
    <dgm:pt modelId="{D2BF15BC-8DEF-4A13-866F-0D77550A421E}" type="pres">
      <dgm:prSet presAssocID="{B7819E62-F0F1-4FFB-818E-1F3B0C93F33E}" presName="hierChild2" presStyleCnt="0"/>
      <dgm:spPr/>
    </dgm:pt>
    <dgm:pt modelId="{20C2D56F-B6A8-42D5-9B3F-63243F20AFD3}" type="pres">
      <dgm:prSet presAssocID="{252569B7-EA36-4C81-9978-17DBAD96B8EE}" presName="hierRoot1" presStyleCnt="0"/>
      <dgm:spPr/>
    </dgm:pt>
    <dgm:pt modelId="{5255EFCD-EA0D-456A-BE92-72400C7C1EC6}" type="pres">
      <dgm:prSet presAssocID="{252569B7-EA36-4C81-9978-17DBAD96B8EE}" presName="composite" presStyleCnt="0"/>
      <dgm:spPr/>
    </dgm:pt>
    <dgm:pt modelId="{8BE5430E-198E-4A3B-9932-A90AA7F735B5}" type="pres">
      <dgm:prSet presAssocID="{252569B7-EA36-4C81-9978-17DBAD96B8EE}" presName="background" presStyleLbl="node0" presStyleIdx="1" presStyleCnt="3"/>
      <dgm:spPr/>
    </dgm:pt>
    <dgm:pt modelId="{941462DE-0E87-4595-B9F2-3E36744CCC77}" type="pres">
      <dgm:prSet presAssocID="{252569B7-EA36-4C81-9978-17DBAD96B8EE}" presName="text" presStyleLbl="fgAcc0" presStyleIdx="1" presStyleCnt="3">
        <dgm:presLayoutVars>
          <dgm:chPref val="3"/>
        </dgm:presLayoutVars>
      </dgm:prSet>
      <dgm:spPr/>
    </dgm:pt>
    <dgm:pt modelId="{E58EB4CC-EBDD-4BB1-9A22-D99D8640A6D2}" type="pres">
      <dgm:prSet presAssocID="{252569B7-EA36-4C81-9978-17DBAD96B8EE}" presName="hierChild2" presStyleCnt="0"/>
      <dgm:spPr/>
    </dgm:pt>
    <dgm:pt modelId="{B80EE42A-7498-4A1B-9759-150DA401C71C}" type="pres">
      <dgm:prSet presAssocID="{DEB1AB9D-1429-4AE8-919E-3E6AC95D0B1E}" presName="hierRoot1" presStyleCnt="0"/>
      <dgm:spPr/>
    </dgm:pt>
    <dgm:pt modelId="{7D246C47-F4F4-4684-98D1-E205AC842FDC}" type="pres">
      <dgm:prSet presAssocID="{DEB1AB9D-1429-4AE8-919E-3E6AC95D0B1E}" presName="composite" presStyleCnt="0"/>
      <dgm:spPr/>
    </dgm:pt>
    <dgm:pt modelId="{6884E088-2B3F-40CC-87A5-84F3C8A2333E}" type="pres">
      <dgm:prSet presAssocID="{DEB1AB9D-1429-4AE8-919E-3E6AC95D0B1E}" presName="background" presStyleLbl="node0" presStyleIdx="2" presStyleCnt="3"/>
      <dgm:spPr/>
    </dgm:pt>
    <dgm:pt modelId="{6744E007-1F2D-4B86-87FC-A6DAC9C9CE4E}" type="pres">
      <dgm:prSet presAssocID="{DEB1AB9D-1429-4AE8-919E-3E6AC95D0B1E}" presName="text" presStyleLbl="fgAcc0" presStyleIdx="2" presStyleCnt="3">
        <dgm:presLayoutVars>
          <dgm:chPref val="3"/>
        </dgm:presLayoutVars>
      </dgm:prSet>
      <dgm:spPr/>
    </dgm:pt>
    <dgm:pt modelId="{F08E66B2-86A4-40FC-A098-0852418EBC99}" type="pres">
      <dgm:prSet presAssocID="{DEB1AB9D-1429-4AE8-919E-3E6AC95D0B1E}" presName="hierChild2" presStyleCnt="0"/>
      <dgm:spPr/>
    </dgm:pt>
  </dgm:ptLst>
  <dgm:cxnLst>
    <dgm:cxn modelId="{DEA31801-FDD2-4070-9199-9E2E760A2FEC}" srcId="{6B07F554-5912-492D-A7F2-8E89FCFD5B37}" destId="{DEB1AB9D-1429-4AE8-919E-3E6AC95D0B1E}" srcOrd="2" destOrd="0" parTransId="{709A94AB-F4B9-43A3-90AC-07B05D7B81F3}" sibTransId="{93D21120-47BA-4B8A-8762-4C5E43489CE7}"/>
    <dgm:cxn modelId="{E1229740-0155-422E-A015-B9A7A394EA2C}" srcId="{6B07F554-5912-492D-A7F2-8E89FCFD5B37}" destId="{252569B7-EA36-4C81-9978-17DBAD96B8EE}" srcOrd="1" destOrd="0" parTransId="{59BCB5FD-71C2-40D7-8A5F-1AB075E348C3}" sibTransId="{14B49547-E3E9-4D67-9F47-009134C96E50}"/>
    <dgm:cxn modelId="{67E825A0-47BD-4457-B113-6B7A54F4C297}" type="presOf" srcId="{B7819E62-F0F1-4FFB-818E-1F3B0C93F33E}" destId="{E0C57A5C-5DB8-4425-B4BA-5DF7067573F2}" srcOrd="0" destOrd="0" presId="urn:microsoft.com/office/officeart/2005/8/layout/hierarchy1"/>
    <dgm:cxn modelId="{C824C2A4-BF40-4498-A110-4D06E30CC9BF}" type="presOf" srcId="{252569B7-EA36-4C81-9978-17DBAD96B8EE}" destId="{941462DE-0E87-4595-B9F2-3E36744CCC77}" srcOrd="0" destOrd="0" presId="urn:microsoft.com/office/officeart/2005/8/layout/hierarchy1"/>
    <dgm:cxn modelId="{C1ECC1AB-6EAD-40B8-B201-E8ADA51C3C87}" type="presOf" srcId="{6B07F554-5912-492D-A7F2-8E89FCFD5B37}" destId="{A2E86C4F-9904-43EE-B4B8-42709FFAC69D}" srcOrd="0" destOrd="0" presId="urn:microsoft.com/office/officeart/2005/8/layout/hierarchy1"/>
    <dgm:cxn modelId="{9B6C57C2-33C9-4EC9-BC19-17EE9D3E0DC3}" type="presOf" srcId="{DEB1AB9D-1429-4AE8-919E-3E6AC95D0B1E}" destId="{6744E007-1F2D-4B86-87FC-A6DAC9C9CE4E}" srcOrd="0" destOrd="0" presId="urn:microsoft.com/office/officeart/2005/8/layout/hierarchy1"/>
    <dgm:cxn modelId="{C2A4D2DE-B6A2-4172-A370-CDCA77BD062D}" srcId="{6B07F554-5912-492D-A7F2-8E89FCFD5B37}" destId="{B7819E62-F0F1-4FFB-818E-1F3B0C93F33E}" srcOrd="0" destOrd="0" parTransId="{7D7C84B9-7C75-4F70-A100-610BF774D35D}" sibTransId="{C9625202-2679-4A46-A027-F5737F25D2C3}"/>
    <dgm:cxn modelId="{885D8AA7-C93F-4C5D-BFE7-C123F065ED82}" type="presParOf" srcId="{A2E86C4F-9904-43EE-B4B8-42709FFAC69D}" destId="{21E7A0E6-6E12-4045-AB7D-DDCEED0D7595}" srcOrd="0" destOrd="0" presId="urn:microsoft.com/office/officeart/2005/8/layout/hierarchy1"/>
    <dgm:cxn modelId="{5742E9B2-162B-4C1B-9FDD-DA0DAA92AABF}" type="presParOf" srcId="{21E7A0E6-6E12-4045-AB7D-DDCEED0D7595}" destId="{A3CB98D6-6D4F-4779-BB14-73F1FA6B8DB6}" srcOrd="0" destOrd="0" presId="urn:microsoft.com/office/officeart/2005/8/layout/hierarchy1"/>
    <dgm:cxn modelId="{4FDE69E6-5375-42F8-ACAD-881F80EF8D2A}" type="presParOf" srcId="{A3CB98D6-6D4F-4779-BB14-73F1FA6B8DB6}" destId="{D3DC71DB-F186-4CA4-9F43-344BE1CFB381}" srcOrd="0" destOrd="0" presId="urn:microsoft.com/office/officeart/2005/8/layout/hierarchy1"/>
    <dgm:cxn modelId="{CBD598B1-F269-4725-840B-F2214D4A5749}" type="presParOf" srcId="{A3CB98D6-6D4F-4779-BB14-73F1FA6B8DB6}" destId="{E0C57A5C-5DB8-4425-B4BA-5DF7067573F2}" srcOrd="1" destOrd="0" presId="urn:microsoft.com/office/officeart/2005/8/layout/hierarchy1"/>
    <dgm:cxn modelId="{AB7C73CC-57A4-4508-B3CB-F41836DC0142}" type="presParOf" srcId="{21E7A0E6-6E12-4045-AB7D-DDCEED0D7595}" destId="{D2BF15BC-8DEF-4A13-866F-0D77550A421E}" srcOrd="1" destOrd="0" presId="urn:microsoft.com/office/officeart/2005/8/layout/hierarchy1"/>
    <dgm:cxn modelId="{0D93EFD2-2973-4669-9BED-8541C108A273}" type="presParOf" srcId="{A2E86C4F-9904-43EE-B4B8-42709FFAC69D}" destId="{20C2D56F-B6A8-42D5-9B3F-63243F20AFD3}" srcOrd="1" destOrd="0" presId="urn:microsoft.com/office/officeart/2005/8/layout/hierarchy1"/>
    <dgm:cxn modelId="{1C21B6B4-1CD7-40BC-A5AE-07A41DF0E59B}" type="presParOf" srcId="{20C2D56F-B6A8-42D5-9B3F-63243F20AFD3}" destId="{5255EFCD-EA0D-456A-BE92-72400C7C1EC6}" srcOrd="0" destOrd="0" presId="urn:microsoft.com/office/officeart/2005/8/layout/hierarchy1"/>
    <dgm:cxn modelId="{8D671B20-0725-43C4-954A-19D9F176E149}" type="presParOf" srcId="{5255EFCD-EA0D-456A-BE92-72400C7C1EC6}" destId="{8BE5430E-198E-4A3B-9932-A90AA7F735B5}" srcOrd="0" destOrd="0" presId="urn:microsoft.com/office/officeart/2005/8/layout/hierarchy1"/>
    <dgm:cxn modelId="{1E14E2E2-5F31-4CF4-A200-5E5C4163D473}" type="presParOf" srcId="{5255EFCD-EA0D-456A-BE92-72400C7C1EC6}" destId="{941462DE-0E87-4595-B9F2-3E36744CCC77}" srcOrd="1" destOrd="0" presId="urn:microsoft.com/office/officeart/2005/8/layout/hierarchy1"/>
    <dgm:cxn modelId="{0EEADA31-B61B-49DC-BFE3-8872BAE5FF35}" type="presParOf" srcId="{20C2D56F-B6A8-42D5-9B3F-63243F20AFD3}" destId="{E58EB4CC-EBDD-4BB1-9A22-D99D8640A6D2}" srcOrd="1" destOrd="0" presId="urn:microsoft.com/office/officeart/2005/8/layout/hierarchy1"/>
    <dgm:cxn modelId="{8D6F7B7F-17DC-4D05-AD2B-163FE1753F4F}" type="presParOf" srcId="{A2E86C4F-9904-43EE-B4B8-42709FFAC69D}" destId="{B80EE42A-7498-4A1B-9759-150DA401C71C}" srcOrd="2" destOrd="0" presId="urn:microsoft.com/office/officeart/2005/8/layout/hierarchy1"/>
    <dgm:cxn modelId="{7A434294-A059-431F-A0B7-DF483E905027}" type="presParOf" srcId="{B80EE42A-7498-4A1B-9759-150DA401C71C}" destId="{7D246C47-F4F4-4684-98D1-E205AC842FDC}" srcOrd="0" destOrd="0" presId="urn:microsoft.com/office/officeart/2005/8/layout/hierarchy1"/>
    <dgm:cxn modelId="{A4773891-7411-4A8A-9BD2-174D8DD47C9A}" type="presParOf" srcId="{7D246C47-F4F4-4684-98D1-E205AC842FDC}" destId="{6884E088-2B3F-40CC-87A5-84F3C8A2333E}" srcOrd="0" destOrd="0" presId="urn:microsoft.com/office/officeart/2005/8/layout/hierarchy1"/>
    <dgm:cxn modelId="{B057C1E2-EBE0-42FB-9E59-BF7751D86DB7}" type="presParOf" srcId="{7D246C47-F4F4-4684-98D1-E205AC842FDC}" destId="{6744E007-1F2D-4B86-87FC-A6DAC9C9CE4E}" srcOrd="1" destOrd="0" presId="urn:microsoft.com/office/officeart/2005/8/layout/hierarchy1"/>
    <dgm:cxn modelId="{CAA9239C-1DF4-4BB0-B20E-2462E999BCFC}" type="presParOf" srcId="{B80EE42A-7498-4A1B-9759-150DA401C71C}" destId="{F08E66B2-86A4-40FC-A098-0852418EBC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78E152-F07C-4794-BDBF-F42F3D73628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565CEE6-B000-40BF-BF42-785C4DDC0C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Ugly</a:t>
          </a:r>
          <a:endParaRPr lang="en-US" dirty="0"/>
        </a:p>
      </dgm:t>
    </dgm:pt>
    <dgm:pt modelId="{BA82D6E3-7F50-400C-A83E-7D12AFD31AD1}" type="parTrans" cxnId="{9F9CEF02-473A-4CC9-B3F7-67451EB44086}">
      <dgm:prSet/>
      <dgm:spPr/>
      <dgm:t>
        <a:bodyPr/>
        <a:lstStyle/>
        <a:p>
          <a:endParaRPr lang="en-US"/>
        </a:p>
      </dgm:t>
    </dgm:pt>
    <dgm:pt modelId="{2DC1D0CE-22CA-4727-BB15-B3872A07B1D7}" type="sibTrans" cxnId="{9F9CEF02-473A-4CC9-B3F7-67451EB44086}">
      <dgm:prSet/>
      <dgm:spPr/>
      <dgm:t>
        <a:bodyPr/>
        <a:lstStyle/>
        <a:p>
          <a:endParaRPr lang="en-US"/>
        </a:p>
      </dgm:t>
    </dgm:pt>
    <dgm:pt modelId="{3FA554BC-8332-4302-A7DC-58C2DE5FC6B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F3F7BAE-CE56-49B2-A19A-823288C18161}" type="parTrans" cxnId="{5897242F-F473-46D1-9594-3B91EAF15E2D}">
      <dgm:prSet/>
      <dgm:spPr/>
      <dgm:t>
        <a:bodyPr/>
        <a:lstStyle/>
        <a:p>
          <a:endParaRPr lang="en-US"/>
        </a:p>
      </dgm:t>
    </dgm:pt>
    <dgm:pt modelId="{B3708A97-2B32-4A46-9FDD-199E16282177}" type="sibTrans" cxnId="{5897242F-F473-46D1-9594-3B91EAF15E2D}">
      <dgm:prSet/>
      <dgm:spPr/>
      <dgm:t>
        <a:bodyPr/>
        <a:lstStyle/>
        <a:p>
          <a:endParaRPr lang="en-US"/>
        </a:p>
      </dgm:t>
    </dgm:pt>
    <dgm:pt modelId="{B82B2A64-FED7-4BD6-B0C4-A33517CE44A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6F30DC9-8663-4CD4-A0FE-7F6D162315DF}" type="parTrans" cxnId="{4EABAC17-4563-40E3-8D1D-F83F02E465D9}">
      <dgm:prSet/>
      <dgm:spPr/>
      <dgm:t>
        <a:bodyPr/>
        <a:lstStyle/>
        <a:p>
          <a:endParaRPr lang="en-US"/>
        </a:p>
      </dgm:t>
    </dgm:pt>
    <dgm:pt modelId="{6095BE07-C7BB-41ED-9E88-AED4FF4A8676}" type="sibTrans" cxnId="{4EABAC17-4563-40E3-8D1D-F83F02E465D9}">
      <dgm:prSet/>
      <dgm:spPr/>
      <dgm:t>
        <a:bodyPr/>
        <a:lstStyle/>
        <a:p>
          <a:endParaRPr lang="en-US"/>
        </a:p>
      </dgm:t>
    </dgm:pt>
    <dgm:pt modelId="{EF2F6A1C-53D0-487A-84AE-D9E5EF06F20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Bad</a:t>
          </a:r>
          <a:endParaRPr lang="en-US" dirty="0"/>
        </a:p>
      </dgm:t>
    </dgm:pt>
    <dgm:pt modelId="{CEB25761-6CBB-4B7E-9BD6-1E57648BB3C8}" type="parTrans" cxnId="{E5D2E469-F105-46CD-AC4A-90DECF08D0DF}">
      <dgm:prSet/>
      <dgm:spPr/>
      <dgm:t>
        <a:bodyPr/>
        <a:lstStyle/>
        <a:p>
          <a:endParaRPr lang="en-US"/>
        </a:p>
      </dgm:t>
    </dgm:pt>
    <dgm:pt modelId="{6E770CD8-562D-4E9B-8060-6753F37A46F2}" type="sibTrans" cxnId="{E5D2E469-F105-46CD-AC4A-90DECF08D0DF}">
      <dgm:prSet/>
      <dgm:spPr/>
      <dgm:t>
        <a:bodyPr/>
        <a:lstStyle/>
        <a:p>
          <a:endParaRPr lang="en-US"/>
        </a:p>
      </dgm:t>
    </dgm:pt>
    <dgm:pt modelId="{70756B97-E073-4155-8CEB-0CBFF9641DB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49A9CEF-417D-4339-81F7-86FF516C0D61}" type="parTrans" cxnId="{C3B5E9B3-5675-449F-A519-FA5C8DAE6C45}">
      <dgm:prSet/>
      <dgm:spPr/>
      <dgm:t>
        <a:bodyPr/>
        <a:lstStyle/>
        <a:p>
          <a:endParaRPr lang="en-US"/>
        </a:p>
      </dgm:t>
    </dgm:pt>
    <dgm:pt modelId="{D2A36ADC-8EF1-4B8B-8FA9-06AA54B5B418}" type="sibTrans" cxnId="{C3B5E9B3-5675-449F-A519-FA5C8DAE6C45}">
      <dgm:prSet/>
      <dgm:spPr/>
      <dgm:t>
        <a:bodyPr/>
        <a:lstStyle/>
        <a:p>
          <a:endParaRPr lang="en-US"/>
        </a:p>
      </dgm:t>
    </dgm:pt>
    <dgm:pt modelId="{7C61763F-123A-45FA-B6F2-7508E68BA6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Good</a:t>
          </a:r>
          <a:endParaRPr lang="en-US"/>
        </a:p>
      </dgm:t>
    </dgm:pt>
    <dgm:pt modelId="{3749C3E1-E68A-427E-A609-3C49EC4EED2D}" type="parTrans" cxnId="{F433C3E0-CE67-4D1E-8504-37C9704D3654}">
      <dgm:prSet/>
      <dgm:spPr/>
      <dgm:t>
        <a:bodyPr/>
        <a:lstStyle/>
        <a:p>
          <a:endParaRPr lang="en-US"/>
        </a:p>
      </dgm:t>
    </dgm:pt>
    <dgm:pt modelId="{07364937-3732-4483-B040-A68BBC0E8FFA}" type="sibTrans" cxnId="{F433C3E0-CE67-4D1E-8504-37C9704D3654}">
      <dgm:prSet/>
      <dgm:spPr/>
      <dgm:t>
        <a:bodyPr/>
        <a:lstStyle/>
        <a:p>
          <a:endParaRPr lang="en-US"/>
        </a:p>
      </dgm:t>
    </dgm:pt>
    <dgm:pt modelId="{891DBCB2-159C-4322-A239-AEE8D1BC583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A402A4B3-26F8-4078-8BEF-2846764DDB4D}" type="parTrans" cxnId="{03BEDE3E-0500-460A-978C-7C0026666E50}">
      <dgm:prSet/>
      <dgm:spPr/>
      <dgm:t>
        <a:bodyPr/>
        <a:lstStyle/>
        <a:p>
          <a:endParaRPr lang="en-US"/>
        </a:p>
      </dgm:t>
    </dgm:pt>
    <dgm:pt modelId="{59948F40-3D56-465A-8177-FEBC08DF8FF1}" type="sibTrans" cxnId="{03BEDE3E-0500-460A-978C-7C0026666E50}">
      <dgm:prSet/>
      <dgm:spPr/>
      <dgm:t>
        <a:bodyPr/>
        <a:lstStyle/>
        <a:p>
          <a:endParaRPr lang="en-US"/>
        </a:p>
      </dgm:t>
    </dgm:pt>
    <dgm:pt modelId="{1AB8C145-5D07-4669-98A3-F09769A9F2B4}" type="pres">
      <dgm:prSet presAssocID="{0978E152-F07C-4794-BDBF-F42F3D73628A}" presName="root" presStyleCnt="0">
        <dgm:presLayoutVars>
          <dgm:dir/>
          <dgm:resizeHandles val="exact"/>
        </dgm:presLayoutVars>
      </dgm:prSet>
      <dgm:spPr/>
    </dgm:pt>
    <dgm:pt modelId="{CD93F127-9835-4CCE-84E0-075F8920475F}" type="pres">
      <dgm:prSet presAssocID="{3565CEE6-B000-40BF-BF42-785C4DDC0CE1}" presName="compNode" presStyleCnt="0"/>
      <dgm:spPr/>
    </dgm:pt>
    <dgm:pt modelId="{05CDBF15-6AB9-41C5-8DE9-01C81CCAC298}" type="pres">
      <dgm:prSet presAssocID="{3565CEE6-B000-40BF-BF42-785C4DDC0C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7DD7D990-9A64-4E59-89AF-F0B3509E3EAA}" type="pres">
      <dgm:prSet presAssocID="{3565CEE6-B000-40BF-BF42-785C4DDC0CE1}" presName="iconSpace" presStyleCnt="0"/>
      <dgm:spPr/>
    </dgm:pt>
    <dgm:pt modelId="{EA12A47D-13DD-46C2-A1BA-594FAAAD8B3E}" type="pres">
      <dgm:prSet presAssocID="{3565CEE6-B000-40BF-BF42-785C4DDC0CE1}" presName="parTx" presStyleLbl="revTx" presStyleIdx="0" presStyleCnt="6">
        <dgm:presLayoutVars>
          <dgm:chMax val="0"/>
          <dgm:chPref val="0"/>
        </dgm:presLayoutVars>
      </dgm:prSet>
      <dgm:spPr/>
    </dgm:pt>
    <dgm:pt modelId="{F8045B20-228C-471C-90BF-83BA659C6872}" type="pres">
      <dgm:prSet presAssocID="{3565CEE6-B000-40BF-BF42-785C4DDC0CE1}" presName="txSpace" presStyleCnt="0"/>
      <dgm:spPr/>
    </dgm:pt>
    <dgm:pt modelId="{21A83DBF-7E9A-48F9-8CB2-936048C2D70C}" type="pres">
      <dgm:prSet presAssocID="{3565CEE6-B000-40BF-BF42-785C4DDC0CE1}" presName="desTx" presStyleLbl="revTx" presStyleIdx="1" presStyleCnt="6">
        <dgm:presLayoutVars/>
      </dgm:prSet>
      <dgm:spPr/>
    </dgm:pt>
    <dgm:pt modelId="{B2206E2F-060F-4EF1-9372-2D4CDB130DF4}" type="pres">
      <dgm:prSet presAssocID="{2DC1D0CE-22CA-4727-BB15-B3872A07B1D7}" presName="sibTrans" presStyleCnt="0"/>
      <dgm:spPr/>
    </dgm:pt>
    <dgm:pt modelId="{C44F2D6F-BA23-493D-8C14-4FD78929B3D5}" type="pres">
      <dgm:prSet presAssocID="{EF2F6A1C-53D0-487A-84AE-D9E5EF06F20E}" presName="compNode" presStyleCnt="0"/>
      <dgm:spPr/>
    </dgm:pt>
    <dgm:pt modelId="{9CAC58AD-6A7B-41FE-8B1A-DC988B5FFEE1}" type="pres">
      <dgm:prSet presAssocID="{EF2F6A1C-53D0-487A-84AE-D9E5EF06F20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Down"/>
        </a:ext>
      </dgm:extLst>
    </dgm:pt>
    <dgm:pt modelId="{8F4FCD1C-DFE2-4903-A2D8-B8A43900DB2C}" type="pres">
      <dgm:prSet presAssocID="{EF2F6A1C-53D0-487A-84AE-D9E5EF06F20E}" presName="iconSpace" presStyleCnt="0"/>
      <dgm:spPr/>
    </dgm:pt>
    <dgm:pt modelId="{EB4F2D8F-4BE4-4492-B14D-84D0CDD07D07}" type="pres">
      <dgm:prSet presAssocID="{EF2F6A1C-53D0-487A-84AE-D9E5EF06F20E}" presName="parTx" presStyleLbl="revTx" presStyleIdx="2" presStyleCnt="6">
        <dgm:presLayoutVars>
          <dgm:chMax val="0"/>
          <dgm:chPref val="0"/>
        </dgm:presLayoutVars>
      </dgm:prSet>
      <dgm:spPr/>
    </dgm:pt>
    <dgm:pt modelId="{DD150B32-9E4A-4568-A69A-49979F61C65D}" type="pres">
      <dgm:prSet presAssocID="{EF2F6A1C-53D0-487A-84AE-D9E5EF06F20E}" presName="txSpace" presStyleCnt="0"/>
      <dgm:spPr/>
    </dgm:pt>
    <dgm:pt modelId="{13B32EEE-01D3-4C41-BEBA-411D4213B786}" type="pres">
      <dgm:prSet presAssocID="{EF2F6A1C-53D0-487A-84AE-D9E5EF06F20E}" presName="desTx" presStyleLbl="revTx" presStyleIdx="3" presStyleCnt="6">
        <dgm:presLayoutVars/>
      </dgm:prSet>
      <dgm:spPr/>
    </dgm:pt>
    <dgm:pt modelId="{7FED322A-66DF-4ADD-ADD5-F2263371792D}" type="pres">
      <dgm:prSet presAssocID="{6E770CD8-562D-4E9B-8060-6753F37A46F2}" presName="sibTrans" presStyleCnt="0"/>
      <dgm:spPr/>
    </dgm:pt>
    <dgm:pt modelId="{0AAC2BDA-ADA9-482E-B41D-5F24E0E984CA}" type="pres">
      <dgm:prSet presAssocID="{7C61763F-123A-45FA-B6F2-7508E68BA6BB}" presName="compNode" presStyleCnt="0"/>
      <dgm:spPr/>
    </dgm:pt>
    <dgm:pt modelId="{C9B87B8F-4DC6-4BC2-8E55-892318DA87E4}" type="pres">
      <dgm:prSet presAssocID="{7C61763F-123A-45FA-B6F2-7508E68BA6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3B2337F-1F0B-41DC-8782-8CA53ADD5EEF}" type="pres">
      <dgm:prSet presAssocID="{7C61763F-123A-45FA-B6F2-7508E68BA6BB}" presName="iconSpace" presStyleCnt="0"/>
      <dgm:spPr/>
    </dgm:pt>
    <dgm:pt modelId="{C419C875-6503-4030-8417-68B3314178AC}" type="pres">
      <dgm:prSet presAssocID="{7C61763F-123A-45FA-B6F2-7508E68BA6BB}" presName="parTx" presStyleLbl="revTx" presStyleIdx="4" presStyleCnt="6">
        <dgm:presLayoutVars>
          <dgm:chMax val="0"/>
          <dgm:chPref val="0"/>
        </dgm:presLayoutVars>
      </dgm:prSet>
      <dgm:spPr/>
    </dgm:pt>
    <dgm:pt modelId="{8B79AA63-0EF2-4438-B6DC-96E3FA6172C2}" type="pres">
      <dgm:prSet presAssocID="{7C61763F-123A-45FA-B6F2-7508E68BA6BB}" presName="txSpace" presStyleCnt="0"/>
      <dgm:spPr/>
    </dgm:pt>
    <dgm:pt modelId="{0A65EF86-F14F-4F42-A841-C530DC779603}" type="pres">
      <dgm:prSet presAssocID="{7C61763F-123A-45FA-B6F2-7508E68BA6BB}" presName="desTx" presStyleLbl="revTx" presStyleIdx="5" presStyleCnt="6">
        <dgm:presLayoutVars/>
      </dgm:prSet>
      <dgm:spPr/>
    </dgm:pt>
  </dgm:ptLst>
  <dgm:cxnLst>
    <dgm:cxn modelId="{9F9CEF02-473A-4CC9-B3F7-67451EB44086}" srcId="{0978E152-F07C-4794-BDBF-F42F3D73628A}" destId="{3565CEE6-B000-40BF-BF42-785C4DDC0CE1}" srcOrd="0" destOrd="0" parTransId="{BA82D6E3-7F50-400C-A83E-7D12AFD31AD1}" sibTransId="{2DC1D0CE-22CA-4727-BB15-B3872A07B1D7}"/>
    <dgm:cxn modelId="{D16A5712-90E3-4C6D-AFE0-839465154062}" type="presOf" srcId="{70756B97-E073-4155-8CEB-0CBFF9641DBB}" destId="{13B32EEE-01D3-4C41-BEBA-411D4213B786}" srcOrd="0" destOrd="0" presId="urn:microsoft.com/office/officeart/2018/5/layout/CenteredIconLabelDescriptionList"/>
    <dgm:cxn modelId="{4EABAC17-4563-40E3-8D1D-F83F02E465D9}" srcId="{3565CEE6-B000-40BF-BF42-785C4DDC0CE1}" destId="{B82B2A64-FED7-4BD6-B0C4-A33517CE44A1}" srcOrd="1" destOrd="0" parTransId="{96F30DC9-8663-4CD4-A0FE-7F6D162315DF}" sibTransId="{6095BE07-C7BB-41ED-9E88-AED4FF4A8676}"/>
    <dgm:cxn modelId="{5897242F-F473-46D1-9594-3B91EAF15E2D}" srcId="{3565CEE6-B000-40BF-BF42-785C4DDC0CE1}" destId="{3FA554BC-8332-4302-A7DC-58C2DE5FC6B1}" srcOrd="0" destOrd="0" parTransId="{CF3F7BAE-CE56-49B2-A19A-823288C18161}" sibTransId="{B3708A97-2B32-4A46-9FDD-199E16282177}"/>
    <dgm:cxn modelId="{03BEDE3E-0500-460A-978C-7C0026666E50}" srcId="{7C61763F-123A-45FA-B6F2-7508E68BA6BB}" destId="{891DBCB2-159C-4322-A239-AEE8D1BC5836}" srcOrd="0" destOrd="0" parTransId="{A402A4B3-26F8-4078-8BEF-2846764DDB4D}" sibTransId="{59948F40-3D56-465A-8177-FEBC08DF8FF1}"/>
    <dgm:cxn modelId="{1DC6235F-2004-435F-AF97-1DE1282B8594}" type="presOf" srcId="{3FA554BC-8332-4302-A7DC-58C2DE5FC6B1}" destId="{21A83DBF-7E9A-48F9-8CB2-936048C2D70C}" srcOrd="0" destOrd="0" presId="urn:microsoft.com/office/officeart/2018/5/layout/CenteredIconLabelDescriptionList"/>
    <dgm:cxn modelId="{E5D2E469-F105-46CD-AC4A-90DECF08D0DF}" srcId="{0978E152-F07C-4794-BDBF-F42F3D73628A}" destId="{EF2F6A1C-53D0-487A-84AE-D9E5EF06F20E}" srcOrd="1" destOrd="0" parTransId="{CEB25761-6CBB-4B7E-9BD6-1E57648BB3C8}" sibTransId="{6E770CD8-562D-4E9B-8060-6753F37A46F2}"/>
    <dgm:cxn modelId="{D8926054-B4D1-40D8-BD35-138269F5C036}" type="presOf" srcId="{3565CEE6-B000-40BF-BF42-785C4DDC0CE1}" destId="{EA12A47D-13DD-46C2-A1BA-594FAAAD8B3E}" srcOrd="0" destOrd="0" presId="urn:microsoft.com/office/officeart/2018/5/layout/CenteredIconLabelDescriptionList"/>
    <dgm:cxn modelId="{E07CD775-32D1-4EE2-A9ED-F98B74E5DBA1}" type="presOf" srcId="{B82B2A64-FED7-4BD6-B0C4-A33517CE44A1}" destId="{21A83DBF-7E9A-48F9-8CB2-936048C2D70C}" srcOrd="0" destOrd="1" presId="urn:microsoft.com/office/officeart/2018/5/layout/CenteredIconLabelDescriptionList"/>
    <dgm:cxn modelId="{6FBA027C-D173-4F3E-8158-DE414ECC6168}" type="presOf" srcId="{7C61763F-123A-45FA-B6F2-7508E68BA6BB}" destId="{C419C875-6503-4030-8417-68B3314178AC}" srcOrd="0" destOrd="0" presId="urn:microsoft.com/office/officeart/2018/5/layout/CenteredIconLabelDescriptionList"/>
    <dgm:cxn modelId="{3CD7FF97-DBBA-4CB6-A13D-12B93BA1AE41}" type="presOf" srcId="{0978E152-F07C-4794-BDBF-F42F3D73628A}" destId="{1AB8C145-5D07-4669-98A3-F09769A9F2B4}" srcOrd="0" destOrd="0" presId="urn:microsoft.com/office/officeart/2018/5/layout/CenteredIconLabelDescriptionList"/>
    <dgm:cxn modelId="{9B67AF9F-CD1B-4764-919F-1269CF015258}" type="presOf" srcId="{EF2F6A1C-53D0-487A-84AE-D9E5EF06F20E}" destId="{EB4F2D8F-4BE4-4492-B14D-84D0CDD07D07}" srcOrd="0" destOrd="0" presId="urn:microsoft.com/office/officeart/2018/5/layout/CenteredIconLabelDescriptionList"/>
    <dgm:cxn modelId="{8C1F31B3-8AA3-40C0-8A94-AD228E2CE570}" type="presOf" srcId="{891DBCB2-159C-4322-A239-AEE8D1BC5836}" destId="{0A65EF86-F14F-4F42-A841-C530DC779603}" srcOrd="0" destOrd="0" presId="urn:microsoft.com/office/officeart/2018/5/layout/CenteredIconLabelDescriptionList"/>
    <dgm:cxn modelId="{C3B5E9B3-5675-449F-A519-FA5C8DAE6C45}" srcId="{EF2F6A1C-53D0-487A-84AE-D9E5EF06F20E}" destId="{70756B97-E073-4155-8CEB-0CBFF9641DBB}" srcOrd="0" destOrd="0" parTransId="{349A9CEF-417D-4339-81F7-86FF516C0D61}" sibTransId="{D2A36ADC-8EF1-4B8B-8FA9-06AA54B5B418}"/>
    <dgm:cxn modelId="{F433C3E0-CE67-4D1E-8504-37C9704D3654}" srcId="{0978E152-F07C-4794-BDBF-F42F3D73628A}" destId="{7C61763F-123A-45FA-B6F2-7508E68BA6BB}" srcOrd="2" destOrd="0" parTransId="{3749C3E1-E68A-427E-A609-3C49EC4EED2D}" sibTransId="{07364937-3732-4483-B040-A68BBC0E8FFA}"/>
    <dgm:cxn modelId="{A6D686D2-3287-4A71-9974-ACDACA403AFB}" type="presParOf" srcId="{1AB8C145-5D07-4669-98A3-F09769A9F2B4}" destId="{CD93F127-9835-4CCE-84E0-075F8920475F}" srcOrd="0" destOrd="0" presId="urn:microsoft.com/office/officeart/2018/5/layout/CenteredIconLabelDescriptionList"/>
    <dgm:cxn modelId="{CC26E13D-63BA-47F8-9201-F2D4731E518E}" type="presParOf" srcId="{CD93F127-9835-4CCE-84E0-075F8920475F}" destId="{05CDBF15-6AB9-41C5-8DE9-01C81CCAC298}" srcOrd="0" destOrd="0" presId="urn:microsoft.com/office/officeart/2018/5/layout/CenteredIconLabelDescriptionList"/>
    <dgm:cxn modelId="{B670CDCD-89C5-4628-A257-A1D30B5136AD}" type="presParOf" srcId="{CD93F127-9835-4CCE-84E0-075F8920475F}" destId="{7DD7D990-9A64-4E59-89AF-F0B3509E3EAA}" srcOrd="1" destOrd="0" presId="urn:microsoft.com/office/officeart/2018/5/layout/CenteredIconLabelDescriptionList"/>
    <dgm:cxn modelId="{16D56696-4C2E-4817-B37F-5CF45F3CD2CC}" type="presParOf" srcId="{CD93F127-9835-4CCE-84E0-075F8920475F}" destId="{EA12A47D-13DD-46C2-A1BA-594FAAAD8B3E}" srcOrd="2" destOrd="0" presId="urn:microsoft.com/office/officeart/2018/5/layout/CenteredIconLabelDescriptionList"/>
    <dgm:cxn modelId="{7C8EF15A-BD13-4A80-ADA5-ADFDF54E9C22}" type="presParOf" srcId="{CD93F127-9835-4CCE-84E0-075F8920475F}" destId="{F8045B20-228C-471C-90BF-83BA659C6872}" srcOrd="3" destOrd="0" presId="urn:microsoft.com/office/officeart/2018/5/layout/CenteredIconLabelDescriptionList"/>
    <dgm:cxn modelId="{726E6335-80C8-4F32-A664-BACFEC8B04D0}" type="presParOf" srcId="{CD93F127-9835-4CCE-84E0-075F8920475F}" destId="{21A83DBF-7E9A-48F9-8CB2-936048C2D70C}" srcOrd="4" destOrd="0" presId="urn:microsoft.com/office/officeart/2018/5/layout/CenteredIconLabelDescriptionList"/>
    <dgm:cxn modelId="{2CD0A657-890E-4052-B969-0B72BA3C2E53}" type="presParOf" srcId="{1AB8C145-5D07-4669-98A3-F09769A9F2B4}" destId="{B2206E2F-060F-4EF1-9372-2D4CDB130DF4}" srcOrd="1" destOrd="0" presId="urn:microsoft.com/office/officeart/2018/5/layout/CenteredIconLabelDescriptionList"/>
    <dgm:cxn modelId="{110B114A-5A71-4496-97FE-E91F3A6D6C27}" type="presParOf" srcId="{1AB8C145-5D07-4669-98A3-F09769A9F2B4}" destId="{C44F2D6F-BA23-493D-8C14-4FD78929B3D5}" srcOrd="2" destOrd="0" presId="urn:microsoft.com/office/officeart/2018/5/layout/CenteredIconLabelDescriptionList"/>
    <dgm:cxn modelId="{2140B1A4-2724-4161-8C4C-F2B1812FA09D}" type="presParOf" srcId="{C44F2D6F-BA23-493D-8C14-4FD78929B3D5}" destId="{9CAC58AD-6A7B-41FE-8B1A-DC988B5FFEE1}" srcOrd="0" destOrd="0" presId="urn:microsoft.com/office/officeart/2018/5/layout/CenteredIconLabelDescriptionList"/>
    <dgm:cxn modelId="{9809C8E6-2DB0-4A52-A40D-3372499A794F}" type="presParOf" srcId="{C44F2D6F-BA23-493D-8C14-4FD78929B3D5}" destId="{8F4FCD1C-DFE2-4903-A2D8-B8A43900DB2C}" srcOrd="1" destOrd="0" presId="urn:microsoft.com/office/officeart/2018/5/layout/CenteredIconLabelDescriptionList"/>
    <dgm:cxn modelId="{D797948C-7D35-4D0D-AE84-5447A2EA5A3E}" type="presParOf" srcId="{C44F2D6F-BA23-493D-8C14-4FD78929B3D5}" destId="{EB4F2D8F-4BE4-4492-B14D-84D0CDD07D07}" srcOrd="2" destOrd="0" presId="urn:microsoft.com/office/officeart/2018/5/layout/CenteredIconLabelDescriptionList"/>
    <dgm:cxn modelId="{2F72F442-644A-466B-A2A9-DBF788A05A23}" type="presParOf" srcId="{C44F2D6F-BA23-493D-8C14-4FD78929B3D5}" destId="{DD150B32-9E4A-4568-A69A-49979F61C65D}" srcOrd="3" destOrd="0" presId="urn:microsoft.com/office/officeart/2018/5/layout/CenteredIconLabelDescriptionList"/>
    <dgm:cxn modelId="{76BBE73B-7ECB-4D7F-A96B-91F9930A56A3}" type="presParOf" srcId="{C44F2D6F-BA23-493D-8C14-4FD78929B3D5}" destId="{13B32EEE-01D3-4C41-BEBA-411D4213B786}" srcOrd="4" destOrd="0" presId="urn:microsoft.com/office/officeart/2018/5/layout/CenteredIconLabelDescriptionList"/>
    <dgm:cxn modelId="{3C791172-EE40-4913-942B-47F2A3BA9727}" type="presParOf" srcId="{1AB8C145-5D07-4669-98A3-F09769A9F2B4}" destId="{7FED322A-66DF-4ADD-ADD5-F2263371792D}" srcOrd="3" destOrd="0" presId="urn:microsoft.com/office/officeart/2018/5/layout/CenteredIconLabelDescriptionList"/>
    <dgm:cxn modelId="{CAFBCE19-141A-458B-BFDB-79F75C820924}" type="presParOf" srcId="{1AB8C145-5D07-4669-98A3-F09769A9F2B4}" destId="{0AAC2BDA-ADA9-482E-B41D-5F24E0E984CA}" srcOrd="4" destOrd="0" presId="urn:microsoft.com/office/officeart/2018/5/layout/CenteredIconLabelDescriptionList"/>
    <dgm:cxn modelId="{C8250363-66AA-4794-8DFD-73B6ECB9F470}" type="presParOf" srcId="{0AAC2BDA-ADA9-482E-B41D-5F24E0E984CA}" destId="{C9B87B8F-4DC6-4BC2-8E55-892318DA87E4}" srcOrd="0" destOrd="0" presId="urn:microsoft.com/office/officeart/2018/5/layout/CenteredIconLabelDescriptionList"/>
    <dgm:cxn modelId="{35547FA4-8F5B-4E13-B532-BCACB57C8113}" type="presParOf" srcId="{0AAC2BDA-ADA9-482E-B41D-5F24E0E984CA}" destId="{53B2337F-1F0B-41DC-8782-8CA53ADD5EEF}" srcOrd="1" destOrd="0" presId="urn:microsoft.com/office/officeart/2018/5/layout/CenteredIconLabelDescriptionList"/>
    <dgm:cxn modelId="{56C63A62-7A8B-4FAF-ACFA-CD2BC8FC5477}" type="presParOf" srcId="{0AAC2BDA-ADA9-482E-B41D-5F24E0E984CA}" destId="{C419C875-6503-4030-8417-68B3314178AC}" srcOrd="2" destOrd="0" presId="urn:microsoft.com/office/officeart/2018/5/layout/CenteredIconLabelDescriptionList"/>
    <dgm:cxn modelId="{8B6620F1-EC84-4865-8E12-8B3DE1556A6D}" type="presParOf" srcId="{0AAC2BDA-ADA9-482E-B41D-5F24E0E984CA}" destId="{8B79AA63-0EF2-4438-B6DC-96E3FA6172C2}" srcOrd="3" destOrd="0" presId="urn:microsoft.com/office/officeart/2018/5/layout/CenteredIconLabelDescriptionList"/>
    <dgm:cxn modelId="{E74108AD-F7D1-4A53-AE89-7C72C12E5D48}" type="presParOf" srcId="{0AAC2BDA-ADA9-482E-B41D-5F24E0E984CA}" destId="{0A65EF86-F14F-4F42-A841-C530DC77960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5591A-4E6D-472C-BFFD-85A77D35DACF}">
      <dsp:nvSpPr>
        <dsp:cNvPr id="0" name=""/>
        <dsp:cNvSpPr/>
      </dsp:nvSpPr>
      <dsp:spPr>
        <a:xfrm>
          <a:off x="647429" y="13181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FAB37-A7DD-4270-B954-987484C276FA}">
      <dsp:nvSpPr>
        <dsp:cNvPr id="0" name=""/>
        <dsp:cNvSpPr/>
      </dsp:nvSpPr>
      <dsp:spPr>
        <a:xfrm>
          <a:off x="1034992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59DD1-31C1-486D-B8F1-669E95CCDA5E}">
      <dsp:nvSpPr>
        <dsp:cNvPr id="0" name=""/>
        <dsp:cNvSpPr/>
      </dsp:nvSpPr>
      <dsp:spPr>
        <a:xfrm>
          <a:off x="66086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Claimant (‘hiree’)</a:t>
          </a:r>
        </a:p>
      </dsp:txBody>
      <dsp:txXfrm>
        <a:off x="66086" y="2398182"/>
        <a:ext cx="2981250" cy="720000"/>
      </dsp:txXfrm>
    </dsp:sp>
    <dsp:sp modelId="{3E64F957-43E0-4E32-83BC-5708DB50A06C}">
      <dsp:nvSpPr>
        <dsp:cNvPr id="0" name=""/>
        <dsp:cNvSpPr/>
      </dsp:nvSpPr>
      <dsp:spPr>
        <a:xfrm>
          <a:off x="4150398" y="13181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9CA36-A3C9-44A6-8EA0-128B0E3E7A4C}">
      <dsp:nvSpPr>
        <dsp:cNvPr id="0" name=""/>
        <dsp:cNvSpPr/>
      </dsp:nvSpPr>
      <dsp:spPr>
        <a:xfrm>
          <a:off x="4537961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A73DC-8A79-486C-8963-69BE37FF650A}">
      <dsp:nvSpPr>
        <dsp:cNvPr id="0" name=""/>
        <dsp:cNvSpPr/>
      </dsp:nvSpPr>
      <dsp:spPr>
        <a:xfrm>
          <a:off x="3569054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Credit Hire Company (CHC)</a:t>
          </a:r>
        </a:p>
      </dsp:txBody>
      <dsp:txXfrm>
        <a:off x="3569054" y="2398182"/>
        <a:ext cx="2981250" cy="720000"/>
      </dsp:txXfrm>
    </dsp:sp>
    <dsp:sp modelId="{6ADEFA52-22AB-43AA-B2B2-CA79B3850C4C}">
      <dsp:nvSpPr>
        <dsp:cNvPr id="0" name=""/>
        <dsp:cNvSpPr/>
      </dsp:nvSpPr>
      <dsp:spPr>
        <a:xfrm>
          <a:off x="7653367" y="13181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D9921-BCE3-4DA5-B13F-A2E3D7A7893A}">
      <dsp:nvSpPr>
        <dsp:cNvPr id="0" name=""/>
        <dsp:cNvSpPr/>
      </dsp:nvSpPr>
      <dsp:spPr>
        <a:xfrm>
          <a:off x="8040930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B074A-0AAD-4398-A63E-8A24A0EE8E7D}">
      <dsp:nvSpPr>
        <dsp:cNvPr id="0" name=""/>
        <dsp:cNvSpPr/>
      </dsp:nvSpPr>
      <dsp:spPr>
        <a:xfrm>
          <a:off x="7072023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Third Party Insurer (TPI)</a:t>
          </a:r>
        </a:p>
      </dsp:txBody>
      <dsp:txXfrm>
        <a:off x="7072023" y="2398182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9621C-3CF4-4F39-AE9C-C414C434244C}">
      <dsp:nvSpPr>
        <dsp:cNvPr id="0" name=""/>
        <dsp:cNvSpPr/>
      </dsp:nvSpPr>
      <dsp:spPr>
        <a:xfrm>
          <a:off x="647429" y="13181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F7BE0-456D-4721-80A9-A82CBC7CE06F}">
      <dsp:nvSpPr>
        <dsp:cNvPr id="0" name=""/>
        <dsp:cNvSpPr/>
      </dsp:nvSpPr>
      <dsp:spPr>
        <a:xfrm>
          <a:off x="1034992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8E9F6-1CA7-4AD3-AEBF-6955A2D04EA2}">
      <dsp:nvSpPr>
        <dsp:cNvPr id="0" name=""/>
        <dsp:cNvSpPr/>
      </dsp:nvSpPr>
      <dsp:spPr>
        <a:xfrm>
          <a:off x="66086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FAULT </a:t>
          </a:r>
          <a:r>
            <a:rPr lang="en-US" sz="2500" kern="1200"/>
            <a:t>OR NON-FAULT?</a:t>
          </a:r>
          <a:endParaRPr lang="en-US" sz="2500" kern="1200" dirty="0"/>
        </a:p>
      </dsp:txBody>
      <dsp:txXfrm>
        <a:off x="66086" y="2398182"/>
        <a:ext cx="2981250" cy="720000"/>
      </dsp:txXfrm>
    </dsp:sp>
    <dsp:sp modelId="{0928BA2A-97D5-4CC2-9CC5-34FA506B2513}">
      <dsp:nvSpPr>
        <dsp:cNvPr id="0" name=""/>
        <dsp:cNvSpPr/>
      </dsp:nvSpPr>
      <dsp:spPr>
        <a:xfrm>
          <a:off x="4150398" y="13181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CB4CD-33E7-4C2F-A63E-F9ABA6660DD6}">
      <dsp:nvSpPr>
        <dsp:cNvPr id="0" name=""/>
        <dsp:cNvSpPr/>
      </dsp:nvSpPr>
      <dsp:spPr>
        <a:xfrm>
          <a:off x="4537961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04FE7-12A2-4F46-89CC-9B9D34688908}">
      <dsp:nvSpPr>
        <dsp:cNvPr id="0" name=""/>
        <dsp:cNvSpPr/>
      </dsp:nvSpPr>
      <dsp:spPr>
        <a:xfrm>
          <a:off x="3569054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‘Like for Like’?</a:t>
          </a:r>
          <a:endParaRPr lang="en-US" sz="2500" kern="1200" dirty="0"/>
        </a:p>
      </dsp:txBody>
      <dsp:txXfrm>
        <a:off x="3569054" y="2398182"/>
        <a:ext cx="2981250" cy="720000"/>
      </dsp:txXfrm>
    </dsp:sp>
    <dsp:sp modelId="{53AB79B6-5C95-4661-A646-6D0B340BDD6F}">
      <dsp:nvSpPr>
        <dsp:cNvPr id="0" name=""/>
        <dsp:cNvSpPr/>
      </dsp:nvSpPr>
      <dsp:spPr>
        <a:xfrm>
          <a:off x="7653367" y="13181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4D4AD-67F6-4E8F-83BD-823F113938DA}">
      <dsp:nvSpPr>
        <dsp:cNvPr id="0" name=""/>
        <dsp:cNvSpPr/>
      </dsp:nvSpPr>
      <dsp:spPr>
        <a:xfrm>
          <a:off x="8040930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3B9B3-BAA3-44EC-B1B3-2ACBFE7F6758}">
      <dsp:nvSpPr>
        <dsp:cNvPr id="0" name=""/>
        <dsp:cNvSpPr/>
      </dsp:nvSpPr>
      <dsp:spPr>
        <a:xfrm>
          <a:off x="7072023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Cost?</a:t>
          </a:r>
          <a:endParaRPr lang="en-US" sz="2500" kern="1200" dirty="0"/>
        </a:p>
      </dsp:txBody>
      <dsp:txXfrm>
        <a:off x="7072023" y="2398182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A48C5-70E1-4D81-AC68-9571D28069C8}">
      <dsp:nvSpPr>
        <dsp:cNvPr id="0" name=""/>
        <dsp:cNvSpPr/>
      </dsp:nvSpPr>
      <dsp:spPr>
        <a:xfrm>
          <a:off x="1235" y="441583"/>
          <a:ext cx="4496395" cy="2248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/>
            <a:t>CHCs</a:t>
          </a:r>
          <a:endParaRPr lang="en-US" sz="6100" kern="1200"/>
        </a:p>
      </dsp:txBody>
      <dsp:txXfrm>
        <a:off x="67082" y="507430"/>
        <a:ext cx="4364701" cy="2116503"/>
      </dsp:txXfrm>
    </dsp:sp>
    <dsp:sp modelId="{629C4AC8-B298-4599-A2E9-FFEE646338AE}">
      <dsp:nvSpPr>
        <dsp:cNvPr id="0" name=""/>
        <dsp:cNvSpPr/>
      </dsp:nvSpPr>
      <dsp:spPr>
        <a:xfrm>
          <a:off x="5621729" y="441583"/>
          <a:ext cx="4496395" cy="224819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/>
            <a:t>Insurers (and their agents)</a:t>
          </a:r>
          <a:endParaRPr lang="en-US" sz="6100" kern="1200"/>
        </a:p>
      </dsp:txBody>
      <dsp:txXfrm>
        <a:off x="5687576" y="507430"/>
        <a:ext cx="4364701" cy="2116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C71DB-F186-4CA4-9F43-344BE1CFB381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57A5C-5DB8-4425-B4BA-5DF7067573F2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Increasingly Assertive Claimants</a:t>
          </a:r>
          <a:endParaRPr lang="en-US" sz="3400" kern="1200"/>
        </a:p>
      </dsp:txBody>
      <dsp:txXfrm>
        <a:off x="369163" y="865197"/>
        <a:ext cx="2740203" cy="1701388"/>
      </dsp:txXfrm>
    </dsp:sp>
    <dsp:sp modelId="{8BE5430E-198E-4A3B-9932-A90AA7F735B5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462DE-0E87-4595-B9F2-3E36744CCC77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Insurers Slow off the Mark?</a:t>
          </a:r>
          <a:endParaRPr lang="en-US" sz="3400" kern="1200"/>
        </a:p>
      </dsp:txBody>
      <dsp:txXfrm>
        <a:off x="3847692" y="865197"/>
        <a:ext cx="2740203" cy="1701388"/>
      </dsp:txXfrm>
    </dsp:sp>
    <dsp:sp modelId="{6884E088-2B3F-40CC-87A5-84F3C8A2333E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4E007-1F2D-4B86-87FC-A6DAC9C9CE4E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Opportunist CMCs</a:t>
          </a:r>
          <a:endParaRPr lang="en-US" sz="3400" kern="1200"/>
        </a:p>
      </dsp:txBody>
      <dsp:txXfrm>
        <a:off x="7326222" y="865197"/>
        <a:ext cx="2740203" cy="1701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DBF15-6AB9-41C5-8DE9-01C81CCAC298}">
      <dsp:nvSpPr>
        <dsp:cNvPr id="0" name=""/>
        <dsp:cNvSpPr/>
      </dsp:nvSpPr>
      <dsp:spPr>
        <a:xfrm>
          <a:off x="981836" y="643754"/>
          <a:ext cx="1057218" cy="1057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2A47D-13DD-46C2-A1BA-594FAAAD8B3E}">
      <dsp:nvSpPr>
        <dsp:cNvPr id="0" name=""/>
        <dsp:cNvSpPr/>
      </dsp:nvSpPr>
      <dsp:spPr>
        <a:xfrm>
          <a:off x="133" y="1798955"/>
          <a:ext cx="3020625" cy="45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900" kern="1200" dirty="0"/>
            <a:t>Ugly</a:t>
          </a:r>
          <a:endParaRPr lang="en-US" sz="2900" kern="1200" dirty="0"/>
        </a:p>
      </dsp:txBody>
      <dsp:txXfrm>
        <a:off x="133" y="1798955"/>
        <a:ext cx="3020625" cy="453093"/>
      </dsp:txXfrm>
    </dsp:sp>
    <dsp:sp modelId="{21A83DBF-7E9A-48F9-8CB2-936048C2D70C}">
      <dsp:nvSpPr>
        <dsp:cNvPr id="0" name=""/>
        <dsp:cNvSpPr/>
      </dsp:nvSpPr>
      <dsp:spPr>
        <a:xfrm>
          <a:off x="133" y="2297622"/>
          <a:ext cx="3020625" cy="62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33" y="2297622"/>
        <a:ext cx="3020625" cy="624783"/>
      </dsp:txXfrm>
    </dsp:sp>
    <dsp:sp modelId="{9CAC58AD-6A7B-41FE-8B1A-DC988B5FFEE1}">
      <dsp:nvSpPr>
        <dsp:cNvPr id="0" name=""/>
        <dsp:cNvSpPr/>
      </dsp:nvSpPr>
      <dsp:spPr>
        <a:xfrm>
          <a:off x="4531070" y="643754"/>
          <a:ext cx="1057218" cy="1057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F2D8F-4BE4-4492-B14D-84D0CDD07D07}">
      <dsp:nvSpPr>
        <dsp:cNvPr id="0" name=""/>
        <dsp:cNvSpPr/>
      </dsp:nvSpPr>
      <dsp:spPr>
        <a:xfrm>
          <a:off x="3549367" y="1798955"/>
          <a:ext cx="3020625" cy="45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900" kern="1200" dirty="0"/>
            <a:t>Bad</a:t>
          </a:r>
          <a:endParaRPr lang="en-US" sz="2900" kern="1200" dirty="0"/>
        </a:p>
      </dsp:txBody>
      <dsp:txXfrm>
        <a:off x="3549367" y="1798955"/>
        <a:ext cx="3020625" cy="453093"/>
      </dsp:txXfrm>
    </dsp:sp>
    <dsp:sp modelId="{13B32EEE-01D3-4C41-BEBA-411D4213B786}">
      <dsp:nvSpPr>
        <dsp:cNvPr id="0" name=""/>
        <dsp:cNvSpPr/>
      </dsp:nvSpPr>
      <dsp:spPr>
        <a:xfrm>
          <a:off x="3549367" y="2297622"/>
          <a:ext cx="3020625" cy="62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549367" y="2297622"/>
        <a:ext cx="3020625" cy="624783"/>
      </dsp:txXfrm>
    </dsp:sp>
    <dsp:sp modelId="{C9B87B8F-4DC6-4BC2-8E55-892318DA87E4}">
      <dsp:nvSpPr>
        <dsp:cNvPr id="0" name=""/>
        <dsp:cNvSpPr/>
      </dsp:nvSpPr>
      <dsp:spPr>
        <a:xfrm>
          <a:off x="8080305" y="643754"/>
          <a:ext cx="1057218" cy="1057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9C875-6503-4030-8417-68B3314178AC}">
      <dsp:nvSpPr>
        <dsp:cNvPr id="0" name=""/>
        <dsp:cNvSpPr/>
      </dsp:nvSpPr>
      <dsp:spPr>
        <a:xfrm>
          <a:off x="7098601" y="1798955"/>
          <a:ext cx="3020625" cy="45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900" kern="1200"/>
            <a:t>Good</a:t>
          </a:r>
          <a:endParaRPr lang="en-US" sz="2900" kern="1200"/>
        </a:p>
      </dsp:txBody>
      <dsp:txXfrm>
        <a:off x="7098601" y="1798955"/>
        <a:ext cx="3020625" cy="453093"/>
      </dsp:txXfrm>
    </dsp:sp>
    <dsp:sp modelId="{0A65EF86-F14F-4F42-A841-C530DC779603}">
      <dsp:nvSpPr>
        <dsp:cNvPr id="0" name=""/>
        <dsp:cNvSpPr/>
      </dsp:nvSpPr>
      <dsp:spPr>
        <a:xfrm>
          <a:off x="7098601" y="2297622"/>
          <a:ext cx="3020625" cy="62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7098601" y="2297622"/>
        <a:ext cx="3020625" cy="624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BD6A-92BF-4C72-A717-756166D7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A032D-7987-4115-B510-03C91708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508F-7027-4398-B286-64FE45C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A73D-A893-4159-9986-D8221F28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60E33-8358-4881-8A8C-14B6AA54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6EA7-272F-4CB2-8568-C15C89BB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559BC-7CAB-4F40-B260-A0EF63076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A998-A650-4DE5-9F63-A964E047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C4AA-70A8-4C84-96A7-9F37177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12D90-16F6-47F9-BD52-605F4848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0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B7E48-4331-43D0-9732-B6BCCA36E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1929B-8892-4233-9CE3-57AFFBA91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E6F6-8381-44BB-A95C-D1EF0366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0210-4EDD-448D-AE03-1EE99918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1FE2-599F-4E3D-B118-00411C4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2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0601-4E1D-4955-9E9D-33D19C41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9DCA-615C-4A90-B181-3ADB0C20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43A1-778A-4D46-9C99-A6A6E150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AA54-8ED0-4C68-8945-FB9637C8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0C32-ACDE-44CC-A845-803B90F5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55AD-1998-4DEF-8306-0D6659D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0C767-EBA0-4B6A-B01A-4674EAF94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E4EA-8C46-44D1-9F8C-3E01E4C5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A552-D76F-44BC-90EB-6DCE649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93281-8776-4B70-9765-64B7B9D3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E3DF-962D-4530-8113-9AF7C4BE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E002-DDE3-4339-8B4C-CC3514A7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B33E7-F3C0-484B-88B6-CC19425B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B8E84-2472-42AF-BF50-466A8751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C2E4D-EA0B-4725-BB6F-2AB9B2AC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59A3-4094-414A-9B0A-980B5960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9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E447-7FAC-4B52-9A09-BB98DBA1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4C0F2-B085-49B9-8ABC-1F93944B4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F30BF-0B26-4028-9F1B-75275D778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D3E46-CDA5-4CA7-92B6-A58C1834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9EEE0-A637-4AD4-B7FA-22C076395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EC2E3-C014-4160-80A4-45855D3D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BD678-6513-454A-BE4E-FBB3D099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B0259-7661-4549-9E97-D114E828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7D19-0D61-4E7A-803C-5288BF9C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4742F-33FC-4320-8415-AB5D3ED9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9AD8D-6FF5-4E01-ABD5-DE59A998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83DA6-71C3-47A6-BE5C-3FEF08A7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9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04234-B339-4F55-A5C1-F0C87A54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04F39-1472-4709-8102-CF265229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6CED1-134F-44AB-9B91-4D4DE0DE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DF75-66B7-4E43-A403-15FE688D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290C-C009-4BB2-9921-0FBB5F3E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02861-AD56-4F87-A324-371B6ED7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A8EC8-457E-4A5E-B53B-4C2E98BF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26D23-0C10-4A2C-B751-F69CF7D8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D1E3F-9434-43E2-9462-DE75354D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0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9715-D2F9-4E1D-A791-BD61FEA7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68613-C1AE-4753-BCCE-D936A569C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CBFD4-F850-4F11-BD77-99BF7323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DBD93-C5D8-4AE5-A1B4-75787591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8FCA-1088-4AAA-A047-547D05E1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5D79-DFFC-4038-B655-C5772D19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760C8-353B-4B6B-ABF7-39857643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43FA-909D-40CE-A5DD-8AF09308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14DB7-2552-40AB-BC4A-E30BB1003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40F1-9A4B-41A4-AF9F-3057603B6562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25A0-9A98-4D96-8C6A-027711C91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D0B53-2DF6-43DF-8933-6ACFC1022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acredithir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acredithire.com/rates/car-hir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ho.co.uk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7268" y="2048951"/>
            <a:ext cx="4033282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The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</a:t>
            </a:r>
            <a:r>
              <a:rPr lang="en-US" altLang="en-US" sz="4400" dirty="0">
                <a:solidFill>
                  <a:srgbClr val="FFFFFF"/>
                </a:solidFill>
              </a:rPr>
              <a:t>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nstitute of </a:t>
            </a:r>
            <a:r>
              <a:rPr lang="en-US" altLang="en-US" sz="4400" dirty="0">
                <a:solidFill>
                  <a:srgbClr val="FFFFFF"/>
                </a:solidFill>
              </a:rPr>
              <a:t>Southampton</a:t>
            </a:r>
            <a:endParaRPr lang="en-US" alt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04680" y="813683"/>
            <a:ext cx="5306084" cy="523063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Credit Hire -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The What, Why, How and Who? 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25 November 2020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Please wait for the session to commence at 13.00 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How Much?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418973-46C3-401B-84B9-6786CA08D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031128"/>
              </p:ext>
            </p:extLst>
          </p:nvPr>
        </p:nvGraphicFramePr>
        <p:xfrm>
          <a:off x="838048" y="3150934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194636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267710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802347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85090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 TYPE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RATE PER WEEK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‘SPOT’ HIRE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370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Vauxhall Corsa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£262.15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£166.40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473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Nissan Qashqai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£426.93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£316.00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94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BMW 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£821.38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£349.93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50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Transit SWB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£404.11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£231.00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4395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125cc Motor Cycle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£296.80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£195.00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071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Mitsubishi Shogun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£731.99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£511.00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55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0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23CB-AF8C-4BC8-89C6-A3560E18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4037964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The ABI General Terms of Agreement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2A88F-3C30-4293-9833-AB540C941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C2DF3-C22B-4190-A9E2-E5B7BDC5A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037964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Website: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 https://www.gtacredithire.com</a:t>
            </a:r>
            <a:endParaRPr lang="en-GB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9913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44BE-9205-43D1-81BE-1303B832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39052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GTA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EA574-9838-46A0-B5DE-8377A2B07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1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DE8D-6238-4311-AC23-BA6F5273C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876982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Website: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https://www.gtacredithire.com/rates/car-hire</a:t>
            </a:r>
            <a:endParaRPr lang="en-GB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6354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714186"/>
            <a:ext cx="7240874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Who are the GTA Signatories?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B2B40F9-3092-4042-B3DF-067DB3C0E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35542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377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92" y="805635"/>
            <a:ext cx="7736174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Why Does Credit Hire Exist?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5F016EE-E9A2-4FAD-807B-8D61F2065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5675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29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409A5-CF1D-458A-9663-2151ED8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82549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9F297E-B60D-4F97-8148-C5F192A5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   The Good, the Bad &amp; The Ugly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43844-CA1B-4124-9147-25EAB6ABC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BE9F34D-5A49-4642-9AEB-3FACBA37D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815439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79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AE05C-4757-432E-BE00-506C1F55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689" y="2520377"/>
            <a:ext cx="5822343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Who is the Celebrity Credit Hire Claimant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6AE0BC7-E3CD-47B8-A78F-A7063B951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4890"/>
          <a:stretch/>
        </p:blipFill>
        <p:spPr>
          <a:xfrm>
            <a:off x="751840" y="1092746"/>
            <a:ext cx="2964967" cy="35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5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101F-6576-409B-A1F2-CE171750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WINNER!</a:t>
            </a:r>
          </a:p>
        </p:txBody>
      </p:sp>
      <p:pic>
        <p:nvPicPr>
          <p:cNvPr id="15" name="Content Placeholder 14" descr="Like Bee">
            <a:extLst>
              <a:ext uri="{FF2B5EF4-FFF2-40B4-BE49-F238E27FC236}">
                <a16:creationId xmlns:a16="http://schemas.microsoft.com/office/drawing/2014/main" id="{9E47B740-1642-4FD1-A587-671A25BA9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4165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The Ugly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Bent v Highways &amp; Utilities Construction Ltd (2011)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Costly stand-offs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Eye-watering costs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pays?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34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The Bad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Scramble for ownership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&gt;8 different approaches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Little thought for claimant’s best interests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Claimant innocent but confused!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Poor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3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3920" y="204895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The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</a:t>
            </a:r>
            <a:r>
              <a:rPr lang="en-US" altLang="en-US" sz="4400" dirty="0">
                <a:solidFill>
                  <a:srgbClr val="FFFFFF"/>
                </a:solidFill>
              </a:rPr>
              <a:t>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nstitute of Southampto</a:t>
            </a:r>
            <a:r>
              <a:rPr lang="en-US" altLang="en-US" sz="4400" dirty="0">
                <a:solidFill>
                  <a:srgbClr val="FFFFFF"/>
                </a:solidFill>
              </a:rPr>
              <a:t>n</a:t>
            </a:r>
            <a:endParaRPr lang="en-US" alt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20139" y="813683"/>
            <a:ext cx="5738191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Credit Hire -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The What, Why, How and Who?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25 November 2020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The Good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Non-standard vehicle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Lateral thinking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Minimum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Everyone happy!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3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Harries v Baguley (2019)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 dispute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£400,000 hire charges over 3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 attempted but refused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58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Who Regulates?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anchor="t">
            <a:normAutofit lnSpcReduction="10000"/>
          </a:bodyPr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No legal regulation</a:t>
            </a:r>
          </a:p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Most CHCs have other regulatory controls, e.g. </a:t>
            </a:r>
            <a:r>
              <a:rPr lang="en-GB">
                <a:solidFill>
                  <a:srgbClr val="FFFFFF"/>
                </a:solidFill>
              </a:rPr>
              <a:t>FCA</a:t>
            </a:r>
            <a:endParaRPr lang="en-GB" dirty="0">
              <a:solidFill>
                <a:srgbClr val="FFFFFF"/>
              </a:solidFill>
            </a:endParaRPr>
          </a:p>
          <a:p>
            <a:pPr lvl="0">
              <a:defRPr/>
            </a:pPr>
            <a:r>
              <a:rPr lang="en-GB" dirty="0">
                <a:solidFill>
                  <a:srgbClr val="FFFFFF"/>
                </a:solidFill>
              </a:rPr>
              <a:t>Credit Hire Organisation</a:t>
            </a:r>
          </a:p>
          <a:p>
            <a:pPr lvl="1">
              <a:defRPr/>
            </a:pPr>
            <a:r>
              <a:rPr lang="en-GB" sz="2800" dirty="0">
                <a:solidFill>
                  <a:srgbClr val="FFFFFF"/>
                </a:solidFill>
              </a:rPr>
              <a:t>Full members (CHCs)</a:t>
            </a:r>
          </a:p>
          <a:p>
            <a:pPr lvl="1">
              <a:defRPr/>
            </a:pPr>
            <a:r>
              <a:rPr lang="en-GB" sz="2800" dirty="0">
                <a:solidFill>
                  <a:srgbClr val="FFFFFF"/>
                </a:solidFill>
              </a:rPr>
              <a:t>Associate Members (mainly law firms)</a:t>
            </a:r>
          </a:p>
          <a:p>
            <a:pPr lvl="0">
              <a:defRPr/>
            </a:pPr>
            <a:r>
              <a:rPr lang="en-GB" dirty="0">
                <a:solidFill>
                  <a:srgbClr val="FFFFFF"/>
                </a:solidFill>
              </a:rPr>
              <a:t>CMA Investigation 2014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04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DA7E-1CBF-4028-A373-D2E964D2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The Credit Hire 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0766-D636-4965-BAB2-E2E8B72F7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" b="1916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6AAA-0CEB-4684-A600-F02FC0E6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Website: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https://thecho.co.uk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09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EC838-DCDF-4D09-B98C-367138B8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982240"/>
            <a:ext cx="3510845" cy="40542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800" b="1" dirty="0">
                <a:solidFill>
                  <a:srgbClr val="FFFFFF"/>
                </a:solidFill>
              </a:rPr>
              <a:t>What are the Topical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CD43-247D-4A09-AB6C-C251679B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653987"/>
            <a:ext cx="6128539" cy="375173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FF"/>
                </a:solidFill>
              </a:rPr>
              <a:t>Covid-19 Mitigation</a:t>
            </a:r>
          </a:p>
          <a:p>
            <a:pPr>
              <a:defRPr/>
            </a:pPr>
            <a:r>
              <a:rPr lang="en-GB" sz="3200" dirty="0">
                <a:solidFill>
                  <a:srgbClr val="FFFFFF"/>
                </a:solidFill>
              </a:rPr>
              <a:t>Brexit – Supply Chain and Potential Delays</a:t>
            </a:r>
          </a:p>
          <a:p>
            <a:pPr>
              <a:defRPr/>
            </a:pPr>
            <a:r>
              <a:rPr lang="en-GB" sz="3200" dirty="0">
                <a:solidFill>
                  <a:srgbClr val="FFFFFF"/>
                </a:solidFill>
              </a:rPr>
              <a:t>Liaison with Personal Injury Solicitors</a:t>
            </a:r>
          </a:p>
          <a:p>
            <a:pPr>
              <a:defRPr/>
            </a:pPr>
            <a:r>
              <a:rPr lang="en-GB" sz="3200" dirty="0">
                <a:solidFill>
                  <a:srgbClr val="FFFFFF"/>
                </a:solidFill>
              </a:rPr>
              <a:t>New </a:t>
            </a:r>
            <a:r>
              <a:rPr lang="en-GB" sz="3200" dirty="0" err="1">
                <a:solidFill>
                  <a:srgbClr val="FFFFFF"/>
                </a:solidFill>
              </a:rPr>
              <a:t>LiP</a:t>
            </a:r>
            <a:r>
              <a:rPr lang="en-GB" sz="3200" dirty="0">
                <a:solidFill>
                  <a:srgbClr val="FFFFFF"/>
                </a:solidFill>
              </a:rPr>
              <a:t> Portal </a:t>
            </a:r>
          </a:p>
          <a:p>
            <a:pPr marL="0" indent="0">
              <a:buNone/>
              <a:defRPr/>
            </a:pPr>
            <a:endParaRPr lang="en-GB" sz="2200" dirty="0">
              <a:solidFill>
                <a:srgbClr val="FFFFFF"/>
              </a:solidFill>
            </a:endParaRPr>
          </a:p>
          <a:p>
            <a:pPr>
              <a:defRPr/>
            </a:pP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4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lp">
            <a:extLst>
              <a:ext uri="{FF2B5EF4-FFF2-40B4-BE49-F238E27FC236}">
                <a16:creationId xmlns:a16="http://schemas.microsoft.com/office/drawing/2014/main" id="{DFCD5401-387E-4ECD-BEEC-329200B0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E0B22AC8-1D41-4648-BF6A-5215DEDDF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5179" y="3285749"/>
            <a:ext cx="4765949" cy="3353476"/>
          </a:xfrm>
        </p:spPr>
        <p:txBody>
          <a:bodyPr anchor="t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Comments &amp; Questions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What is Credit Hire?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GB" sz="2400" dirty="0">
                <a:solidFill>
                  <a:srgbClr val="FEFFFF"/>
                </a:solidFill>
                <a:effectLst/>
                <a:ea typeface="Calibri" panose="020F0502020204030204" pitchFamily="34" charset="0"/>
              </a:rPr>
              <a:t>‘a means of providing a replacement vehicle to an innocent victim of an RTA, with the least possible inconvenience and cost’</a:t>
            </a:r>
            <a:endParaRPr lang="en-GB" altLang="en-US" sz="2400" dirty="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901889E5-9C5D-4E88-A3C6-C1B8264A8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63849" y="714186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Who are </a:t>
            </a:r>
            <a:r>
              <a:rPr lang="en-GB" altLang="en-US" sz="4000">
                <a:solidFill>
                  <a:srgbClr val="FFFFFF"/>
                </a:solidFill>
              </a:rPr>
              <a:t>the Participants?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graphicFrame>
        <p:nvGraphicFramePr>
          <p:cNvPr id="4101" name="Rectangle 3">
            <a:extLst>
              <a:ext uri="{FF2B5EF4-FFF2-40B4-BE49-F238E27FC236}">
                <a16:creationId xmlns:a16="http://schemas.microsoft.com/office/drawing/2014/main" id="{7A6E27F7-5AA2-4133-9BC4-369DFD8CC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90319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What are the Legalities?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CHC ‘underwrites’ the risk</a:t>
            </a:r>
          </a:p>
          <a:p>
            <a:r>
              <a:rPr lang="en-GB" sz="3200" dirty="0"/>
              <a:t>Credit Hire Agreement in name of ‘</a:t>
            </a:r>
            <a:r>
              <a:rPr lang="en-GB" sz="3200" dirty="0" err="1"/>
              <a:t>Hiree</a:t>
            </a:r>
            <a:r>
              <a:rPr lang="en-GB" sz="3200" dirty="0"/>
              <a:t>’</a:t>
            </a:r>
          </a:p>
          <a:p>
            <a:r>
              <a:rPr lang="en-GB" sz="3200" dirty="0" err="1"/>
              <a:t>Hiree’s</a:t>
            </a:r>
            <a:r>
              <a:rPr lang="en-GB" sz="3200" dirty="0"/>
              <a:t> obligations:-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No misrepresentation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No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Co-operation with recovery efforts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2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8437" y="991262"/>
            <a:ext cx="6955124" cy="106680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800" b="1" dirty="0">
                <a:solidFill>
                  <a:srgbClr val="FFFFFF"/>
                </a:solidFill>
              </a:rPr>
              <a:t>What are the Criteria?</a:t>
            </a:r>
            <a:endParaRPr lang="en-US" altLang="en-US" sz="4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E3A1B5-0F73-481F-9871-3EC92BD06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8437" y="2371725"/>
            <a:ext cx="6955124" cy="3038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Liability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  <a:p>
            <a:r>
              <a:rPr lang="en-US" altLang="en-US" sz="4000" dirty="0">
                <a:solidFill>
                  <a:srgbClr val="FFFFFF"/>
                </a:solidFill>
                <a:effectLst/>
              </a:rPr>
              <a:t>Need</a:t>
            </a:r>
          </a:p>
          <a:p>
            <a:r>
              <a:rPr lang="en-US" altLang="en-US" sz="4000" dirty="0">
                <a:solidFill>
                  <a:srgbClr val="FFFFFF"/>
                </a:solidFill>
                <a:effectLst/>
              </a:rPr>
              <a:t>Impecuniosity</a:t>
            </a:r>
          </a:p>
          <a:p>
            <a:r>
              <a:rPr lang="en-US" altLang="en-US" sz="4000" dirty="0" err="1">
                <a:solidFill>
                  <a:srgbClr val="FFFFFF"/>
                </a:solidFill>
                <a:effectLst/>
              </a:rPr>
              <a:t>Utilisation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2" y="747713"/>
            <a:ext cx="6904383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Credit Hire vs Courtesy Vehicles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F2A29537-54F2-45AE-AE7F-59DC15D7E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96013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EC838-DCDF-4D09-B98C-367138B8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982240"/>
            <a:ext cx="3510845" cy="40542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800" b="1" dirty="0">
                <a:solidFill>
                  <a:srgbClr val="FFFFFF"/>
                </a:solidFill>
              </a:rPr>
              <a:t>Reasons for Cost Differential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CD43-247D-4A09-AB6C-C251679B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506" y="858129"/>
            <a:ext cx="7069833" cy="4547590"/>
          </a:xfrm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Bad debt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Compromise settlements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Concessions for early settlements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Litigation costs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Uninsured TP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Additional insurance premiums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Unrecoverable damage costs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Settlement delays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‘Free’ upgrades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Admin costs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Collection &amp; delivery</a:t>
            </a: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6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>
                <a:solidFill>
                  <a:srgbClr val="FFFFFF"/>
                </a:solidFill>
              </a:rPr>
              <a:t>What is the ABI GTA?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665213" cy="433462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GB" sz="2400" b="0" i="0" dirty="0">
                <a:solidFill>
                  <a:srgbClr val="FEFFFF"/>
                </a:solidFill>
                <a:effectLst/>
                <a:latin typeface="Montserrat"/>
              </a:rPr>
              <a:t>‘The </a:t>
            </a:r>
            <a:r>
              <a:rPr lang="en-GB" sz="2400" b="1" i="0" dirty="0">
                <a:solidFill>
                  <a:srgbClr val="FEFFFF"/>
                </a:solidFill>
                <a:effectLst/>
                <a:latin typeface="Montserrat"/>
              </a:rPr>
              <a:t>General Terms of Agreement</a:t>
            </a:r>
            <a:r>
              <a:rPr lang="en-GB" sz="2400" b="0" i="0" dirty="0">
                <a:solidFill>
                  <a:srgbClr val="FEFFFF"/>
                </a:solidFill>
                <a:effectLst/>
                <a:latin typeface="Montserrat"/>
              </a:rPr>
              <a:t> for Insurers and Credit Hire Companies sets the standards for the credit hire industry, ensuring smoother processes and more productive relationships’.</a:t>
            </a:r>
          </a:p>
          <a:p>
            <a:pPr marL="0" indent="0">
              <a:buNone/>
              <a:defRPr/>
            </a:pPr>
            <a:r>
              <a:rPr lang="en-GB" sz="2400" i="1" dirty="0">
                <a:solidFill>
                  <a:srgbClr val="FEFFFF"/>
                </a:solidFill>
                <a:latin typeface="Montserrat"/>
              </a:rPr>
              <a:t>-GTA Website</a:t>
            </a:r>
            <a:endParaRPr lang="en-GB" sz="2400" b="0" i="1" dirty="0">
              <a:solidFill>
                <a:srgbClr val="FEFFFF"/>
              </a:solidFill>
              <a:effectLst/>
              <a:latin typeface="Montserrat"/>
            </a:endParaRPr>
          </a:p>
          <a:p>
            <a:pPr marL="0" indent="0">
              <a:buNone/>
              <a:defRPr/>
            </a:pPr>
            <a:endParaRPr lang="en-GB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7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5662B9CE3FF4F94F68F0716B3CC90" ma:contentTypeVersion="10" ma:contentTypeDescription="Create a new document." ma:contentTypeScope="" ma:versionID="2e45c7e55c29502709c7fe714aaac70d">
  <xsd:schema xmlns:xsd="http://www.w3.org/2001/XMLSchema" xmlns:xs="http://www.w3.org/2001/XMLSchema" xmlns:p="http://schemas.microsoft.com/office/2006/metadata/properties" xmlns:ns3="808d5789-8d53-433c-a129-286090fa7de7" targetNamespace="http://schemas.microsoft.com/office/2006/metadata/properties" ma:root="true" ma:fieldsID="31db6ef04ef3b74617d1ee4481810ede" ns3:_="">
    <xsd:import namespace="808d5789-8d53-433c-a129-286090fa7d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d5789-8d53-433c-a129-286090fa7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14A28-75E9-4FEF-AB65-06C55D27B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d5789-8d53-433c-a129-286090fa7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291A88-6FBC-4525-B3E4-38ED0C9440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3F0A1-6C26-4672-92C5-AD7AD38B1B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530</Words>
  <Application>Microsoft Office PowerPoint</Application>
  <PresentationFormat>Widescreen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Wingdings</vt:lpstr>
      <vt:lpstr>Office Theme</vt:lpstr>
      <vt:lpstr>The Insurance Institute of Southampton</vt:lpstr>
      <vt:lpstr>The Insurance Institute of Southampton</vt:lpstr>
      <vt:lpstr>What is Credit Hire?</vt:lpstr>
      <vt:lpstr>Who are the Participants?</vt:lpstr>
      <vt:lpstr>What are the Legalities?</vt:lpstr>
      <vt:lpstr>What are the Criteria?</vt:lpstr>
      <vt:lpstr>Credit Hire vs Courtesy Vehicles</vt:lpstr>
      <vt:lpstr>Reasons for Cost Differential</vt:lpstr>
      <vt:lpstr>What is the ABI GTA?</vt:lpstr>
      <vt:lpstr>How Much?</vt:lpstr>
      <vt:lpstr>The ABI General Terms of Agreement </vt:lpstr>
      <vt:lpstr>GTA Rates</vt:lpstr>
      <vt:lpstr>Who are the GTA Signatories?</vt:lpstr>
      <vt:lpstr>Why Does Credit Hire Exist?</vt:lpstr>
      <vt:lpstr>   The Good, the Bad &amp; The Ugly</vt:lpstr>
      <vt:lpstr>Who is the Celebrity Credit Hire Claimant</vt:lpstr>
      <vt:lpstr>WINNER!</vt:lpstr>
      <vt:lpstr>The Ugly</vt:lpstr>
      <vt:lpstr>The Bad</vt:lpstr>
      <vt:lpstr>The Good</vt:lpstr>
      <vt:lpstr>Harries v Baguley (2019)</vt:lpstr>
      <vt:lpstr>Who Regulates?</vt:lpstr>
      <vt:lpstr>The Credit Hire Organisation</vt:lpstr>
      <vt:lpstr>What are the Topical Issues?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Insurance Institutes of Bradford  Hull,  Halifax,  York and Middlesbrough </dc:title>
  <dc:creator>Karen Fothergill</dc:creator>
  <cp:lastModifiedBy>Bernard Thornton</cp:lastModifiedBy>
  <cp:revision>40</cp:revision>
  <dcterms:created xsi:type="dcterms:W3CDTF">2020-09-18T15:03:03Z</dcterms:created>
  <dcterms:modified xsi:type="dcterms:W3CDTF">2020-11-25T10:47:28Z</dcterms:modified>
</cp:coreProperties>
</file>