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93" r:id="rId6"/>
    <p:sldId id="267" r:id="rId7"/>
    <p:sldId id="269" r:id="rId8"/>
    <p:sldId id="299" r:id="rId9"/>
    <p:sldId id="290" r:id="rId10"/>
    <p:sldId id="272" r:id="rId11"/>
    <p:sldId id="257" r:id="rId12"/>
    <p:sldId id="273" r:id="rId13"/>
    <p:sldId id="295" r:id="rId14"/>
    <p:sldId id="296" r:id="rId15"/>
    <p:sldId id="297" r:id="rId16"/>
    <p:sldId id="298" r:id="rId17"/>
    <p:sldId id="291" r:id="rId18"/>
    <p:sldId id="285" r:id="rId19"/>
    <p:sldId id="284" r:id="rId20"/>
    <p:sldId id="287" r:id="rId21"/>
    <p:sldId id="261" r:id="rId22"/>
    <p:sldId id="286" r:id="rId23"/>
    <p:sldId id="260" r:id="rId24"/>
    <p:sldId id="279" r:id="rId25"/>
    <p:sldId id="280" r:id="rId26"/>
    <p:sldId id="282" r:id="rId27"/>
    <p:sldId id="281" r:id="rId28"/>
    <p:sldId id="283" r:id="rId29"/>
    <p:sldId id="263" r:id="rId30"/>
    <p:sldId id="294" r:id="rId31"/>
    <p:sldId id="26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15.png"/><Relationship Id="rId6" Type="http://schemas.openxmlformats.org/officeDocument/2006/relationships/image" Target="../media/image8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svg"/><Relationship Id="rId1" Type="http://schemas.openxmlformats.org/officeDocument/2006/relationships/image" Target="../media/image28.png"/><Relationship Id="rId6" Type="http://schemas.openxmlformats.org/officeDocument/2006/relationships/image" Target="../media/image27.svg"/><Relationship Id="rId5" Type="http://schemas.openxmlformats.org/officeDocument/2006/relationships/image" Target="../media/image30.png"/><Relationship Id="rId4" Type="http://schemas.openxmlformats.org/officeDocument/2006/relationships/image" Target="../media/image25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6.sv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8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40.svg"/><Relationship Id="rId1" Type="http://schemas.openxmlformats.org/officeDocument/2006/relationships/image" Target="../media/image47.png"/><Relationship Id="rId6" Type="http://schemas.openxmlformats.org/officeDocument/2006/relationships/image" Target="../media/image44.svg"/><Relationship Id="rId5" Type="http://schemas.openxmlformats.org/officeDocument/2006/relationships/image" Target="../media/image49.png"/><Relationship Id="rId4" Type="http://schemas.openxmlformats.org/officeDocument/2006/relationships/image" Target="../media/image4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A16525-FA97-4977-8F91-0F22A5A8034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C340EC0-E194-475F-9092-FF0A427296BC}">
      <dgm:prSet/>
      <dgm:spPr/>
      <dgm:t>
        <a:bodyPr/>
        <a:lstStyle/>
        <a:p>
          <a:r>
            <a:rPr lang="en-GB" dirty="0"/>
            <a:t>Minimise fraud</a:t>
          </a:r>
          <a:endParaRPr lang="en-US" dirty="0"/>
        </a:p>
      </dgm:t>
    </dgm:pt>
    <dgm:pt modelId="{48015312-7E99-45A8-8B5D-47251DF12CE9}" type="parTrans" cxnId="{D8D8BD5C-824E-497D-A7F5-1133FFBE78D2}">
      <dgm:prSet/>
      <dgm:spPr/>
      <dgm:t>
        <a:bodyPr/>
        <a:lstStyle/>
        <a:p>
          <a:endParaRPr lang="en-US"/>
        </a:p>
      </dgm:t>
    </dgm:pt>
    <dgm:pt modelId="{231AC2FE-79B8-4616-A428-199A01B5F608}" type="sibTrans" cxnId="{D8D8BD5C-824E-497D-A7F5-1133FFBE78D2}">
      <dgm:prSet/>
      <dgm:spPr/>
      <dgm:t>
        <a:bodyPr/>
        <a:lstStyle/>
        <a:p>
          <a:endParaRPr lang="en-US"/>
        </a:p>
      </dgm:t>
    </dgm:pt>
    <dgm:pt modelId="{9552FE25-A65D-4009-811D-D42D1BEDCCB6}">
      <dgm:prSet/>
      <dgm:spPr/>
      <dgm:t>
        <a:bodyPr/>
        <a:lstStyle/>
        <a:p>
          <a:r>
            <a:rPr lang="en-GB"/>
            <a:t>Minimise ‘spurious’ claims</a:t>
          </a:r>
          <a:endParaRPr lang="en-US"/>
        </a:p>
      </dgm:t>
    </dgm:pt>
    <dgm:pt modelId="{8F0749E3-8C96-4D74-B934-EEC6C1121B3E}" type="parTrans" cxnId="{DF1C597F-7FA1-49A9-9C6D-503508797871}">
      <dgm:prSet/>
      <dgm:spPr/>
      <dgm:t>
        <a:bodyPr/>
        <a:lstStyle/>
        <a:p>
          <a:endParaRPr lang="en-US"/>
        </a:p>
      </dgm:t>
    </dgm:pt>
    <dgm:pt modelId="{F78C972D-E70E-4453-B491-99FC6BE3E9F3}" type="sibTrans" cxnId="{DF1C597F-7FA1-49A9-9C6D-503508797871}">
      <dgm:prSet/>
      <dgm:spPr/>
      <dgm:t>
        <a:bodyPr/>
        <a:lstStyle/>
        <a:p>
          <a:endParaRPr lang="en-US"/>
        </a:p>
      </dgm:t>
    </dgm:pt>
    <dgm:pt modelId="{F0282D23-0B90-4D5E-B10A-B69965A4E6D5}">
      <dgm:prSet/>
      <dgm:spPr/>
      <dgm:t>
        <a:bodyPr/>
        <a:lstStyle/>
        <a:p>
          <a:r>
            <a:rPr lang="en-GB"/>
            <a:t>Speed up the claim process</a:t>
          </a:r>
          <a:endParaRPr lang="en-US"/>
        </a:p>
      </dgm:t>
    </dgm:pt>
    <dgm:pt modelId="{62FFB1A8-3632-41BE-9F95-AD049EBCEF91}" type="parTrans" cxnId="{70CE4BAF-56D3-4740-8A60-7B38FD8B5DE0}">
      <dgm:prSet/>
      <dgm:spPr/>
      <dgm:t>
        <a:bodyPr/>
        <a:lstStyle/>
        <a:p>
          <a:endParaRPr lang="en-US"/>
        </a:p>
      </dgm:t>
    </dgm:pt>
    <dgm:pt modelId="{2B8A2902-D57B-421E-B892-E29F581514F0}" type="sibTrans" cxnId="{70CE4BAF-56D3-4740-8A60-7B38FD8B5DE0}">
      <dgm:prSet/>
      <dgm:spPr/>
      <dgm:t>
        <a:bodyPr/>
        <a:lstStyle/>
        <a:p>
          <a:endParaRPr lang="en-US"/>
        </a:p>
      </dgm:t>
    </dgm:pt>
    <dgm:pt modelId="{A622569E-D12D-45EF-A423-E2C10C67FDE1}">
      <dgm:prSet/>
      <dgm:spPr/>
      <dgm:t>
        <a:bodyPr/>
        <a:lstStyle/>
        <a:p>
          <a:r>
            <a:rPr lang="en-GB"/>
            <a:t>Reduce legal costs</a:t>
          </a:r>
          <a:endParaRPr lang="en-US"/>
        </a:p>
      </dgm:t>
    </dgm:pt>
    <dgm:pt modelId="{427D32C9-9FB5-4B6C-80F5-CB9FD50AC194}" type="parTrans" cxnId="{768A5B90-3EDC-4B2E-8DEB-4AEE4EE25FC8}">
      <dgm:prSet/>
      <dgm:spPr/>
      <dgm:t>
        <a:bodyPr/>
        <a:lstStyle/>
        <a:p>
          <a:endParaRPr lang="en-US"/>
        </a:p>
      </dgm:t>
    </dgm:pt>
    <dgm:pt modelId="{4093163F-7EEA-4DEA-BC4F-9FB00F847496}" type="sibTrans" cxnId="{768A5B90-3EDC-4B2E-8DEB-4AEE4EE25FC8}">
      <dgm:prSet/>
      <dgm:spPr/>
      <dgm:t>
        <a:bodyPr/>
        <a:lstStyle/>
        <a:p>
          <a:endParaRPr lang="en-US"/>
        </a:p>
      </dgm:t>
    </dgm:pt>
    <dgm:pt modelId="{CA9043FB-079D-43EF-996B-BD8AD368F686}">
      <dgm:prSet/>
      <dgm:spPr/>
      <dgm:t>
        <a:bodyPr/>
        <a:lstStyle/>
        <a:p>
          <a:r>
            <a:rPr lang="en-GB"/>
            <a:t>Eliminate fear of being sued</a:t>
          </a:r>
          <a:endParaRPr lang="en-US"/>
        </a:p>
      </dgm:t>
    </dgm:pt>
    <dgm:pt modelId="{742997B6-7A0C-4458-B6A4-55A58008430D}" type="parTrans" cxnId="{6F38A3BC-2DFD-439A-AEAD-73A30AB2435E}">
      <dgm:prSet/>
      <dgm:spPr/>
      <dgm:t>
        <a:bodyPr/>
        <a:lstStyle/>
        <a:p>
          <a:endParaRPr lang="en-US"/>
        </a:p>
      </dgm:t>
    </dgm:pt>
    <dgm:pt modelId="{27A3020B-BE5C-45D7-BD17-551586A67C85}" type="sibTrans" cxnId="{6F38A3BC-2DFD-439A-AEAD-73A30AB2435E}">
      <dgm:prSet/>
      <dgm:spPr/>
      <dgm:t>
        <a:bodyPr/>
        <a:lstStyle/>
        <a:p>
          <a:endParaRPr lang="en-US"/>
        </a:p>
      </dgm:t>
    </dgm:pt>
    <dgm:pt modelId="{B4A091B0-285C-4358-934A-4BCBB455222E}">
      <dgm:prSet/>
      <dgm:spPr/>
      <dgm:t>
        <a:bodyPr/>
        <a:lstStyle/>
        <a:p>
          <a:r>
            <a:rPr lang="en-GB"/>
            <a:t>Reduce premiums</a:t>
          </a:r>
          <a:endParaRPr lang="en-US"/>
        </a:p>
      </dgm:t>
    </dgm:pt>
    <dgm:pt modelId="{0F062C89-648B-4117-9D23-61D910E8D421}" type="parTrans" cxnId="{9F516EA5-998B-41B6-8DE1-754629107A88}">
      <dgm:prSet/>
      <dgm:spPr/>
      <dgm:t>
        <a:bodyPr/>
        <a:lstStyle/>
        <a:p>
          <a:endParaRPr lang="en-US"/>
        </a:p>
      </dgm:t>
    </dgm:pt>
    <dgm:pt modelId="{6BAB6A27-5B96-4E5E-91B0-F0DA47C59D35}" type="sibTrans" cxnId="{9F516EA5-998B-41B6-8DE1-754629107A88}">
      <dgm:prSet/>
      <dgm:spPr/>
      <dgm:t>
        <a:bodyPr/>
        <a:lstStyle/>
        <a:p>
          <a:endParaRPr lang="en-US"/>
        </a:p>
      </dgm:t>
    </dgm:pt>
    <dgm:pt modelId="{BCDE2202-5281-47E6-BC91-3BA30748121C}" type="pres">
      <dgm:prSet presAssocID="{88A16525-FA97-4977-8F91-0F22A5A80344}" presName="root" presStyleCnt="0">
        <dgm:presLayoutVars>
          <dgm:dir/>
          <dgm:resizeHandles val="exact"/>
        </dgm:presLayoutVars>
      </dgm:prSet>
      <dgm:spPr/>
    </dgm:pt>
    <dgm:pt modelId="{969E6FBE-4C00-447F-B81F-F2B7E6E1133C}" type="pres">
      <dgm:prSet presAssocID="{4C340EC0-E194-475F-9092-FF0A427296BC}" presName="compNode" presStyleCnt="0"/>
      <dgm:spPr/>
    </dgm:pt>
    <dgm:pt modelId="{8B2A786F-3429-48A7-9D2C-539BB8527619}" type="pres">
      <dgm:prSet presAssocID="{4C340EC0-E194-475F-9092-FF0A427296BC}" presName="iconRect" presStyleLbl="node1" presStyleIdx="0" presStyleCnt="6" custLinFactNeighborX="14205" custLinFactNeighborY="125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ber"/>
        </a:ext>
      </dgm:extLst>
    </dgm:pt>
    <dgm:pt modelId="{32037897-0DAB-4638-ACB4-22EDA95B94EA}" type="pres">
      <dgm:prSet presAssocID="{4C340EC0-E194-475F-9092-FF0A427296BC}" presName="spaceRect" presStyleCnt="0"/>
      <dgm:spPr/>
    </dgm:pt>
    <dgm:pt modelId="{0C3237C2-C18C-45B7-9893-D906516500FB}" type="pres">
      <dgm:prSet presAssocID="{4C340EC0-E194-475F-9092-FF0A427296BC}" presName="textRect" presStyleLbl="revTx" presStyleIdx="0" presStyleCnt="6" custScaleY="100000">
        <dgm:presLayoutVars>
          <dgm:chMax val="1"/>
          <dgm:chPref val="1"/>
        </dgm:presLayoutVars>
      </dgm:prSet>
      <dgm:spPr/>
    </dgm:pt>
    <dgm:pt modelId="{B4C32C64-6D9F-4A0B-901D-79D80C99BC65}" type="pres">
      <dgm:prSet presAssocID="{231AC2FE-79B8-4616-A428-199A01B5F608}" presName="sibTrans" presStyleCnt="0"/>
      <dgm:spPr/>
    </dgm:pt>
    <dgm:pt modelId="{966F912D-A1AA-401D-954D-2CC782844328}" type="pres">
      <dgm:prSet presAssocID="{9552FE25-A65D-4009-811D-D42D1BEDCCB6}" presName="compNode" presStyleCnt="0"/>
      <dgm:spPr/>
    </dgm:pt>
    <dgm:pt modelId="{FBD72D7C-FE4E-4395-94D4-5BF385A14F33}" type="pres">
      <dgm:prSet presAssocID="{9552FE25-A65D-4009-811D-D42D1BEDCCB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264CBF60-6DF4-4165-84BE-3AE33757F184}" type="pres">
      <dgm:prSet presAssocID="{9552FE25-A65D-4009-811D-D42D1BEDCCB6}" presName="spaceRect" presStyleCnt="0"/>
      <dgm:spPr/>
    </dgm:pt>
    <dgm:pt modelId="{4AE41E1E-D90B-4AD6-BEEE-797902CDBE59}" type="pres">
      <dgm:prSet presAssocID="{9552FE25-A65D-4009-811D-D42D1BEDCCB6}" presName="textRect" presStyleLbl="revTx" presStyleIdx="1" presStyleCnt="6">
        <dgm:presLayoutVars>
          <dgm:chMax val="1"/>
          <dgm:chPref val="1"/>
        </dgm:presLayoutVars>
      </dgm:prSet>
      <dgm:spPr/>
    </dgm:pt>
    <dgm:pt modelId="{2288C706-DC09-4D54-BC19-59DE3CD9A010}" type="pres">
      <dgm:prSet presAssocID="{F78C972D-E70E-4453-B491-99FC6BE3E9F3}" presName="sibTrans" presStyleCnt="0"/>
      <dgm:spPr/>
    </dgm:pt>
    <dgm:pt modelId="{C6D3960A-3C7B-4FC6-9639-7C164F448C25}" type="pres">
      <dgm:prSet presAssocID="{F0282D23-0B90-4D5E-B10A-B69965A4E6D5}" presName="compNode" presStyleCnt="0"/>
      <dgm:spPr/>
    </dgm:pt>
    <dgm:pt modelId="{BC481361-DF10-4235-A81A-71798ED2231D}" type="pres">
      <dgm:prSet presAssocID="{F0282D23-0B90-4D5E-B10A-B69965A4E6D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F54B0E98-CF84-468C-ACF0-A0C8AE30F04B}" type="pres">
      <dgm:prSet presAssocID="{F0282D23-0B90-4D5E-B10A-B69965A4E6D5}" presName="spaceRect" presStyleCnt="0"/>
      <dgm:spPr/>
    </dgm:pt>
    <dgm:pt modelId="{0CCBBC41-C4FD-4BEC-9221-C4E492800251}" type="pres">
      <dgm:prSet presAssocID="{F0282D23-0B90-4D5E-B10A-B69965A4E6D5}" presName="textRect" presStyleLbl="revTx" presStyleIdx="2" presStyleCnt="6">
        <dgm:presLayoutVars>
          <dgm:chMax val="1"/>
          <dgm:chPref val="1"/>
        </dgm:presLayoutVars>
      </dgm:prSet>
      <dgm:spPr/>
    </dgm:pt>
    <dgm:pt modelId="{1BBF2907-A641-482B-895B-BB1BA4FC26DB}" type="pres">
      <dgm:prSet presAssocID="{2B8A2902-D57B-421E-B892-E29F581514F0}" presName="sibTrans" presStyleCnt="0"/>
      <dgm:spPr/>
    </dgm:pt>
    <dgm:pt modelId="{57D12164-9899-4893-8873-2408C10A0E00}" type="pres">
      <dgm:prSet presAssocID="{A622569E-D12D-45EF-A423-E2C10C67FDE1}" presName="compNode" presStyleCnt="0"/>
      <dgm:spPr/>
    </dgm:pt>
    <dgm:pt modelId="{013C60CC-E981-449E-879E-A3C105A59D39}" type="pres">
      <dgm:prSet presAssocID="{A622569E-D12D-45EF-A423-E2C10C67FDE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6DB52EE5-CACE-4430-AF94-F44CF21419EA}" type="pres">
      <dgm:prSet presAssocID="{A622569E-D12D-45EF-A423-E2C10C67FDE1}" presName="spaceRect" presStyleCnt="0"/>
      <dgm:spPr/>
    </dgm:pt>
    <dgm:pt modelId="{0A97D881-C9C9-4EBF-8CA6-F4BDAD25074F}" type="pres">
      <dgm:prSet presAssocID="{A622569E-D12D-45EF-A423-E2C10C67FDE1}" presName="textRect" presStyleLbl="revTx" presStyleIdx="3" presStyleCnt="6">
        <dgm:presLayoutVars>
          <dgm:chMax val="1"/>
          <dgm:chPref val="1"/>
        </dgm:presLayoutVars>
      </dgm:prSet>
      <dgm:spPr/>
    </dgm:pt>
    <dgm:pt modelId="{F05B6289-1696-4FA3-A983-55A81E81F514}" type="pres">
      <dgm:prSet presAssocID="{4093163F-7EEA-4DEA-BC4F-9FB00F847496}" presName="sibTrans" presStyleCnt="0"/>
      <dgm:spPr/>
    </dgm:pt>
    <dgm:pt modelId="{5A09196C-077D-45CA-AECB-41B2771BA702}" type="pres">
      <dgm:prSet presAssocID="{CA9043FB-079D-43EF-996B-BD8AD368F686}" presName="compNode" presStyleCnt="0"/>
      <dgm:spPr/>
    </dgm:pt>
    <dgm:pt modelId="{A22107CA-F69F-42F6-A4E7-D06E1EEA77B2}" type="pres">
      <dgm:prSet presAssocID="{CA9043FB-079D-43EF-996B-BD8AD368F68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89BF9516-D08B-4088-A171-0BBD569A8D3F}" type="pres">
      <dgm:prSet presAssocID="{CA9043FB-079D-43EF-996B-BD8AD368F686}" presName="spaceRect" presStyleCnt="0"/>
      <dgm:spPr/>
    </dgm:pt>
    <dgm:pt modelId="{34296D24-779A-465F-9C9D-232542477279}" type="pres">
      <dgm:prSet presAssocID="{CA9043FB-079D-43EF-996B-BD8AD368F686}" presName="textRect" presStyleLbl="revTx" presStyleIdx="4" presStyleCnt="6">
        <dgm:presLayoutVars>
          <dgm:chMax val="1"/>
          <dgm:chPref val="1"/>
        </dgm:presLayoutVars>
      </dgm:prSet>
      <dgm:spPr/>
    </dgm:pt>
    <dgm:pt modelId="{7D455B8E-865F-4D41-B386-AF61584E6D82}" type="pres">
      <dgm:prSet presAssocID="{27A3020B-BE5C-45D7-BD17-551586A67C85}" presName="sibTrans" presStyleCnt="0"/>
      <dgm:spPr/>
    </dgm:pt>
    <dgm:pt modelId="{B499EAC0-D01D-4512-8103-C516EF8C02DE}" type="pres">
      <dgm:prSet presAssocID="{B4A091B0-285C-4358-934A-4BCBB455222E}" presName="compNode" presStyleCnt="0"/>
      <dgm:spPr/>
    </dgm:pt>
    <dgm:pt modelId="{50E310D2-55D4-476D-831A-6FDE2AF7CE3F}" type="pres">
      <dgm:prSet presAssocID="{B4A091B0-285C-4358-934A-4BCBB455222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DC9A9579-83A0-4A34-8C33-63E62FA2F89A}" type="pres">
      <dgm:prSet presAssocID="{B4A091B0-285C-4358-934A-4BCBB455222E}" presName="spaceRect" presStyleCnt="0"/>
      <dgm:spPr/>
    </dgm:pt>
    <dgm:pt modelId="{B11DEF73-161F-4E46-928B-504BB36BA421}" type="pres">
      <dgm:prSet presAssocID="{B4A091B0-285C-4358-934A-4BCBB455222E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891B50E-2697-40F5-BC82-1D69F831E2CF}" type="presOf" srcId="{88A16525-FA97-4977-8F91-0F22A5A80344}" destId="{BCDE2202-5281-47E6-BC91-3BA30748121C}" srcOrd="0" destOrd="0" presId="urn:microsoft.com/office/officeart/2018/2/layout/IconLabelList"/>
    <dgm:cxn modelId="{14830928-104D-4724-A656-E4DEF497E041}" type="presOf" srcId="{CA9043FB-079D-43EF-996B-BD8AD368F686}" destId="{34296D24-779A-465F-9C9D-232542477279}" srcOrd="0" destOrd="0" presId="urn:microsoft.com/office/officeart/2018/2/layout/IconLabelList"/>
    <dgm:cxn modelId="{AF02E637-3D54-4616-ADF3-4A926DDD05D2}" type="presOf" srcId="{A622569E-D12D-45EF-A423-E2C10C67FDE1}" destId="{0A97D881-C9C9-4EBF-8CA6-F4BDAD25074F}" srcOrd="0" destOrd="0" presId="urn:microsoft.com/office/officeart/2018/2/layout/IconLabelList"/>
    <dgm:cxn modelId="{D8D8BD5C-824E-497D-A7F5-1133FFBE78D2}" srcId="{88A16525-FA97-4977-8F91-0F22A5A80344}" destId="{4C340EC0-E194-475F-9092-FF0A427296BC}" srcOrd="0" destOrd="0" parTransId="{48015312-7E99-45A8-8B5D-47251DF12CE9}" sibTransId="{231AC2FE-79B8-4616-A428-199A01B5F608}"/>
    <dgm:cxn modelId="{4087EC7D-F613-4367-9FCD-76A9263BDED8}" type="presOf" srcId="{4C340EC0-E194-475F-9092-FF0A427296BC}" destId="{0C3237C2-C18C-45B7-9893-D906516500FB}" srcOrd="0" destOrd="0" presId="urn:microsoft.com/office/officeart/2018/2/layout/IconLabelList"/>
    <dgm:cxn modelId="{DF1C597F-7FA1-49A9-9C6D-503508797871}" srcId="{88A16525-FA97-4977-8F91-0F22A5A80344}" destId="{9552FE25-A65D-4009-811D-D42D1BEDCCB6}" srcOrd="1" destOrd="0" parTransId="{8F0749E3-8C96-4D74-B934-EEC6C1121B3E}" sibTransId="{F78C972D-E70E-4453-B491-99FC6BE3E9F3}"/>
    <dgm:cxn modelId="{768A5B90-3EDC-4B2E-8DEB-4AEE4EE25FC8}" srcId="{88A16525-FA97-4977-8F91-0F22A5A80344}" destId="{A622569E-D12D-45EF-A423-E2C10C67FDE1}" srcOrd="3" destOrd="0" parTransId="{427D32C9-9FB5-4B6C-80F5-CB9FD50AC194}" sibTransId="{4093163F-7EEA-4DEA-BC4F-9FB00F847496}"/>
    <dgm:cxn modelId="{48DC9C92-CE8F-47FE-B465-57D217CDE503}" type="presOf" srcId="{9552FE25-A65D-4009-811D-D42D1BEDCCB6}" destId="{4AE41E1E-D90B-4AD6-BEEE-797902CDBE59}" srcOrd="0" destOrd="0" presId="urn:microsoft.com/office/officeart/2018/2/layout/IconLabelList"/>
    <dgm:cxn modelId="{BAAEA597-CAC6-4AEE-A17F-A0115336B626}" type="presOf" srcId="{F0282D23-0B90-4D5E-B10A-B69965A4E6D5}" destId="{0CCBBC41-C4FD-4BEC-9221-C4E492800251}" srcOrd="0" destOrd="0" presId="urn:microsoft.com/office/officeart/2018/2/layout/IconLabelList"/>
    <dgm:cxn modelId="{9F516EA5-998B-41B6-8DE1-754629107A88}" srcId="{88A16525-FA97-4977-8F91-0F22A5A80344}" destId="{B4A091B0-285C-4358-934A-4BCBB455222E}" srcOrd="5" destOrd="0" parTransId="{0F062C89-648B-4117-9D23-61D910E8D421}" sibTransId="{6BAB6A27-5B96-4E5E-91B0-F0DA47C59D35}"/>
    <dgm:cxn modelId="{70CE4BAF-56D3-4740-8A60-7B38FD8B5DE0}" srcId="{88A16525-FA97-4977-8F91-0F22A5A80344}" destId="{F0282D23-0B90-4D5E-B10A-B69965A4E6D5}" srcOrd="2" destOrd="0" parTransId="{62FFB1A8-3632-41BE-9F95-AD049EBCEF91}" sibTransId="{2B8A2902-D57B-421E-B892-E29F581514F0}"/>
    <dgm:cxn modelId="{6F38A3BC-2DFD-439A-AEAD-73A30AB2435E}" srcId="{88A16525-FA97-4977-8F91-0F22A5A80344}" destId="{CA9043FB-079D-43EF-996B-BD8AD368F686}" srcOrd="4" destOrd="0" parTransId="{742997B6-7A0C-4458-B6A4-55A58008430D}" sibTransId="{27A3020B-BE5C-45D7-BD17-551586A67C85}"/>
    <dgm:cxn modelId="{5E8941E1-A6FF-405B-A9E8-B68BED9BFC4C}" type="presOf" srcId="{B4A091B0-285C-4358-934A-4BCBB455222E}" destId="{B11DEF73-161F-4E46-928B-504BB36BA421}" srcOrd="0" destOrd="0" presId="urn:microsoft.com/office/officeart/2018/2/layout/IconLabelList"/>
    <dgm:cxn modelId="{81467419-3805-42A3-A4D4-57355946B4F0}" type="presParOf" srcId="{BCDE2202-5281-47E6-BC91-3BA30748121C}" destId="{969E6FBE-4C00-447F-B81F-F2B7E6E1133C}" srcOrd="0" destOrd="0" presId="urn:microsoft.com/office/officeart/2018/2/layout/IconLabelList"/>
    <dgm:cxn modelId="{3B9C9E95-39E5-4803-85F3-6020C26DD3A5}" type="presParOf" srcId="{969E6FBE-4C00-447F-B81F-F2B7E6E1133C}" destId="{8B2A786F-3429-48A7-9D2C-539BB8527619}" srcOrd="0" destOrd="0" presId="urn:microsoft.com/office/officeart/2018/2/layout/IconLabelList"/>
    <dgm:cxn modelId="{77C98CC1-3AA1-4661-BA39-7D0DE3031B5B}" type="presParOf" srcId="{969E6FBE-4C00-447F-B81F-F2B7E6E1133C}" destId="{32037897-0DAB-4638-ACB4-22EDA95B94EA}" srcOrd="1" destOrd="0" presId="urn:microsoft.com/office/officeart/2018/2/layout/IconLabelList"/>
    <dgm:cxn modelId="{8AA5E6AD-3A16-410E-BDD8-FE6FB9FACFB7}" type="presParOf" srcId="{969E6FBE-4C00-447F-B81F-F2B7E6E1133C}" destId="{0C3237C2-C18C-45B7-9893-D906516500FB}" srcOrd="2" destOrd="0" presId="urn:microsoft.com/office/officeart/2018/2/layout/IconLabelList"/>
    <dgm:cxn modelId="{518B8830-4B47-4B38-A937-FE4FCB513A53}" type="presParOf" srcId="{BCDE2202-5281-47E6-BC91-3BA30748121C}" destId="{B4C32C64-6D9F-4A0B-901D-79D80C99BC65}" srcOrd="1" destOrd="0" presId="urn:microsoft.com/office/officeart/2018/2/layout/IconLabelList"/>
    <dgm:cxn modelId="{C8314C7C-D3BC-4AC9-AD19-7C7B6DD64E42}" type="presParOf" srcId="{BCDE2202-5281-47E6-BC91-3BA30748121C}" destId="{966F912D-A1AA-401D-954D-2CC782844328}" srcOrd="2" destOrd="0" presId="urn:microsoft.com/office/officeart/2018/2/layout/IconLabelList"/>
    <dgm:cxn modelId="{5C3BDF03-E1A3-461D-B90E-805EEB9801BA}" type="presParOf" srcId="{966F912D-A1AA-401D-954D-2CC782844328}" destId="{FBD72D7C-FE4E-4395-94D4-5BF385A14F33}" srcOrd="0" destOrd="0" presId="urn:microsoft.com/office/officeart/2018/2/layout/IconLabelList"/>
    <dgm:cxn modelId="{3D43C402-A326-4F60-A9E7-593BCE85396C}" type="presParOf" srcId="{966F912D-A1AA-401D-954D-2CC782844328}" destId="{264CBF60-6DF4-4165-84BE-3AE33757F184}" srcOrd="1" destOrd="0" presId="urn:microsoft.com/office/officeart/2018/2/layout/IconLabelList"/>
    <dgm:cxn modelId="{AA4FE3F6-C24C-48F4-BCE0-50ADE055F1DA}" type="presParOf" srcId="{966F912D-A1AA-401D-954D-2CC782844328}" destId="{4AE41E1E-D90B-4AD6-BEEE-797902CDBE59}" srcOrd="2" destOrd="0" presId="urn:microsoft.com/office/officeart/2018/2/layout/IconLabelList"/>
    <dgm:cxn modelId="{1BF3835A-1EB2-49BE-A0F5-61C083E7FFFB}" type="presParOf" srcId="{BCDE2202-5281-47E6-BC91-3BA30748121C}" destId="{2288C706-DC09-4D54-BC19-59DE3CD9A010}" srcOrd="3" destOrd="0" presId="urn:microsoft.com/office/officeart/2018/2/layout/IconLabelList"/>
    <dgm:cxn modelId="{37C3341C-011E-45B2-80B4-05BC0FD55BC8}" type="presParOf" srcId="{BCDE2202-5281-47E6-BC91-3BA30748121C}" destId="{C6D3960A-3C7B-4FC6-9639-7C164F448C25}" srcOrd="4" destOrd="0" presId="urn:microsoft.com/office/officeart/2018/2/layout/IconLabelList"/>
    <dgm:cxn modelId="{9AADD373-5959-4373-B284-2C5D6E612145}" type="presParOf" srcId="{C6D3960A-3C7B-4FC6-9639-7C164F448C25}" destId="{BC481361-DF10-4235-A81A-71798ED2231D}" srcOrd="0" destOrd="0" presId="urn:microsoft.com/office/officeart/2018/2/layout/IconLabelList"/>
    <dgm:cxn modelId="{FAD14886-2B4C-43EB-8638-0EF666834561}" type="presParOf" srcId="{C6D3960A-3C7B-4FC6-9639-7C164F448C25}" destId="{F54B0E98-CF84-468C-ACF0-A0C8AE30F04B}" srcOrd="1" destOrd="0" presId="urn:microsoft.com/office/officeart/2018/2/layout/IconLabelList"/>
    <dgm:cxn modelId="{810F749E-66BA-4F5E-A8B1-AEB4194FDAA1}" type="presParOf" srcId="{C6D3960A-3C7B-4FC6-9639-7C164F448C25}" destId="{0CCBBC41-C4FD-4BEC-9221-C4E492800251}" srcOrd="2" destOrd="0" presId="urn:microsoft.com/office/officeart/2018/2/layout/IconLabelList"/>
    <dgm:cxn modelId="{9C1DCD5A-DE2F-4A39-BA4F-C90AA384E3C7}" type="presParOf" srcId="{BCDE2202-5281-47E6-BC91-3BA30748121C}" destId="{1BBF2907-A641-482B-895B-BB1BA4FC26DB}" srcOrd="5" destOrd="0" presId="urn:microsoft.com/office/officeart/2018/2/layout/IconLabelList"/>
    <dgm:cxn modelId="{31912DDD-2D08-48C7-9C25-57FA7F48C81A}" type="presParOf" srcId="{BCDE2202-5281-47E6-BC91-3BA30748121C}" destId="{57D12164-9899-4893-8873-2408C10A0E00}" srcOrd="6" destOrd="0" presId="urn:microsoft.com/office/officeart/2018/2/layout/IconLabelList"/>
    <dgm:cxn modelId="{97C10155-7129-4EF6-8BB5-542F7BBBE450}" type="presParOf" srcId="{57D12164-9899-4893-8873-2408C10A0E00}" destId="{013C60CC-E981-449E-879E-A3C105A59D39}" srcOrd="0" destOrd="0" presId="urn:microsoft.com/office/officeart/2018/2/layout/IconLabelList"/>
    <dgm:cxn modelId="{8B9479FA-7CD5-4E93-B5C9-7A4C9792F89B}" type="presParOf" srcId="{57D12164-9899-4893-8873-2408C10A0E00}" destId="{6DB52EE5-CACE-4430-AF94-F44CF21419EA}" srcOrd="1" destOrd="0" presId="urn:microsoft.com/office/officeart/2018/2/layout/IconLabelList"/>
    <dgm:cxn modelId="{EA2816B9-E471-4391-852A-3C9A61A15280}" type="presParOf" srcId="{57D12164-9899-4893-8873-2408C10A0E00}" destId="{0A97D881-C9C9-4EBF-8CA6-F4BDAD25074F}" srcOrd="2" destOrd="0" presId="urn:microsoft.com/office/officeart/2018/2/layout/IconLabelList"/>
    <dgm:cxn modelId="{7255F907-18E7-47D2-9737-30598A951DF2}" type="presParOf" srcId="{BCDE2202-5281-47E6-BC91-3BA30748121C}" destId="{F05B6289-1696-4FA3-A983-55A81E81F514}" srcOrd="7" destOrd="0" presId="urn:microsoft.com/office/officeart/2018/2/layout/IconLabelList"/>
    <dgm:cxn modelId="{940E59FB-E7DA-4255-89A3-1587D6325D78}" type="presParOf" srcId="{BCDE2202-5281-47E6-BC91-3BA30748121C}" destId="{5A09196C-077D-45CA-AECB-41B2771BA702}" srcOrd="8" destOrd="0" presId="urn:microsoft.com/office/officeart/2018/2/layout/IconLabelList"/>
    <dgm:cxn modelId="{B60458AE-04DB-4F57-8214-CE31290A9753}" type="presParOf" srcId="{5A09196C-077D-45CA-AECB-41B2771BA702}" destId="{A22107CA-F69F-42F6-A4E7-D06E1EEA77B2}" srcOrd="0" destOrd="0" presId="urn:microsoft.com/office/officeart/2018/2/layout/IconLabelList"/>
    <dgm:cxn modelId="{D1A76C27-7E27-4A89-9988-6FED65ED7A88}" type="presParOf" srcId="{5A09196C-077D-45CA-AECB-41B2771BA702}" destId="{89BF9516-D08B-4088-A171-0BBD569A8D3F}" srcOrd="1" destOrd="0" presId="urn:microsoft.com/office/officeart/2018/2/layout/IconLabelList"/>
    <dgm:cxn modelId="{13FBF20F-D9DB-4347-A6E4-0D693384779C}" type="presParOf" srcId="{5A09196C-077D-45CA-AECB-41B2771BA702}" destId="{34296D24-779A-465F-9C9D-232542477279}" srcOrd="2" destOrd="0" presId="urn:microsoft.com/office/officeart/2018/2/layout/IconLabelList"/>
    <dgm:cxn modelId="{FBEB7419-69C9-480D-A70A-E3FC6E6F45E1}" type="presParOf" srcId="{BCDE2202-5281-47E6-BC91-3BA30748121C}" destId="{7D455B8E-865F-4D41-B386-AF61584E6D82}" srcOrd="9" destOrd="0" presId="urn:microsoft.com/office/officeart/2018/2/layout/IconLabelList"/>
    <dgm:cxn modelId="{FC411F59-57EC-4E38-9FFE-071D1543DCC3}" type="presParOf" srcId="{BCDE2202-5281-47E6-BC91-3BA30748121C}" destId="{B499EAC0-D01D-4512-8103-C516EF8C02DE}" srcOrd="10" destOrd="0" presId="urn:microsoft.com/office/officeart/2018/2/layout/IconLabelList"/>
    <dgm:cxn modelId="{889A4967-63C0-4493-8467-EEEDA18391F9}" type="presParOf" srcId="{B499EAC0-D01D-4512-8103-C516EF8C02DE}" destId="{50E310D2-55D4-476D-831A-6FDE2AF7CE3F}" srcOrd="0" destOrd="0" presId="urn:microsoft.com/office/officeart/2018/2/layout/IconLabelList"/>
    <dgm:cxn modelId="{8A475B5A-636D-49A1-AC3C-8F237C90B077}" type="presParOf" srcId="{B499EAC0-D01D-4512-8103-C516EF8C02DE}" destId="{DC9A9579-83A0-4A34-8C33-63E62FA2F89A}" srcOrd="1" destOrd="0" presId="urn:microsoft.com/office/officeart/2018/2/layout/IconLabelList"/>
    <dgm:cxn modelId="{F93B091B-3952-4324-9EEB-9B97E8E674AE}" type="presParOf" srcId="{B499EAC0-D01D-4512-8103-C516EF8C02DE}" destId="{B11DEF73-161F-4E46-928B-504BB36BA42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978BBF-1809-46D2-ACD8-5E5DBFE96B6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3D2365F-3308-4DDE-AE22-DECF530894B7}">
      <dgm:prSet/>
      <dgm:spPr/>
      <dgm:t>
        <a:bodyPr/>
        <a:lstStyle/>
        <a:p>
          <a:r>
            <a:rPr lang="en-GB"/>
            <a:t>Ogden Discount Rate</a:t>
          </a:r>
          <a:endParaRPr lang="en-US"/>
        </a:p>
      </dgm:t>
    </dgm:pt>
    <dgm:pt modelId="{321D97ED-897B-4F5A-B1F6-EEA581EDFC41}" type="parTrans" cxnId="{056C3FF9-A3F0-4C64-B929-DDA573652BDF}">
      <dgm:prSet/>
      <dgm:spPr/>
      <dgm:t>
        <a:bodyPr/>
        <a:lstStyle/>
        <a:p>
          <a:endParaRPr lang="en-US"/>
        </a:p>
      </dgm:t>
    </dgm:pt>
    <dgm:pt modelId="{1EC5D696-FCD9-4573-B2BE-54970D6DFB21}" type="sibTrans" cxnId="{056C3FF9-A3F0-4C64-B929-DDA573652BDF}">
      <dgm:prSet/>
      <dgm:spPr/>
      <dgm:t>
        <a:bodyPr/>
        <a:lstStyle/>
        <a:p>
          <a:endParaRPr lang="en-US"/>
        </a:p>
      </dgm:t>
    </dgm:pt>
    <dgm:pt modelId="{CDC5A798-57FA-4656-9266-D3745CD212E7}">
      <dgm:prSet/>
      <dgm:spPr/>
      <dgm:t>
        <a:bodyPr/>
        <a:lstStyle/>
        <a:p>
          <a:r>
            <a:rPr lang="en-GB"/>
            <a:t>Claims Inflation</a:t>
          </a:r>
          <a:endParaRPr lang="en-US"/>
        </a:p>
      </dgm:t>
    </dgm:pt>
    <dgm:pt modelId="{740B3BBD-C6A0-42FC-B571-DD8AFA7D631D}" type="parTrans" cxnId="{C7B48434-4C98-4E97-9526-A336559508D8}">
      <dgm:prSet/>
      <dgm:spPr/>
      <dgm:t>
        <a:bodyPr/>
        <a:lstStyle/>
        <a:p>
          <a:endParaRPr lang="en-US"/>
        </a:p>
      </dgm:t>
    </dgm:pt>
    <dgm:pt modelId="{496CA54F-930B-40AB-B4F1-DDDEF39B758B}" type="sibTrans" cxnId="{C7B48434-4C98-4E97-9526-A336559508D8}">
      <dgm:prSet/>
      <dgm:spPr/>
      <dgm:t>
        <a:bodyPr/>
        <a:lstStyle/>
        <a:p>
          <a:endParaRPr lang="en-US"/>
        </a:p>
      </dgm:t>
    </dgm:pt>
    <dgm:pt modelId="{DB3FCD87-B3A7-4D15-A233-978A6187B28C}">
      <dgm:prSet/>
      <dgm:spPr/>
      <dgm:t>
        <a:bodyPr/>
        <a:lstStyle/>
        <a:p>
          <a:r>
            <a:rPr lang="en-GB"/>
            <a:t>Climate Change</a:t>
          </a:r>
          <a:endParaRPr lang="en-US"/>
        </a:p>
      </dgm:t>
    </dgm:pt>
    <dgm:pt modelId="{7424A2AC-058E-4F46-8B25-78D5E8F5DFC7}" type="parTrans" cxnId="{D55DE4E2-84D1-4D71-B14A-526D806555D2}">
      <dgm:prSet/>
      <dgm:spPr/>
      <dgm:t>
        <a:bodyPr/>
        <a:lstStyle/>
        <a:p>
          <a:endParaRPr lang="en-US"/>
        </a:p>
      </dgm:t>
    </dgm:pt>
    <dgm:pt modelId="{B09A24E3-A0EC-47C9-AF58-75D6A4525B21}" type="sibTrans" cxnId="{D55DE4E2-84D1-4D71-B14A-526D806555D2}">
      <dgm:prSet/>
      <dgm:spPr/>
      <dgm:t>
        <a:bodyPr/>
        <a:lstStyle/>
        <a:p>
          <a:endParaRPr lang="en-US"/>
        </a:p>
      </dgm:t>
    </dgm:pt>
    <dgm:pt modelId="{151A8F70-B63F-41F3-A16F-4416C28B7192}">
      <dgm:prSet/>
      <dgm:spPr/>
      <dgm:t>
        <a:bodyPr/>
        <a:lstStyle/>
        <a:p>
          <a:r>
            <a:rPr lang="en-GB"/>
            <a:t>COVID-19</a:t>
          </a:r>
          <a:endParaRPr lang="en-US"/>
        </a:p>
      </dgm:t>
    </dgm:pt>
    <dgm:pt modelId="{ACB811BD-2B59-4B6D-9212-78A43CA5135B}" type="parTrans" cxnId="{4F5EDDB1-60C5-481C-BA45-E33C1CED5304}">
      <dgm:prSet/>
      <dgm:spPr/>
      <dgm:t>
        <a:bodyPr/>
        <a:lstStyle/>
        <a:p>
          <a:endParaRPr lang="en-US"/>
        </a:p>
      </dgm:t>
    </dgm:pt>
    <dgm:pt modelId="{9D90DDEE-CE68-4395-8D52-A00A1640A2B5}" type="sibTrans" cxnId="{4F5EDDB1-60C5-481C-BA45-E33C1CED5304}">
      <dgm:prSet/>
      <dgm:spPr/>
      <dgm:t>
        <a:bodyPr/>
        <a:lstStyle/>
        <a:p>
          <a:endParaRPr lang="en-US"/>
        </a:p>
      </dgm:t>
    </dgm:pt>
    <dgm:pt modelId="{8377C29C-CF1C-4D06-A740-9ADE89416664}" type="pres">
      <dgm:prSet presAssocID="{30978BBF-1809-46D2-ACD8-5E5DBFE96B68}" presName="linear" presStyleCnt="0">
        <dgm:presLayoutVars>
          <dgm:animLvl val="lvl"/>
          <dgm:resizeHandles val="exact"/>
        </dgm:presLayoutVars>
      </dgm:prSet>
      <dgm:spPr/>
    </dgm:pt>
    <dgm:pt modelId="{92F1EEA5-2EB9-4326-8008-1B58B866FD04}" type="pres">
      <dgm:prSet presAssocID="{53D2365F-3308-4DDE-AE22-DECF530894B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84EAAC6-CACC-4A39-A1C2-BD3CD885FECD}" type="pres">
      <dgm:prSet presAssocID="{1EC5D696-FCD9-4573-B2BE-54970D6DFB21}" presName="spacer" presStyleCnt="0"/>
      <dgm:spPr/>
    </dgm:pt>
    <dgm:pt modelId="{E90B7496-A380-4594-8EE4-5B199619C66C}" type="pres">
      <dgm:prSet presAssocID="{CDC5A798-57FA-4656-9266-D3745CD212E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2C208F8-593D-4A38-9E5B-E4459F6B347E}" type="pres">
      <dgm:prSet presAssocID="{496CA54F-930B-40AB-B4F1-DDDEF39B758B}" presName="spacer" presStyleCnt="0"/>
      <dgm:spPr/>
    </dgm:pt>
    <dgm:pt modelId="{ADAAB153-88CC-4D38-8E40-404477FE5148}" type="pres">
      <dgm:prSet presAssocID="{DB3FCD87-B3A7-4D15-A233-978A6187B28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A43F8FE-0C79-48BE-9BC1-2CDD26F3A863}" type="pres">
      <dgm:prSet presAssocID="{B09A24E3-A0EC-47C9-AF58-75D6A4525B21}" presName="spacer" presStyleCnt="0"/>
      <dgm:spPr/>
    </dgm:pt>
    <dgm:pt modelId="{9A9214DC-BAE5-4DF6-98B2-0F2068D15D51}" type="pres">
      <dgm:prSet presAssocID="{151A8F70-B63F-41F3-A16F-4416C28B719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F8E0128-CFA7-42FE-9D98-DD6661D4F133}" type="presOf" srcId="{30978BBF-1809-46D2-ACD8-5E5DBFE96B68}" destId="{8377C29C-CF1C-4D06-A740-9ADE89416664}" srcOrd="0" destOrd="0" presId="urn:microsoft.com/office/officeart/2005/8/layout/vList2"/>
    <dgm:cxn modelId="{C7B48434-4C98-4E97-9526-A336559508D8}" srcId="{30978BBF-1809-46D2-ACD8-5E5DBFE96B68}" destId="{CDC5A798-57FA-4656-9266-D3745CD212E7}" srcOrd="1" destOrd="0" parTransId="{740B3BBD-C6A0-42FC-B571-DD8AFA7D631D}" sibTransId="{496CA54F-930B-40AB-B4F1-DDDEF39B758B}"/>
    <dgm:cxn modelId="{4A2AA136-B403-4A7E-80C8-23534E66078D}" type="presOf" srcId="{CDC5A798-57FA-4656-9266-D3745CD212E7}" destId="{E90B7496-A380-4594-8EE4-5B199619C66C}" srcOrd="0" destOrd="0" presId="urn:microsoft.com/office/officeart/2005/8/layout/vList2"/>
    <dgm:cxn modelId="{D8309B51-1F4B-4AA6-9033-E7845F092E15}" type="presOf" srcId="{151A8F70-B63F-41F3-A16F-4416C28B7192}" destId="{9A9214DC-BAE5-4DF6-98B2-0F2068D15D51}" srcOrd="0" destOrd="0" presId="urn:microsoft.com/office/officeart/2005/8/layout/vList2"/>
    <dgm:cxn modelId="{80F1227B-804B-430A-966B-BD2FBD0C03DE}" type="presOf" srcId="{DB3FCD87-B3A7-4D15-A233-978A6187B28C}" destId="{ADAAB153-88CC-4D38-8E40-404477FE5148}" srcOrd="0" destOrd="0" presId="urn:microsoft.com/office/officeart/2005/8/layout/vList2"/>
    <dgm:cxn modelId="{4F5EDDB1-60C5-481C-BA45-E33C1CED5304}" srcId="{30978BBF-1809-46D2-ACD8-5E5DBFE96B68}" destId="{151A8F70-B63F-41F3-A16F-4416C28B7192}" srcOrd="3" destOrd="0" parTransId="{ACB811BD-2B59-4B6D-9212-78A43CA5135B}" sibTransId="{9D90DDEE-CE68-4395-8D52-A00A1640A2B5}"/>
    <dgm:cxn modelId="{D55DE4E2-84D1-4D71-B14A-526D806555D2}" srcId="{30978BBF-1809-46D2-ACD8-5E5DBFE96B68}" destId="{DB3FCD87-B3A7-4D15-A233-978A6187B28C}" srcOrd="2" destOrd="0" parTransId="{7424A2AC-058E-4F46-8B25-78D5E8F5DFC7}" sibTransId="{B09A24E3-A0EC-47C9-AF58-75D6A4525B21}"/>
    <dgm:cxn modelId="{056C3FF9-A3F0-4C64-B929-DDA573652BDF}" srcId="{30978BBF-1809-46D2-ACD8-5E5DBFE96B68}" destId="{53D2365F-3308-4DDE-AE22-DECF530894B7}" srcOrd="0" destOrd="0" parTransId="{321D97ED-897B-4F5A-B1F6-EEA581EDFC41}" sibTransId="{1EC5D696-FCD9-4573-B2BE-54970D6DFB21}"/>
    <dgm:cxn modelId="{D85DF2FB-E1FE-48CC-8452-EA4ABA97754F}" type="presOf" srcId="{53D2365F-3308-4DDE-AE22-DECF530894B7}" destId="{92F1EEA5-2EB9-4326-8008-1B58B866FD04}" srcOrd="0" destOrd="0" presId="urn:microsoft.com/office/officeart/2005/8/layout/vList2"/>
    <dgm:cxn modelId="{B9C211B7-4870-4168-B07F-AF431E466A1B}" type="presParOf" srcId="{8377C29C-CF1C-4D06-A740-9ADE89416664}" destId="{92F1EEA5-2EB9-4326-8008-1B58B866FD04}" srcOrd="0" destOrd="0" presId="urn:microsoft.com/office/officeart/2005/8/layout/vList2"/>
    <dgm:cxn modelId="{687AA3D0-C3BB-405F-B277-668CCD27AB8F}" type="presParOf" srcId="{8377C29C-CF1C-4D06-A740-9ADE89416664}" destId="{784EAAC6-CACC-4A39-A1C2-BD3CD885FECD}" srcOrd="1" destOrd="0" presId="urn:microsoft.com/office/officeart/2005/8/layout/vList2"/>
    <dgm:cxn modelId="{0F4B5444-4DE1-453F-A3B3-5ED4E54054B9}" type="presParOf" srcId="{8377C29C-CF1C-4D06-A740-9ADE89416664}" destId="{E90B7496-A380-4594-8EE4-5B199619C66C}" srcOrd="2" destOrd="0" presId="urn:microsoft.com/office/officeart/2005/8/layout/vList2"/>
    <dgm:cxn modelId="{7BBD6E7C-379D-4FF7-976E-51791D12599E}" type="presParOf" srcId="{8377C29C-CF1C-4D06-A740-9ADE89416664}" destId="{B2C208F8-593D-4A38-9E5B-E4459F6B347E}" srcOrd="3" destOrd="0" presId="urn:microsoft.com/office/officeart/2005/8/layout/vList2"/>
    <dgm:cxn modelId="{A9928C37-125D-41FC-B59D-44F05F874094}" type="presParOf" srcId="{8377C29C-CF1C-4D06-A740-9ADE89416664}" destId="{ADAAB153-88CC-4D38-8E40-404477FE5148}" srcOrd="4" destOrd="0" presId="urn:microsoft.com/office/officeart/2005/8/layout/vList2"/>
    <dgm:cxn modelId="{79AD6B1D-F6E6-4FCF-81D1-64D047FF2E3E}" type="presParOf" srcId="{8377C29C-CF1C-4D06-A740-9ADE89416664}" destId="{5A43F8FE-0C79-48BE-9BC1-2CDD26F3A863}" srcOrd="5" destOrd="0" presId="urn:microsoft.com/office/officeart/2005/8/layout/vList2"/>
    <dgm:cxn modelId="{4FBBD11A-2EF4-48D5-B90E-4CB71AAC3C85}" type="presParOf" srcId="{8377C29C-CF1C-4D06-A740-9ADE89416664}" destId="{9A9214DC-BAE5-4DF6-98B2-0F2068D15D5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788E45-E1D8-43BD-B84D-C7E2C6E52A28}" type="doc">
      <dgm:prSet loTypeId="urn:microsoft.com/office/officeart/2005/8/layout/vList5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48D7D00-7F4E-49E9-88AF-647C41D3AF0B}">
      <dgm:prSet/>
      <dgm:spPr/>
      <dgm:t>
        <a:bodyPr/>
        <a:lstStyle/>
        <a:p>
          <a:r>
            <a:rPr lang="en-GB"/>
            <a:t>Ogden Discount Rate</a:t>
          </a:r>
          <a:endParaRPr lang="en-US"/>
        </a:p>
      </dgm:t>
    </dgm:pt>
    <dgm:pt modelId="{97381809-BC43-448F-99D8-6AAC89D9B961}" type="parTrans" cxnId="{58FAA66D-370F-424A-AAFB-835B3A4C44F5}">
      <dgm:prSet/>
      <dgm:spPr/>
      <dgm:t>
        <a:bodyPr/>
        <a:lstStyle/>
        <a:p>
          <a:endParaRPr lang="en-US"/>
        </a:p>
      </dgm:t>
    </dgm:pt>
    <dgm:pt modelId="{9027CAEA-757F-457D-B829-38B0EE52CE5A}" type="sibTrans" cxnId="{58FAA66D-370F-424A-AAFB-835B3A4C44F5}">
      <dgm:prSet/>
      <dgm:spPr/>
      <dgm:t>
        <a:bodyPr/>
        <a:lstStyle/>
        <a:p>
          <a:endParaRPr lang="en-US"/>
        </a:p>
      </dgm:t>
    </dgm:pt>
    <dgm:pt modelId="{B873EBFA-5E51-4E92-A266-F6723540A24A}">
      <dgm:prSet/>
      <dgm:spPr/>
      <dgm:t>
        <a:bodyPr/>
        <a:lstStyle/>
        <a:p>
          <a:r>
            <a:rPr lang="en-GB"/>
            <a:t>Claims Inflation</a:t>
          </a:r>
          <a:endParaRPr lang="en-US"/>
        </a:p>
      </dgm:t>
    </dgm:pt>
    <dgm:pt modelId="{C7223B73-7A34-4CD0-BDF5-80CD71A71E5C}" type="parTrans" cxnId="{A9D9651F-BA3E-4865-8E58-6D4EADC6FC3B}">
      <dgm:prSet/>
      <dgm:spPr/>
      <dgm:t>
        <a:bodyPr/>
        <a:lstStyle/>
        <a:p>
          <a:endParaRPr lang="en-US"/>
        </a:p>
      </dgm:t>
    </dgm:pt>
    <dgm:pt modelId="{43248AB4-4EAB-4DA2-B6EF-816EE04FA3DE}" type="sibTrans" cxnId="{A9D9651F-BA3E-4865-8E58-6D4EADC6FC3B}">
      <dgm:prSet/>
      <dgm:spPr/>
      <dgm:t>
        <a:bodyPr/>
        <a:lstStyle/>
        <a:p>
          <a:endParaRPr lang="en-US"/>
        </a:p>
      </dgm:t>
    </dgm:pt>
    <dgm:pt modelId="{7436340B-76C2-470C-AB2E-A2ABE370BCB6}">
      <dgm:prSet/>
      <dgm:spPr/>
      <dgm:t>
        <a:bodyPr/>
        <a:lstStyle/>
        <a:p>
          <a:r>
            <a:rPr lang="en-GB" dirty="0"/>
            <a:t>Technology &amp; Climate</a:t>
          </a:r>
          <a:endParaRPr lang="en-US" dirty="0"/>
        </a:p>
      </dgm:t>
    </dgm:pt>
    <dgm:pt modelId="{C9032751-1082-4E9A-8A94-A572F0286695}" type="parTrans" cxnId="{62BCDB26-241B-4827-8449-4FBED9C6099E}">
      <dgm:prSet/>
      <dgm:spPr/>
      <dgm:t>
        <a:bodyPr/>
        <a:lstStyle/>
        <a:p>
          <a:endParaRPr lang="en-US"/>
        </a:p>
      </dgm:t>
    </dgm:pt>
    <dgm:pt modelId="{CC2C14B5-123F-4D06-956F-3187DC055A4B}" type="sibTrans" cxnId="{62BCDB26-241B-4827-8449-4FBED9C6099E}">
      <dgm:prSet/>
      <dgm:spPr/>
      <dgm:t>
        <a:bodyPr/>
        <a:lstStyle/>
        <a:p>
          <a:endParaRPr lang="en-US"/>
        </a:p>
      </dgm:t>
    </dgm:pt>
    <dgm:pt modelId="{D3DED0CE-3448-4005-B980-B447A0D4A913}">
      <dgm:prSet/>
      <dgm:spPr/>
      <dgm:t>
        <a:bodyPr/>
        <a:lstStyle/>
        <a:p>
          <a:r>
            <a:rPr lang="en-GB"/>
            <a:t>COVID-19</a:t>
          </a:r>
          <a:endParaRPr lang="en-US"/>
        </a:p>
      </dgm:t>
    </dgm:pt>
    <dgm:pt modelId="{74F4B2DF-91AC-4791-B0EC-779122675839}" type="parTrans" cxnId="{4745511D-A56E-4FF8-A84B-B51D5E402E69}">
      <dgm:prSet/>
      <dgm:spPr/>
      <dgm:t>
        <a:bodyPr/>
        <a:lstStyle/>
        <a:p>
          <a:endParaRPr lang="en-US"/>
        </a:p>
      </dgm:t>
    </dgm:pt>
    <dgm:pt modelId="{BD2BF043-6A78-4CE5-B15F-A2E4A9B88506}" type="sibTrans" cxnId="{4745511D-A56E-4FF8-A84B-B51D5E402E69}">
      <dgm:prSet/>
      <dgm:spPr/>
      <dgm:t>
        <a:bodyPr/>
        <a:lstStyle/>
        <a:p>
          <a:endParaRPr lang="en-US"/>
        </a:p>
      </dgm:t>
    </dgm:pt>
    <dgm:pt modelId="{BABED367-1B03-43C2-8BDA-EC0052999E35}" type="pres">
      <dgm:prSet presAssocID="{E6788E45-E1D8-43BD-B84D-C7E2C6E52A28}" presName="Name0" presStyleCnt="0">
        <dgm:presLayoutVars>
          <dgm:dir/>
          <dgm:animLvl val="lvl"/>
          <dgm:resizeHandles val="exact"/>
        </dgm:presLayoutVars>
      </dgm:prSet>
      <dgm:spPr/>
    </dgm:pt>
    <dgm:pt modelId="{D1F92E80-1ECE-4B41-AAF0-958952469335}" type="pres">
      <dgm:prSet presAssocID="{C48D7D00-7F4E-49E9-88AF-647C41D3AF0B}" presName="linNode" presStyleCnt="0"/>
      <dgm:spPr/>
    </dgm:pt>
    <dgm:pt modelId="{235EB288-BE6E-49AB-89A7-37FEF19BB9C0}" type="pres">
      <dgm:prSet presAssocID="{C48D7D00-7F4E-49E9-88AF-647C41D3AF0B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3DD0D827-0DB9-4A3D-A817-286877558E07}" type="pres">
      <dgm:prSet presAssocID="{9027CAEA-757F-457D-B829-38B0EE52CE5A}" presName="sp" presStyleCnt="0"/>
      <dgm:spPr/>
    </dgm:pt>
    <dgm:pt modelId="{9DA228C9-30CE-44EE-8105-4605BCCF983A}" type="pres">
      <dgm:prSet presAssocID="{B873EBFA-5E51-4E92-A266-F6723540A24A}" presName="linNode" presStyleCnt="0"/>
      <dgm:spPr/>
    </dgm:pt>
    <dgm:pt modelId="{22A89F6D-E7CB-4063-B9ED-DA7EC33FFA5F}" type="pres">
      <dgm:prSet presAssocID="{B873EBFA-5E51-4E92-A266-F6723540A24A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6283D26B-6F73-47DD-BC64-E618FD21CBB8}" type="pres">
      <dgm:prSet presAssocID="{43248AB4-4EAB-4DA2-B6EF-816EE04FA3DE}" presName="sp" presStyleCnt="0"/>
      <dgm:spPr/>
    </dgm:pt>
    <dgm:pt modelId="{F644EACB-1DB9-4E6C-977D-4A3DD782D965}" type="pres">
      <dgm:prSet presAssocID="{7436340B-76C2-470C-AB2E-A2ABE370BCB6}" presName="linNode" presStyleCnt="0"/>
      <dgm:spPr/>
    </dgm:pt>
    <dgm:pt modelId="{34A82AA2-8C61-41B6-99AB-6374B1A4F536}" type="pres">
      <dgm:prSet presAssocID="{7436340B-76C2-470C-AB2E-A2ABE370BCB6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E01183A-3B7E-491E-AC44-D95BA36DA007}" type="pres">
      <dgm:prSet presAssocID="{CC2C14B5-123F-4D06-956F-3187DC055A4B}" presName="sp" presStyleCnt="0"/>
      <dgm:spPr/>
    </dgm:pt>
    <dgm:pt modelId="{1E458DB1-1089-4A7E-AE5D-6C8FA0841FDC}" type="pres">
      <dgm:prSet presAssocID="{D3DED0CE-3448-4005-B980-B447A0D4A913}" presName="linNode" presStyleCnt="0"/>
      <dgm:spPr/>
    </dgm:pt>
    <dgm:pt modelId="{30E5B686-C89C-4E85-8ED1-01DEE4BD122E}" type="pres">
      <dgm:prSet presAssocID="{D3DED0CE-3448-4005-B980-B447A0D4A913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19E46B0D-FAFB-4BAE-921C-027F96E8014D}" type="presOf" srcId="{C48D7D00-7F4E-49E9-88AF-647C41D3AF0B}" destId="{235EB288-BE6E-49AB-89A7-37FEF19BB9C0}" srcOrd="0" destOrd="0" presId="urn:microsoft.com/office/officeart/2005/8/layout/vList5"/>
    <dgm:cxn modelId="{4745511D-A56E-4FF8-A84B-B51D5E402E69}" srcId="{E6788E45-E1D8-43BD-B84D-C7E2C6E52A28}" destId="{D3DED0CE-3448-4005-B980-B447A0D4A913}" srcOrd="3" destOrd="0" parTransId="{74F4B2DF-91AC-4791-B0EC-779122675839}" sibTransId="{BD2BF043-6A78-4CE5-B15F-A2E4A9B88506}"/>
    <dgm:cxn modelId="{A9D9651F-BA3E-4865-8E58-6D4EADC6FC3B}" srcId="{E6788E45-E1D8-43BD-B84D-C7E2C6E52A28}" destId="{B873EBFA-5E51-4E92-A266-F6723540A24A}" srcOrd="1" destOrd="0" parTransId="{C7223B73-7A34-4CD0-BDF5-80CD71A71E5C}" sibTransId="{43248AB4-4EAB-4DA2-B6EF-816EE04FA3DE}"/>
    <dgm:cxn modelId="{62BCDB26-241B-4827-8449-4FBED9C6099E}" srcId="{E6788E45-E1D8-43BD-B84D-C7E2C6E52A28}" destId="{7436340B-76C2-470C-AB2E-A2ABE370BCB6}" srcOrd="2" destOrd="0" parTransId="{C9032751-1082-4E9A-8A94-A572F0286695}" sibTransId="{CC2C14B5-123F-4D06-956F-3187DC055A4B}"/>
    <dgm:cxn modelId="{58FAA66D-370F-424A-AAFB-835B3A4C44F5}" srcId="{E6788E45-E1D8-43BD-B84D-C7E2C6E52A28}" destId="{C48D7D00-7F4E-49E9-88AF-647C41D3AF0B}" srcOrd="0" destOrd="0" parTransId="{97381809-BC43-448F-99D8-6AAC89D9B961}" sibTransId="{9027CAEA-757F-457D-B829-38B0EE52CE5A}"/>
    <dgm:cxn modelId="{264D065A-4304-4D1D-A4B3-4B35EA5B2BFB}" type="presOf" srcId="{B873EBFA-5E51-4E92-A266-F6723540A24A}" destId="{22A89F6D-E7CB-4063-B9ED-DA7EC33FFA5F}" srcOrd="0" destOrd="0" presId="urn:microsoft.com/office/officeart/2005/8/layout/vList5"/>
    <dgm:cxn modelId="{6FE369D1-B180-459B-983D-3DA35EF593F6}" type="presOf" srcId="{7436340B-76C2-470C-AB2E-A2ABE370BCB6}" destId="{34A82AA2-8C61-41B6-99AB-6374B1A4F536}" srcOrd="0" destOrd="0" presId="urn:microsoft.com/office/officeart/2005/8/layout/vList5"/>
    <dgm:cxn modelId="{2F3665D7-0BD2-459E-A1C8-71E74C4E6C4E}" type="presOf" srcId="{E6788E45-E1D8-43BD-B84D-C7E2C6E52A28}" destId="{BABED367-1B03-43C2-8BDA-EC0052999E35}" srcOrd="0" destOrd="0" presId="urn:microsoft.com/office/officeart/2005/8/layout/vList5"/>
    <dgm:cxn modelId="{108E0FEF-3B36-4544-8B86-18A133673D2D}" type="presOf" srcId="{D3DED0CE-3448-4005-B980-B447A0D4A913}" destId="{30E5B686-C89C-4E85-8ED1-01DEE4BD122E}" srcOrd="0" destOrd="0" presId="urn:microsoft.com/office/officeart/2005/8/layout/vList5"/>
    <dgm:cxn modelId="{6A18D52E-EFD5-4144-AA9A-A791F65FA2D1}" type="presParOf" srcId="{BABED367-1B03-43C2-8BDA-EC0052999E35}" destId="{D1F92E80-1ECE-4B41-AAF0-958952469335}" srcOrd="0" destOrd="0" presId="urn:microsoft.com/office/officeart/2005/8/layout/vList5"/>
    <dgm:cxn modelId="{AF6FFA67-B9B9-4625-8DC7-236E4FD7715B}" type="presParOf" srcId="{D1F92E80-1ECE-4B41-AAF0-958952469335}" destId="{235EB288-BE6E-49AB-89A7-37FEF19BB9C0}" srcOrd="0" destOrd="0" presId="urn:microsoft.com/office/officeart/2005/8/layout/vList5"/>
    <dgm:cxn modelId="{5DFF0DA7-EF30-4071-8F13-993321A789DD}" type="presParOf" srcId="{BABED367-1B03-43C2-8BDA-EC0052999E35}" destId="{3DD0D827-0DB9-4A3D-A817-286877558E07}" srcOrd="1" destOrd="0" presId="urn:microsoft.com/office/officeart/2005/8/layout/vList5"/>
    <dgm:cxn modelId="{1D6BED36-80EF-4A61-8B03-2302326EED25}" type="presParOf" srcId="{BABED367-1B03-43C2-8BDA-EC0052999E35}" destId="{9DA228C9-30CE-44EE-8105-4605BCCF983A}" srcOrd="2" destOrd="0" presId="urn:microsoft.com/office/officeart/2005/8/layout/vList5"/>
    <dgm:cxn modelId="{97DEC3AF-ED69-4D35-95A6-121B68A334D2}" type="presParOf" srcId="{9DA228C9-30CE-44EE-8105-4605BCCF983A}" destId="{22A89F6D-E7CB-4063-B9ED-DA7EC33FFA5F}" srcOrd="0" destOrd="0" presId="urn:microsoft.com/office/officeart/2005/8/layout/vList5"/>
    <dgm:cxn modelId="{58A27383-7DF9-40F4-8DBE-B45AF1F6D7A3}" type="presParOf" srcId="{BABED367-1B03-43C2-8BDA-EC0052999E35}" destId="{6283D26B-6F73-47DD-BC64-E618FD21CBB8}" srcOrd="3" destOrd="0" presId="urn:microsoft.com/office/officeart/2005/8/layout/vList5"/>
    <dgm:cxn modelId="{DC12ECEF-1DF9-4CF2-9319-C404B6484272}" type="presParOf" srcId="{BABED367-1B03-43C2-8BDA-EC0052999E35}" destId="{F644EACB-1DB9-4E6C-977D-4A3DD782D965}" srcOrd="4" destOrd="0" presId="urn:microsoft.com/office/officeart/2005/8/layout/vList5"/>
    <dgm:cxn modelId="{A8EF9502-E47C-468F-873E-4677A8B3CE1D}" type="presParOf" srcId="{F644EACB-1DB9-4E6C-977D-4A3DD782D965}" destId="{34A82AA2-8C61-41B6-99AB-6374B1A4F536}" srcOrd="0" destOrd="0" presId="urn:microsoft.com/office/officeart/2005/8/layout/vList5"/>
    <dgm:cxn modelId="{723FA043-3350-40E9-9D43-1B8BF2E06684}" type="presParOf" srcId="{BABED367-1B03-43C2-8BDA-EC0052999E35}" destId="{EE01183A-3B7E-491E-AC44-D95BA36DA007}" srcOrd="5" destOrd="0" presId="urn:microsoft.com/office/officeart/2005/8/layout/vList5"/>
    <dgm:cxn modelId="{815F1BCE-E95B-4127-BE2D-2900FD1517CE}" type="presParOf" srcId="{BABED367-1B03-43C2-8BDA-EC0052999E35}" destId="{1E458DB1-1089-4A7E-AE5D-6C8FA0841FDC}" srcOrd="6" destOrd="0" presId="urn:microsoft.com/office/officeart/2005/8/layout/vList5"/>
    <dgm:cxn modelId="{A194290A-926C-47D0-9955-F844A4A1D63F}" type="presParOf" srcId="{1E458DB1-1089-4A7E-AE5D-6C8FA0841FDC}" destId="{30E5B686-C89C-4E85-8ED1-01DEE4BD122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2D2D5D-3644-4D92-9701-63272B9DA20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135810-A84A-41F8-890D-8FED812E7854}">
      <dgm:prSet/>
      <dgm:spPr/>
      <dgm:t>
        <a:bodyPr/>
        <a:lstStyle/>
        <a:p>
          <a:r>
            <a:rPr lang="en-US"/>
            <a:t>Ogden Effect</a:t>
          </a:r>
        </a:p>
      </dgm:t>
    </dgm:pt>
    <dgm:pt modelId="{8103381E-7494-4F99-9EEE-117F60F37E30}" type="parTrans" cxnId="{A0347973-2FE7-4C72-97BF-C98CD2D72364}">
      <dgm:prSet/>
      <dgm:spPr/>
      <dgm:t>
        <a:bodyPr/>
        <a:lstStyle/>
        <a:p>
          <a:endParaRPr lang="en-US"/>
        </a:p>
      </dgm:t>
    </dgm:pt>
    <dgm:pt modelId="{898B8F5A-D0EF-4D06-91DD-745FFFE2BC03}" type="sibTrans" cxnId="{A0347973-2FE7-4C72-97BF-C98CD2D72364}">
      <dgm:prSet/>
      <dgm:spPr/>
      <dgm:t>
        <a:bodyPr/>
        <a:lstStyle/>
        <a:p>
          <a:endParaRPr lang="en-US"/>
        </a:p>
      </dgm:t>
    </dgm:pt>
    <dgm:pt modelId="{40D522E5-71AE-4298-9B91-D33E6705FF54}">
      <dgm:prSet/>
      <dgm:spPr/>
      <dgm:t>
        <a:bodyPr/>
        <a:lstStyle/>
        <a:p>
          <a:r>
            <a:rPr lang="en-US"/>
            <a:t>CLA Savings</a:t>
          </a:r>
        </a:p>
      </dgm:t>
    </dgm:pt>
    <dgm:pt modelId="{7F6A344E-F714-4B9A-B2FC-C3D34E1345E7}" type="parTrans" cxnId="{9A7CFE9D-2545-4DA4-B2AE-8A5E78D687E8}">
      <dgm:prSet/>
      <dgm:spPr/>
      <dgm:t>
        <a:bodyPr/>
        <a:lstStyle/>
        <a:p>
          <a:endParaRPr lang="en-US"/>
        </a:p>
      </dgm:t>
    </dgm:pt>
    <dgm:pt modelId="{4A9D4F74-B57E-4AC7-A4C5-30035214D5A5}" type="sibTrans" cxnId="{9A7CFE9D-2545-4DA4-B2AE-8A5E78D687E8}">
      <dgm:prSet/>
      <dgm:spPr/>
      <dgm:t>
        <a:bodyPr/>
        <a:lstStyle/>
        <a:p>
          <a:endParaRPr lang="en-US"/>
        </a:p>
      </dgm:t>
    </dgm:pt>
    <dgm:pt modelId="{7D568781-0BF7-46BC-8510-287135E8FBE7}">
      <dgm:prSet/>
      <dgm:spPr/>
      <dgm:t>
        <a:bodyPr/>
        <a:lstStyle/>
        <a:p>
          <a:r>
            <a:rPr lang="en-US" dirty="0"/>
            <a:t>Report to FCA by October 2023</a:t>
          </a:r>
        </a:p>
      </dgm:t>
    </dgm:pt>
    <dgm:pt modelId="{D241DADA-9E00-4415-A55A-8E4FABC3892D}" type="parTrans" cxnId="{471F0E4C-52D2-47E4-A43A-D7932834B9BF}">
      <dgm:prSet/>
      <dgm:spPr/>
      <dgm:t>
        <a:bodyPr/>
        <a:lstStyle/>
        <a:p>
          <a:endParaRPr lang="en-US"/>
        </a:p>
      </dgm:t>
    </dgm:pt>
    <dgm:pt modelId="{0CA81490-45D3-4AA7-B957-CAF6E086B050}" type="sibTrans" cxnId="{471F0E4C-52D2-47E4-A43A-D7932834B9BF}">
      <dgm:prSet/>
      <dgm:spPr/>
      <dgm:t>
        <a:bodyPr/>
        <a:lstStyle/>
        <a:p>
          <a:endParaRPr lang="en-US"/>
        </a:p>
      </dgm:t>
    </dgm:pt>
    <dgm:pt modelId="{5E371D2F-C8F2-4F77-BBE2-A71A224027A8}">
      <dgm:prSet/>
      <dgm:spPr/>
      <dgm:t>
        <a:bodyPr/>
        <a:lstStyle/>
        <a:p>
          <a:r>
            <a:rPr lang="en-US"/>
            <a:t>LEI Sales Opportunities</a:t>
          </a:r>
        </a:p>
      </dgm:t>
    </dgm:pt>
    <dgm:pt modelId="{D1D9F363-763E-47AF-ABE4-0A3FB0EF0546}" type="parTrans" cxnId="{3DBC0FF6-C2E7-4AE5-A116-A7B8E0CA6988}">
      <dgm:prSet/>
      <dgm:spPr/>
      <dgm:t>
        <a:bodyPr/>
        <a:lstStyle/>
        <a:p>
          <a:endParaRPr lang="en-US"/>
        </a:p>
      </dgm:t>
    </dgm:pt>
    <dgm:pt modelId="{9EB819D0-3F99-4F57-88D0-D596ABA6CBB7}" type="sibTrans" cxnId="{3DBC0FF6-C2E7-4AE5-A116-A7B8E0CA6988}">
      <dgm:prSet/>
      <dgm:spPr/>
      <dgm:t>
        <a:bodyPr/>
        <a:lstStyle/>
        <a:p>
          <a:endParaRPr lang="en-US"/>
        </a:p>
      </dgm:t>
    </dgm:pt>
    <dgm:pt modelId="{BFBBD086-B2C4-4F00-9A40-D7DC085CB9F8}" type="pres">
      <dgm:prSet presAssocID="{EC2D2D5D-3644-4D92-9701-63272B9DA2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684F1D0-261F-43E2-B889-675DCCF063E4}" type="pres">
      <dgm:prSet presAssocID="{C1135810-A84A-41F8-890D-8FED812E7854}" presName="hierRoot1" presStyleCnt="0"/>
      <dgm:spPr/>
    </dgm:pt>
    <dgm:pt modelId="{F81DA977-D020-4BEE-9477-E2C7440B1DA9}" type="pres">
      <dgm:prSet presAssocID="{C1135810-A84A-41F8-890D-8FED812E7854}" presName="composite" presStyleCnt="0"/>
      <dgm:spPr/>
    </dgm:pt>
    <dgm:pt modelId="{46BB771E-B575-43DA-8724-088235904428}" type="pres">
      <dgm:prSet presAssocID="{C1135810-A84A-41F8-890D-8FED812E7854}" presName="background" presStyleLbl="node0" presStyleIdx="0" presStyleCnt="4"/>
      <dgm:spPr/>
    </dgm:pt>
    <dgm:pt modelId="{3F318155-6E34-415A-A834-DC7C0F6E58BA}" type="pres">
      <dgm:prSet presAssocID="{C1135810-A84A-41F8-890D-8FED812E7854}" presName="text" presStyleLbl="fgAcc0" presStyleIdx="0" presStyleCnt="4">
        <dgm:presLayoutVars>
          <dgm:chPref val="3"/>
        </dgm:presLayoutVars>
      </dgm:prSet>
      <dgm:spPr/>
    </dgm:pt>
    <dgm:pt modelId="{8474CC6C-21FE-499C-8A54-E9C2397BAB1F}" type="pres">
      <dgm:prSet presAssocID="{C1135810-A84A-41F8-890D-8FED812E7854}" presName="hierChild2" presStyleCnt="0"/>
      <dgm:spPr/>
    </dgm:pt>
    <dgm:pt modelId="{4BA3C4F8-2C4A-4147-8265-E4B2A70284E5}" type="pres">
      <dgm:prSet presAssocID="{40D522E5-71AE-4298-9B91-D33E6705FF54}" presName="hierRoot1" presStyleCnt="0"/>
      <dgm:spPr/>
    </dgm:pt>
    <dgm:pt modelId="{7F82F5D2-8893-422D-9128-9F32B3AF6881}" type="pres">
      <dgm:prSet presAssocID="{40D522E5-71AE-4298-9B91-D33E6705FF54}" presName="composite" presStyleCnt="0"/>
      <dgm:spPr/>
    </dgm:pt>
    <dgm:pt modelId="{A230DD96-0DBC-4078-B3D1-305E9F941EA5}" type="pres">
      <dgm:prSet presAssocID="{40D522E5-71AE-4298-9B91-D33E6705FF54}" presName="background" presStyleLbl="node0" presStyleIdx="1" presStyleCnt="4"/>
      <dgm:spPr/>
    </dgm:pt>
    <dgm:pt modelId="{65691E48-90F5-48FA-B32C-21A93F470765}" type="pres">
      <dgm:prSet presAssocID="{40D522E5-71AE-4298-9B91-D33E6705FF54}" presName="text" presStyleLbl="fgAcc0" presStyleIdx="1" presStyleCnt="4">
        <dgm:presLayoutVars>
          <dgm:chPref val="3"/>
        </dgm:presLayoutVars>
      </dgm:prSet>
      <dgm:spPr/>
    </dgm:pt>
    <dgm:pt modelId="{355AD6D4-30C2-4BD1-9402-EC229BBDB66E}" type="pres">
      <dgm:prSet presAssocID="{40D522E5-71AE-4298-9B91-D33E6705FF54}" presName="hierChild2" presStyleCnt="0"/>
      <dgm:spPr/>
    </dgm:pt>
    <dgm:pt modelId="{0449BCD0-081E-45C2-97F2-79908B8BDD85}" type="pres">
      <dgm:prSet presAssocID="{7D568781-0BF7-46BC-8510-287135E8FBE7}" presName="hierRoot1" presStyleCnt="0"/>
      <dgm:spPr/>
    </dgm:pt>
    <dgm:pt modelId="{97CE9212-F070-40FA-9508-BD181802B2B9}" type="pres">
      <dgm:prSet presAssocID="{7D568781-0BF7-46BC-8510-287135E8FBE7}" presName="composite" presStyleCnt="0"/>
      <dgm:spPr/>
    </dgm:pt>
    <dgm:pt modelId="{0A9B0D41-D6CD-4F97-B3A1-68EAAE426DA2}" type="pres">
      <dgm:prSet presAssocID="{7D568781-0BF7-46BC-8510-287135E8FBE7}" presName="background" presStyleLbl="node0" presStyleIdx="2" presStyleCnt="4"/>
      <dgm:spPr/>
    </dgm:pt>
    <dgm:pt modelId="{76723DF1-D08C-4E9E-B4B0-260A779F058E}" type="pres">
      <dgm:prSet presAssocID="{7D568781-0BF7-46BC-8510-287135E8FBE7}" presName="text" presStyleLbl="fgAcc0" presStyleIdx="2" presStyleCnt="4">
        <dgm:presLayoutVars>
          <dgm:chPref val="3"/>
        </dgm:presLayoutVars>
      </dgm:prSet>
      <dgm:spPr/>
    </dgm:pt>
    <dgm:pt modelId="{2D006541-A31A-43E3-B40E-4C3D381F9BE4}" type="pres">
      <dgm:prSet presAssocID="{7D568781-0BF7-46BC-8510-287135E8FBE7}" presName="hierChild2" presStyleCnt="0"/>
      <dgm:spPr/>
    </dgm:pt>
    <dgm:pt modelId="{A84DB48F-743E-4D4C-BCED-137CFF532CEA}" type="pres">
      <dgm:prSet presAssocID="{5E371D2F-C8F2-4F77-BBE2-A71A224027A8}" presName="hierRoot1" presStyleCnt="0"/>
      <dgm:spPr/>
    </dgm:pt>
    <dgm:pt modelId="{1CAD0DB0-0C6A-4143-B616-80B9E8B6DD51}" type="pres">
      <dgm:prSet presAssocID="{5E371D2F-C8F2-4F77-BBE2-A71A224027A8}" presName="composite" presStyleCnt="0"/>
      <dgm:spPr/>
    </dgm:pt>
    <dgm:pt modelId="{1E194110-1A05-4EA2-A78C-6F7AC3610C58}" type="pres">
      <dgm:prSet presAssocID="{5E371D2F-C8F2-4F77-BBE2-A71A224027A8}" presName="background" presStyleLbl="node0" presStyleIdx="3" presStyleCnt="4"/>
      <dgm:spPr/>
    </dgm:pt>
    <dgm:pt modelId="{64CE7F83-A8AB-4F2C-B93F-FFABA90CE210}" type="pres">
      <dgm:prSet presAssocID="{5E371D2F-C8F2-4F77-BBE2-A71A224027A8}" presName="text" presStyleLbl="fgAcc0" presStyleIdx="3" presStyleCnt="4">
        <dgm:presLayoutVars>
          <dgm:chPref val="3"/>
        </dgm:presLayoutVars>
      </dgm:prSet>
      <dgm:spPr/>
    </dgm:pt>
    <dgm:pt modelId="{EDC3ECC4-EDC7-454D-B0CF-DE1C866B96D3}" type="pres">
      <dgm:prSet presAssocID="{5E371D2F-C8F2-4F77-BBE2-A71A224027A8}" presName="hierChild2" presStyleCnt="0"/>
      <dgm:spPr/>
    </dgm:pt>
  </dgm:ptLst>
  <dgm:cxnLst>
    <dgm:cxn modelId="{E28D4844-8713-4630-9B0D-3788D165FD65}" type="presOf" srcId="{7D568781-0BF7-46BC-8510-287135E8FBE7}" destId="{76723DF1-D08C-4E9E-B4B0-260A779F058E}" srcOrd="0" destOrd="0" presId="urn:microsoft.com/office/officeart/2005/8/layout/hierarchy1"/>
    <dgm:cxn modelId="{471F0E4C-52D2-47E4-A43A-D7932834B9BF}" srcId="{EC2D2D5D-3644-4D92-9701-63272B9DA20B}" destId="{7D568781-0BF7-46BC-8510-287135E8FBE7}" srcOrd="2" destOrd="0" parTransId="{D241DADA-9E00-4415-A55A-8E4FABC3892D}" sibTransId="{0CA81490-45D3-4AA7-B957-CAF6E086B050}"/>
    <dgm:cxn modelId="{A0347973-2FE7-4C72-97BF-C98CD2D72364}" srcId="{EC2D2D5D-3644-4D92-9701-63272B9DA20B}" destId="{C1135810-A84A-41F8-890D-8FED812E7854}" srcOrd="0" destOrd="0" parTransId="{8103381E-7494-4F99-9EEE-117F60F37E30}" sibTransId="{898B8F5A-D0EF-4D06-91DD-745FFFE2BC03}"/>
    <dgm:cxn modelId="{680D4D87-5F6E-4C20-AEE1-99ACA68F3CA3}" type="presOf" srcId="{40D522E5-71AE-4298-9B91-D33E6705FF54}" destId="{65691E48-90F5-48FA-B32C-21A93F470765}" srcOrd="0" destOrd="0" presId="urn:microsoft.com/office/officeart/2005/8/layout/hierarchy1"/>
    <dgm:cxn modelId="{9A7CFE9D-2545-4DA4-B2AE-8A5E78D687E8}" srcId="{EC2D2D5D-3644-4D92-9701-63272B9DA20B}" destId="{40D522E5-71AE-4298-9B91-D33E6705FF54}" srcOrd="1" destOrd="0" parTransId="{7F6A344E-F714-4B9A-B2FC-C3D34E1345E7}" sibTransId="{4A9D4F74-B57E-4AC7-A4C5-30035214D5A5}"/>
    <dgm:cxn modelId="{58F0EAB4-E879-4694-9E8D-94BCC07B3958}" type="presOf" srcId="{5E371D2F-C8F2-4F77-BBE2-A71A224027A8}" destId="{64CE7F83-A8AB-4F2C-B93F-FFABA90CE210}" srcOrd="0" destOrd="0" presId="urn:microsoft.com/office/officeart/2005/8/layout/hierarchy1"/>
    <dgm:cxn modelId="{C93C99DD-91A1-4FDF-9D9F-0FB6F8756E23}" type="presOf" srcId="{EC2D2D5D-3644-4D92-9701-63272B9DA20B}" destId="{BFBBD086-B2C4-4F00-9A40-D7DC085CB9F8}" srcOrd="0" destOrd="0" presId="urn:microsoft.com/office/officeart/2005/8/layout/hierarchy1"/>
    <dgm:cxn modelId="{3DBC0FF6-C2E7-4AE5-A116-A7B8E0CA6988}" srcId="{EC2D2D5D-3644-4D92-9701-63272B9DA20B}" destId="{5E371D2F-C8F2-4F77-BBE2-A71A224027A8}" srcOrd="3" destOrd="0" parTransId="{D1D9F363-763E-47AF-ABE4-0A3FB0EF0546}" sibTransId="{9EB819D0-3F99-4F57-88D0-D596ABA6CBB7}"/>
    <dgm:cxn modelId="{6EA0B3FC-9E38-4890-BA61-430D31F671A6}" type="presOf" srcId="{C1135810-A84A-41F8-890D-8FED812E7854}" destId="{3F318155-6E34-415A-A834-DC7C0F6E58BA}" srcOrd="0" destOrd="0" presId="urn:microsoft.com/office/officeart/2005/8/layout/hierarchy1"/>
    <dgm:cxn modelId="{590E58BA-8326-4C00-B927-C53C1842197C}" type="presParOf" srcId="{BFBBD086-B2C4-4F00-9A40-D7DC085CB9F8}" destId="{7684F1D0-261F-43E2-B889-675DCCF063E4}" srcOrd="0" destOrd="0" presId="urn:microsoft.com/office/officeart/2005/8/layout/hierarchy1"/>
    <dgm:cxn modelId="{2B98F7C4-4027-4C0C-BA5F-1B3FCBD1B754}" type="presParOf" srcId="{7684F1D0-261F-43E2-B889-675DCCF063E4}" destId="{F81DA977-D020-4BEE-9477-E2C7440B1DA9}" srcOrd="0" destOrd="0" presId="urn:microsoft.com/office/officeart/2005/8/layout/hierarchy1"/>
    <dgm:cxn modelId="{1554D95D-FA40-4750-99DD-87CACD312743}" type="presParOf" srcId="{F81DA977-D020-4BEE-9477-E2C7440B1DA9}" destId="{46BB771E-B575-43DA-8724-088235904428}" srcOrd="0" destOrd="0" presId="urn:microsoft.com/office/officeart/2005/8/layout/hierarchy1"/>
    <dgm:cxn modelId="{6050AAC4-5230-4F41-80A3-07DA8061C0C9}" type="presParOf" srcId="{F81DA977-D020-4BEE-9477-E2C7440B1DA9}" destId="{3F318155-6E34-415A-A834-DC7C0F6E58BA}" srcOrd="1" destOrd="0" presId="urn:microsoft.com/office/officeart/2005/8/layout/hierarchy1"/>
    <dgm:cxn modelId="{698283F4-025D-4709-91CF-1A181534EAF8}" type="presParOf" srcId="{7684F1D0-261F-43E2-B889-675DCCF063E4}" destId="{8474CC6C-21FE-499C-8A54-E9C2397BAB1F}" srcOrd="1" destOrd="0" presId="urn:microsoft.com/office/officeart/2005/8/layout/hierarchy1"/>
    <dgm:cxn modelId="{B520D65C-ED5D-4A36-8D10-853E7377437F}" type="presParOf" srcId="{BFBBD086-B2C4-4F00-9A40-D7DC085CB9F8}" destId="{4BA3C4F8-2C4A-4147-8265-E4B2A70284E5}" srcOrd="1" destOrd="0" presId="urn:microsoft.com/office/officeart/2005/8/layout/hierarchy1"/>
    <dgm:cxn modelId="{B0A12108-19F8-4B72-8085-F0E77FBBC5F4}" type="presParOf" srcId="{4BA3C4F8-2C4A-4147-8265-E4B2A70284E5}" destId="{7F82F5D2-8893-422D-9128-9F32B3AF6881}" srcOrd="0" destOrd="0" presId="urn:microsoft.com/office/officeart/2005/8/layout/hierarchy1"/>
    <dgm:cxn modelId="{E6BCE7B1-E3DC-4B32-AF4B-CA5D48AA4F93}" type="presParOf" srcId="{7F82F5D2-8893-422D-9128-9F32B3AF6881}" destId="{A230DD96-0DBC-4078-B3D1-305E9F941EA5}" srcOrd="0" destOrd="0" presId="urn:microsoft.com/office/officeart/2005/8/layout/hierarchy1"/>
    <dgm:cxn modelId="{18D8EC67-C5CE-483C-8F59-5CB990A125FD}" type="presParOf" srcId="{7F82F5D2-8893-422D-9128-9F32B3AF6881}" destId="{65691E48-90F5-48FA-B32C-21A93F470765}" srcOrd="1" destOrd="0" presId="urn:microsoft.com/office/officeart/2005/8/layout/hierarchy1"/>
    <dgm:cxn modelId="{5B50BEAB-AAFE-4ECB-BF66-07C60896AFA0}" type="presParOf" srcId="{4BA3C4F8-2C4A-4147-8265-E4B2A70284E5}" destId="{355AD6D4-30C2-4BD1-9402-EC229BBDB66E}" srcOrd="1" destOrd="0" presId="urn:microsoft.com/office/officeart/2005/8/layout/hierarchy1"/>
    <dgm:cxn modelId="{29BCB7F0-7FBD-4BA0-9439-AC15110E0245}" type="presParOf" srcId="{BFBBD086-B2C4-4F00-9A40-D7DC085CB9F8}" destId="{0449BCD0-081E-45C2-97F2-79908B8BDD85}" srcOrd="2" destOrd="0" presId="urn:microsoft.com/office/officeart/2005/8/layout/hierarchy1"/>
    <dgm:cxn modelId="{AD222031-F994-4B14-A6F9-89AE0DDDFEDD}" type="presParOf" srcId="{0449BCD0-081E-45C2-97F2-79908B8BDD85}" destId="{97CE9212-F070-40FA-9508-BD181802B2B9}" srcOrd="0" destOrd="0" presId="urn:microsoft.com/office/officeart/2005/8/layout/hierarchy1"/>
    <dgm:cxn modelId="{4451F7F3-F53F-48D3-AA88-A8E1F99CFA73}" type="presParOf" srcId="{97CE9212-F070-40FA-9508-BD181802B2B9}" destId="{0A9B0D41-D6CD-4F97-B3A1-68EAAE426DA2}" srcOrd="0" destOrd="0" presId="urn:microsoft.com/office/officeart/2005/8/layout/hierarchy1"/>
    <dgm:cxn modelId="{78BE81E0-5E48-45CA-8E7C-59DB104BF233}" type="presParOf" srcId="{97CE9212-F070-40FA-9508-BD181802B2B9}" destId="{76723DF1-D08C-4E9E-B4B0-260A779F058E}" srcOrd="1" destOrd="0" presId="urn:microsoft.com/office/officeart/2005/8/layout/hierarchy1"/>
    <dgm:cxn modelId="{9E17BD08-5AEE-4B17-BB7B-D44FE31FA9BB}" type="presParOf" srcId="{0449BCD0-081E-45C2-97F2-79908B8BDD85}" destId="{2D006541-A31A-43E3-B40E-4C3D381F9BE4}" srcOrd="1" destOrd="0" presId="urn:microsoft.com/office/officeart/2005/8/layout/hierarchy1"/>
    <dgm:cxn modelId="{A1EE0132-4C00-4DE3-815C-E232EE81C81F}" type="presParOf" srcId="{BFBBD086-B2C4-4F00-9A40-D7DC085CB9F8}" destId="{A84DB48F-743E-4D4C-BCED-137CFF532CEA}" srcOrd="3" destOrd="0" presId="urn:microsoft.com/office/officeart/2005/8/layout/hierarchy1"/>
    <dgm:cxn modelId="{A367F4C1-E685-4D64-AB5E-8A7033FEB9EB}" type="presParOf" srcId="{A84DB48F-743E-4D4C-BCED-137CFF532CEA}" destId="{1CAD0DB0-0C6A-4143-B616-80B9E8B6DD51}" srcOrd="0" destOrd="0" presId="urn:microsoft.com/office/officeart/2005/8/layout/hierarchy1"/>
    <dgm:cxn modelId="{8E3D1F2A-4583-4B86-B017-8E414A3A5272}" type="presParOf" srcId="{1CAD0DB0-0C6A-4143-B616-80B9E8B6DD51}" destId="{1E194110-1A05-4EA2-A78C-6F7AC3610C58}" srcOrd="0" destOrd="0" presId="urn:microsoft.com/office/officeart/2005/8/layout/hierarchy1"/>
    <dgm:cxn modelId="{2DB1994E-F4A6-4A1A-99E2-FEB5D5CB363A}" type="presParOf" srcId="{1CAD0DB0-0C6A-4143-B616-80B9E8B6DD51}" destId="{64CE7F83-A8AB-4F2C-B93F-FFABA90CE210}" srcOrd="1" destOrd="0" presId="urn:microsoft.com/office/officeart/2005/8/layout/hierarchy1"/>
    <dgm:cxn modelId="{A31F3657-EC03-4BF5-A049-EC3FF7E5FF7B}" type="presParOf" srcId="{A84DB48F-743E-4D4C-BCED-137CFF532CEA}" destId="{EDC3ECC4-EDC7-454D-B0CF-DE1C866B96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8F141E-94CD-43F7-9939-13861B80F87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1B789F8-6446-4103-B953-881BCF265BD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Client communication</a:t>
          </a:r>
          <a:endParaRPr lang="en-US"/>
        </a:p>
      </dgm:t>
    </dgm:pt>
    <dgm:pt modelId="{EBED9A27-2347-4C9F-8C03-D3704C93FAD2}" type="parTrans" cxnId="{8A6847E2-EEEF-42BF-8343-EBC9B93DACD0}">
      <dgm:prSet/>
      <dgm:spPr/>
      <dgm:t>
        <a:bodyPr/>
        <a:lstStyle/>
        <a:p>
          <a:endParaRPr lang="en-US"/>
        </a:p>
      </dgm:t>
    </dgm:pt>
    <dgm:pt modelId="{448BCEE6-398B-4F30-88E3-D6538DB14F74}" type="sibTrans" cxnId="{8A6847E2-EEEF-42BF-8343-EBC9B93DACD0}">
      <dgm:prSet/>
      <dgm:spPr/>
      <dgm:t>
        <a:bodyPr/>
        <a:lstStyle/>
        <a:p>
          <a:endParaRPr lang="en-US"/>
        </a:p>
      </dgm:t>
    </dgm:pt>
    <dgm:pt modelId="{534FF8F5-CD26-432C-BF17-9892654A69A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Staff awareness &amp; training</a:t>
          </a:r>
          <a:endParaRPr lang="en-US"/>
        </a:p>
      </dgm:t>
    </dgm:pt>
    <dgm:pt modelId="{CBCFF958-0D30-4EAB-A271-A57473DE32ED}" type="parTrans" cxnId="{F13A418A-F472-45F4-8F64-E70CB65AB398}">
      <dgm:prSet/>
      <dgm:spPr/>
      <dgm:t>
        <a:bodyPr/>
        <a:lstStyle/>
        <a:p>
          <a:endParaRPr lang="en-US"/>
        </a:p>
      </dgm:t>
    </dgm:pt>
    <dgm:pt modelId="{35903564-A80E-4463-BDD6-C871EF46B927}" type="sibTrans" cxnId="{F13A418A-F472-45F4-8F64-E70CB65AB398}">
      <dgm:prSet/>
      <dgm:spPr/>
      <dgm:t>
        <a:bodyPr/>
        <a:lstStyle/>
        <a:p>
          <a:endParaRPr lang="en-US"/>
        </a:p>
      </dgm:t>
    </dgm:pt>
    <dgm:pt modelId="{440F3E32-A16E-4492-AAA5-21803A9B348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LEI Sales Opportunities</a:t>
          </a:r>
          <a:endParaRPr lang="en-US"/>
        </a:p>
      </dgm:t>
    </dgm:pt>
    <dgm:pt modelId="{8A3CBDFF-FED5-4F41-BBF1-15C9512A2881}" type="parTrans" cxnId="{2832F39E-5CF4-4D01-B58E-A19BD7AF017D}">
      <dgm:prSet/>
      <dgm:spPr/>
      <dgm:t>
        <a:bodyPr/>
        <a:lstStyle/>
        <a:p>
          <a:endParaRPr lang="en-US"/>
        </a:p>
      </dgm:t>
    </dgm:pt>
    <dgm:pt modelId="{9C7AA566-1B15-4D50-829B-45DA571F46D1}" type="sibTrans" cxnId="{2832F39E-5CF4-4D01-B58E-A19BD7AF017D}">
      <dgm:prSet/>
      <dgm:spPr/>
      <dgm:t>
        <a:bodyPr/>
        <a:lstStyle/>
        <a:p>
          <a:endParaRPr lang="en-US"/>
        </a:p>
      </dgm:t>
    </dgm:pt>
    <dgm:pt modelId="{507E02CA-8B1A-4A46-8206-94B8F79A67CA}" type="pres">
      <dgm:prSet presAssocID="{9A8F141E-94CD-43F7-9939-13861B80F877}" presName="root" presStyleCnt="0">
        <dgm:presLayoutVars>
          <dgm:dir/>
          <dgm:resizeHandles val="exact"/>
        </dgm:presLayoutVars>
      </dgm:prSet>
      <dgm:spPr/>
    </dgm:pt>
    <dgm:pt modelId="{A657500F-E6A1-490A-B4BC-DE6A11EC212D}" type="pres">
      <dgm:prSet presAssocID="{41B789F8-6446-4103-B953-881BCF265BDF}" presName="compNode" presStyleCnt="0"/>
      <dgm:spPr/>
    </dgm:pt>
    <dgm:pt modelId="{C01D91E6-FA14-47DA-B221-EA11DF4196E0}" type="pres">
      <dgm:prSet presAssocID="{41B789F8-6446-4103-B953-881BCF265BDF}" presName="iconBgRect" presStyleLbl="bgShp" presStyleIdx="0" presStyleCnt="3"/>
      <dgm:spPr/>
    </dgm:pt>
    <dgm:pt modelId="{227DA390-B578-4A14-88B2-528072A3F73F}" type="pres">
      <dgm:prSet presAssocID="{41B789F8-6446-4103-B953-881BCF265BD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0A773588-EA36-4A13-B72A-07E64CDA8090}" type="pres">
      <dgm:prSet presAssocID="{41B789F8-6446-4103-B953-881BCF265BDF}" presName="spaceRect" presStyleCnt="0"/>
      <dgm:spPr/>
    </dgm:pt>
    <dgm:pt modelId="{D9606AD3-F2BE-423D-A6A3-52ED6FF65700}" type="pres">
      <dgm:prSet presAssocID="{41B789F8-6446-4103-B953-881BCF265BDF}" presName="textRect" presStyleLbl="revTx" presStyleIdx="0" presStyleCnt="3">
        <dgm:presLayoutVars>
          <dgm:chMax val="1"/>
          <dgm:chPref val="1"/>
        </dgm:presLayoutVars>
      </dgm:prSet>
      <dgm:spPr/>
    </dgm:pt>
    <dgm:pt modelId="{7B6A0F5F-FAE5-4B54-B92C-DCA2228D49B2}" type="pres">
      <dgm:prSet presAssocID="{448BCEE6-398B-4F30-88E3-D6538DB14F74}" presName="sibTrans" presStyleCnt="0"/>
      <dgm:spPr/>
    </dgm:pt>
    <dgm:pt modelId="{561176B2-9F48-41CB-A618-9D679F616133}" type="pres">
      <dgm:prSet presAssocID="{534FF8F5-CD26-432C-BF17-9892654A69AB}" presName="compNode" presStyleCnt="0"/>
      <dgm:spPr/>
    </dgm:pt>
    <dgm:pt modelId="{8518E141-A2EB-4649-BF7D-796BA5C43F33}" type="pres">
      <dgm:prSet presAssocID="{534FF8F5-CD26-432C-BF17-9892654A69AB}" presName="iconBgRect" presStyleLbl="bgShp" presStyleIdx="1" presStyleCnt="3"/>
      <dgm:spPr/>
    </dgm:pt>
    <dgm:pt modelId="{2655914E-2966-4D31-A6FE-B8540E5B3E99}" type="pres">
      <dgm:prSet presAssocID="{534FF8F5-CD26-432C-BF17-9892654A69A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E6D21618-63DB-4526-A33F-3192321F9E11}" type="pres">
      <dgm:prSet presAssocID="{534FF8F5-CD26-432C-BF17-9892654A69AB}" presName="spaceRect" presStyleCnt="0"/>
      <dgm:spPr/>
    </dgm:pt>
    <dgm:pt modelId="{A4DB0459-CABD-4747-A0C9-B18E265D9CF3}" type="pres">
      <dgm:prSet presAssocID="{534FF8F5-CD26-432C-BF17-9892654A69AB}" presName="textRect" presStyleLbl="revTx" presStyleIdx="1" presStyleCnt="3">
        <dgm:presLayoutVars>
          <dgm:chMax val="1"/>
          <dgm:chPref val="1"/>
        </dgm:presLayoutVars>
      </dgm:prSet>
      <dgm:spPr/>
    </dgm:pt>
    <dgm:pt modelId="{CA71BE97-4C35-4412-8112-D22B249D2ABA}" type="pres">
      <dgm:prSet presAssocID="{35903564-A80E-4463-BDD6-C871EF46B927}" presName="sibTrans" presStyleCnt="0"/>
      <dgm:spPr/>
    </dgm:pt>
    <dgm:pt modelId="{A14CEB8F-6B04-4517-B2DF-8FDDA95D540F}" type="pres">
      <dgm:prSet presAssocID="{440F3E32-A16E-4492-AAA5-21803A9B3481}" presName="compNode" presStyleCnt="0"/>
      <dgm:spPr/>
    </dgm:pt>
    <dgm:pt modelId="{47EB4B56-8593-4B4B-93C8-7EC8AD7FE260}" type="pres">
      <dgm:prSet presAssocID="{440F3E32-A16E-4492-AAA5-21803A9B3481}" presName="iconBgRect" presStyleLbl="bgShp" presStyleIdx="2" presStyleCnt="3"/>
      <dgm:spPr/>
    </dgm:pt>
    <dgm:pt modelId="{4D38D2B8-AF42-4549-8C5E-D6C3EF333BB2}" type="pres">
      <dgm:prSet presAssocID="{440F3E32-A16E-4492-AAA5-21803A9B348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4DBD68D3-9C8D-42C7-BBCB-155F69579DE2}" type="pres">
      <dgm:prSet presAssocID="{440F3E32-A16E-4492-AAA5-21803A9B3481}" presName="spaceRect" presStyleCnt="0"/>
      <dgm:spPr/>
    </dgm:pt>
    <dgm:pt modelId="{AD9B763B-5679-46F2-A53E-06B3C4179C5B}" type="pres">
      <dgm:prSet presAssocID="{440F3E32-A16E-4492-AAA5-21803A9B348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C333919-9C0B-4209-A819-91657C35C41C}" type="presOf" srcId="{9A8F141E-94CD-43F7-9939-13861B80F877}" destId="{507E02CA-8B1A-4A46-8206-94B8F79A67CA}" srcOrd="0" destOrd="0" presId="urn:microsoft.com/office/officeart/2018/5/layout/IconCircleLabelList"/>
    <dgm:cxn modelId="{FBF55180-7597-444E-9722-55F14A69A9C5}" type="presOf" srcId="{41B789F8-6446-4103-B953-881BCF265BDF}" destId="{D9606AD3-F2BE-423D-A6A3-52ED6FF65700}" srcOrd="0" destOrd="0" presId="urn:microsoft.com/office/officeart/2018/5/layout/IconCircleLabelList"/>
    <dgm:cxn modelId="{F13A418A-F472-45F4-8F64-E70CB65AB398}" srcId="{9A8F141E-94CD-43F7-9939-13861B80F877}" destId="{534FF8F5-CD26-432C-BF17-9892654A69AB}" srcOrd="1" destOrd="0" parTransId="{CBCFF958-0D30-4EAB-A271-A57473DE32ED}" sibTransId="{35903564-A80E-4463-BDD6-C871EF46B927}"/>
    <dgm:cxn modelId="{9B71618D-ED74-434B-804D-1AD214FC91E4}" type="presOf" srcId="{440F3E32-A16E-4492-AAA5-21803A9B3481}" destId="{AD9B763B-5679-46F2-A53E-06B3C4179C5B}" srcOrd="0" destOrd="0" presId="urn:microsoft.com/office/officeart/2018/5/layout/IconCircleLabelList"/>
    <dgm:cxn modelId="{2832F39E-5CF4-4D01-B58E-A19BD7AF017D}" srcId="{9A8F141E-94CD-43F7-9939-13861B80F877}" destId="{440F3E32-A16E-4492-AAA5-21803A9B3481}" srcOrd="2" destOrd="0" parTransId="{8A3CBDFF-FED5-4F41-BBF1-15C9512A2881}" sibTransId="{9C7AA566-1B15-4D50-829B-45DA571F46D1}"/>
    <dgm:cxn modelId="{8A6847E2-EEEF-42BF-8343-EBC9B93DACD0}" srcId="{9A8F141E-94CD-43F7-9939-13861B80F877}" destId="{41B789F8-6446-4103-B953-881BCF265BDF}" srcOrd="0" destOrd="0" parTransId="{EBED9A27-2347-4C9F-8C03-D3704C93FAD2}" sibTransId="{448BCEE6-398B-4F30-88E3-D6538DB14F74}"/>
    <dgm:cxn modelId="{F0D07BEF-C6C6-423F-BD61-59AA7D62BD5E}" type="presOf" srcId="{534FF8F5-CD26-432C-BF17-9892654A69AB}" destId="{A4DB0459-CABD-4747-A0C9-B18E265D9CF3}" srcOrd="0" destOrd="0" presId="urn:microsoft.com/office/officeart/2018/5/layout/IconCircleLabelList"/>
    <dgm:cxn modelId="{B09DEF24-4AB0-478A-B9FA-6C612D81CF53}" type="presParOf" srcId="{507E02CA-8B1A-4A46-8206-94B8F79A67CA}" destId="{A657500F-E6A1-490A-B4BC-DE6A11EC212D}" srcOrd="0" destOrd="0" presId="urn:microsoft.com/office/officeart/2018/5/layout/IconCircleLabelList"/>
    <dgm:cxn modelId="{173E8137-8510-4112-AEB0-AD707F1498C2}" type="presParOf" srcId="{A657500F-E6A1-490A-B4BC-DE6A11EC212D}" destId="{C01D91E6-FA14-47DA-B221-EA11DF4196E0}" srcOrd="0" destOrd="0" presId="urn:microsoft.com/office/officeart/2018/5/layout/IconCircleLabelList"/>
    <dgm:cxn modelId="{2EE8E2EC-ACF9-43A2-99AD-7DE71DDE2FA7}" type="presParOf" srcId="{A657500F-E6A1-490A-B4BC-DE6A11EC212D}" destId="{227DA390-B578-4A14-88B2-528072A3F73F}" srcOrd="1" destOrd="0" presId="urn:microsoft.com/office/officeart/2018/5/layout/IconCircleLabelList"/>
    <dgm:cxn modelId="{C6EBAC0C-A4BE-483D-BC7A-0DA9D1E294FD}" type="presParOf" srcId="{A657500F-E6A1-490A-B4BC-DE6A11EC212D}" destId="{0A773588-EA36-4A13-B72A-07E64CDA8090}" srcOrd="2" destOrd="0" presId="urn:microsoft.com/office/officeart/2018/5/layout/IconCircleLabelList"/>
    <dgm:cxn modelId="{9C5E0D81-9563-4474-9A55-80DCAE976BA4}" type="presParOf" srcId="{A657500F-E6A1-490A-B4BC-DE6A11EC212D}" destId="{D9606AD3-F2BE-423D-A6A3-52ED6FF65700}" srcOrd="3" destOrd="0" presId="urn:microsoft.com/office/officeart/2018/5/layout/IconCircleLabelList"/>
    <dgm:cxn modelId="{35A4BFAD-2360-4B6B-BD2A-40D99BA492F4}" type="presParOf" srcId="{507E02CA-8B1A-4A46-8206-94B8F79A67CA}" destId="{7B6A0F5F-FAE5-4B54-B92C-DCA2228D49B2}" srcOrd="1" destOrd="0" presId="urn:microsoft.com/office/officeart/2018/5/layout/IconCircleLabelList"/>
    <dgm:cxn modelId="{E3E81D32-610E-4E81-807C-5AFBBE3FCAD4}" type="presParOf" srcId="{507E02CA-8B1A-4A46-8206-94B8F79A67CA}" destId="{561176B2-9F48-41CB-A618-9D679F616133}" srcOrd="2" destOrd="0" presId="urn:microsoft.com/office/officeart/2018/5/layout/IconCircleLabelList"/>
    <dgm:cxn modelId="{3AF83AE3-0294-4CC3-BC03-E01BFD8CE552}" type="presParOf" srcId="{561176B2-9F48-41CB-A618-9D679F616133}" destId="{8518E141-A2EB-4649-BF7D-796BA5C43F33}" srcOrd="0" destOrd="0" presId="urn:microsoft.com/office/officeart/2018/5/layout/IconCircleLabelList"/>
    <dgm:cxn modelId="{64A7C9AA-FAFD-4752-AB6A-69D4D3067E3B}" type="presParOf" srcId="{561176B2-9F48-41CB-A618-9D679F616133}" destId="{2655914E-2966-4D31-A6FE-B8540E5B3E99}" srcOrd="1" destOrd="0" presId="urn:microsoft.com/office/officeart/2018/5/layout/IconCircleLabelList"/>
    <dgm:cxn modelId="{C1B31F30-0871-4210-9486-E680152026DE}" type="presParOf" srcId="{561176B2-9F48-41CB-A618-9D679F616133}" destId="{E6D21618-63DB-4526-A33F-3192321F9E11}" srcOrd="2" destOrd="0" presId="urn:microsoft.com/office/officeart/2018/5/layout/IconCircleLabelList"/>
    <dgm:cxn modelId="{7C893DE2-8CEF-45E0-A248-D8F18653C4DA}" type="presParOf" srcId="{561176B2-9F48-41CB-A618-9D679F616133}" destId="{A4DB0459-CABD-4747-A0C9-B18E265D9CF3}" srcOrd="3" destOrd="0" presId="urn:microsoft.com/office/officeart/2018/5/layout/IconCircleLabelList"/>
    <dgm:cxn modelId="{DBB4C19D-8DD2-4A9F-B5E8-73D0E61FC107}" type="presParOf" srcId="{507E02CA-8B1A-4A46-8206-94B8F79A67CA}" destId="{CA71BE97-4C35-4412-8112-D22B249D2ABA}" srcOrd="3" destOrd="0" presId="urn:microsoft.com/office/officeart/2018/5/layout/IconCircleLabelList"/>
    <dgm:cxn modelId="{1C29F590-F6D5-4D2D-97A8-443C163571D1}" type="presParOf" srcId="{507E02CA-8B1A-4A46-8206-94B8F79A67CA}" destId="{A14CEB8F-6B04-4517-B2DF-8FDDA95D540F}" srcOrd="4" destOrd="0" presId="urn:microsoft.com/office/officeart/2018/5/layout/IconCircleLabelList"/>
    <dgm:cxn modelId="{365E3BA5-4B2B-45F7-9E3F-3FA533FDBF39}" type="presParOf" srcId="{A14CEB8F-6B04-4517-B2DF-8FDDA95D540F}" destId="{47EB4B56-8593-4B4B-93C8-7EC8AD7FE260}" srcOrd="0" destOrd="0" presId="urn:microsoft.com/office/officeart/2018/5/layout/IconCircleLabelList"/>
    <dgm:cxn modelId="{27329DF2-3EDD-43E4-9E67-365C22739715}" type="presParOf" srcId="{A14CEB8F-6B04-4517-B2DF-8FDDA95D540F}" destId="{4D38D2B8-AF42-4549-8C5E-D6C3EF333BB2}" srcOrd="1" destOrd="0" presId="urn:microsoft.com/office/officeart/2018/5/layout/IconCircleLabelList"/>
    <dgm:cxn modelId="{E82390FE-921B-42C7-85B8-5A0F90BB7090}" type="presParOf" srcId="{A14CEB8F-6B04-4517-B2DF-8FDDA95D540F}" destId="{4DBD68D3-9C8D-42C7-BBCB-155F69579DE2}" srcOrd="2" destOrd="0" presId="urn:microsoft.com/office/officeart/2018/5/layout/IconCircleLabelList"/>
    <dgm:cxn modelId="{F60D3FD8-43C4-4F7E-A129-B757C59413FB}" type="presParOf" srcId="{A14CEB8F-6B04-4517-B2DF-8FDDA95D540F}" destId="{AD9B763B-5679-46F2-A53E-06B3C4179C5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0E887F-DDD3-4456-8B10-6147E26FD35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CEB878D-4360-4E8D-AC2C-BFDA1224B071}">
      <dgm:prSet/>
      <dgm:spPr/>
      <dgm:t>
        <a:bodyPr/>
        <a:lstStyle/>
        <a:p>
          <a:r>
            <a:rPr lang="en-GB" dirty="0"/>
            <a:t>Market Exits</a:t>
          </a:r>
          <a:endParaRPr lang="en-US" dirty="0"/>
        </a:p>
      </dgm:t>
    </dgm:pt>
    <dgm:pt modelId="{F7BA887E-B739-4CFC-981C-E96F319F851D}" type="parTrans" cxnId="{45CFB5C1-BBC0-41A9-A672-162CC3055C19}">
      <dgm:prSet/>
      <dgm:spPr/>
      <dgm:t>
        <a:bodyPr/>
        <a:lstStyle/>
        <a:p>
          <a:endParaRPr lang="en-US"/>
        </a:p>
      </dgm:t>
    </dgm:pt>
    <dgm:pt modelId="{F98E9F41-F312-44FC-B122-49E9B2CD9518}" type="sibTrans" cxnId="{45CFB5C1-BBC0-41A9-A672-162CC3055C19}">
      <dgm:prSet/>
      <dgm:spPr/>
      <dgm:t>
        <a:bodyPr/>
        <a:lstStyle/>
        <a:p>
          <a:endParaRPr lang="en-US"/>
        </a:p>
      </dgm:t>
    </dgm:pt>
    <dgm:pt modelId="{62D4F76D-86B6-4806-9D41-15BBE0E1C6C1}">
      <dgm:prSet/>
      <dgm:spPr/>
      <dgm:t>
        <a:bodyPr/>
        <a:lstStyle/>
        <a:p>
          <a:r>
            <a:rPr lang="en-GB"/>
            <a:t>Job losses</a:t>
          </a:r>
          <a:endParaRPr lang="en-US"/>
        </a:p>
      </dgm:t>
    </dgm:pt>
    <dgm:pt modelId="{A69AC5B1-BA57-4A1B-9E41-5BDBF58C4A79}" type="parTrans" cxnId="{31D978A9-B2A7-40AC-AF7A-928B16CAD1CD}">
      <dgm:prSet/>
      <dgm:spPr/>
      <dgm:t>
        <a:bodyPr/>
        <a:lstStyle/>
        <a:p>
          <a:endParaRPr lang="en-US"/>
        </a:p>
      </dgm:t>
    </dgm:pt>
    <dgm:pt modelId="{39B66B36-AC61-41D5-B4C0-0FEB63F82D8C}" type="sibTrans" cxnId="{31D978A9-B2A7-40AC-AF7A-928B16CAD1CD}">
      <dgm:prSet/>
      <dgm:spPr/>
      <dgm:t>
        <a:bodyPr/>
        <a:lstStyle/>
        <a:p>
          <a:endParaRPr lang="en-US"/>
        </a:p>
      </dgm:t>
    </dgm:pt>
    <dgm:pt modelId="{11B14D86-2114-46D7-B9AD-312AFAAA29CC}">
      <dgm:prSet/>
      <dgm:spPr/>
      <dgm:t>
        <a:bodyPr/>
        <a:lstStyle/>
        <a:p>
          <a:r>
            <a:rPr lang="en-GB"/>
            <a:t>Alternative markets</a:t>
          </a:r>
          <a:endParaRPr lang="en-US"/>
        </a:p>
      </dgm:t>
    </dgm:pt>
    <dgm:pt modelId="{2DD9F1B6-F7EA-4E07-A3D9-D9CC2B427EF0}" type="parTrans" cxnId="{7D1A4ABD-FE97-4EFD-8FCD-50218910EB83}">
      <dgm:prSet/>
      <dgm:spPr/>
      <dgm:t>
        <a:bodyPr/>
        <a:lstStyle/>
        <a:p>
          <a:endParaRPr lang="en-US"/>
        </a:p>
      </dgm:t>
    </dgm:pt>
    <dgm:pt modelId="{7D50854D-8353-43AA-B5A6-96493DA92686}" type="sibTrans" cxnId="{7D1A4ABD-FE97-4EFD-8FCD-50218910EB83}">
      <dgm:prSet/>
      <dgm:spPr/>
      <dgm:t>
        <a:bodyPr/>
        <a:lstStyle/>
        <a:p>
          <a:endParaRPr lang="en-US"/>
        </a:p>
      </dgm:t>
    </dgm:pt>
    <dgm:pt modelId="{4B397178-8A4C-4E09-98B4-26C2997713EB}">
      <dgm:prSet/>
      <dgm:spPr/>
      <dgm:t>
        <a:bodyPr/>
        <a:lstStyle/>
        <a:p>
          <a:r>
            <a:rPr lang="en-GB"/>
            <a:t>Claims Management Companies</a:t>
          </a:r>
          <a:endParaRPr lang="en-US"/>
        </a:p>
      </dgm:t>
    </dgm:pt>
    <dgm:pt modelId="{36A1A8CE-8BCD-4FAB-95C7-5A004D357B20}" type="parTrans" cxnId="{FC1BAC25-1BE8-49CD-AA04-F81D73608102}">
      <dgm:prSet/>
      <dgm:spPr/>
      <dgm:t>
        <a:bodyPr/>
        <a:lstStyle/>
        <a:p>
          <a:endParaRPr lang="en-US"/>
        </a:p>
      </dgm:t>
    </dgm:pt>
    <dgm:pt modelId="{5C1A07C3-19BC-43C6-90F2-63DEE6068ECA}" type="sibTrans" cxnId="{FC1BAC25-1BE8-49CD-AA04-F81D73608102}">
      <dgm:prSet/>
      <dgm:spPr/>
      <dgm:t>
        <a:bodyPr/>
        <a:lstStyle/>
        <a:p>
          <a:endParaRPr lang="en-US"/>
        </a:p>
      </dgm:t>
    </dgm:pt>
    <dgm:pt modelId="{B1E4E661-B246-45D1-A79D-C83ABF4499EA}" type="pres">
      <dgm:prSet presAssocID="{730E887F-DDD3-4456-8B10-6147E26FD35A}" presName="root" presStyleCnt="0">
        <dgm:presLayoutVars>
          <dgm:dir/>
          <dgm:resizeHandles val="exact"/>
        </dgm:presLayoutVars>
      </dgm:prSet>
      <dgm:spPr/>
    </dgm:pt>
    <dgm:pt modelId="{5AE160DE-EAAF-49A1-9B0A-3A44483C1BAB}" type="pres">
      <dgm:prSet presAssocID="{0CEB878D-4360-4E8D-AC2C-BFDA1224B071}" presName="compNode" presStyleCnt="0"/>
      <dgm:spPr/>
    </dgm:pt>
    <dgm:pt modelId="{0633F095-816D-4F39-86E8-1767B9A5D06F}" type="pres">
      <dgm:prSet presAssocID="{0CEB878D-4360-4E8D-AC2C-BFDA1224B071}" presName="iconRect" presStyleLbl="nod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B53F7BE3-19B9-4EB9-B2C0-52CF42F3BE47}" type="pres">
      <dgm:prSet presAssocID="{0CEB878D-4360-4E8D-AC2C-BFDA1224B071}" presName="spaceRect" presStyleCnt="0"/>
      <dgm:spPr/>
    </dgm:pt>
    <dgm:pt modelId="{5436E9B6-EAF7-41F8-AEDE-0837BED5A126}" type="pres">
      <dgm:prSet presAssocID="{0CEB878D-4360-4E8D-AC2C-BFDA1224B071}" presName="textRect" presStyleLbl="revTx" presStyleIdx="0" presStyleCnt="4">
        <dgm:presLayoutVars>
          <dgm:chMax val="1"/>
          <dgm:chPref val="1"/>
        </dgm:presLayoutVars>
      </dgm:prSet>
      <dgm:spPr/>
    </dgm:pt>
    <dgm:pt modelId="{FAF89FDB-F19D-4F27-B459-A0E0F2585D15}" type="pres">
      <dgm:prSet presAssocID="{F98E9F41-F312-44FC-B122-49E9B2CD9518}" presName="sibTrans" presStyleCnt="0"/>
      <dgm:spPr/>
    </dgm:pt>
    <dgm:pt modelId="{94006F07-5EC4-4CFD-B9C5-48E37244E781}" type="pres">
      <dgm:prSet presAssocID="{62D4F76D-86B6-4806-9D41-15BBE0E1C6C1}" presName="compNode" presStyleCnt="0"/>
      <dgm:spPr/>
    </dgm:pt>
    <dgm:pt modelId="{1CD9B168-137C-4601-8256-967D9BEBA3CE}" type="pres">
      <dgm:prSet presAssocID="{62D4F76D-86B6-4806-9D41-15BBE0E1C6C1}" presName="iconRect" presStyleLbl="nod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666F7C41-166E-4AC7-B4BF-FAC48EE88EA6}" type="pres">
      <dgm:prSet presAssocID="{62D4F76D-86B6-4806-9D41-15BBE0E1C6C1}" presName="spaceRect" presStyleCnt="0"/>
      <dgm:spPr/>
    </dgm:pt>
    <dgm:pt modelId="{7974FD08-A04B-4DD5-BFB2-320ECD27C314}" type="pres">
      <dgm:prSet presAssocID="{62D4F76D-86B6-4806-9D41-15BBE0E1C6C1}" presName="textRect" presStyleLbl="revTx" presStyleIdx="1" presStyleCnt="4">
        <dgm:presLayoutVars>
          <dgm:chMax val="1"/>
          <dgm:chPref val="1"/>
        </dgm:presLayoutVars>
      </dgm:prSet>
      <dgm:spPr/>
    </dgm:pt>
    <dgm:pt modelId="{BF0F4FC0-4A2A-4C10-9D45-F503FD8D8CE8}" type="pres">
      <dgm:prSet presAssocID="{39B66B36-AC61-41D5-B4C0-0FEB63F82D8C}" presName="sibTrans" presStyleCnt="0"/>
      <dgm:spPr/>
    </dgm:pt>
    <dgm:pt modelId="{5B9DE731-4658-4BAF-B974-2F4279F214E3}" type="pres">
      <dgm:prSet presAssocID="{11B14D86-2114-46D7-B9AD-312AFAAA29CC}" presName="compNode" presStyleCnt="0"/>
      <dgm:spPr/>
    </dgm:pt>
    <dgm:pt modelId="{804A386F-D4F7-4736-B165-97062ADBCD54}" type="pres">
      <dgm:prSet presAssocID="{11B14D86-2114-46D7-B9AD-312AFAAA29CC}" presName="icon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C36C7135-0046-49FB-A882-8BCB572125D5}" type="pres">
      <dgm:prSet presAssocID="{11B14D86-2114-46D7-B9AD-312AFAAA29CC}" presName="spaceRect" presStyleCnt="0"/>
      <dgm:spPr/>
    </dgm:pt>
    <dgm:pt modelId="{57405F48-E988-4A8D-8CBE-5905C22A9AC5}" type="pres">
      <dgm:prSet presAssocID="{11B14D86-2114-46D7-B9AD-312AFAAA29CC}" presName="textRect" presStyleLbl="revTx" presStyleIdx="2" presStyleCnt="4">
        <dgm:presLayoutVars>
          <dgm:chMax val="1"/>
          <dgm:chPref val="1"/>
        </dgm:presLayoutVars>
      </dgm:prSet>
      <dgm:spPr/>
    </dgm:pt>
    <dgm:pt modelId="{C18390BA-E73B-4F7E-94CF-FE8436798F37}" type="pres">
      <dgm:prSet presAssocID="{7D50854D-8353-43AA-B5A6-96493DA92686}" presName="sibTrans" presStyleCnt="0"/>
      <dgm:spPr/>
    </dgm:pt>
    <dgm:pt modelId="{577C3416-7888-4458-A06E-0DAAC948CA39}" type="pres">
      <dgm:prSet presAssocID="{4B397178-8A4C-4E09-98B4-26C2997713EB}" presName="compNode" presStyleCnt="0"/>
      <dgm:spPr/>
    </dgm:pt>
    <dgm:pt modelId="{12A7B25E-6032-4F94-81DE-EB9464D70120}" type="pres">
      <dgm:prSet presAssocID="{4B397178-8A4C-4E09-98B4-26C2997713EB}" presName="iconRect" presStyleLbl="nod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9FE82F64-59A9-4A67-BC8C-ED67E44BB67D}" type="pres">
      <dgm:prSet presAssocID="{4B397178-8A4C-4E09-98B4-26C2997713EB}" presName="spaceRect" presStyleCnt="0"/>
      <dgm:spPr/>
    </dgm:pt>
    <dgm:pt modelId="{03D36715-3655-44D0-B8F4-0C6A66338EF0}" type="pres">
      <dgm:prSet presAssocID="{4B397178-8A4C-4E09-98B4-26C2997713E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C1BAC25-1BE8-49CD-AA04-F81D73608102}" srcId="{730E887F-DDD3-4456-8B10-6147E26FD35A}" destId="{4B397178-8A4C-4E09-98B4-26C2997713EB}" srcOrd="3" destOrd="0" parTransId="{36A1A8CE-8BCD-4FAB-95C7-5A004D357B20}" sibTransId="{5C1A07C3-19BC-43C6-90F2-63DEE6068ECA}"/>
    <dgm:cxn modelId="{E073232D-C617-4119-8935-21260B3DD266}" type="presOf" srcId="{62D4F76D-86B6-4806-9D41-15BBE0E1C6C1}" destId="{7974FD08-A04B-4DD5-BFB2-320ECD27C314}" srcOrd="0" destOrd="0" presId="urn:microsoft.com/office/officeart/2018/2/layout/IconLabelList"/>
    <dgm:cxn modelId="{4C78FA6D-9780-45D7-A588-CFCD177FE58B}" type="presOf" srcId="{4B397178-8A4C-4E09-98B4-26C2997713EB}" destId="{03D36715-3655-44D0-B8F4-0C6A66338EF0}" srcOrd="0" destOrd="0" presId="urn:microsoft.com/office/officeart/2018/2/layout/IconLabelList"/>
    <dgm:cxn modelId="{2D524690-B128-429A-906B-A5AD3FCE7E96}" type="presOf" srcId="{730E887F-DDD3-4456-8B10-6147E26FD35A}" destId="{B1E4E661-B246-45D1-A79D-C83ABF4499EA}" srcOrd="0" destOrd="0" presId="urn:microsoft.com/office/officeart/2018/2/layout/IconLabelList"/>
    <dgm:cxn modelId="{0AFCECA5-6465-4DF7-8413-E7323F596964}" type="presOf" srcId="{0CEB878D-4360-4E8D-AC2C-BFDA1224B071}" destId="{5436E9B6-EAF7-41F8-AEDE-0837BED5A126}" srcOrd="0" destOrd="0" presId="urn:microsoft.com/office/officeart/2018/2/layout/IconLabelList"/>
    <dgm:cxn modelId="{31D978A9-B2A7-40AC-AF7A-928B16CAD1CD}" srcId="{730E887F-DDD3-4456-8B10-6147E26FD35A}" destId="{62D4F76D-86B6-4806-9D41-15BBE0E1C6C1}" srcOrd="1" destOrd="0" parTransId="{A69AC5B1-BA57-4A1B-9E41-5BDBF58C4A79}" sibTransId="{39B66B36-AC61-41D5-B4C0-0FEB63F82D8C}"/>
    <dgm:cxn modelId="{7D1A4ABD-FE97-4EFD-8FCD-50218910EB83}" srcId="{730E887F-DDD3-4456-8B10-6147E26FD35A}" destId="{11B14D86-2114-46D7-B9AD-312AFAAA29CC}" srcOrd="2" destOrd="0" parTransId="{2DD9F1B6-F7EA-4E07-A3D9-D9CC2B427EF0}" sibTransId="{7D50854D-8353-43AA-B5A6-96493DA92686}"/>
    <dgm:cxn modelId="{45CFB5C1-BBC0-41A9-A672-162CC3055C19}" srcId="{730E887F-DDD3-4456-8B10-6147E26FD35A}" destId="{0CEB878D-4360-4E8D-AC2C-BFDA1224B071}" srcOrd="0" destOrd="0" parTransId="{F7BA887E-B739-4CFC-981C-E96F319F851D}" sibTransId="{F98E9F41-F312-44FC-B122-49E9B2CD9518}"/>
    <dgm:cxn modelId="{75E9B3F7-F690-4E0F-9D17-619FB7CF6701}" type="presOf" srcId="{11B14D86-2114-46D7-B9AD-312AFAAA29CC}" destId="{57405F48-E988-4A8D-8CBE-5905C22A9AC5}" srcOrd="0" destOrd="0" presId="urn:microsoft.com/office/officeart/2018/2/layout/IconLabelList"/>
    <dgm:cxn modelId="{CBF8B179-B443-48DD-8AC6-AF484BB4D2E2}" type="presParOf" srcId="{B1E4E661-B246-45D1-A79D-C83ABF4499EA}" destId="{5AE160DE-EAAF-49A1-9B0A-3A44483C1BAB}" srcOrd="0" destOrd="0" presId="urn:microsoft.com/office/officeart/2018/2/layout/IconLabelList"/>
    <dgm:cxn modelId="{67D93B67-C8A6-4AA8-BC5E-BB87FAAB2B9D}" type="presParOf" srcId="{5AE160DE-EAAF-49A1-9B0A-3A44483C1BAB}" destId="{0633F095-816D-4F39-86E8-1767B9A5D06F}" srcOrd="0" destOrd="0" presId="urn:microsoft.com/office/officeart/2018/2/layout/IconLabelList"/>
    <dgm:cxn modelId="{FF114E09-C8F3-4456-B60A-F5C054D2C5BB}" type="presParOf" srcId="{5AE160DE-EAAF-49A1-9B0A-3A44483C1BAB}" destId="{B53F7BE3-19B9-4EB9-B2C0-52CF42F3BE47}" srcOrd="1" destOrd="0" presId="urn:microsoft.com/office/officeart/2018/2/layout/IconLabelList"/>
    <dgm:cxn modelId="{0217542D-7911-40CB-8340-ED3086D5566D}" type="presParOf" srcId="{5AE160DE-EAAF-49A1-9B0A-3A44483C1BAB}" destId="{5436E9B6-EAF7-41F8-AEDE-0837BED5A126}" srcOrd="2" destOrd="0" presId="urn:microsoft.com/office/officeart/2018/2/layout/IconLabelList"/>
    <dgm:cxn modelId="{A1C7E473-D52F-448B-BC87-30371643069C}" type="presParOf" srcId="{B1E4E661-B246-45D1-A79D-C83ABF4499EA}" destId="{FAF89FDB-F19D-4F27-B459-A0E0F2585D15}" srcOrd="1" destOrd="0" presId="urn:microsoft.com/office/officeart/2018/2/layout/IconLabelList"/>
    <dgm:cxn modelId="{6B0DA1A3-50B0-442C-AE02-D4CBBF3C115F}" type="presParOf" srcId="{B1E4E661-B246-45D1-A79D-C83ABF4499EA}" destId="{94006F07-5EC4-4CFD-B9C5-48E37244E781}" srcOrd="2" destOrd="0" presId="urn:microsoft.com/office/officeart/2018/2/layout/IconLabelList"/>
    <dgm:cxn modelId="{01A6AC76-63DA-4A3A-9B98-6B892B16E336}" type="presParOf" srcId="{94006F07-5EC4-4CFD-B9C5-48E37244E781}" destId="{1CD9B168-137C-4601-8256-967D9BEBA3CE}" srcOrd="0" destOrd="0" presId="urn:microsoft.com/office/officeart/2018/2/layout/IconLabelList"/>
    <dgm:cxn modelId="{6260E4A3-352B-4FCB-9A7A-0AEC242AA3A8}" type="presParOf" srcId="{94006F07-5EC4-4CFD-B9C5-48E37244E781}" destId="{666F7C41-166E-4AC7-B4BF-FAC48EE88EA6}" srcOrd="1" destOrd="0" presId="urn:microsoft.com/office/officeart/2018/2/layout/IconLabelList"/>
    <dgm:cxn modelId="{46B3A06F-C945-4413-A1B1-8C9C62972AD3}" type="presParOf" srcId="{94006F07-5EC4-4CFD-B9C5-48E37244E781}" destId="{7974FD08-A04B-4DD5-BFB2-320ECD27C314}" srcOrd="2" destOrd="0" presId="urn:microsoft.com/office/officeart/2018/2/layout/IconLabelList"/>
    <dgm:cxn modelId="{CF9E76F4-918A-49EC-BEFA-8DCC52374DCD}" type="presParOf" srcId="{B1E4E661-B246-45D1-A79D-C83ABF4499EA}" destId="{BF0F4FC0-4A2A-4C10-9D45-F503FD8D8CE8}" srcOrd="3" destOrd="0" presId="urn:microsoft.com/office/officeart/2018/2/layout/IconLabelList"/>
    <dgm:cxn modelId="{9C6E2D30-0AC5-4561-B764-7AA5BF19A8FB}" type="presParOf" srcId="{B1E4E661-B246-45D1-A79D-C83ABF4499EA}" destId="{5B9DE731-4658-4BAF-B974-2F4279F214E3}" srcOrd="4" destOrd="0" presId="urn:microsoft.com/office/officeart/2018/2/layout/IconLabelList"/>
    <dgm:cxn modelId="{C163A6A7-E513-41B8-80B0-FACB6E75D880}" type="presParOf" srcId="{5B9DE731-4658-4BAF-B974-2F4279F214E3}" destId="{804A386F-D4F7-4736-B165-97062ADBCD54}" srcOrd="0" destOrd="0" presId="urn:microsoft.com/office/officeart/2018/2/layout/IconLabelList"/>
    <dgm:cxn modelId="{0CDCBF9C-8DC8-4F38-955E-6373A0477CD2}" type="presParOf" srcId="{5B9DE731-4658-4BAF-B974-2F4279F214E3}" destId="{C36C7135-0046-49FB-A882-8BCB572125D5}" srcOrd="1" destOrd="0" presId="urn:microsoft.com/office/officeart/2018/2/layout/IconLabelList"/>
    <dgm:cxn modelId="{3E3A52E5-6BE1-49F5-A3EA-78DBB3087219}" type="presParOf" srcId="{5B9DE731-4658-4BAF-B974-2F4279F214E3}" destId="{57405F48-E988-4A8D-8CBE-5905C22A9AC5}" srcOrd="2" destOrd="0" presId="urn:microsoft.com/office/officeart/2018/2/layout/IconLabelList"/>
    <dgm:cxn modelId="{36DA79A2-3F94-4B10-BCB9-C4A707FE4031}" type="presParOf" srcId="{B1E4E661-B246-45D1-A79D-C83ABF4499EA}" destId="{C18390BA-E73B-4F7E-94CF-FE8436798F37}" srcOrd="5" destOrd="0" presId="urn:microsoft.com/office/officeart/2018/2/layout/IconLabelList"/>
    <dgm:cxn modelId="{372A7C0C-1844-4F92-B16E-B3E838671206}" type="presParOf" srcId="{B1E4E661-B246-45D1-A79D-C83ABF4499EA}" destId="{577C3416-7888-4458-A06E-0DAAC948CA39}" srcOrd="6" destOrd="0" presId="urn:microsoft.com/office/officeart/2018/2/layout/IconLabelList"/>
    <dgm:cxn modelId="{D04A8DA5-08FE-431D-9B41-19A839A085C0}" type="presParOf" srcId="{577C3416-7888-4458-A06E-0DAAC948CA39}" destId="{12A7B25E-6032-4F94-81DE-EB9464D70120}" srcOrd="0" destOrd="0" presId="urn:microsoft.com/office/officeart/2018/2/layout/IconLabelList"/>
    <dgm:cxn modelId="{E1A1EC2D-D20D-49E6-95E6-591E520C9256}" type="presParOf" srcId="{577C3416-7888-4458-A06E-0DAAC948CA39}" destId="{9FE82F64-59A9-4A67-BC8C-ED67E44BB67D}" srcOrd="1" destOrd="0" presId="urn:microsoft.com/office/officeart/2018/2/layout/IconLabelList"/>
    <dgm:cxn modelId="{C4D76633-9BE3-4EE9-851A-B650311CB313}" type="presParOf" srcId="{577C3416-7888-4458-A06E-0DAAC948CA39}" destId="{03D36715-3655-44D0-B8F4-0C6A66338EF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E0D4C3-2A92-4ABA-952B-34B36F805DB2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8BE42F3-0930-4477-8FB9-5CBD76701038}">
      <dgm:prSet/>
      <dgm:spPr/>
      <dgm:t>
        <a:bodyPr/>
        <a:lstStyle/>
        <a:p>
          <a:pPr>
            <a:defRPr cap="all"/>
          </a:pPr>
          <a:r>
            <a:rPr lang="en-GB"/>
            <a:t>Shock/Dissatisfaction</a:t>
          </a:r>
          <a:endParaRPr lang="en-US"/>
        </a:p>
      </dgm:t>
    </dgm:pt>
    <dgm:pt modelId="{A86D3C01-B9F5-4A80-8E63-EBCB32BA2282}" type="parTrans" cxnId="{DC3CFA66-A2A1-4004-8997-782FE3DB9A7E}">
      <dgm:prSet/>
      <dgm:spPr/>
      <dgm:t>
        <a:bodyPr/>
        <a:lstStyle/>
        <a:p>
          <a:endParaRPr lang="en-US"/>
        </a:p>
      </dgm:t>
    </dgm:pt>
    <dgm:pt modelId="{0F7D6928-B5C6-45C5-AF69-C2F4889881CA}" type="sibTrans" cxnId="{DC3CFA66-A2A1-4004-8997-782FE3DB9A7E}">
      <dgm:prSet/>
      <dgm:spPr/>
      <dgm:t>
        <a:bodyPr/>
        <a:lstStyle/>
        <a:p>
          <a:endParaRPr lang="en-US"/>
        </a:p>
      </dgm:t>
    </dgm:pt>
    <dgm:pt modelId="{5186688F-0FDA-4D13-A8C8-A0749FF0FAD7}">
      <dgm:prSet/>
      <dgm:spPr/>
      <dgm:t>
        <a:bodyPr/>
        <a:lstStyle/>
        <a:p>
          <a:pPr>
            <a:defRPr cap="all"/>
          </a:pPr>
          <a:r>
            <a:rPr lang="en-GB" dirty="0"/>
            <a:t>DIY Portal</a:t>
          </a:r>
          <a:endParaRPr lang="en-US" dirty="0"/>
        </a:p>
      </dgm:t>
    </dgm:pt>
    <dgm:pt modelId="{4C902B46-79F2-4C6E-AA65-E5808BCE99CB}" type="parTrans" cxnId="{ED8C7A73-D2DD-4B35-A73E-14D9E854F0C2}">
      <dgm:prSet/>
      <dgm:spPr/>
      <dgm:t>
        <a:bodyPr/>
        <a:lstStyle/>
        <a:p>
          <a:endParaRPr lang="en-US"/>
        </a:p>
      </dgm:t>
    </dgm:pt>
    <dgm:pt modelId="{433D6647-FDD8-4D8D-A412-7ADC44A75C0F}" type="sibTrans" cxnId="{ED8C7A73-D2DD-4B35-A73E-14D9E854F0C2}">
      <dgm:prSet/>
      <dgm:spPr/>
      <dgm:t>
        <a:bodyPr/>
        <a:lstStyle/>
        <a:p>
          <a:endParaRPr lang="en-US"/>
        </a:p>
      </dgm:t>
    </dgm:pt>
    <dgm:pt modelId="{6CBC0CD8-8E60-469A-B509-84D8C0647F5A}">
      <dgm:prSet/>
      <dgm:spPr/>
      <dgm:t>
        <a:bodyPr/>
        <a:lstStyle/>
        <a:p>
          <a:pPr>
            <a:defRPr cap="all"/>
          </a:pPr>
          <a:r>
            <a:rPr lang="en-GB"/>
            <a:t>Children &amp; Vulnerable Parties</a:t>
          </a:r>
          <a:endParaRPr lang="en-US"/>
        </a:p>
      </dgm:t>
    </dgm:pt>
    <dgm:pt modelId="{C382EA62-D1A1-4EA5-92A7-1360646B1F33}" type="parTrans" cxnId="{90A489FB-C169-4B9E-9DD2-4C154027C869}">
      <dgm:prSet/>
      <dgm:spPr/>
      <dgm:t>
        <a:bodyPr/>
        <a:lstStyle/>
        <a:p>
          <a:endParaRPr lang="en-US"/>
        </a:p>
      </dgm:t>
    </dgm:pt>
    <dgm:pt modelId="{A1D543A4-5505-42B1-B9AF-2AF12012AC54}" type="sibTrans" cxnId="{90A489FB-C169-4B9E-9DD2-4C154027C869}">
      <dgm:prSet/>
      <dgm:spPr/>
      <dgm:t>
        <a:bodyPr/>
        <a:lstStyle/>
        <a:p>
          <a:endParaRPr lang="en-US"/>
        </a:p>
      </dgm:t>
    </dgm:pt>
    <dgm:pt modelId="{8A588FF5-4EC5-44F2-B892-F4DF1E782EF4}">
      <dgm:prSet/>
      <dgm:spPr/>
      <dgm:t>
        <a:bodyPr/>
        <a:lstStyle/>
        <a:p>
          <a:pPr>
            <a:defRPr cap="all"/>
          </a:pPr>
          <a:r>
            <a:rPr lang="en-GB"/>
            <a:t>Clients can be Claimants Too</a:t>
          </a:r>
          <a:endParaRPr lang="en-US"/>
        </a:p>
      </dgm:t>
    </dgm:pt>
    <dgm:pt modelId="{AFA6D406-13E1-4A83-AD24-229F8E2EFDD8}" type="parTrans" cxnId="{771C52A5-6ABB-48BC-9B3F-33FC12642DAF}">
      <dgm:prSet/>
      <dgm:spPr/>
      <dgm:t>
        <a:bodyPr/>
        <a:lstStyle/>
        <a:p>
          <a:endParaRPr lang="en-US"/>
        </a:p>
      </dgm:t>
    </dgm:pt>
    <dgm:pt modelId="{59708764-8822-4CEF-93B6-B3123112A1A0}" type="sibTrans" cxnId="{771C52A5-6ABB-48BC-9B3F-33FC12642DAF}">
      <dgm:prSet/>
      <dgm:spPr/>
      <dgm:t>
        <a:bodyPr/>
        <a:lstStyle/>
        <a:p>
          <a:endParaRPr lang="en-US"/>
        </a:p>
      </dgm:t>
    </dgm:pt>
    <dgm:pt modelId="{DAF6A23B-DC7A-40D0-AB8C-13E57386A8AD}" type="pres">
      <dgm:prSet presAssocID="{B4E0D4C3-2A92-4ABA-952B-34B36F805DB2}" presName="root" presStyleCnt="0">
        <dgm:presLayoutVars>
          <dgm:dir/>
          <dgm:resizeHandles val="exact"/>
        </dgm:presLayoutVars>
      </dgm:prSet>
      <dgm:spPr/>
    </dgm:pt>
    <dgm:pt modelId="{7A3204FF-69E8-4CE3-AF21-EC8846028443}" type="pres">
      <dgm:prSet presAssocID="{58BE42F3-0930-4477-8FB9-5CBD76701038}" presName="compNode" presStyleCnt="0"/>
      <dgm:spPr/>
    </dgm:pt>
    <dgm:pt modelId="{E0F8B3CD-D6F6-4D04-AAD2-728B813C1AA8}" type="pres">
      <dgm:prSet presAssocID="{58BE42F3-0930-4477-8FB9-5CBD76701038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128A722-6CD8-4F1E-9E06-D2CF76E82F5F}" type="pres">
      <dgm:prSet presAssocID="{58BE42F3-0930-4477-8FB9-5CBD7670103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 Voltage"/>
        </a:ext>
      </dgm:extLst>
    </dgm:pt>
    <dgm:pt modelId="{1FA7219A-42BE-4A01-B352-9D5BFC3BFB98}" type="pres">
      <dgm:prSet presAssocID="{58BE42F3-0930-4477-8FB9-5CBD76701038}" presName="spaceRect" presStyleCnt="0"/>
      <dgm:spPr/>
    </dgm:pt>
    <dgm:pt modelId="{5FCB1F92-DA29-4964-95EF-5A89E3083C43}" type="pres">
      <dgm:prSet presAssocID="{58BE42F3-0930-4477-8FB9-5CBD76701038}" presName="textRect" presStyleLbl="revTx" presStyleIdx="0" presStyleCnt="4">
        <dgm:presLayoutVars>
          <dgm:chMax val="1"/>
          <dgm:chPref val="1"/>
        </dgm:presLayoutVars>
      </dgm:prSet>
      <dgm:spPr/>
    </dgm:pt>
    <dgm:pt modelId="{FF6434E5-F5B2-48A0-904A-65CFA080B832}" type="pres">
      <dgm:prSet presAssocID="{0F7D6928-B5C6-45C5-AF69-C2F4889881CA}" presName="sibTrans" presStyleCnt="0"/>
      <dgm:spPr/>
    </dgm:pt>
    <dgm:pt modelId="{0AC54332-2303-45C5-8C24-4210EFF20A90}" type="pres">
      <dgm:prSet presAssocID="{5186688F-0FDA-4D13-A8C8-A0749FF0FAD7}" presName="compNode" presStyleCnt="0"/>
      <dgm:spPr/>
    </dgm:pt>
    <dgm:pt modelId="{723E744B-86CC-47D5-BD11-25545172059D}" type="pres">
      <dgm:prSet presAssocID="{5186688F-0FDA-4D13-A8C8-A0749FF0FAD7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90935DD9-435A-4741-985E-E4F1591CC3E7}" type="pres">
      <dgm:prSet presAssocID="{5186688F-0FDA-4D13-A8C8-A0749FF0FAD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ED59AE00-9951-49C7-A837-77EBB37EF5BE}" type="pres">
      <dgm:prSet presAssocID="{5186688F-0FDA-4D13-A8C8-A0749FF0FAD7}" presName="spaceRect" presStyleCnt="0"/>
      <dgm:spPr/>
    </dgm:pt>
    <dgm:pt modelId="{428D87A3-7E80-425E-AB02-F5AD61FF7578}" type="pres">
      <dgm:prSet presAssocID="{5186688F-0FDA-4D13-A8C8-A0749FF0FAD7}" presName="textRect" presStyleLbl="revTx" presStyleIdx="1" presStyleCnt="4">
        <dgm:presLayoutVars>
          <dgm:chMax val="1"/>
          <dgm:chPref val="1"/>
        </dgm:presLayoutVars>
      </dgm:prSet>
      <dgm:spPr/>
    </dgm:pt>
    <dgm:pt modelId="{E3464050-74DE-47D9-81F6-606055FE0C5F}" type="pres">
      <dgm:prSet presAssocID="{433D6647-FDD8-4D8D-A412-7ADC44A75C0F}" presName="sibTrans" presStyleCnt="0"/>
      <dgm:spPr/>
    </dgm:pt>
    <dgm:pt modelId="{62D3B495-1F1A-4704-908D-69CBAAF5E6C3}" type="pres">
      <dgm:prSet presAssocID="{6CBC0CD8-8E60-469A-B509-84D8C0647F5A}" presName="compNode" presStyleCnt="0"/>
      <dgm:spPr/>
    </dgm:pt>
    <dgm:pt modelId="{18271AB4-5330-4DAB-AB63-9D52CC49D753}" type="pres">
      <dgm:prSet presAssocID="{6CBC0CD8-8E60-469A-B509-84D8C0647F5A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85A2688F-3E54-4803-ACA4-6E134B6211FA}" type="pres">
      <dgm:prSet presAssocID="{6CBC0CD8-8E60-469A-B509-84D8C0647F5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iversal Access"/>
        </a:ext>
      </dgm:extLst>
    </dgm:pt>
    <dgm:pt modelId="{87A0BC02-1DFA-48B5-9334-5F53F00CC63F}" type="pres">
      <dgm:prSet presAssocID="{6CBC0CD8-8E60-469A-B509-84D8C0647F5A}" presName="spaceRect" presStyleCnt="0"/>
      <dgm:spPr/>
    </dgm:pt>
    <dgm:pt modelId="{DD23E066-B211-4EF7-9F95-8855B756FBA8}" type="pres">
      <dgm:prSet presAssocID="{6CBC0CD8-8E60-469A-B509-84D8C0647F5A}" presName="textRect" presStyleLbl="revTx" presStyleIdx="2" presStyleCnt="4">
        <dgm:presLayoutVars>
          <dgm:chMax val="1"/>
          <dgm:chPref val="1"/>
        </dgm:presLayoutVars>
      </dgm:prSet>
      <dgm:spPr/>
    </dgm:pt>
    <dgm:pt modelId="{7C1C5D67-D0CB-42BC-8B13-70D197A436FC}" type="pres">
      <dgm:prSet presAssocID="{A1D543A4-5505-42B1-B9AF-2AF12012AC54}" presName="sibTrans" presStyleCnt="0"/>
      <dgm:spPr/>
    </dgm:pt>
    <dgm:pt modelId="{F578F855-C42E-416F-B628-AF44F27A9F3F}" type="pres">
      <dgm:prSet presAssocID="{8A588FF5-4EC5-44F2-B892-F4DF1E782EF4}" presName="compNode" presStyleCnt="0"/>
      <dgm:spPr/>
    </dgm:pt>
    <dgm:pt modelId="{6753DA9B-124F-4214-8E43-28C419254D96}" type="pres">
      <dgm:prSet presAssocID="{8A588FF5-4EC5-44F2-B892-F4DF1E782EF4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21F86ED8-1CED-40DC-9BFB-9297E5DC1DF0}" type="pres">
      <dgm:prSet presAssocID="{8A588FF5-4EC5-44F2-B892-F4DF1E782EF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CF76B924-4F50-4542-AAE6-146DD0BC7BD4}" type="pres">
      <dgm:prSet presAssocID="{8A588FF5-4EC5-44F2-B892-F4DF1E782EF4}" presName="spaceRect" presStyleCnt="0"/>
      <dgm:spPr/>
    </dgm:pt>
    <dgm:pt modelId="{A904B9A3-12C2-4FED-9FB8-2FF4517C96B3}" type="pres">
      <dgm:prSet presAssocID="{8A588FF5-4EC5-44F2-B892-F4DF1E782EF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11FA10F-915E-48E0-B383-20543CEA7901}" type="presOf" srcId="{8A588FF5-4EC5-44F2-B892-F4DF1E782EF4}" destId="{A904B9A3-12C2-4FED-9FB8-2FF4517C96B3}" srcOrd="0" destOrd="0" presId="urn:microsoft.com/office/officeart/2018/5/layout/IconLeafLabelList"/>
    <dgm:cxn modelId="{DC3CFA66-A2A1-4004-8997-782FE3DB9A7E}" srcId="{B4E0D4C3-2A92-4ABA-952B-34B36F805DB2}" destId="{58BE42F3-0930-4477-8FB9-5CBD76701038}" srcOrd="0" destOrd="0" parTransId="{A86D3C01-B9F5-4A80-8E63-EBCB32BA2282}" sibTransId="{0F7D6928-B5C6-45C5-AF69-C2F4889881CA}"/>
    <dgm:cxn modelId="{ED8C7A73-D2DD-4B35-A73E-14D9E854F0C2}" srcId="{B4E0D4C3-2A92-4ABA-952B-34B36F805DB2}" destId="{5186688F-0FDA-4D13-A8C8-A0749FF0FAD7}" srcOrd="1" destOrd="0" parTransId="{4C902B46-79F2-4C6E-AA65-E5808BCE99CB}" sibTransId="{433D6647-FDD8-4D8D-A412-7ADC44A75C0F}"/>
    <dgm:cxn modelId="{2DF7E892-D42A-47EE-B674-4AEF213A5904}" type="presOf" srcId="{6CBC0CD8-8E60-469A-B509-84D8C0647F5A}" destId="{DD23E066-B211-4EF7-9F95-8855B756FBA8}" srcOrd="0" destOrd="0" presId="urn:microsoft.com/office/officeart/2018/5/layout/IconLeafLabelList"/>
    <dgm:cxn modelId="{583C449B-9FDA-4A01-9100-92C926BCC1D2}" type="presOf" srcId="{B4E0D4C3-2A92-4ABA-952B-34B36F805DB2}" destId="{DAF6A23B-DC7A-40D0-AB8C-13E57386A8AD}" srcOrd="0" destOrd="0" presId="urn:microsoft.com/office/officeart/2018/5/layout/IconLeafLabelList"/>
    <dgm:cxn modelId="{A95B80A4-4F99-4B64-B997-80490F0E4FB6}" type="presOf" srcId="{5186688F-0FDA-4D13-A8C8-A0749FF0FAD7}" destId="{428D87A3-7E80-425E-AB02-F5AD61FF7578}" srcOrd="0" destOrd="0" presId="urn:microsoft.com/office/officeart/2018/5/layout/IconLeafLabelList"/>
    <dgm:cxn modelId="{771C52A5-6ABB-48BC-9B3F-33FC12642DAF}" srcId="{B4E0D4C3-2A92-4ABA-952B-34B36F805DB2}" destId="{8A588FF5-4EC5-44F2-B892-F4DF1E782EF4}" srcOrd="3" destOrd="0" parTransId="{AFA6D406-13E1-4A83-AD24-229F8E2EFDD8}" sibTransId="{59708764-8822-4CEF-93B6-B3123112A1A0}"/>
    <dgm:cxn modelId="{329F6CF3-D46A-46FE-AE44-A3211355028D}" type="presOf" srcId="{58BE42F3-0930-4477-8FB9-5CBD76701038}" destId="{5FCB1F92-DA29-4964-95EF-5A89E3083C43}" srcOrd="0" destOrd="0" presId="urn:microsoft.com/office/officeart/2018/5/layout/IconLeafLabelList"/>
    <dgm:cxn modelId="{90A489FB-C169-4B9E-9DD2-4C154027C869}" srcId="{B4E0D4C3-2A92-4ABA-952B-34B36F805DB2}" destId="{6CBC0CD8-8E60-469A-B509-84D8C0647F5A}" srcOrd="2" destOrd="0" parTransId="{C382EA62-D1A1-4EA5-92A7-1360646B1F33}" sibTransId="{A1D543A4-5505-42B1-B9AF-2AF12012AC54}"/>
    <dgm:cxn modelId="{1A12FB34-40A6-4304-8562-CBF041B0FC63}" type="presParOf" srcId="{DAF6A23B-DC7A-40D0-AB8C-13E57386A8AD}" destId="{7A3204FF-69E8-4CE3-AF21-EC8846028443}" srcOrd="0" destOrd="0" presId="urn:microsoft.com/office/officeart/2018/5/layout/IconLeafLabelList"/>
    <dgm:cxn modelId="{25D0BC75-B499-4277-A1D8-FB9CBC899EF4}" type="presParOf" srcId="{7A3204FF-69E8-4CE3-AF21-EC8846028443}" destId="{E0F8B3CD-D6F6-4D04-AAD2-728B813C1AA8}" srcOrd="0" destOrd="0" presId="urn:microsoft.com/office/officeart/2018/5/layout/IconLeafLabelList"/>
    <dgm:cxn modelId="{301E94D5-F324-4C19-926F-0EFEFB50775B}" type="presParOf" srcId="{7A3204FF-69E8-4CE3-AF21-EC8846028443}" destId="{3128A722-6CD8-4F1E-9E06-D2CF76E82F5F}" srcOrd="1" destOrd="0" presId="urn:microsoft.com/office/officeart/2018/5/layout/IconLeafLabelList"/>
    <dgm:cxn modelId="{7EAE6A76-1EF2-477D-83E8-40FAF8299390}" type="presParOf" srcId="{7A3204FF-69E8-4CE3-AF21-EC8846028443}" destId="{1FA7219A-42BE-4A01-B352-9D5BFC3BFB98}" srcOrd="2" destOrd="0" presId="urn:microsoft.com/office/officeart/2018/5/layout/IconLeafLabelList"/>
    <dgm:cxn modelId="{AC0403D3-0527-4F07-B5FB-CD41C3050A84}" type="presParOf" srcId="{7A3204FF-69E8-4CE3-AF21-EC8846028443}" destId="{5FCB1F92-DA29-4964-95EF-5A89E3083C43}" srcOrd="3" destOrd="0" presId="urn:microsoft.com/office/officeart/2018/5/layout/IconLeafLabelList"/>
    <dgm:cxn modelId="{1046176E-B967-4C62-AE50-4C479C4BB657}" type="presParOf" srcId="{DAF6A23B-DC7A-40D0-AB8C-13E57386A8AD}" destId="{FF6434E5-F5B2-48A0-904A-65CFA080B832}" srcOrd="1" destOrd="0" presId="urn:microsoft.com/office/officeart/2018/5/layout/IconLeafLabelList"/>
    <dgm:cxn modelId="{EB5109E6-AB7E-4EC4-9CF3-9DCBA8E48E79}" type="presParOf" srcId="{DAF6A23B-DC7A-40D0-AB8C-13E57386A8AD}" destId="{0AC54332-2303-45C5-8C24-4210EFF20A90}" srcOrd="2" destOrd="0" presId="urn:microsoft.com/office/officeart/2018/5/layout/IconLeafLabelList"/>
    <dgm:cxn modelId="{FD6E52AC-CDD7-4AA5-85A5-24532E182E55}" type="presParOf" srcId="{0AC54332-2303-45C5-8C24-4210EFF20A90}" destId="{723E744B-86CC-47D5-BD11-25545172059D}" srcOrd="0" destOrd="0" presId="urn:microsoft.com/office/officeart/2018/5/layout/IconLeafLabelList"/>
    <dgm:cxn modelId="{052E216F-5AFC-4791-AB32-8FA1EEF3BF5D}" type="presParOf" srcId="{0AC54332-2303-45C5-8C24-4210EFF20A90}" destId="{90935DD9-435A-4741-985E-E4F1591CC3E7}" srcOrd="1" destOrd="0" presId="urn:microsoft.com/office/officeart/2018/5/layout/IconLeafLabelList"/>
    <dgm:cxn modelId="{876FC5DA-B926-429F-B852-4FCBA7F8735C}" type="presParOf" srcId="{0AC54332-2303-45C5-8C24-4210EFF20A90}" destId="{ED59AE00-9951-49C7-A837-77EBB37EF5BE}" srcOrd="2" destOrd="0" presId="urn:microsoft.com/office/officeart/2018/5/layout/IconLeafLabelList"/>
    <dgm:cxn modelId="{B0F75AE5-4F80-440C-B530-3A763F33D471}" type="presParOf" srcId="{0AC54332-2303-45C5-8C24-4210EFF20A90}" destId="{428D87A3-7E80-425E-AB02-F5AD61FF7578}" srcOrd="3" destOrd="0" presId="urn:microsoft.com/office/officeart/2018/5/layout/IconLeafLabelList"/>
    <dgm:cxn modelId="{EEF21944-8818-41FE-8B95-1D4D356E39D3}" type="presParOf" srcId="{DAF6A23B-DC7A-40D0-AB8C-13E57386A8AD}" destId="{E3464050-74DE-47D9-81F6-606055FE0C5F}" srcOrd="3" destOrd="0" presId="urn:microsoft.com/office/officeart/2018/5/layout/IconLeafLabelList"/>
    <dgm:cxn modelId="{3C4BCE5B-97F5-481E-9DE5-DA0C962F76D0}" type="presParOf" srcId="{DAF6A23B-DC7A-40D0-AB8C-13E57386A8AD}" destId="{62D3B495-1F1A-4704-908D-69CBAAF5E6C3}" srcOrd="4" destOrd="0" presId="urn:microsoft.com/office/officeart/2018/5/layout/IconLeafLabelList"/>
    <dgm:cxn modelId="{11056152-676F-415E-93F3-457FEC857DA4}" type="presParOf" srcId="{62D3B495-1F1A-4704-908D-69CBAAF5E6C3}" destId="{18271AB4-5330-4DAB-AB63-9D52CC49D753}" srcOrd="0" destOrd="0" presId="urn:microsoft.com/office/officeart/2018/5/layout/IconLeafLabelList"/>
    <dgm:cxn modelId="{C916670B-8A49-45D0-BED4-B8D5F557653E}" type="presParOf" srcId="{62D3B495-1F1A-4704-908D-69CBAAF5E6C3}" destId="{85A2688F-3E54-4803-ACA4-6E134B6211FA}" srcOrd="1" destOrd="0" presId="urn:microsoft.com/office/officeart/2018/5/layout/IconLeafLabelList"/>
    <dgm:cxn modelId="{9EC3A372-FFFD-4BD2-9BCB-65D4F83DD8EC}" type="presParOf" srcId="{62D3B495-1F1A-4704-908D-69CBAAF5E6C3}" destId="{87A0BC02-1DFA-48B5-9334-5F53F00CC63F}" srcOrd="2" destOrd="0" presId="urn:microsoft.com/office/officeart/2018/5/layout/IconLeafLabelList"/>
    <dgm:cxn modelId="{5B763593-EFB7-4B20-9C56-FD53495686B8}" type="presParOf" srcId="{62D3B495-1F1A-4704-908D-69CBAAF5E6C3}" destId="{DD23E066-B211-4EF7-9F95-8855B756FBA8}" srcOrd="3" destOrd="0" presId="urn:microsoft.com/office/officeart/2018/5/layout/IconLeafLabelList"/>
    <dgm:cxn modelId="{F787E43D-D286-44D3-BECC-F65A5EB6D6E1}" type="presParOf" srcId="{DAF6A23B-DC7A-40D0-AB8C-13E57386A8AD}" destId="{7C1C5D67-D0CB-42BC-8B13-70D197A436FC}" srcOrd="5" destOrd="0" presId="urn:microsoft.com/office/officeart/2018/5/layout/IconLeafLabelList"/>
    <dgm:cxn modelId="{79ECC985-0670-4E7F-8721-5D02BEF020C3}" type="presParOf" srcId="{DAF6A23B-DC7A-40D0-AB8C-13E57386A8AD}" destId="{F578F855-C42E-416F-B628-AF44F27A9F3F}" srcOrd="6" destOrd="0" presId="urn:microsoft.com/office/officeart/2018/5/layout/IconLeafLabelList"/>
    <dgm:cxn modelId="{A71FB3D1-BCAD-4472-878A-48CC292F2788}" type="presParOf" srcId="{F578F855-C42E-416F-B628-AF44F27A9F3F}" destId="{6753DA9B-124F-4214-8E43-28C419254D96}" srcOrd="0" destOrd="0" presId="urn:microsoft.com/office/officeart/2018/5/layout/IconLeafLabelList"/>
    <dgm:cxn modelId="{E61E04A5-EA82-4B3C-AFEC-688CBBFCDFD0}" type="presParOf" srcId="{F578F855-C42E-416F-B628-AF44F27A9F3F}" destId="{21F86ED8-1CED-40DC-9BFB-9297E5DC1DF0}" srcOrd="1" destOrd="0" presId="urn:microsoft.com/office/officeart/2018/5/layout/IconLeafLabelList"/>
    <dgm:cxn modelId="{50B42C1D-6077-429D-B73A-7BFA1E2BAAA3}" type="presParOf" srcId="{F578F855-C42E-416F-B628-AF44F27A9F3F}" destId="{CF76B924-4F50-4542-AAE6-146DD0BC7BD4}" srcOrd="2" destOrd="0" presId="urn:microsoft.com/office/officeart/2018/5/layout/IconLeafLabelList"/>
    <dgm:cxn modelId="{1B3A778A-0311-4D02-AAD0-98A7CFE04602}" type="presParOf" srcId="{F578F855-C42E-416F-B628-AF44F27A9F3F}" destId="{A904B9A3-12C2-4FED-9FB8-2FF4517C96B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4AF76E-7A1B-4745-8E29-3A5825B3E60D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88E50628-15CE-4501-8E64-5DA32ECC197E}">
      <dgm:prSet/>
      <dgm:spPr/>
      <dgm:t>
        <a:bodyPr/>
        <a:lstStyle/>
        <a:p>
          <a:r>
            <a:rPr lang="en-GB"/>
            <a:t>Premiums???</a:t>
          </a:r>
          <a:endParaRPr lang="en-US"/>
        </a:p>
      </dgm:t>
    </dgm:pt>
    <dgm:pt modelId="{48C4904E-E486-4607-BBFE-1A28421EB208}" type="parTrans" cxnId="{29690F1D-87EA-474A-B21C-929B09433C4D}">
      <dgm:prSet/>
      <dgm:spPr/>
      <dgm:t>
        <a:bodyPr/>
        <a:lstStyle/>
        <a:p>
          <a:endParaRPr lang="en-US"/>
        </a:p>
      </dgm:t>
    </dgm:pt>
    <dgm:pt modelId="{6D664332-D61E-464A-92D7-A6A2387004CA}" type="sibTrans" cxnId="{29690F1D-87EA-474A-B21C-929B09433C4D}">
      <dgm:prSet/>
      <dgm:spPr/>
      <dgm:t>
        <a:bodyPr/>
        <a:lstStyle/>
        <a:p>
          <a:endParaRPr lang="en-US"/>
        </a:p>
      </dgm:t>
    </dgm:pt>
    <dgm:pt modelId="{CB4E2844-6A4D-4385-A019-6C4D776E90C5}">
      <dgm:prSet/>
      <dgm:spPr/>
      <dgm:t>
        <a:bodyPr/>
        <a:lstStyle/>
        <a:p>
          <a:r>
            <a:rPr lang="en-GB"/>
            <a:t>Access to Justice</a:t>
          </a:r>
          <a:endParaRPr lang="en-US"/>
        </a:p>
      </dgm:t>
    </dgm:pt>
    <dgm:pt modelId="{5D0C7E80-3278-4EC8-A9B1-92395C486BF1}" type="parTrans" cxnId="{5E3AA6B4-3A40-48F8-81A0-8B4D0708E751}">
      <dgm:prSet/>
      <dgm:spPr/>
      <dgm:t>
        <a:bodyPr/>
        <a:lstStyle/>
        <a:p>
          <a:endParaRPr lang="en-US"/>
        </a:p>
      </dgm:t>
    </dgm:pt>
    <dgm:pt modelId="{F4F71869-7208-4837-BF7A-B1E4E7E70113}" type="sibTrans" cxnId="{5E3AA6B4-3A40-48F8-81A0-8B4D0708E751}">
      <dgm:prSet/>
      <dgm:spPr/>
      <dgm:t>
        <a:bodyPr/>
        <a:lstStyle/>
        <a:p>
          <a:endParaRPr lang="en-US"/>
        </a:p>
      </dgm:t>
    </dgm:pt>
    <dgm:pt modelId="{8A4BC3BA-2608-4CD9-87DE-9885F58D4B04}">
      <dgm:prSet/>
      <dgm:spPr/>
      <dgm:t>
        <a:bodyPr/>
        <a:lstStyle/>
        <a:p>
          <a:r>
            <a:rPr lang="en-GB"/>
            <a:t>Public Reaction?</a:t>
          </a:r>
          <a:endParaRPr lang="en-US"/>
        </a:p>
      </dgm:t>
    </dgm:pt>
    <dgm:pt modelId="{4D793392-7122-4F03-A962-88A9E3E8C16B}" type="parTrans" cxnId="{04AC0BB3-817A-4BF1-A643-F6A6C119EA92}">
      <dgm:prSet/>
      <dgm:spPr/>
      <dgm:t>
        <a:bodyPr/>
        <a:lstStyle/>
        <a:p>
          <a:endParaRPr lang="en-US"/>
        </a:p>
      </dgm:t>
    </dgm:pt>
    <dgm:pt modelId="{1F1D80BC-37E6-437F-BA66-F6BDC6C2AECF}" type="sibTrans" cxnId="{04AC0BB3-817A-4BF1-A643-F6A6C119EA92}">
      <dgm:prSet/>
      <dgm:spPr/>
      <dgm:t>
        <a:bodyPr/>
        <a:lstStyle/>
        <a:p>
          <a:endParaRPr lang="en-US"/>
        </a:p>
      </dgm:t>
    </dgm:pt>
    <dgm:pt modelId="{5E9030D8-AD58-48F4-BB32-3BE7FCD25597}" type="pres">
      <dgm:prSet presAssocID="{894AF76E-7A1B-4745-8E29-3A5825B3E60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A25F23-CE56-4C0C-8C58-DF719849270E}" type="pres">
      <dgm:prSet presAssocID="{88E50628-15CE-4501-8E64-5DA32ECC197E}" presName="hierRoot1" presStyleCnt="0"/>
      <dgm:spPr/>
    </dgm:pt>
    <dgm:pt modelId="{46195FC6-8D43-4D45-BEBE-2B7305DD137D}" type="pres">
      <dgm:prSet presAssocID="{88E50628-15CE-4501-8E64-5DA32ECC197E}" presName="composite" presStyleCnt="0"/>
      <dgm:spPr/>
    </dgm:pt>
    <dgm:pt modelId="{55501B22-A0B3-41D9-B763-F4A8A403641F}" type="pres">
      <dgm:prSet presAssocID="{88E50628-15CE-4501-8E64-5DA32ECC197E}" presName="background" presStyleLbl="node0" presStyleIdx="0" presStyleCnt="3"/>
      <dgm:spPr/>
    </dgm:pt>
    <dgm:pt modelId="{4AD57E0E-0DC7-4991-A876-C1A656D4B43E}" type="pres">
      <dgm:prSet presAssocID="{88E50628-15CE-4501-8E64-5DA32ECC197E}" presName="text" presStyleLbl="fgAcc0" presStyleIdx="0" presStyleCnt="3">
        <dgm:presLayoutVars>
          <dgm:chPref val="3"/>
        </dgm:presLayoutVars>
      </dgm:prSet>
      <dgm:spPr/>
    </dgm:pt>
    <dgm:pt modelId="{20985C7D-A087-4001-93D0-F810A06DEDDC}" type="pres">
      <dgm:prSet presAssocID="{88E50628-15CE-4501-8E64-5DA32ECC197E}" presName="hierChild2" presStyleCnt="0"/>
      <dgm:spPr/>
    </dgm:pt>
    <dgm:pt modelId="{04FF7C45-07B6-4EA0-AB03-C5C063EF1CAC}" type="pres">
      <dgm:prSet presAssocID="{CB4E2844-6A4D-4385-A019-6C4D776E90C5}" presName="hierRoot1" presStyleCnt="0"/>
      <dgm:spPr/>
    </dgm:pt>
    <dgm:pt modelId="{D73FDB04-1DD7-4013-9874-1CBC70417503}" type="pres">
      <dgm:prSet presAssocID="{CB4E2844-6A4D-4385-A019-6C4D776E90C5}" presName="composite" presStyleCnt="0"/>
      <dgm:spPr/>
    </dgm:pt>
    <dgm:pt modelId="{3B2674A9-53B0-4025-8BF2-7518305B5C5A}" type="pres">
      <dgm:prSet presAssocID="{CB4E2844-6A4D-4385-A019-6C4D776E90C5}" presName="background" presStyleLbl="node0" presStyleIdx="1" presStyleCnt="3"/>
      <dgm:spPr/>
    </dgm:pt>
    <dgm:pt modelId="{70395CA5-A927-48D3-A373-226A226971E8}" type="pres">
      <dgm:prSet presAssocID="{CB4E2844-6A4D-4385-A019-6C4D776E90C5}" presName="text" presStyleLbl="fgAcc0" presStyleIdx="1" presStyleCnt="3">
        <dgm:presLayoutVars>
          <dgm:chPref val="3"/>
        </dgm:presLayoutVars>
      </dgm:prSet>
      <dgm:spPr/>
    </dgm:pt>
    <dgm:pt modelId="{780652C9-C61B-483F-ABF2-BF52354407F2}" type="pres">
      <dgm:prSet presAssocID="{CB4E2844-6A4D-4385-A019-6C4D776E90C5}" presName="hierChild2" presStyleCnt="0"/>
      <dgm:spPr/>
    </dgm:pt>
    <dgm:pt modelId="{F5ECAB8D-B7B8-4B90-A51C-F0E1B5B97038}" type="pres">
      <dgm:prSet presAssocID="{8A4BC3BA-2608-4CD9-87DE-9885F58D4B04}" presName="hierRoot1" presStyleCnt="0"/>
      <dgm:spPr/>
    </dgm:pt>
    <dgm:pt modelId="{4CE29847-3DC1-4D4E-9A2F-3A65127C5C2A}" type="pres">
      <dgm:prSet presAssocID="{8A4BC3BA-2608-4CD9-87DE-9885F58D4B04}" presName="composite" presStyleCnt="0"/>
      <dgm:spPr/>
    </dgm:pt>
    <dgm:pt modelId="{64225BAB-F283-4149-B0F3-7317E2754773}" type="pres">
      <dgm:prSet presAssocID="{8A4BC3BA-2608-4CD9-87DE-9885F58D4B04}" presName="background" presStyleLbl="node0" presStyleIdx="2" presStyleCnt="3"/>
      <dgm:spPr/>
    </dgm:pt>
    <dgm:pt modelId="{C069D372-8B64-4CA9-8070-CE52B2FDC231}" type="pres">
      <dgm:prSet presAssocID="{8A4BC3BA-2608-4CD9-87DE-9885F58D4B04}" presName="text" presStyleLbl="fgAcc0" presStyleIdx="2" presStyleCnt="3">
        <dgm:presLayoutVars>
          <dgm:chPref val="3"/>
        </dgm:presLayoutVars>
      </dgm:prSet>
      <dgm:spPr/>
    </dgm:pt>
    <dgm:pt modelId="{17B84693-A981-4F67-9290-C0689E805BA2}" type="pres">
      <dgm:prSet presAssocID="{8A4BC3BA-2608-4CD9-87DE-9885F58D4B04}" presName="hierChild2" presStyleCnt="0"/>
      <dgm:spPr/>
    </dgm:pt>
  </dgm:ptLst>
  <dgm:cxnLst>
    <dgm:cxn modelId="{29690F1D-87EA-474A-B21C-929B09433C4D}" srcId="{894AF76E-7A1B-4745-8E29-3A5825B3E60D}" destId="{88E50628-15CE-4501-8E64-5DA32ECC197E}" srcOrd="0" destOrd="0" parTransId="{48C4904E-E486-4607-BBFE-1A28421EB208}" sibTransId="{6D664332-D61E-464A-92D7-A6A2387004CA}"/>
    <dgm:cxn modelId="{E979AF47-643A-483F-BC5B-FC6FA70E08BB}" type="presOf" srcId="{8A4BC3BA-2608-4CD9-87DE-9885F58D4B04}" destId="{C069D372-8B64-4CA9-8070-CE52B2FDC231}" srcOrd="0" destOrd="0" presId="urn:microsoft.com/office/officeart/2005/8/layout/hierarchy1"/>
    <dgm:cxn modelId="{F3767D49-2FFF-4E49-BC55-803FB175C232}" type="presOf" srcId="{CB4E2844-6A4D-4385-A019-6C4D776E90C5}" destId="{70395CA5-A927-48D3-A373-226A226971E8}" srcOrd="0" destOrd="0" presId="urn:microsoft.com/office/officeart/2005/8/layout/hierarchy1"/>
    <dgm:cxn modelId="{AC517B4D-CC0B-41F6-91B7-70CACE1EBC44}" type="presOf" srcId="{894AF76E-7A1B-4745-8E29-3A5825B3E60D}" destId="{5E9030D8-AD58-48F4-BB32-3BE7FCD25597}" srcOrd="0" destOrd="0" presId="urn:microsoft.com/office/officeart/2005/8/layout/hierarchy1"/>
    <dgm:cxn modelId="{04AC0BB3-817A-4BF1-A643-F6A6C119EA92}" srcId="{894AF76E-7A1B-4745-8E29-3A5825B3E60D}" destId="{8A4BC3BA-2608-4CD9-87DE-9885F58D4B04}" srcOrd="2" destOrd="0" parTransId="{4D793392-7122-4F03-A962-88A9E3E8C16B}" sibTransId="{1F1D80BC-37E6-437F-BA66-F6BDC6C2AECF}"/>
    <dgm:cxn modelId="{5E3AA6B4-3A40-48F8-81A0-8B4D0708E751}" srcId="{894AF76E-7A1B-4745-8E29-3A5825B3E60D}" destId="{CB4E2844-6A4D-4385-A019-6C4D776E90C5}" srcOrd="1" destOrd="0" parTransId="{5D0C7E80-3278-4EC8-A9B1-92395C486BF1}" sibTransId="{F4F71869-7208-4837-BF7A-B1E4E7E70113}"/>
    <dgm:cxn modelId="{D49E98B6-3E3F-42C8-B0F1-08825B7F4A98}" type="presOf" srcId="{88E50628-15CE-4501-8E64-5DA32ECC197E}" destId="{4AD57E0E-0DC7-4991-A876-C1A656D4B43E}" srcOrd="0" destOrd="0" presId="urn:microsoft.com/office/officeart/2005/8/layout/hierarchy1"/>
    <dgm:cxn modelId="{E299986F-BCDF-4B2B-9BBC-14E5547F44D4}" type="presParOf" srcId="{5E9030D8-AD58-48F4-BB32-3BE7FCD25597}" destId="{72A25F23-CE56-4C0C-8C58-DF719849270E}" srcOrd="0" destOrd="0" presId="urn:microsoft.com/office/officeart/2005/8/layout/hierarchy1"/>
    <dgm:cxn modelId="{CCD9C97F-E98C-4DD3-98B4-F0E11E04DB44}" type="presParOf" srcId="{72A25F23-CE56-4C0C-8C58-DF719849270E}" destId="{46195FC6-8D43-4D45-BEBE-2B7305DD137D}" srcOrd="0" destOrd="0" presId="urn:microsoft.com/office/officeart/2005/8/layout/hierarchy1"/>
    <dgm:cxn modelId="{E92866F2-BE3D-494C-AEF3-86DB4438DF03}" type="presParOf" srcId="{46195FC6-8D43-4D45-BEBE-2B7305DD137D}" destId="{55501B22-A0B3-41D9-B763-F4A8A403641F}" srcOrd="0" destOrd="0" presId="urn:microsoft.com/office/officeart/2005/8/layout/hierarchy1"/>
    <dgm:cxn modelId="{44D5A642-BF02-4366-9881-8F23C4B0CD66}" type="presParOf" srcId="{46195FC6-8D43-4D45-BEBE-2B7305DD137D}" destId="{4AD57E0E-0DC7-4991-A876-C1A656D4B43E}" srcOrd="1" destOrd="0" presId="urn:microsoft.com/office/officeart/2005/8/layout/hierarchy1"/>
    <dgm:cxn modelId="{FE76EB5F-9287-436B-B2F0-56510267479E}" type="presParOf" srcId="{72A25F23-CE56-4C0C-8C58-DF719849270E}" destId="{20985C7D-A087-4001-93D0-F810A06DEDDC}" srcOrd="1" destOrd="0" presId="urn:microsoft.com/office/officeart/2005/8/layout/hierarchy1"/>
    <dgm:cxn modelId="{4658EDB7-EE54-438C-ABFC-28917BAF0966}" type="presParOf" srcId="{5E9030D8-AD58-48F4-BB32-3BE7FCD25597}" destId="{04FF7C45-07B6-4EA0-AB03-C5C063EF1CAC}" srcOrd="1" destOrd="0" presId="urn:microsoft.com/office/officeart/2005/8/layout/hierarchy1"/>
    <dgm:cxn modelId="{3781FB7D-30AB-4E6B-9ADA-4213B006A8A8}" type="presParOf" srcId="{04FF7C45-07B6-4EA0-AB03-C5C063EF1CAC}" destId="{D73FDB04-1DD7-4013-9874-1CBC70417503}" srcOrd="0" destOrd="0" presId="urn:microsoft.com/office/officeart/2005/8/layout/hierarchy1"/>
    <dgm:cxn modelId="{95777D56-045C-4FF6-9BF6-C8A4143D8935}" type="presParOf" srcId="{D73FDB04-1DD7-4013-9874-1CBC70417503}" destId="{3B2674A9-53B0-4025-8BF2-7518305B5C5A}" srcOrd="0" destOrd="0" presId="urn:microsoft.com/office/officeart/2005/8/layout/hierarchy1"/>
    <dgm:cxn modelId="{20CD802D-74D6-4075-A641-CE8B62DE7ECE}" type="presParOf" srcId="{D73FDB04-1DD7-4013-9874-1CBC70417503}" destId="{70395CA5-A927-48D3-A373-226A226971E8}" srcOrd="1" destOrd="0" presId="urn:microsoft.com/office/officeart/2005/8/layout/hierarchy1"/>
    <dgm:cxn modelId="{FFE73429-1942-4AA3-943A-BAE83E5C3508}" type="presParOf" srcId="{04FF7C45-07B6-4EA0-AB03-C5C063EF1CAC}" destId="{780652C9-C61B-483F-ABF2-BF52354407F2}" srcOrd="1" destOrd="0" presId="urn:microsoft.com/office/officeart/2005/8/layout/hierarchy1"/>
    <dgm:cxn modelId="{2ECEF55A-8303-4FC1-A2C8-9F57BF47B278}" type="presParOf" srcId="{5E9030D8-AD58-48F4-BB32-3BE7FCD25597}" destId="{F5ECAB8D-B7B8-4B90-A51C-F0E1B5B97038}" srcOrd="2" destOrd="0" presId="urn:microsoft.com/office/officeart/2005/8/layout/hierarchy1"/>
    <dgm:cxn modelId="{AC9ECC27-9A2E-4A80-B1FC-6B0B4B5111CE}" type="presParOf" srcId="{F5ECAB8D-B7B8-4B90-A51C-F0E1B5B97038}" destId="{4CE29847-3DC1-4D4E-9A2F-3A65127C5C2A}" srcOrd="0" destOrd="0" presId="urn:microsoft.com/office/officeart/2005/8/layout/hierarchy1"/>
    <dgm:cxn modelId="{250C1FFB-267A-477A-9E19-6F857F2616D5}" type="presParOf" srcId="{4CE29847-3DC1-4D4E-9A2F-3A65127C5C2A}" destId="{64225BAB-F283-4149-B0F3-7317E2754773}" srcOrd="0" destOrd="0" presId="urn:microsoft.com/office/officeart/2005/8/layout/hierarchy1"/>
    <dgm:cxn modelId="{CBBF0E5D-5CA7-498E-B28A-915DE9AF3684}" type="presParOf" srcId="{4CE29847-3DC1-4D4E-9A2F-3A65127C5C2A}" destId="{C069D372-8B64-4CA9-8070-CE52B2FDC231}" srcOrd="1" destOrd="0" presId="urn:microsoft.com/office/officeart/2005/8/layout/hierarchy1"/>
    <dgm:cxn modelId="{BD060F1E-E4EC-4803-8393-C191EB731528}" type="presParOf" srcId="{F5ECAB8D-B7B8-4B90-A51C-F0E1B5B97038}" destId="{17B84693-A981-4F67-9290-C0689E805BA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A786F-3429-48A7-9D2C-539BB8527619}">
      <dsp:nvSpPr>
        <dsp:cNvPr id="0" name=""/>
        <dsp:cNvSpPr/>
      </dsp:nvSpPr>
      <dsp:spPr>
        <a:xfrm>
          <a:off x="500776" y="912894"/>
          <a:ext cx="662080" cy="6620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237C2-C18C-45B7-9893-D906516500FB}">
      <dsp:nvSpPr>
        <dsp:cNvPr id="0" name=""/>
        <dsp:cNvSpPr/>
      </dsp:nvSpPr>
      <dsp:spPr>
        <a:xfrm>
          <a:off x="2123" y="1712826"/>
          <a:ext cx="1471289" cy="58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Minimise fraud</a:t>
          </a:r>
          <a:endParaRPr lang="en-US" sz="1700" kern="1200" dirty="0"/>
        </a:p>
      </dsp:txBody>
      <dsp:txXfrm>
        <a:off x="2123" y="1712826"/>
        <a:ext cx="1471289" cy="588515"/>
      </dsp:txXfrm>
    </dsp:sp>
    <dsp:sp modelId="{FBD72D7C-FE4E-4395-94D4-5BF385A14F33}">
      <dsp:nvSpPr>
        <dsp:cNvPr id="0" name=""/>
        <dsp:cNvSpPr/>
      </dsp:nvSpPr>
      <dsp:spPr>
        <a:xfrm>
          <a:off x="2135492" y="830021"/>
          <a:ext cx="662080" cy="6620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41E1E-D90B-4AD6-BEEE-797902CDBE59}">
      <dsp:nvSpPr>
        <dsp:cNvPr id="0" name=""/>
        <dsp:cNvSpPr/>
      </dsp:nvSpPr>
      <dsp:spPr>
        <a:xfrm>
          <a:off x="1730888" y="1712826"/>
          <a:ext cx="1471289" cy="58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Minimise ‘spurious’ claims</a:t>
          </a:r>
          <a:endParaRPr lang="en-US" sz="1700" kern="1200"/>
        </a:p>
      </dsp:txBody>
      <dsp:txXfrm>
        <a:off x="1730888" y="1712826"/>
        <a:ext cx="1471289" cy="588515"/>
      </dsp:txXfrm>
    </dsp:sp>
    <dsp:sp modelId="{BC481361-DF10-4235-A81A-71798ED2231D}">
      <dsp:nvSpPr>
        <dsp:cNvPr id="0" name=""/>
        <dsp:cNvSpPr/>
      </dsp:nvSpPr>
      <dsp:spPr>
        <a:xfrm>
          <a:off x="3864257" y="830021"/>
          <a:ext cx="662080" cy="6620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BBC41-C4FD-4BEC-9221-C4E492800251}">
      <dsp:nvSpPr>
        <dsp:cNvPr id="0" name=""/>
        <dsp:cNvSpPr/>
      </dsp:nvSpPr>
      <dsp:spPr>
        <a:xfrm>
          <a:off x="3459653" y="1712826"/>
          <a:ext cx="1471289" cy="58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Speed up the claim process</a:t>
          </a:r>
          <a:endParaRPr lang="en-US" sz="1700" kern="1200"/>
        </a:p>
      </dsp:txBody>
      <dsp:txXfrm>
        <a:off x="3459653" y="1712826"/>
        <a:ext cx="1471289" cy="588515"/>
      </dsp:txXfrm>
    </dsp:sp>
    <dsp:sp modelId="{013C60CC-E981-449E-879E-A3C105A59D39}">
      <dsp:nvSpPr>
        <dsp:cNvPr id="0" name=""/>
        <dsp:cNvSpPr/>
      </dsp:nvSpPr>
      <dsp:spPr>
        <a:xfrm>
          <a:off x="5593022" y="830021"/>
          <a:ext cx="662080" cy="6620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7D881-C9C9-4EBF-8CA6-F4BDAD25074F}">
      <dsp:nvSpPr>
        <dsp:cNvPr id="0" name=""/>
        <dsp:cNvSpPr/>
      </dsp:nvSpPr>
      <dsp:spPr>
        <a:xfrm>
          <a:off x="5188417" y="1712826"/>
          <a:ext cx="1471289" cy="58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Reduce legal costs</a:t>
          </a:r>
          <a:endParaRPr lang="en-US" sz="1700" kern="1200"/>
        </a:p>
      </dsp:txBody>
      <dsp:txXfrm>
        <a:off x="5188417" y="1712826"/>
        <a:ext cx="1471289" cy="588515"/>
      </dsp:txXfrm>
    </dsp:sp>
    <dsp:sp modelId="{A22107CA-F69F-42F6-A4E7-D06E1EEA77B2}">
      <dsp:nvSpPr>
        <dsp:cNvPr id="0" name=""/>
        <dsp:cNvSpPr/>
      </dsp:nvSpPr>
      <dsp:spPr>
        <a:xfrm>
          <a:off x="7321786" y="830021"/>
          <a:ext cx="662080" cy="66208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96D24-779A-465F-9C9D-232542477279}">
      <dsp:nvSpPr>
        <dsp:cNvPr id="0" name=""/>
        <dsp:cNvSpPr/>
      </dsp:nvSpPr>
      <dsp:spPr>
        <a:xfrm>
          <a:off x="6917182" y="1712826"/>
          <a:ext cx="1471289" cy="58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Eliminate fear of being sued</a:t>
          </a:r>
          <a:endParaRPr lang="en-US" sz="1700" kern="1200"/>
        </a:p>
      </dsp:txBody>
      <dsp:txXfrm>
        <a:off x="6917182" y="1712826"/>
        <a:ext cx="1471289" cy="588515"/>
      </dsp:txXfrm>
    </dsp:sp>
    <dsp:sp modelId="{50E310D2-55D4-476D-831A-6FDE2AF7CE3F}">
      <dsp:nvSpPr>
        <dsp:cNvPr id="0" name=""/>
        <dsp:cNvSpPr/>
      </dsp:nvSpPr>
      <dsp:spPr>
        <a:xfrm>
          <a:off x="9050551" y="830021"/>
          <a:ext cx="662080" cy="66208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DEF73-161F-4E46-928B-504BB36BA421}">
      <dsp:nvSpPr>
        <dsp:cNvPr id="0" name=""/>
        <dsp:cNvSpPr/>
      </dsp:nvSpPr>
      <dsp:spPr>
        <a:xfrm>
          <a:off x="8645947" y="1712826"/>
          <a:ext cx="1471289" cy="58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Reduce premiums</a:t>
          </a:r>
          <a:endParaRPr lang="en-US" sz="1700" kern="1200"/>
        </a:p>
      </dsp:txBody>
      <dsp:txXfrm>
        <a:off x="8645947" y="1712826"/>
        <a:ext cx="1471289" cy="5885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1EEA5-2EB9-4326-8008-1B58B866FD04}">
      <dsp:nvSpPr>
        <dsp:cNvPr id="0" name=""/>
        <dsp:cNvSpPr/>
      </dsp:nvSpPr>
      <dsp:spPr>
        <a:xfrm>
          <a:off x="0" y="49271"/>
          <a:ext cx="5029214" cy="6955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Ogden Discount Rate</a:t>
          </a:r>
          <a:endParaRPr lang="en-US" sz="2900" kern="1200"/>
        </a:p>
      </dsp:txBody>
      <dsp:txXfrm>
        <a:off x="33955" y="83226"/>
        <a:ext cx="4961304" cy="627655"/>
      </dsp:txXfrm>
    </dsp:sp>
    <dsp:sp modelId="{E90B7496-A380-4594-8EE4-5B199619C66C}">
      <dsp:nvSpPr>
        <dsp:cNvPr id="0" name=""/>
        <dsp:cNvSpPr/>
      </dsp:nvSpPr>
      <dsp:spPr>
        <a:xfrm>
          <a:off x="0" y="828356"/>
          <a:ext cx="5029214" cy="69556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Claims Inflation</a:t>
          </a:r>
          <a:endParaRPr lang="en-US" sz="2900" kern="1200"/>
        </a:p>
      </dsp:txBody>
      <dsp:txXfrm>
        <a:off x="33955" y="862311"/>
        <a:ext cx="4961304" cy="627655"/>
      </dsp:txXfrm>
    </dsp:sp>
    <dsp:sp modelId="{ADAAB153-88CC-4D38-8E40-404477FE5148}">
      <dsp:nvSpPr>
        <dsp:cNvPr id="0" name=""/>
        <dsp:cNvSpPr/>
      </dsp:nvSpPr>
      <dsp:spPr>
        <a:xfrm>
          <a:off x="0" y="1607441"/>
          <a:ext cx="5029214" cy="69556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Climate Change</a:t>
          </a:r>
          <a:endParaRPr lang="en-US" sz="2900" kern="1200"/>
        </a:p>
      </dsp:txBody>
      <dsp:txXfrm>
        <a:off x="33955" y="1641396"/>
        <a:ext cx="4961304" cy="627655"/>
      </dsp:txXfrm>
    </dsp:sp>
    <dsp:sp modelId="{9A9214DC-BAE5-4DF6-98B2-0F2068D15D51}">
      <dsp:nvSpPr>
        <dsp:cNvPr id="0" name=""/>
        <dsp:cNvSpPr/>
      </dsp:nvSpPr>
      <dsp:spPr>
        <a:xfrm>
          <a:off x="0" y="2386527"/>
          <a:ext cx="5029214" cy="69556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COVID-19</a:t>
          </a:r>
          <a:endParaRPr lang="en-US" sz="2900" kern="1200"/>
        </a:p>
      </dsp:txBody>
      <dsp:txXfrm>
        <a:off x="33955" y="2420482"/>
        <a:ext cx="4961304" cy="627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EB288-BE6E-49AB-89A7-37FEF19BB9C0}">
      <dsp:nvSpPr>
        <dsp:cNvPr id="0" name=""/>
        <dsp:cNvSpPr/>
      </dsp:nvSpPr>
      <dsp:spPr>
        <a:xfrm>
          <a:off x="3238195" y="1567"/>
          <a:ext cx="3642969" cy="7537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Ogden Discount Rate</a:t>
          </a:r>
          <a:endParaRPr lang="en-US" sz="2900" kern="1200"/>
        </a:p>
      </dsp:txBody>
      <dsp:txXfrm>
        <a:off x="3274992" y="38364"/>
        <a:ext cx="3569375" cy="680196"/>
      </dsp:txXfrm>
    </dsp:sp>
    <dsp:sp modelId="{22A89F6D-E7CB-4063-B9ED-DA7EC33FFA5F}">
      <dsp:nvSpPr>
        <dsp:cNvPr id="0" name=""/>
        <dsp:cNvSpPr/>
      </dsp:nvSpPr>
      <dsp:spPr>
        <a:xfrm>
          <a:off x="3238195" y="793046"/>
          <a:ext cx="3642969" cy="7537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Claims Inflation</a:t>
          </a:r>
          <a:endParaRPr lang="en-US" sz="2900" kern="1200"/>
        </a:p>
      </dsp:txBody>
      <dsp:txXfrm>
        <a:off x="3274992" y="829843"/>
        <a:ext cx="3569375" cy="680196"/>
      </dsp:txXfrm>
    </dsp:sp>
    <dsp:sp modelId="{34A82AA2-8C61-41B6-99AB-6374B1A4F536}">
      <dsp:nvSpPr>
        <dsp:cNvPr id="0" name=""/>
        <dsp:cNvSpPr/>
      </dsp:nvSpPr>
      <dsp:spPr>
        <a:xfrm>
          <a:off x="3238195" y="1584526"/>
          <a:ext cx="3642969" cy="7537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Technology &amp; Climate</a:t>
          </a:r>
          <a:endParaRPr lang="en-US" sz="2900" kern="1200" dirty="0"/>
        </a:p>
      </dsp:txBody>
      <dsp:txXfrm>
        <a:off x="3274992" y="1621323"/>
        <a:ext cx="3569375" cy="680196"/>
      </dsp:txXfrm>
    </dsp:sp>
    <dsp:sp modelId="{30E5B686-C89C-4E85-8ED1-01DEE4BD122E}">
      <dsp:nvSpPr>
        <dsp:cNvPr id="0" name=""/>
        <dsp:cNvSpPr/>
      </dsp:nvSpPr>
      <dsp:spPr>
        <a:xfrm>
          <a:off x="3238195" y="2376006"/>
          <a:ext cx="3642969" cy="7537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COVID-19</a:t>
          </a:r>
          <a:endParaRPr lang="en-US" sz="2900" kern="1200"/>
        </a:p>
      </dsp:txBody>
      <dsp:txXfrm>
        <a:off x="3274992" y="2412803"/>
        <a:ext cx="3569375" cy="6801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B771E-B575-43DA-8724-088235904428}">
      <dsp:nvSpPr>
        <dsp:cNvPr id="0" name=""/>
        <dsp:cNvSpPr/>
      </dsp:nvSpPr>
      <dsp:spPr>
        <a:xfrm>
          <a:off x="2964" y="781891"/>
          <a:ext cx="2116764" cy="1344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18155-6E34-415A-A834-DC7C0F6E58BA}">
      <dsp:nvSpPr>
        <dsp:cNvPr id="0" name=""/>
        <dsp:cNvSpPr/>
      </dsp:nvSpPr>
      <dsp:spPr>
        <a:xfrm>
          <a:off x="238160" y="1005327"/>
          <a:ext cx="2116764" cy="1344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Ogden Effect</a:t>
          </a:r>
        </a:p>
      </dsp:txBody>
      <dsp:txXfrm>
        <a:off x="277529" y="1044696"/>
        <a:ext cx="2038026" cy="1265407"/>
      </dsp:txXfrm>
    </dsp:sp>
    <dsp:sp modelId="{A230DD96-0DBC-4078-B3D1-305E9F941EA5}">
      <dsp:nvSpPr>
        <dsp:cNvPr id="0" name=""/>
        <dsp:cNvSpPr/>
      </dsp:nvSpPr>
      <dsp:spPr>
        <a:xfrm>
          <a:off x="2590121" y="781891"/>
          <a:ext cx="2116764" cy="1344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91E48-90F5-48FA-B32C-21A93F470765}">
      <dsp:nvSpPr>
        <dsp:cNvPr id="0" name=""/>
        <dsp:cNvSpPr/>
      </dsp:nvSpPr>
      <dsp:spPr>
        <a:xfrm>
          <a:off x="2825317" y="1005327"/>
          <a:ext cx="2116764" cy="1344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CLA Savings</a:t>
          </a:r>
        </a:p>
      </dsp:txBody>
      <dsp:txXfrm>
        <a:off x="2864686" y="1044696"/>
        <a:ext cx="2038026" cy="1265407"/>
      </dsp:txXfrm>
    </dsp:sp>
    <dsp:sp modelId="{0A9B0D41-D6CD-4F97-B3A1-68EAAE426DA2}">
      <dsp:nvSpPr>
        <dsp:cNvPr id="0" name=""/>
        <dsp:cNvSpPr/>
      </dsp:nvSpPr>
      <dsp:spPr>
        <a:xfrm>
          <a:off x="5177278" y="781891"/>
          <a:ext cx="2116764" cy="1344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23DF1-D08C-4E9E-B4B0-260A779F058E}">
      <dsp:nvSpPr>
        <dsp:cNvPr id="0" name=""/>
        <dsp:cNvSpPr/>
      </dsp:nvSpPr>
      <dsp:spPr>
        <a:xfrm>
          <a:off x="5412474" y="1005327"/>
          <a:ext cx="2116764" cy="1344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Report to FCA by October 2023</a:t>
          </a:r>
        </a:p>
      </dsp:txBody>
      <dsp:txXfrm>
        <a:off x="5451843" y="1044696"/>
        <a:ext cx="2038026" cy="1265407"/>
      </dsp:txXfrm>
    </dsp:sp>
    <dsp:sp modelId="{1E194110-1A05-4EA2-A78C-6F7AC3610C58}">
      <dsp:nvSpPr>
        <dsp:cNvPr id="0" name=""/>
        <dsp:cNvSpPr/>
      </dsp:nvSpPr>
      <dsp:spPr>
        <a:xfrm>
          <a:off x="7764434" y="781891"/>
          <a:ext cx="2116764" cy="1344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E7F83-A8AB-4F2C-B93F-FFABA90CE210}">
      <dsp:nvSpPr>
        <dsp:cNvPr id="0" name=""/>
        <dsp:cNvSpPr/>
      </dsp:nvSpPr>
      <dsp:spPr>
        <a:xfrm>
          <a:off x="7999630" y="1005327"/>
          <a:ext cx="2116764" cy="1344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LEI Sales Opportunities</a:t>
          </a:r>
        </a:p>
      </dsp:txBody>
      <dsp:txXfrm>
        <a:off x="8038999" y="1044696"/>
        <a:ext cx="2038026" cy="12654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D91E6-FA14-47DA-B221-EA11DF4196E0}">
      <dsp:nvSpPr>
        <dsp:cNvPr id="0" name=""/>
        <dsp:cNvSpPr/>
      </dsp:nvSpPr>
      <dsp:spPr>
        <a:xfrm>
          <a:off x="1115208" y="9194"/>
          <a:ext cx="1441125" cy="14411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7DA390-B578-4A14-88B2-528072A3F73F}">
      <dsp:nvSpPr>
        <dsp:cNvPr id="0" name=""/>
        <dsp:cNvSpPr/>
      </dsp:nvSpPr>
      <dsp:spPr>
        <a:xfrm>
          <a:off x="1422333" y="316319"/>
          <a:ext cx="826875" cy="826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06AD3-F2BE-423D-A6A3-52ED6FF65700}">
      <dsp:nvSpPr>
        <dsp:cNvPr id="0" name=""/>
        <dsp:cNvSpPr/>
      </dsp:nvSpPr>
      <dsp:spPr>
        <a:xfrm>
          <a:off x="654520" y="1899194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/>
            <a:t>Client communication</a:t>
          </a:r>
          <a:endParaRPr lang="en-US" sz="2300" kern="1200"/>
        </a:p>
      </dsp:txBody>
      <dsp:txXfrm>
        <a:off x="654520" y="1899194"/>
        <a:ext cx="2362500" cy="720000"/>
      </dsp:txXfrm>
    </dsp:sp>
    <dsp:sp modelId="{8518E141-A2EB-4649-BF7D-796BA5C43F33}">
      <dsp:nvSpPr>
        <dsp:cNvPr id="0" name=""/>
        <dsp:cNvSpPr/>
      </dsp:nvSpPr>
      <dsp:spPr>
        <a:xfrm>
          <a:off x="3891145" y="9194"/>
          <a:ext cx="1441125" cy="14411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55914E-2966-4D31-A6FE-B8540E5B3E99}">
      <dsp:nvSpPr>
        <dsp:cNvPr id="0" name=""/>
        <dsp:cNvSpPr/>
      </dsp:nvSpPr>
      <dsp:spPr>
        <a:xfrm>
          <a:off x="4198270" y="316319"/>
          <a:ext cx="826875" cy="826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B0459-CABD-4747-A0C9-B18E265D9CF3}">
      <dsp:nvSpPr>
        <dsp:cNvPr id="0" name=""/>
        <dsp:cNvSpPr/>
      </dsp:nvSpPr>
      <dsp:spPr>
        <a:xfrm>
          <a:off x="3430458" y="1899194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/>
            <a:t>Staff awareness &amp; training</a:t>
          </a:r>
          <a:endParaRPr lang="en-US" sz="2300" kern="1200"/>
        </a:p>
      </dsp:txBody>
      <dsp:txXfrm>
        <a:off x="3430458" y="1899194"/>
        <a:ext cx="2362500" cy="720000"/>
      </dsp:txXfrm>
    </dsp:sp>
    <dsp:sp modelId="{47EB4B56-8593-4B4B-93C8-7EC8AD7FE260}">
      <dsp:nvSpPr>
        <dsp:cNvPr id="0" name=""/>
        <dsp:cNvSpPr/>
      </dsp:nvSpPr>
      <dsp:spPr>
        <a:xfrm>
          <a:off x="6667083" y="9194"/>
          <a:ext cx="1441125" cy="14411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8D2B8-AF42-4549-8C5E-D6C3EF333BB2}">
      <dsp:nvSpPr>
        <dsp:cNvPr id="0" name=""/>
        <dsp:cNvSpPr/>
      </dsp:nvSpPr>
      <dsp:spPr>
        <a:xfrm>
          <a:off x="6974208" y="316319"/>
          <a:ext cx="826875" cy="826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B763B-5679-46F2-A53E-06B3C4179C5B}">
      <dsp:nvSpPr>
        <dsp:cNvPr id="0" name=""/>
        <dsp:cNvSpPr/>
      </dsp:nvSpPr>
      <dsp:spPr>
        <a:xfrm>
          <a:off x="6206395" y="1899194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/>
            <a:t>LEI Sales Opportunities</a:t>
          </a:r>
          <a:endParaRPr lang="en-US" sz="2300" kern="1200"/>
        </a:p>
      </dsp:txBody>
      <dsp:txXfrm>
        <a:off x="6206395" y="1899194"/>
        <a:ext cx="23625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3F095-816D-4F39-86E8-1767B9A5D06F}">
      <dsp:nvSpPr>
        <dsp:cNvPr id="0" name=""/>
        <dsp:cNvSpPr/>
      </dsp:nvSpPr>
      <dsp:spPr>
        <a:xfrm>
          <a:off x="965469" y="596779"/>
          <a:ext cx="926991" cy="92699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6E9B6-EAF7-41F8-AEDE-0837BED5A126}">
      <dsp:nvSpPr>
        <dsp:cNvPr id="0" name=""/>
        <dsp:cNvSpPr/>
      </dsp:nvSpPr>
      <dsp:spPr>
        <a:xfrm>
          <a:off x="398975" y="181458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Market Exits</a:t>
          </a:r>
          <a:endParaRPr lang="en-US" sz="1900" kern="1200" dirty="0"/>
        </a:p>
      </dsp:txBody>
      <dsp:txXfrm>
        <a:off x="398975" y="1814584"/>
        <a:ext cx="2059980" cy="720000"/>
      </dsp:txXfrm>
    </dsp:sp>
    <dsp:sp modelId="{1CD9B168-137C-4601-8256-967D9BEBA3CE}">
      <dsp:nvSpPr>
        <dsp:cNvPr id="0" name=""/>
        <dsp:cNvSpPr/>
      </dsp:nvSpPr>
      <dsp:spPr>
        <a:xfrm>
          <a:off x="3385946" y="596779"/>
          <a:ext cx="926991" cy="926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4FD08-A04B-4DD5-BFB2-320ECD27C314}">
      <dsp:nvSpPr>
        <dsp:cNvPr id="0" name=""/>
        <dsp:cNvSpPr/>
      </dsp:nvSpPr>
      <dsp:spPr>
        <a:xfrm>
          <a:off x="2819451" y="181458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Job losses</a:t>
          </a:r>
          <a:endParaRPr lang="en-US" sz="1900" kern="1200"/>
        </a:p>
      </dsp:txBody>
      <dsp:txXfrm>
        <a:off x="2819451" y="1814584"/>
        <a:ext cx="2059980" cy="720000"/>
      </dsp:txXfrm>
    </dsp:sp>
    <dsp:sp modelId="{804A386F-D4F7-4736-B165-97062ADBCD54}">
      <dsp:nvSpPr>
        <dsp:cNvPr id="0" name=""/>
        <dsp:cNvSpPr/>
      </dsp:nvSpPr>
      <dsp:spPr>
        <a:xfrm>
          <a:off x="5806422" y="596779"/>
          <a:ext cx="926991" cy="92699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05F48-E988-4A8D-8CBE-5905C22A9AC5}">
      <dsp:nvSpPr>
        <dsp:cNvPr id="0" name=""/>
        <dsp:cNvSpPr/>
      </dsp:nvSpPr>
      <dsp:spPr>
        <a:xfrm>
          <a:off x="5239928" y="181458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Alternative markets</a:t>
          </a:r>
          <a:endParaRPr lang="en-US" sz="1900" kern="1200"/>
        </a:p>
      </dsp:txBody>
      <dsp:txXfrm>
        <a:off x="5239928" y="1814584"/>
        <a:ext cx="2059980" cy="720000"/>
      </dsp:txXfrm>
    </dsp:sp>
    <dsp:sp modelId="{12A7B25E-6032-4F94-81DE-EB9464D70120}">
      <dsp:nvSpPr>
        <dsp:cNvPr id="0" name=""/>
        <dsp:cNvSpPr/>
      </dsp:nvSpPr>
      <dsp:spPr>
        <a:xfrm>
          <a:off x="8226899" y="596779"/>
          <a:ext cx="926991" cy="926991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36715-3655-44D0-B8F4-0C6A66338EF0}">
      <dsp:nvSpPr>
        <dsp:cNvPr id="0" name=""/>
        <dsp:cNvSpPr/>
      </dsp:nvSpPr>
      <dsp:spPr>
        <a:xfrm>
          <a:off x="7660404" y="181458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Claims Management Companies</a:t>
          </a:r>
          <a:endParaRPr lang="en-US" sz="1900" kern="1200"/>
        </a:p>
      </dsp:txBody>
      <dsp:txXfrm>
        <a:off x="7660404" y="1814584"/>
        <a:ext cx="205998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8B3CD-D6F6-4D04-AAD2-728B813C1AA8}">
      <dsp:nvSpPr>
        <dsp:cNvPr id="0" name=""/>
        <dsp:cNvSpPr/>
      </dsp:nvSpPr>
      <dsp:spPr>
        <a:xfrm>
          <a:off x="800671" y="381689"/>
          <a:ext cx="1256587" cy="12565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8A722-6CD8-4F1E-9E06-D2CF76E82F5F}">
      <dsp:nvSpPr>
        <dsp:cNvPr id="0" name=""/>
        <dsp:cNvSpPr/>
      </dsp:nvSpPr>
      <dsp:spPr>
        <a:xfrm>
          <a:off x="1068468" y="649487"/>
          <a:ext cx="720993" cy="7209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B1F92-DA29-4964-95EF-5A89E3083C43}">
      <dsp:nvSpPr>
        <dsp:cNvPr id="0" name=""/>
        <dsp:cNvSpPr/>
      </dsp:nvSpPr>
      <dsp:spPr>
        <a:xfrm>
          <a:off x="398975" y="202967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/>
            <a:t>Shock/Dissatisfaction</a:t>
          </a:r>
          <a:endParaRPr lang="en-US" sz="1500" kern="1200"/>
        </a:p>
      </dsp:txBody>
      <dsp:txXfrm>
        <a:off x="398975" y="2029674"/>
        <a:ext cx="2059980" cy="720000"/>
      </dsp:txXfrm>
    </dsp:sp>
    <dsp:sp modelId="{723E744B-86CC-47D5-BD11-25545172059D}">
      <dsp:nvSpPr>
        <dsp:cNvPr id="0" name=""/>
        <dsp:cNvSpPr/>
      </dsp:nvSpPr>
      <dsp:spPr>
        <a:xfrm>
          <a:off x="3221147" y="381689"/>
          <a:ext cx="1256587" cy="12565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35DD9-435A-4741-985E-E4F1591CC3E7}">
      <dsp:nvSpPr>
        <dsp:cNvPr id="0" name=""/>
        <dsp:cNvSpPr/>
      </dsp:nvSpPr>
      <dsp:spPr>
        <a:xfrm>
          <a:off x="3488945" y="649487"/>
          <a:ext cx="720993" cy="7209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D87A3-7E80-425E-AB02-F5AD61FF7578}">
      <dsp:nvSpPr>
        <dsp:cNvPr id="0" name=""/>
        <dsp:cNvSpPr/>
      </dsp:nvSpPr>
      <dsp:spPr>
        <a:xfrm>
          <a:off x="2819451" y="202967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 dirty="0"/>
            <a:t>DIY Portal</a:t>
          </a:r>
          <a:endParaRPr lang="en-US" sz="1500" kern="1200" dirty="0"/>
        </a:p>
      </dsp:txBody>
      <dsp:txXfrm>
        <a:off x="2819451" y="2029674"/>
        <a:ext cx="2059980" cy="720000"/>
      </dsp:txXfrm>
    </dsp:sp>
    <dsp:sp modelId="{18271AB4-5330-4DAB-AB63-9D52CC49D753}">
      <dsp:nvSpPr>
        <dsp:cNvPr id="0" name=""/>
        <dsp:cNvSpPr/>
      </dsp:nvSpPr>
      <dsp:spPr>
        <a:xfrm>
          <a:off x="5641624" y="381689"/>
          <a:ext cx="1256587" cy="12565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2688F-3E54-4803-ACA4-6E134B6211FA}">
      <dsp:nvSpPr>
        <dsp:cNvPr id="0" name=""/>
        <dsp:cNvSpPr/>
      </dsp:nvSpPr>
      <dsp:spPr>
        <a:xfrm>
          <a:off x="5909421" y="649487"/>
          <a:ext cx="720993" cy="7209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3E066-B211-4EF7-9F95-8855B756FBA8}">
      <dsp:nvSpPr>
        <dsp:cNvPr id="0" name=""/>
        <dsp:cNvSpPr/>
      </dsp:nvSpPr>
      <dsp:spPr>
        <a:xfrm>
          <a:off x="5239928" y="202967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/>
            <a:t>Children &amp; Vulnerable Parties</a:t>
          </a:r>
          <a:endParaRPr lang="en-US" sz="1500" kern="1200"/>
        </a:p>
      </dsp:txBody>
      <dsp:txXfrm>
        <a:off x="5239928" y="2029674"/>
        <a:ext cx="2059980" cy="720000"/>
      </dsp:txXfrm>
    </dsp:sp>
    <dsp:sp modelId="{6753DA9B-124F-4214-8E43-28C419254D96}">
      <dsp:nvSpPr>
        <dsp:cNvPr id="0" name=""/>
        <dsp:cNvSpPr/>
      </dsp:nvSpPr>
      <dsp:spPr>
        <a:xfrm>
          <a:off x="8062100" y="381689"/>
          <a:ext cx="1256587" cy="12565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86ED8-1CED-40DC-9BFB-9297E5DC1DF0}">
      <dsp:nvSpPr>
        <dsp:cNvPr id="0" name=""/>
        <dsp:cNvSpPr/>
      </dsp:nvSpPr>
      <dsp:spPr>
        <a:xfrm>
          <a:off x="8329898" y="649487"/>
          <a:ext cx="720993" cy="7209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4B9A3-12C2-4FED-9FB8-2FF4517C96B3}">
      <dsp:nvSpPr>
        <dsp:cNvPr id="0" name=""/>
        <dsp:cNvSpPr/>
      </dsp:nvSpPr>
      <dsp:spPr>
        <a:xfrm>
          <a:off x="7660404" y="2029674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/>
            <a:t>Clients can be Claimants Too</a:t>
          </a:r>
          <a:endParaRPr lang="en-US" sz="1500" kern="1200"/>
        </a:p>
      </dsp:txBody>
      <dsp:txXfrm>
        <a:off x="7660404" y="2029674"/>
        <a:ext cx="205998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01B22-A0B3-41D9-B763-F4A8A403641F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57E0E-0DC7-4991-A876-C1A656D4B43E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Premiums???</a:t>
          </a:r>
          <a:endParaRPr lang="en-US" sz="3500" kern="1200"/>
        </a:p>
      </dsp:txBody>
      <dsp:txXfrm>
        <a:off x="369163" y="865197"/>
        <a:ext cx="2740203" cy="1701388"/>
      </dsp:txXfrm>
    </dsp:sp>
    <dsp:sp modelId="{3B2674A9-53B0-4025-8BF2-7518305B5C5A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95CA5-A927-48D3-A373-226A226971E8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Access to Justice</a:t>
          </a:r>
          <a:endParaRPr lang="en-US" sz="3500" kern="1200"/>
        </a:p>
      </dsp:txBody>
      <dsp:txXfrm>
        <a:off x="3847692" y="865197"/>
        <a:ext cx="2740203" cy="1701388"/>
      </dsp:txXfrm>
    </dsp:sp>
    <dsp:sp modelId="{64225BAB-F283-4149-B0F3-7317E2754773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9D372-8B64-4CA9-8070-CE52B2FDC231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Public Reaction?</a:t>
          </a:r>
          <a:endParaRPr lang="en-US" sz="3500" kern="1200"/>
        </a:p>
      </dsp:txBody>
      <dsp:txXfrm>
        <a:off x="7326222" y="865197"/>
        <a:ext cx="2740203" cy="1701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CBD6A-92BF-4C72-A717-756166D7C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A032D-7987-4115-B510-03C917086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1508F-7027-4398-B286-64FE45CF6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1A73D-A893-4159-9986-D8221F283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60E33-8358-4881-8A8C-14B6AA54B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49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26EA7-272F-4CB2-8568-C15C89BB2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3559BC-7CAB-4F40-B260-A0EF63076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AA998-A650-4DE5-9F63-A964E0470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3C4AA-70A8-4C84-96A7-9F37177E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12D90-16F6-47F9-BD52-605F48488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90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9B7E48-4331-43D0-9732-B6BCCA36EC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1929B-8892-4233-9CE3-57AFFBA91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1E6F6-8381-44BB-A95C-D1EF0366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30210-4EDD-448D-AE03-1EE99918E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41FE2-599F-4E3D-B118-00411C42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22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D0601-4E1D-4955-9E9D-33D19C41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19DCA-615C-4A90-B181-3ADB0C20F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F43A1-778A-4D46-9C99-A6A6E1503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EAA54-8ED0-4C68-8945-FB9637C89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0C32-ACDE-44CC-A845-803B90F5D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86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55AD-1998-4DEF-8306-0D6659D2D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0C767-EBA0-4B6A-B01A-4674EAF94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CE4EA-8C46-44D1-9F8C-3E01E4C5A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2A552-D76F-44BC-90EB-6DCE64926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93281-8776-4B70-9765-64B7B9D3E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02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CE3DF-962D-4530-8113-9AF7C4BE9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6E002-DDE3-4339-8B4C-CC3514A72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B33E7-F3C0-484B-88B6-CC19425BD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B8E84-2472-42AF-BF50-466A8751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C2E4D-EA0B-4725-BB6F-2AB9B2ACD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659A3-4094-414A-9B0A-980B5960E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19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3E447-7FAC-4B52-9A09-BB98DBA10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4C0F2-B085-49B9-8ABC-1F93944B4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F30BF-0B26-4028-9F1B-75275D778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4D3E46-CDA5-4CA7-92B6-A58C18348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C9EEE0-A637-4AD4-B7FA-22C076395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1EC2E3-C014-4160-80A4-45855D3D4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DBD678-6513-454A-BE4E-FBB3D099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6B0259-7661-4549-9E97-D114E8286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69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37D19-0D61-4E7A-803C-5288BF9C2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64742F-33FC-4320-8415-AB5D3ED9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9AD8D-6FF5-4E01-ABD5-DE59A998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83DA6-71C3-47A6-BE5C-3FEF08A76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39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604234-B339-4F55-A5C1-F0C87A54C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04F39-1472-4709-8102-CF265229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6CED1-134F-44AB-9B91-4D4DE0DE3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3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ADF75-66B7-4E43-A403-15FE688D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E290C-C009-4BB2-9921-0FBB5F3E2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02861-AD56-4F87-A324-371B6ED7A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EA8EC8-457E-4A5E-B53B-4C2E98BFE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26D23-0C10-4A2C-B751-F69CF7D85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D1E3F-9434-43E2-9462-DE75354D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0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D9715-D2F9-4E1D-A791-BD61FEA7B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768613-C1AE-4753-BCCE-D936A569C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CBFD4-F850-4F11-BD77-99BF73237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DBD93-C5D8-4AE5-A1B4-757875914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C8FCA-1088-4AAA-A047-547D05E1C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35D79-DFFC-4038-B655-C5772D19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7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2760C8-353B-4B6B-ABF7-39857643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A43FA-909D-40CE-A5DD-8AF09308F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14DB7-2552-40AB-BC4A-E30BB10039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740F1-9A4B-41A4-AF9F-3057603B6562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625A0-9A98-4D96-8C6A-027711C91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D0B53-2DF6-43DF-8933-6ACFC1022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42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ialinjuryclaim.org.uk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officialinjuryclaim.org.uk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7FD9FA66-176E-448E-B19E-916D276092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lang="en-US" altLang="en-US" sz="4400" dirty="0">
                <a:solidFill>
                  <a:srgbClr val="FFFFFF"/>
                </a:solidFill>
              </a:rPr>
              <a:t>The I</a:t>
            </a:r>
            <a:r>
              <a:rPr lang="en-US" alt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nsurance </a:t>
            </a:r>
            <a:r>
              <a:rPr lang="en-US" altLang="en-US" sz="4400" dirty="0">
                <a:solidFill>
                  <a:srgbClr val="FFFFFF"/>
                </a:solidFill>
              </a:rPr>
              <a:t>I</a:t>
            </a:r>
            <a:r>
              <a:rPr lang="en-US" alt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nstitute of Southampton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02A2498-6F36-4F91-8C97-F36C93302CA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704680" y="813683"/>
            <a:ext cx="5306084" cy="5230634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Personal Injury Claims </a:t>
            </a:r>
          </a:p>
          <a:p>
            <a:pPr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 Where Next?</a:t>
            </a:r>
          </a:p>
          <a:p>
            <a:pPr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9 September 2020</a:t>
            </a:r>
          </a:p>
          <a:p>
            <a:pPr algn="l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algn="l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en-US" sz="2800" dirty="0">
                <a:solidFill>
                  <a:srgbClr val="002060"/>
                </a:solidFill>
              </a:rPr>
              <a:t>Please wait for the session to commence at 13.00 </a:t>
            </a:r>
          </a:p>
          <a:p>
            <a:pPr algn="l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algn="r">
              <a:defRPr/>
            </a:pPr>
            <a:endParaRPr lang="en-US" altLang="en-US" b="1" dirty="0">
              <a:solidFill>
                <a:srgbClr val="000000"/>
              </a:solidFill>
            </a:endParaRPr>
          </a:p>
          <a:p>
            <a:pPr algn="r"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Bernard Thornton FCII</a:t>
            </a:r>
          </a:p>
          <a:p>
            <a:pPr algn="r"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Chartered Insurance Practitioner</a:t>
            </a:r>
          </a:p>
          <a:p>
            <a:pPr indent="-228600" algn="l"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016B8-EB5A-4F2A-B9D2-2017C6B3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7" y="714186"/>
            <a:ext cx="6751167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</a:rPr>
              <a:t>Small Claims Limit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B698-E1B3-4335-9EFE-AA14A2395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753935"/>
            <a:ext cx="9833548" cy="356245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3 channels for injury claims– Small Claims, Fast Track, Multi Track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Small Claims limit currently £1000 for injury, £10,000 for most 	other claims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CLA will increase this to £5000 for RTAs and £2000 for most 	other injury claims</a:t>
            </a:r>
          </a:p>
          <a:p>
            <a:pPr>
              <a:defRPr/>
            </a:pPr>
            <a:r>
              <a:rPr lang="en-GB" u="sng" dirty="0">
                <a:solidFill>
                  <a:srgbClr val="000000"/>
                </a:solidFill>
              </a:rPr>
              <a:t>No recovery of legal costs for Small Claims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Over 90% of RTA claims will fall within Small Claims under CLA</a:t>
            </a:r>
          </a:p>
          <a:p>
            <a:pPr marL="0" indent="0">
              <a:buNone/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77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016B8-EB5A-4F2A-B9D2-2017C6B3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7" y="714186"/>
            <a:ext cx="6751167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</a:rPr>
              <a:t>‘Whiplash’ Claims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B698-E1B3-4335-9EFE-AA14A2395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753935"/>
            <a:ext cx="9833548" cy="3604662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GB" sz="3600" dirty="0">
                <a:solidFill>
                  <a:srgbClr val="000000"/>
                </a:solidFill>
              </a:rPr>
              <a:t>Whiplash is defined for the first time as:-</a:t>
            </a:r>
          </a:p>
          <a:p>
            <a:pPr marL="0" indent="0">
              <a:buNone/>
              <a:defRPr/>
            </a:pPr>
            <a:endParaRPr lang="en-GB" sz="1600" dirty="0">
              <a:solidFill>
                <a:srgbClr val="000000"/>
              </a:solidFill>
            </a:endParaRPr>
          </a:p>
          <a:p>
            <a:pPr marL="457200" lvl="1" indent="0">
              <a:buNone/>
              <a:defRPr/>
            </a:pPr>
            <a:r>
              <a:rPr lang="en-GB" sz="3600" dirty="0">
                <a:solidFill>
                  <a:srgbClr val="000000"/>
                </a:solidFill>
              </a:rPr>
              <a:t>‘…a sprain, strain, tear, rupture, or lesser damage of a muscle, tendon or ligament in the neck, back or shoulder, or</a:t>
            </a:r>
          </a:p>
          <a:p>
            <a:pPr marL="0" indent="0">
              <a:buNone/>
              <a:defRPr/>
            </a:pPr>
            <a:r>
              <a:rPr lang="en-GB" sz="3600" dirty="0">
                <a:solidFill>
                  <a:srgbClr val="000000"/>
                </a:solidFill>
              </a:rPr>
              <a:t>	…an injury of soft tissue associated with any of 	the above’</a:t>
            </a:r>
          </a:p>
          <a:p>
            <a:pPr marL="0" indent="0">
              <a:buNone/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78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016B8-EB5A-4F2A-B9D2-2017C6B3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7" y="714186"/>
            <a:ext cx="6751167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</a:rPr>
              <a:t>Tariff of Damages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B698-E1B3-4335-9EFE-AA14A2395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753935"/>
            <a:ext cx="9833548" cy="363279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dirty="0">
                <a:solidFill>
                  <a:srgbClr val="000000"/>
                </a:solidFill>
              </a:rPr>
              <a:t>Applies only to ‘Whiplash’ Claims where symptoms 	persist for up to 2 years</a:t>
            </a:r>
          </a:p>
          <a:p>
            <a:pPr>
              <a:defRPr/>
            </a:pPr>
            <a:r>
              <a:rPr lang="en-GB" sz="3200" dirty="0">
                <a:solidFill>
                  <a:srgbClr val="000000"/>
                </a:solidFill>
              </a:rPr>
              <a:t>Current Judicial College Damages Guidelines – </a:t>
            </a:r>
          </a:p>
          <a:p>
            <a:pPr marL="457200" lvl="1" indent="0">
              <a:buNone/>
              <a:defRPr/>
            </a:pPr>
            <a:r>
              <a:rPr lang="en-GB" sz="3200" dirty="0">
                <a:solidFill>
                  <a:srgbClr val="000000"/>
                </a:solidFill>
              </a:rPr>
              <a:t>	3-12 months = negotiable from £2,300 to £4,080</a:t>
            </a:r>
          </a:p>
          <a:p>
            <a:pPr>
              <a:defRPr/>
            </a:pPr>
            <a:r>
              <a:rPr lang="en-GB" sz="3200" dirty="0">
                <a:solidFill>
                  <a:srgbClr val="000000"/>
                </a:solidFill>
              </a:rPr>
              <a:t>New Tariff – </a:t>
            </a:r>
          </a:p>
          <a:p>
            <a:pPr marL="457200" lvl="1" indent="0">
              <a:buNone/>
              <a:defRPr/>
            </a:pPr>
            <a:r>
              <a:rPr lang="en-GB" sz="3200" dirty="0">
                <a:solidFill>
                  <a:srgbClr val="000000"/>
                </a:solidFill>
              </a:rPr>
              <a:t>	3-6 months = flat £450</a:t>
            </a:r>
          </a:p>
          <a:p>
            <a:pPr>
              <a:defRPr/>
            </a:pPr>
            <a:r>
              <a:rPr lang="en-GB" sz="3200" dirty="0">
                <a:solidFill>
                  <a:srgbClr val="000000"/>
                </a:solidFill>
              </a:rPr>
              <a:t>‘Special category’ claimants fall outside </a:t>
            </a:r>
            <a:r>
              <a:rPr lang="en-GB" sz="3200">
                <a:solidFill>
                  <a:srgbClr val="000000"/>
                </a:solidFill>
              </a:rPr>
              <a:t>the tariff</a:t>
            </a:r>
            <a:endParaRPr lang="en-GB" sz="3200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38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016B8-EB5A-4F2A-B9D2-2017C6B3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7" y="714186"/>
            <a:ext cx="6751167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</a:rPr>
              <a:t>New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B698-E1B3-4335-9EFE-AA14A2395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753935"/>
            <a:ext cx="9833548" cy="3675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dirty="0">
                <a:solidFill>
                  <a:srgbClr val="000000"/>
                </a:solidFill>
              </a:rPr>
              <a:t>Effective April 2021</a:t>
            </a:r>
          </a:p>
          <a:p>
            <a:pPr>
              <a:defRPr/>
            </a:pPr>
            <a:r>
              <a:rPr lang="en-GB" sz="3200" dirty="0">
                <a:solidFill>
                  <a:srgbClr val="000000"/>
                </a:solidFill>
              </a:rPr>
              <a:t>For Litigants in Person</a:t>
            </a:r>
          </a:p>
          <a:p>
            <a:pPr lvl="0">
              <a:defRPr/>
            </a:pPr>
            <a:r>
              <a:rPr lang="en-GB" sz="3200" dirty="0">
                <a:solidFill>
                  <a:srgbClr val="000000"/>
                </a:solidFill>
              </a:rPr>
              <a:t>For whiplash claims with symptoms lasting &lt;2 years only</a:t>
            </a:r>
          </a:p>
          <a:p>
            <a:pPr lvl="0">
              <a:defRPr/>
            </a:pPr>
            <a:r>
              <a:rPr lang="en-GB" sz="3200" dirty="0">
                <a:solidFill>
                  <a:srgbClr val="000000"/>
                </a:solidFill>
              </a:rPr>
              <a:t>Runs alongside current portal, which continues for other 	injury claims </a:t>
            </a:r>
          </a:p>
          <a:p>
            <a:pPr lvl="0">
              <a:defRPr/>
            </a:pPr>
            <a:r>
              <a:rPr lang="en-GB" sz="3200" dirty="0">
                <a:solidFill>
                  <a:srgbClr val="000000"/>
                </a:solidFill>
              </a:rPr>
              <a:t>Site available to browse at </a:t>
            </a:r>
            <a:r>
              <a:rPr lang="en-GB" sz="3200" dirty="0">
                <a:solidFill>
                  <a:srgbClr val="002060"/>
                </a:solidFill>
                <a:latin typeface="Calibri Light" panose="020F0302020204030204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www.officialinjuryclaim.org.uk</a:t>
            </a:r>
            <a:r>
              <a:rPr lang="en-GB" sz="3200" dirty="0">
                <a:solidFill>
                  <a:srgbClr val="002060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endParaRPr lang="en-GB" sz="32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04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D92A-01EC-4F28-8651-BAE253098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New Portal Website</a:t>
            </a:r>
            <a:br>
              <a:rPr lang="en-GB" dirty="0"/>
            </a:br>
            <a:r>
              <a:rPr lang="en-GB" sz="3100" dirty="0">
                <a:hlinkClick r:id="rId2"/>
              </a:rPr>
              <a:t>www.officialinjuryclaim.org.uk</a:t>
            </a:r>
            <a:r>
              <a:rPr lang="en-GB" sz="3100" dirty="0"/>
              <a:t> 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064D4-DAB0-44AE-A327-6FC1E5029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37" y="1516463"/>
            <a:ext cx="8354588" cy="42920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5EC838-DCDF-4D09-B98C-367138B8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34" y="714186"/>
            <a:ext cx="605488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</a:rPr>
              <a:t>Medical Examinations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0CD43-247D-4A09-AB6C-C251679B4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600" dirty="0">
                <a:solidFill>
                  <a:srgbClr val="000000"/>
                </a:solidFill>
              </a:rPr>
              <a:t>Ban on pre-medical offers</a:t>
            </a:r>
          </a:p>
          <a:p>
            <a:pPr>
              <a:defRPr/>
            </a:pPr>
            <a:r>
              <a:rPr lang="en-GB" sz="3600" dirty="0">
                <a:solidFill>
                  <a:srgbClr val="000000"/>
                </a:solidFill>
              </a:rPr>
              <a:t>MEDCO</a:t>
            </a:r>
          </a:p>
          <a:p>
            <a:pPr>
              <a:defRPr/>
            </a:pPr>
            <a:r>
              <a:rPr lang="en-GB" sz="3600" dirty="0">
                <a:solidFill>
                  <a:srgbClr val="000000"/>
                </a:solidFill>
              </a:rPr>
              <a:t>Panel of examiners</a:t>
            </a:r>
          </a:p>
          <a:p>
            <a:pPr>
              <a:defRPr/>
            </a:pPr>
            <a:r>
              <a:rPr lang="en-GB" sz="3600" dirty="0">
                <a:solidFill>
                  <a:srgbClr val="000000"/>
                </a:solidFill>
              </a:rPr>
              <a:t>Report allows for a challenge if appropriate</a:t>
            </a:r>
          </a:p>
          <a:p>
            <a:pPr marL="0" indent="0">
              <a:buNone/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>
              <a:defRPr/>
            </a:pPr>
            <a:endParaRPr lang="en-GB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553863-55F0-4723-854E-0ED7A919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52" y="714186"/>
            <a:ext cx="6373662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</a:rPr>
              <a:t>Other Topical Influences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8757564-3F54-4F2D-B482-E940B29166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781679"/>
              </p:ext>
            </p:extLst>
          </p:nvPr>
        </p:nvGraphicFramePr>
        <p:xfrm>
          <a:off x="893414" y="2899956"/>
          <a:ext cx="5029214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6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850C28-950E-4B3D-A736-19DBC695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731" y="835069"/>
            <a:ext cx="4553251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</a:rPr>
              <a:t>Ogden Effect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559D084-C537-4F94-8013-B8D9E948F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995701"/>
            <a:ext cx="9833548" cy="358797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Female aged 20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Annual Costs, e.g. Physio	 £2,000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Payable for Life</a:t>
            </a:r>
          </a:p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Pre-August 2019 (-0.75%)  	£189,980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Post-August 2019 (-0.25%) 	£155,880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Assumed rate (+0.50%) 		£118,820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E7D9128-5D55-4560-8DF9-2A44C52D4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1972" y="289624"/>
            <a:ext cx="7886352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Insurer reserves impact post-Ogden August 2019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5B29BE-AE83-4AFD-8AD7-6E2290052B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396610"/>
              </p:ext>
            </p:extLst>
          </p:nvPr>
        </p:nvGraphicFramePr>
        <p:xfrm>
          <a:off x="530822" y="2084402"/>
          <a:ext cx="8096250" cy="4079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INSURER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ESTIMATED IMPACT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Admiral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-£50-60m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QBE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-£51.1m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Direct Line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-£15.9m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RSA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-£15m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LV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-£13m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Allianz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-£11m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Hastings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-£8.4m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Zurich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‘No material adverse effect’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Ageas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‘Undisclosed release of reserves’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Sabre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60"/>
                        </a:spcAft>
                      </a:pPr>
                      <a:r>
                        <a:rPr lang="en-GB" sz="21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+£300,000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22C688-1A30-4D3E-885A-456E85066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760661"/>
            <a:ext cx="5970991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</a:rPr>
              <a:t>Other Topical Influences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9C5FBD-8554-43E2-9873-9784F309D2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283402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7FD9FA66-176E-448E-B19E-916D276092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lang="en-US" altLang="en-US" sz="4400" dirty="0">
                <a:solidFill>
                  <a:srgbClr val="FFFFFF"/>
                </a:solidFill>
              </a:rPr>
              <a:t>The I</a:t>
            </a:r>
            <a:r>
              <a:rPr lang="en-US" alt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nsurance </a:t>
            </a:r>
            <a:r>
              <a:rPr lang="en-US" altLang="en-US" sz="4400" dirty="0">
                <a:solidFill>
                  <a:srgbClr val="FFFFFF"/>
                </a:solidFill>
              </a:rPr>
              <a:t>I</a:t>
            </a:r>
            <a:r>
              <a:rPr lang="en-US" alt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nstitute </a:t>
            </a:r>
            <a:r>
              <a:rPr lang="en-US" altLang="en-US" sz="4400" dirty="0">
                <a:solidFill>
                  <a:srgbClr val="FFFFFF"/>
                </a:solidFill>
              </a:rPr>
              <a:t>of Southampton</a:t>
            </a:r>
            <a:endParaRPr lang="en-US" alt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02A2498-6F36-4F91-8C97-F36C93302CA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704680" y="813683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Personal Injury Claims </a:t>
            </a:r>
          </a:p>
          <a:p>
            <a:pPr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 Where Next?</a:t>
            </a:r>
          </a:p>
          <a:p>
            <a:pPr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9 September 2020</a:t>
            </a:r>
          </a:p>
          <a:p>
            <a:pPr algn="l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algn="l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algn="l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algn="l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algn="r">
              <a:defRPr/>
            </a:pPr>
            <a:endParaRPr lang="en-US" altLang="en-US" b="1" dirty="0">
              <a:solidFill>
                <a:srgbClr val="000000"/>
              </a:solidFill>
            </a:endParaRPr>
          </a:p>
          <a:p>
            <a:pPr algn="r"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Bernard Thornton FCII</a:t>
            </a:r>
          </a:p>
          <a:p>
            <a:pPr algn="r"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Chartered Insurance Practitioner</a:t>
            </a:r>
          </a:p>
          <a:p>
            <a:pPr indent="-228600" algn="l"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9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746" name="Rectangle 2">
            <a:extLst>
              <a:ext uri="{FF2B5EF4-FFF2-40B4-BE49-F238E27FC236}">
                <a16:creationId xmlns:a16="http://schemas.microsoft.com/office/drawing/2014/main" id="{72F6B17A-7E66-4364-AD36-C48E7A132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1360" y="760661"/>
            <a:ext cx="5744488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altLang="en-US" sz="4000" dirty="0">
                <a:solidFill>
                  <a:srgbClr val="FFFFFF"/>
                </a:solidFill>
              </a:rPr>
              <a:t>Effects - Insurers</a:t>
            </a:r>
            <a:endParaRPr lang="en-US" alt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31749" name="Rectangle 3">
            <a:extLst>
              <a:ext uri="{FF2B5EF4-FFF2-40B4-BE49-F238E27FC236}">
                <a16:creationId xmlns:a16="http://schemas.microsoft.com/office/drawing/2014/main" id="{69F35C43-8CB2-4E87-B242-01E642B473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4466722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9F4B05-C954-4BC1-8F73-41654E043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4000" dirty="0">
                <a:solidFill>
                  <a:srgbClr val="FFFFFF"/>
                </a:solidFill>
              </a:rPr>
              <a:t>Effects - Brokers</a:t>
            </a:r>
            <a:endParaRPr lang="en-GB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9896F7-F456-4B4B-92F9-4CB9171D4D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299717"/>
              </p:ext>
            </p:extLst>
          </p:nvPr>
        </p:nvGraphicFramePr>
        <p:xfrm>
          <a:off x="1179226" y="3216263"/>
          <a:ext cx="9223416" cy="2628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B0F70B-142C-4699-8443-D48111EE1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124" y="826680"/>
            <a:ext cx="4494528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altLang="en-US" sz="4000" dirty="0">
                <a:solidFill>
                  <a:srgbClr val="FFFFFF"/>
                </a:solidFill>
              </a:rPr>
              <a:t>Effects - Law Firms</a:t>
            </a:r>
            <a:endParaRPr lang="en-GB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EA4763-06BF-4528-84AB-9A34E05819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25458"/>
              </p:ext>
            </p:extLst>
          </p:nvPr>
        </p:nvGraphicFramePr>
        <p:xfrm>
          <a:off x="629174" y="303764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C2748B-43AE-4390-A652-04CC59A09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776346"/>
            <a:ext cx="6127585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altLang="en-US" sz="4000" dirty="0">
                <a:solidFill>
                  <a:srgbClr val="FFFFFF"/>
                </a:solidFill>
              </a:rPr>
              <a:t>Effects – Commercial Clients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DF7A2-538E-4A8E-B2C1-069FCF712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878255"/>
            <a:ext cx="9833548" cy="3606951"/>
          </a:xfrm>
        </p:spPr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en-GB" sz="5800" dirty="0">
                <a:solidFill>
                  <a:srgbClr val="000000"/>
                </a:solidFill>
              </a:rPr>
              <a:t>CLA - Initial Reactions</a:t>
            </a:r>
          </a:p>
          <a:p>
            <a:pPr>
              <a:defRPr/>
            </a:pPr>
            <a:r>
              <a:rPr lang="en-GB" sz="5800" dirty="0">
                <a:solidFill>
                  <a:srgbClr val="000000"/>
                </a:solidFill>
              </a:rPr>
              <a:t>Manage Expectations</a:t>
            </a:r>
          </a:p>
          <a:p>
            <a:pPr>
              <a:defRPr/>
            </a:pPr>
            <a:r>
              <a:rPr lang="en-GB" sz="5800" dirty="0">
                <a:solidFill>
                  <a:srgbClr val="000000"/>
                </a:solidFill>
              </a:rPr>
              <a:t>Commercial Liability</a:t>
            </a:r>
          </a:p>
          <a:p>
            <a:pPr>
              <a:defRPr/>
            </a:pPr>
            <a:r>
              <a:rPr lang="en-GB" sz="5800" dirty="0">
                <a:solidFill>
                  <a:srgbClr val="000000"/>
                </a:solidFill>
              </a:rPr>
              <a:t>Communication</a:t>
            </a:r>
          </a:p>
          <a:p>
            <a:pPr lvl="1">
              <a:defRPr/>
            </a:pPr>
            <a:r>
              <a:rPr lang="en-GB" sz="5900" dirty="0">
                <a:solidFill>
                  <a:srgbClr val="000000"/>
                </a:solidFill>
              </a:rPr>
              <a:t>Face to face</a:t>
            </a:r>
          </a:p>
          <a:p>
            <a:pPr lvl="1">
              <a:defRPr/>
            </a:pPr>
            <a:r>
              <a:rPr lang="en-GB" sz="5800" dirty="0">
                <a:solidFill>
                  <a:srgbClr val="000000"/>
                </a:solidFill>
              </a:rPr>
              <a:t>Newsletters</a:t>
            </a:r>
          </a:p>
          <a:p>
            <a:pPr lvl="1">
              <a:defRPr/>
            </a:pPr>
            <a:r>
              <a:rPr lang="en-GB" sz="5800" dirty="0">
                <a:solidFill>
                  <a:srgbClr val="000000"/>
                </a:solidFill>
              </a:rPr>
              <a:t>Seminars </a:t>
            </a:r>
          </a:p>
          <a:p>
            <a:pPr lvl="1">
              <a:defRPr/>
            </a:pPr>
            <a:r>
              <a:rPr lang="en-GB" sz="5800" dirty="0">
                <a:solidFill>
                  <a:srgbClr val="000000"/>
                </a:solidFill>
              </a:rPr>
              <a:t>Local media</a:t>
            </a:r>
          </a:p>
          <a:p>
            <a:pPr lvl="1">
              <a:defRPr/>
            </a:pPr>
            <a:r>
              <a:rPr lang="en-GB" sz="5800" dirty="0">
                <a:solidFill>
                  <a:srgbClr val="000000"/>
                </a:solidFill>
              </a:rPr>
              <a:t>Social media</a:t>
            </a:r>
          </a:p>
          <a:p>
            <a:pPr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>
              <a:defRPr/>
            </a:pPr>
            <a:endParaRPr lang="en-GB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6425B0-14B7-40A1-9EDD-518D23DD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383" y="714186"/>
            <a:ext cx="4916774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altLang="en-US" sz="4000" dirty="0">
                <a:solidFill>
                  <a:srgbClr val="FFFFFF"/>
                </a:solidFill>
              </a:rPr>
              <a:t>Effects - Claimants</a:t>
            </a:r>
            <a:endParaRPr lang="en-GB" sz="4000" dirty="0">
              <a:solidFill>
                <a:srgbClr val="FFFFFF"/>
              </a:solidFill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921B8A76-DE4E-47EB-825E-CA8DB097B9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180714"/>
              </p:ext>
            </p:extLst>
          </p:nvPr>
        </p:nvGraphicFramePr>
        <p:xfrm>
          <a:off x="1079383" y="2933512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10AADC-B312-4C12-A886-08B4BDB23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86" y="843161"/>
            <a:ext cx="6382051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altLang="en-US" sz="4000" dirty="0">
                <a:solidFill>
                  <a:srgbClr val="FFFFFF"/>
                </a:solidFill>
              </a:rPr>
              <a:t>Effects - Insuring public</a:t>
            </a:r>
            <a:endParaRPr lang="en-GB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A3DD67-8B8A-4F52-9486-9003619E5C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077728"/>
              </p:ext>
            </p:extLst>
          </p:nvPr>
        </p:nvGraphicFramePr>
        <p:xfrm>
          <a:off x="776261" y="2883475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818" name="Rectangle 2">
            <a:extLst>
              <a:ext uri="{FF2B5EF4-FFF2-40B4-BE49-F238E27FC236}">
                <a16:creationId xmlns:a16="http://schemas.microsoft.com/office/drawing/2014/main" id="{14C02558-95B3-4F40-8DFD-830D1B179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121" y="818291"/>
            <a:ext cx="6239438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4000" dirty="0">
                <a:solidFill>
                  <a:srgbClr val="FFFFFF"/>
                </a:solidFill>
              </a:rPr>
              <a:t>Predictions 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EF9B7F5-3954-46B8-9437-B1BD54847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9226" y="2478156"/>
            <a:ext cx="9833548" cy="421806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Cost savings from CLA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One-off boost from COVID-19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Ogden – uncertainty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Technology – home working, traffic, repair costs, PAYD, driverless cars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Declining market/employment?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LEI opportunities	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Unhappy would-be claimants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Bewildered clients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Opportunities for agile players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B538A7B5-B32D-421E-B110-AB5B1A7CC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4D36999-26F8-45E4-AB41-D485D0B0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40012"/>
            <a:ext cx="12191999" cy="280335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0F8DA27-CE91-4AEB-B854-6F06B5485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3563" r="8214" b="45501"/>
          <a:stretch/>
        </p:blipFill>
        <p:spPr>
          <a:xfrm flipV="1">
            <a:off x="1" y="2404067"/>
            <a:ext cx="12191999" cy="2539327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F0ABC1-DBBE-4D73-A273-6928AAC46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4" y="4494130"/>
            <a:ext cx="10640754" cy="775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Balancing Act for Insurers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7AF4E20-3DDE-4998-96BE-44EE18254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6237"/>
          <a:stretch/>
        </p:blipFill>
        <p:spPr>
          <a:xfrm flipV="1">
            <a:off x="0" y="5616534"/>
            <a:ext cx="12191999" cy="1129775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Graphic 6" descr="Scales of Justice">
            <a:extLst>
              <a:ext uri="{FF2B5EF4-FFF2-40B4-BE49-F238E27FC236}">
                <a16:creationId xmlns:a16="http://schemas.microsoft.com/office/drawing/2014/main" id="{8830D4D8-503B-4F13-8AD8-0555FA741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5171" y="136343"/>
            <a:ext cx="2750360" cy="27503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700121-2145-4C76-A002-FFB1ACE40997}"/>
              </a:ext>
            </a:extLst>
          </p:cNvPr>
          <p:cNvSpPr txBox="1"/>
          <p:nvPr/>
        </p:nvSpPr>
        <p:spPr>
          <a:xfrm>
            <a:off x="2729948" y="554624"/>
            <a:ext cx="19509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Positives</a:t>
            </a:r>
          </a:p>
          <a:p>
            <a:pPr>
              <a:spcAft>
                <a:spcPts val="600"/>
              </a:spcAft>
            </a:pPr>
            <a:r>
              <a:rPr lang="en-GB" dirty="0"/>
              <a:t>CLA Savings</a:t>
            </a:r>
          </a:p>
          <a:p>
            <a:pPr>
              <a:spcAft>
                <a:spcPts val="600"/>
              </a:spcAft>
            </a:pPr>
            <a:r>
              <a:rPr lang="en-GB" dirty="0"/>
              <a:t>Covid-19</a:t>
            </a:r>
          </a:p>
          <a:p>
            <a:pPr>
              <a:spcAft>
                <a:spcPts val="600"/>
              </a:spcAft>
            </a:pPr>
            <a:r>
              <a:rPr lang="en-GB" dirty="0"/>
              <a:t>LEI Sales</a:t>
            </a:r>
          </a:p>
          <a:p>
            <a:pPr>
              <a:spcAft>
                <a:spcPts val="600"/>
              </a:spcAft>
            </a:pPr>
            <a:r>
              <a:rPr lang="en-GB" dirty="0"/>
              <a:t>Opportunities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C5DB88-3BE7-4310-9AEF-ED89CC044ECD}"/>
              </a:ext>
            </a:extLst>
          </p:cNvPr>
          <p:cNvSpPr txBox="1"/>
          <p:nvPr/>
        </p:nvSpPr>
        <p:spPr>
          <a:xfrm>
            <a:off x="7308028" y="554625"/>
            <a:ext cx="215402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Negatives</a:t>
            </a:r>
          </a:p>
          <a:p>
            <a:pPr>
              <a:spcAft>
                <a:spcPts val="600"/>
              </a:spcAft>
            </a:pPr>
            <a:r>
              <a:rPr lang="en-GB" dirty="0"/>
              <a:t>Ogden</a:t>
            </a:r>
          </a:p>
          <a:p>
            <a:pPr>
              <a:spcAft>
                <a:spcPts val="600"/>
              </a:spcAft>
            </a:pPr>
            <a:r>
              <a:rPr lang="en-GB" dirty="0"/>
              <a:t>Claims Inflation</a:t>
            </a:r>
          </a:p>
          <a:p>
            <a:pPr>
              <a:spcAft>
                <a:spcPts val="600"/>
              </a:spcAft>
            </a:pPr>
            <a:r>
              <a:rPr lang="en-GB" dirty="0"/>
              <a:t>Market conditions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E6C8FA-5F8E-479D-82F3-A947A2ADC298}"/>
              </a:ext>
            </a:extLst>
          </p:cNvPr>
          <p:cNvSpPr txBox="1"/>
          <p:nvPr/>
        </p:nvSpPr>
        <p:spPr>
          <a:xfrm>
            <a:off x="5232399" y="2879379"/>
            <a:ext cx="172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Neutral</a:t>
            </a:r>
          </a:p>
          <a:p>
            <a:pPr>
              <a:spcAft>
                <a:spcPts val="600"/>
              </a:spcAft>
            </a:pPr>
            <a:r>
              <a:rPr lang="en-GB" dirty="0"/>
              <a:t>Traffic volumes</a:t>
            </a:r>
          </a:p>
          <a:p>
            <a:pPr>
              <a:spcAft>
                <a:spcPts val="600"/>
              </a:spcAft>
            </a:pPr>
            <a:r>
              <a:rPr lang="en-GB" dirty="0"/>
              <a:t>Driverless Cars</a:t>
            </a:r>
          </a:p>
        </p:txBody>
      </p:sp>
    </p:spTree>
    <p:extLst>
      <p:ext uri="{BB962C8B-B14F-4D97-AF65-F5344CB8AC3E}">
        <p14:creationId xmlns:p14="http://schemas.microsoft.com/office/powerpoint/2010/main" val="973399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1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Graphic 2" descr="Help">
            <a:extLst>
              <a:ext uri="{FF2B5EF4-FFF2-40B4-BE49-F238E27FC236}">
                <a16:creationId xmlns:a16="http://schemas.microsoft.com/office/drawing/2014/main" id="{DFCD5401-387E-4ECD-BEEC-329200B0E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328" y="1819656"/>
            <a:ext cx="4142232" cy="4142232"/>
          </a:xfrm>
          <a:prstGeom prst="rect">
            <a:avLst/>
          </a:prstGeom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E0B22AC8-1D41-4648-BF6A-5215DEDDFF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35179" y="3285749"/>
            <a:ext cx="4765949" cy="3353476"/>
          </a:xfrm>
        </p:spPr>
        <p:txBody>
          <a:bodyPr anchor="t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Comments &amp; Questions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3EC371-76FB-4754-85DD-E1C5A259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00" dirty="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4FDA8-F063-4818-980B-F0297D4BD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978923"/>
            <a:ext cx="9833548" cy="305239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 altLang="en-US" sz="3200" dirty="0">
                <a:solidFill>
                  <a:srgbClr val="000000"/>
                </a:solidFill>
              </a:rPr>
              <a:t>Background and Development of the Injury Claims Market</a:t>
            </a:r>
          </a:p>
          <a:p>
            <a:pPr>
              <a:defRPr/>
            </a:pPr>
            <a:r>
              <a:rPr lang="en-GB" altLang="en-US" sz="3200" dirty="0">
                <a:solidFill>
                  <a:srgbClr val="000000"/>
                </a:solidFill>
              </a:rPr>
              <a:t>Civil Liability Act 2018</a:t>
            </a:r>
          </a:p>
          <a:p>
            <a:pPr>
              <a:defRPr/>
            </a:pPr>
            <a:r>
              <a:rPr lang="en-GB" altLang="en-US" sz="3200" dirty="0">
                <a:solidFill>
                  <a:srgbClr val="000000"/>
                </a:solidFill>
              </a:rPr>
              <a:t>Other Topical Influences </a:t>
            </a:r>
          </a:p>
          <a:p>
            <a:pPr>
              <a:defRPr/>
            </a:pPr>
            <a:r>
              <a:rPr lang="en-GB" altLang="en-US" sz="3200" dirty="0">
                <a:solidFill>
                  <a:srgbClr val="000000"/>
                </a:solidFill>
              </a:rPr>
              <a:t>Effects, Opportunities and Communication</a:t>
            </a:r>
          </a:p>
          <a:p>
            <a:pPr>
              <a:defRPr/>
            </a:pPr>
            <a:r>
              <a:rPr lang="en-GB" altLang="en-US" sz="3200" dirty="0">
                <a:solidFill>
                  <a:srgbClr val="000000"/>
                </a:solidFill>
              </a:rPr>
              <a:t>Comments &amp; Questions</a:t>
            </a:r>
          </a:p>
          <a:p>
            <a:pPr marL="0" indent="0">
              <a:buNone/>
              <a:defRPr/>
            </a:pPr>
            <a:endParaRPr lang="en-GB" alt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901889E5-9C5D-4E88-A3C6-C1B8264A88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226" y="826680"/>
            <a:ext cx="9833548" cy="1325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GB" altLang="en-US" sz="4000" dirty="0">
                <a:solidFill>
                  <a:srgbClr val="FFFFFF"/>
                </a:solidFill>
              </a:rPr>
              <a:t>B</a:t>
            </a:r>
            <a:r>
              <a:rPr lang="en-GB" altLang="en-US" sz="4000" dirty="0">
                <a:solidFill>
                  <a:srgbClr val="FFFFFF"/>
                </a:solidFill>
                <a:effectLst/>
              </a:rPr>
              <a:t>ackground &amp; Development</a:t>
            </a:r>
            <a:endParaRPr lang="en-US" altLang="en-US" sz="4000" dirty="0">
              <a:solidFill>
                <a:srgbClr val="FFFFFF"/>
              </a:solidFill>
              <a:effectLst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9E67B99-213B-4381-973D-44998DB427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9226" y="3092970"/>
            <a:ext cx="9833548" cy="269397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r>
              <a:rPr lang="en-US" altLang="en-US" sz="3200" dirty="0">
                <a:solidFill>
                  <a:srgbClr val="000000"/>
                </a:solidFill>
                <a:effectLst/>
              </a:rPr>
              <a:t>Pre-1988</a:t>
            </a:r>
          </a:p>
          <a:p>
            <a:r>
              <a:rPr lang="en-US" altLang="en-US" sz="3200" dirty="0">
                <a:solidFill>
                  <a:srgbClr val="000000"/>
                </a:solidFill>
                <a:effectLst/>
              </a:rPr>
              <a:t>Legal Aid Act 1988</a:t>
            </a:r>
          </a:p>
          <a:p>
            <a:r>
              <a:rPr lang="en-US" altLang="en-US" sz="3200" dirty="0">
                <a:solidFill>
                  <a:srgbClr val="000000"/>
                </a:solidFill>
                <a:effectLst/>
              </a:rPr>
              <a:t>Access to Justice Act 1999</a:t>
            </a:r>
          </a:p>
          <a:p>
            <a:r>
              <a:rPr lang="en-US" altLang="en-US" sz="3200" dirty="0">
                <a:solidFill>
                  <a:srgbClr val="000000"/>
                </a:solidFill>
                <a:effectLst/>
              </a:rPr>
              <a:t>LASPO Act 2012</a:t>
            </a:r>
          </a:p>
          <a:p>
            <a:r>
              <a:rPr lang="en-US" altLang="en-US" sz="3200" dirty="0">
                <a:solidFill>
                  <a:srgbClr val="000000"/>
                </a:solidFill>
                <a:effectLst/>
              </a:rPr>
              <a:t>Civil Liability Act 2018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7FB5DAE5-8974-493A-907C-232E46547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0786" y="714186"/>
            <a:ext cx="7288062" cy="1325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en-GB" altLang="en-US" sz="4000" dirty="0">
                <a:solidFill>
                  <a:srgbClr val="FFFFFF"/>
                </a:solidFill>
                <a:effectLst/>
              </a:rPr>
              <a:t>Insurance Fraud</a:t>
            </a:r>
            <a:endParaRPr lang="en-US" altLang="en-US" sz="4000" dirty="0">
              <a:solidFill>
                <a:srgbClr val="FFFFFF"/>
              </a:solidFill>
              <a:effectLst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CE3A1B5-0F73-481F-9871-3EC92BD06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9226" y="2504661"/>
            <a:ext cx="9833548" cy="389613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r>
              <a:rPr lang="en-US" altLang="en-US" sz="3200" dirty="0">
                <a:solidFill>
                  <a:srgbClr val="000000"/>
                </a:solidFill>
              </a:rPr>
              <a:t>ABI Motor Fraud Figures for 2019:-</a:t>
            </a:r>
          </a:p>
          <a:p>
            <a:pPr lvl="1"/>
            <a:r>
              <a:rPr lang="en-US" altLang="en-US" sz="2800" dirty="0">
                <a:solidFill>
                  <a:srgbClr val="000000"/>
                </a:solidFill>
              </a:rPr>
              <a:t>58,000 Fraudulent claim attempts (+6%)</a:t>
            </a:r>
          </a:p>
          <a:p>
            <a:pPr lvl="1"/>
            <a:r>
              <a:rPr lang="en-US" altLang="en-US" sz="2800" dirty="0">
                <a:solidFill>
                  <a:srgbClr val="000000"/>
                </a:solidFill>
                <a:effectLst/>
              </a:rPr>
              <a:t>Fra</a:t>
            </a:r>
            <a:r>
              <a:rPr lang="en-US" altLang="en-US" sz="2800" dirty="0">
                <a:solidFill>
                  <a:srgbClr val="000000"/>
                </a:solidFill>
              </a:rPr>
              <a:t>udulent claims valued at £605m (‘slight’ reduction)</a:t>
            </a:r>
          </a:p>
          <a:p>
            <a:pPr lvl="1"/>
            <a:r>
              <a:rPr lang="en-US" altLang="en-US" sz="2800" dirty="0">
                <a:solidFill>
                  <a:srgbClr val="000000"/>
                </a:solidFill>
                <a:effectLst/>
              </a:rPr>
              <a:t>75% of fraud attempts involve PI</a:t>
            </a:r>
          </a:p>
          <a:p>
            <a:r>
              <a:rPr lang="en-US" altLang="en-US" sz="3200" dirty="0">
                <a:solidFill>
                  <a:srgbClr val="000000"/>
                </a:solidFill>
              </a:rPr>
              <a:t>Property fraud incidents up 30% (value up 8%)</a:t>
            </a:r>
          </a:p>
          <a:p>
            <a:r>
              <a:rPr lang="en-US" altLang="en-US" sz="3200" dirty="0">
                <a:solidFill>
                  <a:srgbClr val="000000"/>
                </a:solidFill>
                <a:effectLst/>
              </a:rPr>
              <a:t>Liability fraud </a:t>
            </a:r>
            <a:r>
              <a:rPr lang="en-US" altLang="en-US" sz="3200" dirty="0">
                <a:solidFill>
                  <a:srgbClr val="000000"/>
                </a:solidFill>
              </a:rPr>
              <a:t>down 14%</a:t>
            </a:r>
            <a:r>
              <a:rPr lang="en-US" altLang="en-US" sz="3200" dirty="0">
                <a:solidFill>
                  <a:srgbClr val="000000"/>
                </a:solidFill>
                <a:effectLst/>
              </a:rPr>
              <a:t> </a:t>
            </a:r>
          </a:p>
          <a:p>
            <a:r>
              <a:rPr lang="en-US" altLang="en-US" sz="3200" dirty="0">
                <a:solidFill>
                  <a:srgbClr val="000000"/>
                </a:solidFill>
                <a:effectLst/>
              </a:rPr>
              <a:t>IFED</a:t>
            </a:r>
          </a:p>
          <a:p>
            <a:r>
              <a:rPr lang="en-US" altLang="en-US" sz="3200" dirty="0">
                <a:solidFill>
                  <a:srgbClr val="000000"/>
                </a:solidFill>
                <a:effectLst/>
              </a:rPr>
              <a:t>More Realistic Sentencing?</a:t>
            </a:r>
          </a:p>
          <a:p>
            <a:endParaRPr lang="en-US" altLang="en-US" sz="32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210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7FB5DAE5-8974-493A-907C-232E46547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0786" y="714186"/>
            <a:ext cx="7288062" cy="1325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en-GB" altLang="en-US" sz="4000" dirty="0">
                <a:solidFill>
                  <a:srgbClr val="FFFFFF"/>
                </a:solidFill>
              </a:rPr>
              <a:t>B</a:t>
            </a:r>
            <a:r>
              <a:rPr lang="en-GB" altLang="en-US" sz="4000" dirty="0">
                <a:solidFill>
                  <a:srgbClr val="FFFFFF"/>
                </a:solidFill>
                <a:effectLst/>
              </a:rPr>
              <a:t>ackground &amp; Development</a:t>
            </a:r>
            <a:endParaRPr lang="en-US" altLang="en-US" sz="4000" dirty="0">
              <a:solidFill>
                <a:srgbClr val="FFFFFF"/>
              </a:solidFill>
              <a:effectLst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CE3A1B5-0F73-481F-9871-3EC92BD06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9226" y="3092970"/>
            <a:ext cx="9833548" cy="269397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r>
              <a:rPr lang="en-US" altLang="en-US" sz="3200" dirty="0">
                <a:solidFill>
                  <a:srgbClr val="000000"/>
                </a:solidFill>
                <a:effectLst/>
              </a:rPr>
              <a:t>Pre-1988</a:t>
            </a:r>
          </a:p>
          <a:p>
            <a:r>
              <a:rPr lang="en-US" altLang="en-US" sz="3200" dirty="0">
                <a:solidFill>
                  <a:srgbClr val="000000"/>
                </a:solidFill>
                <a:effectLst/>
              </a:rPr>
              <a:t>Legal Aid Act 1988</a:t>
            </a:r>
          </a:p>
          <a:p>
            <a:r>
              <a:rPr lang="en-US" altLang="en-US" sz="3200" dirty="0">
                <a:solidFill>
                  <a:srgbClr val="000000"/>
                </a:solidFill>
                <a:effectLst/>
              </a:rPr>
              <a:t>Access to Justice Act 1999</a:t>
            </a:r>
          </a:p>
          <a:p>
            <a:r>
              <a:rPr lang="en-US" altLang="en-US" sz="3200" dirty="0">
                <a:solidFill>
                  <a:srgbClr val="000000"/>
                </a:solidFill>
                <a:effectLst/>
              </a:rPr>
              <a:t>LASPO Act 2012</a:t>
            </a:r>
          </a:p>
          <a:p>
            <a:r>
              <a:rPr lang="en-US" altLang="en-US" sz="3200" dirty="0">
                <a:solidFill>
                  <a:srgbClr val="000000"/>
                </a:solidFill>
                <a:effectLst/>
              </a:rPr>
              <a:t>Civil Liability Act 2018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93840-C397-4F2E-A2A8-DC40A505F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40" y="306402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Approximate valuations for a </a:t>
            </a:r>
            <a:br>
              <a:rPr lang="en-GB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3-6 month whiplash claim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2B626E-FB13-4BE8-A49E-DEA8B88871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114712"/>
              </p:ext>
            </p:extLst>
          </p:nvPr>
        </p:nvGraphicFramePr>
        <p:xfrm>
          <a:off x="483067" y="2048312"/>
          <a:ext cx="8229600" cy="4117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1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7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5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STATUTE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DAMAGES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LAWYERS’ FEES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PRE-1988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LEGAL AID ACT 1988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£1500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HOURLY RATE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ACCESS TO JUSTICE ACT 1999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£2000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VARIABLE &gt;£1200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LASPO ACT 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£2250 gross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£500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CIVIL LIABILITY ACT 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£450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Calibri"/>
                          <a:ea typeface="Calibri"/>
                          <a:cs typeface="Times New Roman"/>
                        </a:rPr>
                        <a:t>£0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674" name="Rectangle 2">
            <a:extLst>
              <a:ext uri="{FF2B5EF4-FFF2-40B4-BE49-F238E27FC236}">
                <a16:creationId xmlns:a16="http://schemas.microsoft.com/office/drawing/2014/main" id="{8041588C-5CB7-4B84-B1F4-F88D8F480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5601" y="826680"/>
            <a:ext cx="6629472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altLang="en-US" sz="4000" dirty="0">
                <a:solidFill>
                  <a:srgbClr val="FFFFFF"/>
                </a:solidFill>
              </a:rPr>
              <a:t>Civil Liability Act 2018</a:t>
            </a:r>
            <a:endParaRPr lang="en-US" alt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28677" name="Rectangle 3">
            <a:extLst>
              <a:ext uri="{FF2B5EF4-FFF2-40B4-BE49-F238E27FC236}">
                <a16:creationId xmlns:a16="http://schemas.microsoft.com/office/drawing/2014/main" id="{79254236-F2EA-478A-9BFF-2E48C8FB07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8450762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071C037-13ED-4E42-BD35-F1E9FBCB3965}"/>
              </a:ext>
            </a:extLst>
          </p:cNvPr>
          <p:cNvSpPr txBox="1"/>
          <p:nvPr/>
        </p:nvSpPr>
        <p:spPr>
          <a:xfrm>
            <a:off x="1036320" y="2899956"/>
            <a:ext cx="232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Objectives: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016B8-EB5A-4F2A-B9D2-2017C6B3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7" y="714186"/>
            <a:ext cx="6751167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</a:rPr>
              <a:t>CLA 2018 - Provisions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B698-E1B3-4335-9EFE-AA14A2395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753935"/>
            <a:ext cx="9833548" cy="354839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dirty="0">
                <a:solidFill>
                  <a:srgbClr val="000000"/>
                </a:solidFill>
              </a:rPr>
              <a:t>Increase Small Claims Limit</a:t>
            </a:r>
          </a:p>
          <a:p>
            <a:pPr>
              <a:defRPr/>
            </a:pPr>
            <a:r>
              <a:rPr lang="en-GB" sz="3600" dirty="0">
                <a:solidFill>
                  <a:srgbClr val="000000"/>
                </a:solidFill>
              </a:rPr>
              <a:t>Definition of ‘Whiplash’</a:t>
            </a:r>
          </a:p>
          <a:p>
            <a:pPr>
              <a:defRPr/>
            </a:pPr>
            <a:r>
              <a:rPr lang="en-GB" sz="3600" dirty="0">
                <a:solidFill>
                  <a:srgbClr val="000000"/>
                </a:solidFill>
              </a:rPr>
              <a:t>Introduce Tariff of Damages</a:t>
            </a:r>
          </a:p>
          <a:p>
            <a:pPr>
              <a:defRPr/>
            </a:pPr>
            <a:r>
              <a:rPr lang="en-GB" sz="3600" dirty="0">
                <a:solidFill>
                  <a:srgbClr val="000000"/>
                </a:solidFill>
              </a:rPr>
              <a:t>New portal for Litigants in Person</a:t>
            </a:r>
          </a:p>
          <a:p>
            <a:pPr>
              <a:defRPr/>
            </a:pPr>
            <a:r>
              <a:rPr lang="en-GB" sz="3600" dirty="0">
                <a:solidFill>
                  <a:srgbClr val="000000"/>
                </a:solidFill>
              </a:rPr>
              <a:t>Ban on pre-medical offers</a:t>
            </a:r>
          </a:p>
          <a:p>
            <a:pPr marL="0" indent="0">
              <a:buNone/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C5662B9CE3FF4F94F68F0716B3CC90" ma:contentTypeVersion="10" ma:contentTypeDescription="Create a new document." ma:contentTypeScope="" ma:versionID="2e45c7e55c29502709c7fe714aaac70d">
  <xsd:schema xmlns:xsd="http://www.w3.org/2001/XMLSchema" xmlns:xs="http://www.w3.org/2001/XMLSchema" xmlns:p="http://schemas.microsoft.com/office/2006/metadata/properties" xmlns:ns3="808d5789-8d53-433c-a129-286090fa7de7" targetNamespace="http://schemas.microsoft.com/office/2006/metadata/properties" ma:root="true" ma:fieldsID="31db6ef04ef3b74617d1ee4481810ede" ns3:_="">
    <xsd:import namespace="808d5789-8d53-433c-a129-286090fa7d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8d5789-8d53-433c-a129-286090fa7d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114A28-75E9-4FEF-AB65-06C55D27BA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8d5789-8d53-433c-a129-286090fa7d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291A88-6FBC-4525-B3E4-38ED0C9440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03F0A1-6C26-4672-92C5-AD7AD38B1BE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2235</TotalTime>
  <Words>810</Words>
  <Application>Microsoft Office PowerPoint</Application>
  <PresentationFormat>Widescreen</PresentationFormat>
  <Paragraphs>211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 Theme</vt:lpstr>
      <vt:lpstr>The Insurance Institute of Southampton</vt:lpstr>
      <vt:lpstr>The Insurance Institute of Southampton</vt:lpstr>
      <vt:lpstr>Agenda</vt:lpstr>
      <vt:lpstr>Background &amp; Development</vt:lpstr>
      <vt:lpstr>Insurance Fraud</vt:lpstr>
      <vt:lpstr>Background &amp; Development</vt:lpstr>
      <vt:lpstr>Approximate valuations for a  3-6 month whiplash claim</vt:lpstr>
      <vt:lpstr>Civil Liability Act 2018</vt:lpstr>
      <vt:lpstr>CLA 2018 - Provisions</vt:lpstr>
      <vt:lpstr>Small Claims Limit</vt:lpstr>
      <vt:lpstr>‘Whiplash’ Claims</vt:lpstr>
      <vt:lpstr>Tariff of Damages</vt:lpstr>
      <vt:lpstr>New Portal</vt:lpstr>
      <vt:lpstr>New Portal Website www.officialinjuryclaim.org.uk   </vt:lpstr>
      <vt:lpstr>Medical Examinations</vt:lpstr>
      <vt:lpstr>Other Topical Influences </vt:lpstr>
      <vt:lpstr>Ogden Effect</vt:lpstr>
      <vt:lpstr>Insurer reserves impact post-Ogden August 2019</vt:lpstr>
      <vt:lpstr>Other Topical Influences </vt:lpstr>
      <vt:lpstr>Effects - Insurers</vt:lpstr>
      <vt:lpstr>Effects - Brokers</vt:lpstr>
      <vt:lpstr>Effects - Law Firms</vt:lpstr>
      <vt:lpstr>Effects – Commercial Clients</vt:lpstr>
      <vt:lpstr>Effects - Claimants</vt:lpstr>
      <vt:lpstr>Effects - Insuring public</vt:lpstr>
      <vt:lpstr>Predictions </vt:lpstr>
      <vt:lpstr>A Balancing Act for Insurers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Insurance Institute of Leeds</dc:title>
  <dc:creator>Karen Fothergill</dc:creator>
  <cp:lastModifiedBy>Bernard Thornton</cp:lastModifiedBy>
  <cp:revision>56</cp:revision>
  <dcterms:created xsi:type="dcterms:W3CDTF">2020-05-21T08:10:58Z</dcterms:created>
  <dcterms:modified xsi:type="dcterms:W3CDTF">2020-09-08T09:00:59Z</dcterms:modified>
</cp:coreProperties>
</file>