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52" r:id="rId4"/>
  </p:sldMasterIdLst>
  <p:notesMasterIdLst>
    <p:notesMasterId r:id="rId31"/>
  </p:notesMasterIdLst>
  <p:handoutMasterIdLst>
    <p:handoutMasterId r:id="rId32"/>
  </p:handoutMasterIdLst>
  <p:sldIdLst>
    <p:sldId id="271" r:id="rId5"/>
    <p:sldId id="262" r:id="rId6"/>
    <p:sldId id="261" r:id="rId7"/>
    <p:sldId id="265" r:id="rId8"/>
    <p:sldId id="266" r:id="rId9"/>
    <p:sldId id="267" r:id="rId10"/>
    <p:sldId id="278" r:id="rId11"/>
    <p:sldId id="284" r:id="rId12"/>
    <p:sldId id="280" r:id="rId13"/>
    <p:sldId id="268" r:id="rId14"/>
    <p:sldId id="269" r:id="rId15"/>
    <p:sldId id="281" r:id="rId16"/>
    <p:sldId id="270" r:id="rId17"/>
    <p:sldId id="272" r:id="rId18"/>
    <p:sldId id="273" r:id="rId19"/>
    <p:sldId id="274" r:id="rId20"/>
    <p:sldId id="275" r:id="rId21"/>
    <p:sldId id="276" r:id="rId22"/>
    <p:sldId id="277" r:id="rId23"/>
    <p:sldId id="286" r:id="rId24"/>
    <p:sldId id="283" r:id="rId25"/>
    <p:sldId id="282" r:id="rId26"/>
    <p:sldId id="279" r:id="rId27"/>
    <p:sldId id="288" r:id="rId28"/>
    <p:sldId id="285" r:id="rId29"/>
    <p:sldId id="264" r:id="rId30"/>
  </p:sldIdLst>
  <p:sldSz cx="9144000" cy="5143500" type="screen16x9"/>
  <p:notesSz cx="6810375" cy="9942513"/>
  <p:defaultTextStyle>
    <a:defPPr>
      <a:defRPr lang="en-GB"/>
    </a:defPPr>
    <a:lvl1pPr algn="l" defTabSz="3429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342900" algn="l" defTabSz="3429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685800" algn="l" defTabSz="3429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028700" algn="l" defTabSz="3429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371600" algn="l" defTabSz="3429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714500" algn="l" defTabSz="6858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057400" algn="l" defTabSz="6858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2400300" algn="l" defTabSz="6858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743200" algn="l" defTabSz="6858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722" userDrawn="1">
          <p15:clr>
            <a:srgbClr val="A4A3A4"/>
          </p15:clr>
        </p15:guide>
        <p15:guide id="2" pos="54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37222"/>
    <a:srgbClr val="B42419"/>
    <a:srgbClr val="007AC9"/>
    <a:srgbClr val="000000"/>
    <a:srgbClr val="E9EAE7"/>
    <a:srgbClr val="000E2B"/>
    <a:srgbClr val="017AC9"/>
    <a:srgbClr val="662382"/>
    <a:srgbClr val="E9A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64" autoAdjust="0"/>
    <p:restoredTop sz="94425" autoAdjust="0"/>
  </p:normalViewPr>
  <p:slideViewPr>
    <p:cSldViewPr snapToGrid="0">
      <p:cViewPr varScale="1">
        <p:scale>
          <a:sx n="152" d="100"/>
          <a:sy n="152" d="100"/>
        </p:scale>
        <p:origin x="222" y="132"/>
      </p:cViewPr>
      <p:guideLst>
        <p:guide orient="horz" pos="722"/>
        <p:guide pos="540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04"/>
    </p:cViewPr>
  </p:sorterViewPr>
  <p:notesViewPr>
    <p:cSldViewPr snapToGrid="0">
      <p:cViewPr varScale="1">
        <p:scale>
          <a:sx n="79" d="100"/>
          <a:sy n="79" d="100"/>
        </p:scale>
        <p:origin x="395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1"/>
            <a:ext cx="2951199" cy="495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5720" tIns="47860" rIns="95720" bIns="47860" numCol="1" anchor="t" anchorCtr="0" compatLnSpc="1">
            <a:prstTxWarp prst="textNoShape">
              <a:avLst/>
            </a:prstTxWarp>
          </a:bodyPr>
          <a:lstStyle>
            <a:lvl1pPr defTabSz="479425">
              <a:defRPr sz="1300" smtClean="0">
                <a:latin typeface="Calibri" charset="0"/>
                <a:ea typeface="ＭＳ Ｐゴシック" charset="0"/>
              </a:defRPr>
            </a:lvl1pPr>
          </a:lstStyle>
          <a:p>
            <a:pPr>
              <a:defRPr/>
            </a:pPr>
            <a:endParaRPr lang="en-US" sz="1000">
              <a:latin typeface="Arial" panose="020B0604020202020204" pitchFamily="34" charset="0"/>
              <a:cs typeface="Arial" panose="020B0604020202020204" pitchFamily="34" charset="0"/>
            </a:endParaRPr>
          </a:p>
        </p:txBody>
      </p:sp>
      <p:sp>
        <p:nvSpPr>
          <p:cNvPr id="3" name="Date Placeholder 2"/>
          <p:cNvSpPr>
            <a:spLocks noGrp="1"/>
          </p:cNvSpPr>
          <p:nvPr>
            <p:ph type="dt" sz="quarter" idx="1"/>
          </p:nvPr>
        </p:nvSpPr>
        <p:spPr bwMode="auto">
          <a:xfrm>
            <a:off x="3858089" y="1"/>
            <a:ext cx="2951199" cy="495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5720" tIns="47860" rIns="95720" bIns="47860" numCol="1" anchor="t" anchorCtr="0" compatLnSpc="1">
            <a:prstTxWarp prst="textNoShape">
              <a:avLst/>
            </a:prstTxWarp>
          </a:bodyPr>
          <a:lstStyle>
            <a:lvl1pPr algn="r" defTabSz="479425">
              <a:defRPr sz="1300">
                <a:latin typeface="Calibri" panose="020F0502020204030204" pitchFamily="34" charset="0"/>
              </a:defRPr>
            </a:lvl1pPr>
          </a:lstStyle>
          <a:p>
            <a:fld id="{CF5FE887-CDA5-41D5-AFA4-0BBF0AAD66D6}" type="datetime1">
              <a:rPr lang="en-GB" altLang="en-US" sz="1000" smtClean="0">
                <a:latin typeface="Arial" panose="020B0604020202020204" pitchFamily="34" charset="0"/>
                <a:cs typeface="Arial" panose="020B0604020202020204" pitchFamily="34" charset="0"/>
              </a:rPr>
              <a:t>15/06/2020</a:t>
            </a:fld>
            <a:endParaRPr lang="en-GB" altLang="en-US" sz="100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2"/>
          </p:nvPr>
        </p:nvSpPr>
        <p:spPr bwMode="auto">
          <a:xfrm>
            <a:off x="0" y="9444230"/>
            <a:ext cx="2951199" cy="495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5720" tIns="47860" rIns="95720" bIns="47860" numCol="1" anchor="b" anchorCtr="0" compatLnSpc="1">
            <a:prstTxWarp prst="textNoShape">
              <a:avLst/>
            </a:prstTxWarp>
          </a:bodyPr>
          <a:lstStyle>
            <a:lvl1pPr defTabSz="479425">
              <a:defRPr sz="1300" smtClean="0">
                <a:latin typeface="Calibri" charset="0"/>
                <a:ea typeface="ＭＳ Ｐゴシック" charset="0"/>
              </a:defRPr>
            </a:lvl1pPr>
          </a:lstStyle>
          <a:p>
            <a:pPr>
              <a:defRPr/>
            </a:pPr>
            <a:endParaRPr lang="en-US" sz="100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3"/>
          </p:nvPr>
        </p:nvSpPr>
        <p:spPr bwMode="auto">
          <a:xfrm>
            <a:off x="3858089" y="9444230"/>
            <a:ext cx="2951199" cy="495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5720" tIns="47860" rIns="95720" bIns="47860" numCol="1" anchor="b" anchorCtr="0" compatLnSpc="1">
            <a:prstTxWarp prst="textNoShape">
              <a:avLst/>
            </a:prstTxWarp>
          </a:bodyPr>
          <a:lstStyle>
            <a:lvl1pPr algn="r" defTabSz="479425">
              <a:defRPr sz="1300">
                <a:latin typeface="Calibri" panose="020F0502020204030204" pitchFamily="34" charset="0"/>
              </a:defRPr>
            </a:lvl1pPr>
          </a:lstStyle>
          <a:p>
            <a:fld id="{DC08CE85-A055-4B27-AC57-D8EA0B1A7AFA}" type="slidenum">
              <a:rPr lang="en-GB" altLang="en-US" sz="1000">
                <a:latin typeface="Arial" panose="020B0604020202020204" pitchFamily="34" charset="0"/>
                <a:cs typeface="Arial" panose="020B0604020202020204" pitchFamily="34" charset="0"/>
              </a:rPr>
              <a:pPr/>
              <a:t>‹#›</a:t>
            </a:fld>
            <a:endParaRPr lang="en-GB" alt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621285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1"/>
            <a:ext cx="2951199" cy="495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5720" tIns="47860" rIns="95720" bIns="47860" numCol="1" anchor="t" anchorCtr="0" compatLnSpc="1">
            <a:prstTxWarp prst="textNoShape">
              <a:avLst/>
            </a:prstTxWarp>
          </a:bodyPr>
          <a:lstStyle>
            <a:lvl1pPr defTabSz="479425">
              <a:defRPr sz="1000" smtClean="0">
                <a:latin typeface="Arial" panose="020B0604020202020204" pitchFamily="34" charset="0"/>
                <a:ea typeface="ＭＳ Ｐゴシック" charset="0"/>
                <a:cs typeface="Arial" panose="020B0604020202020204" pitchFamily="34" charset="0"/>
              </a:defRPr>
            </a:lvl1pPr>
          </a:lstStyle>
          <a:p>
            <a:pPr>
              <a:defRPr/>
            </a:pPr>
            <a:endParaRPr lang="en-US"/>
          </a:p>
        </p:txBody>
      </p:sp>
      <p:sp>
        <p:nvSpPr>
          <p:cNvPr id="3" name="Date Placeholder 2"/>
          <p:cNvSpPr>
            <a:spLocks noGrp="1"/>
          </p:cNvSpPr>
          <p:nvPr>
            <p:ph type="dt" idx="1"/>
          </p:nvPr>
        </p:nvSpPr>
        <p:spPr bwMode="auto">
          <a:xfrm>
            <a:off x="3858089" y="1"/>
            <a:ext cx="2951199" cy="495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5720" tIns="47860" rIns="95720" bIns="47860" numCol="1" anchor="t" anchorCtr="0" compatLnSpc="1">
            <a:prstTxWarp prst="textNoShape">
              <a:avLst/>
            </a:prstTxWarp>
          </a:bodyPr>
          <a:lstStyle>
            <a:lvl1pPr algn="r" defTabSz="479425">
              <a:defRPr sz="1000">
                <a:latin typeface="Arial" panose="020B0604020202020204" pitchFamily="34" charset="0"/>
                <a:cs typeface="Arial" panose="020B0604020202020204" pitchFamily="34" charset="0"/>
              </a:defRPr>
            </a:lvl1pPr>
          </a:lstStyle>
          <a:p>
            <a:fld id="{B50A4DBD-E1DB-455C-A730-3E108B66241B}" type="datetime1">
              <a:rPr lang="en-GB" altLang="en-US" smtClean="0"/>
              <a:t>15/06/2020</a:t>
            </a:fld>
            <a:endParaRPr lang="en-GB" altLang="en-US"/>
          </a:p>
        </p:txBody>
      </p:sp>
      <p:sp>
        <p:nvSpPr>
          <p:cNvPr id="4" name="Slide Image Placeholder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bwMode="auto">
          <a:xfrm>
            <a:off x="680711" y="4723274"/>
            <a:ext cx="5448953" cy="4472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5720" tIns="47860" rIns="95720" bIns="4786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Footer Placeholder 5"/>
          <p:cNvSpPr>
            <a:spLocks noGrp="1"/>
          </p:cNvSpPr>
          <p:nvPr>
            <p:ph type="ftr" sz="quarter" idx="4"/>
          </p:nvPr>
        </p:nvSpPr>
        <p:spPr bwMode="auto">
          <a:xfrm>
            <a:off x="0" y="9444230"/>
            <a:ext cx="2951199" cy="495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5720" tIns="47860" rIns="95720" bIns="47860" numCol="1" anchor="b" anchorCtr="0" compatLnSpc="1">
            <a:prstTxWarp prst="textNoShape">
              <a:avLst/>
            </a:prstTxWarp>
          </a:bodyPr>
          <a:lstStyle>
            <a:lvl1pPr defTabSz="479425">
              <a:defRPr sz="1000" smtClean="0">
                <a:latin typeface="Arial" panose="020B0604020202020204" pitchFamily="34" charset="0"/>
                <a:ea typeface="ＭＳ Ｐゴシック"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bwMode="auto">
          <a:xfrm>
            <a:off x="3858089" y="9444230"/>
            <a:ext cx="2951199" cy="495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5720" tIns="47860" rIns="95720" bIns="47860" numCol="1" anchor="b" anchorCtr="0" compatLnSpc="1">
            <a:prstTxWarp prst="textNoShape">
              <a:avLst/>
            </a:prstTxWarp>
          </a:bodyPr>
          <a:lstStyle>
            <a:lvl1pPr algn="r" defTabSz="479425">
              <a:defRPr sz="1000">
                <a:latin typeface="Arial" panose="020B0604020202020204" pitchFamily="34" charset="0"/>
                <a:cs typeface="Arial" panose="020B0604020202020204" pitchFamily="34" charset="0"/>
              </a:defRPr>
            </a:lvl1pPr>
          </a:lstStyle>
          <a:p>
            <a:fld id="{E741111F-4199-4398-A0BF-A28D5A171571}" type="slidenum">
              <a:rPr lang="en-GB" altLang="en-US" smtClean="0"/>
              <a:pPr/>
              <a:t>‹#›</a:t>
            </a:fld>
            <a:endParaRPr lang="en-GB" altLang="en-US"/>
          </a:p>
        </p:txBody>
      </p:sp>
    </p:spTree>
    <p:extLst>
      <p:ext uri="{BB962C8B-B14F-4D97-AF65-F5344CB8AC3E}">
        <p14:creationId xmlns:p14="http://schemas.microsoft.com/office/powerpoint/2010/main" val="454153526"/>
      </p:ext>
    </p:extLst>
  </p:cSld>
  <p:clrMap bg1="lt1" tx1="dk1" bg2="lt2" tx2="dk2" accent1="accent1" accent2="accent2" accent3="accent3" accent4="accent4" accent5="accent5" accent6="accent6" hlink="hlink" folHlink="folHlink"/>
  <p:hf/>
  <p:notesStyle>
    <a:lvl1pPr marL="171450" indent="-171450" algn="l" defTabSz="342900" rtl="0" eaLnBrk="0" fontAlgn="base" hangingPunct="0">
      <a:spcBef>
        <a:spcPts val="0"/>
      </a:spcBef>
      <a:spcAft>
        <a:spcPts val="300"/>
      </a:spcAft>
      <a:buFontTx/>
      <a:buBlip>
        <a:blip r:embed="rId2"/>
      </a:buBlip>
      <a:defRPr sz="1000" kern="1200">
        <a:solidFill>
          <a:schemeClr val="tx1"/>
        </a:solidFill>
        <a:latin typeface="Arial" panose="020B0604020202020204" pitchFamily="34" charset="0"/>
        <a:ea typeface="ＭＳ Ｐゴシック" charset="0"/>
        <a:cs typeface="Arial" panose="020B0604020202020204" pitchFamily="34" charset="0"/>
      </a:defRPr>
    </a:lvl1pPr>
    <a:lvl2pPr marL="514350" indent="-171450" algn="l" defTabSz="342900" rtl="0" eaLnBrk="0" fontAlgn="base" hangingPunct="0">
      <a:spcBef>
        <a:spcPts val="0"/>
      </a:spcBef>
      <a:spcAft>
        <a:spcPts val="300"/>
      </a:spcAft>
      <a:buFontTx/>
      <a:buBlip>
        <a:blip r:embed="rId2"/>
      </a:buBlip>
      <a:defRPr sz="1000" kern="1200">
        <a:solidFill>
          <a:schemeClr val="tx1"/>
        </a:solidFill>
        <a:latin typeface="+mn-lt"/>
        <a:ea typeface="Arial" charset="0"/>
        <a:cs typeface="Arial" charset="0"/>
      </a:defRPr>
    </a:lvl2pPr>
    <a:lvl3pPr marL="857250" indent="-171450" algn="l" defTabSz="342900" rtl="0" eaLnBrk="0" fontAlgn="base" hangingPunct="0">
      <a:spcBef>
        <a:spcPts val="0"/>
      </a:spcBef>
      <a:spcAft>
        <a:spcPts val="300"/>
      </a:spcAft>
      <a:buFontTx/>
      <a:buBlip>
        <a:blip r:embed="rId2"/>
      </a:buBlip>
      <a:defRPr sz="1000" kern="1200">
        <a:solidFill>
          <a:schemeClr val="tx1"/>
        </a:solidFill>
        <a:latin typeface="+mn-lt"/>
        <a:ea typeface="Arial" charset="0"/>
        <a:cs typeface="Arial" charset="0"/>
      </a:defRPr>
    </a:lvl3pPr>
    <a:lvl4pPr marL="1200150" indent="-171450" algn="l" defTabSz="342900" rtl="0" eaLnBrk="0" fontAlgn="base" hangingPunct="0">
      <a:spcBef>
        <a:spcPts val="0"/>
      </a:spcBef>
      <a:spcAft>
        <a:spcPts val="300"/>
      </a:spcAft>
      <a:buFontTx/>
      <a:buBlip>
        <a:blip r:embed="rId2"/>
      </a:buBlip>
      <a:defRPr sz="1000" kern="1200">
        <a:solidFill>
          <a:schemeClr val="tx1"/>
        </a:solidFill>
        <a:latin typeface="+mn-lt"/>
        <a:ea typeface="Arial" charset="0"/>
        <a:cs typeface="Arial" charset="0"/>
      </a:defRPr>
    </a:lvl4pPr>
    <a:lvl5pPr marL="1543050" indent="-171450" algn="l" defTabSz="342900" rtl="0" eaLnBrk="0" fontAlgn="base" hangingPunct="0">
      <a:spcBef>
        <a:spcPts val="0"/>
      </a:spcBef>
      <a:spcAft>
        <a:spcPts val="300"/>
      </a:spcAft>
      <a:buFontTx/>
      <a:buBlip>
        <a:blip r:embed="rId2"/>
      </a:buBlip>
      <a:defRPr sz="1000" kern="1200">
        <a:solidFill>
          <a:schemeClr val="tx1"/>
        </a:solidFill>
        <a:latin typeface="+mn-lt"/>
        <a:ea typeface="Arial" charset="0"/>
        <a:cs typeface="Arial" charset="0"/>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600"/>
              </a:spcAft>
            </a:pPr>
            <a:endParaRPr lang="en-GB" sz="1000" dirty="0"/>
          </a:p>
        </p:txBody>
      </p:sp>
      <p:sp>
        <p:nvSpPr>
          <p:cNvPr id="4" name="Slide Number Placeholder 3"/>
          <p:cNvSpPr>
            <a:spLocks noGrp="1"/>
          </p:cNvSpPr>
          <p:nvPr>
            <p:ph type="sldNum" sz="quarter" idx="10"/>
          </p:nvPr>
        </p:nvSpPr>
        <p:spPr/>
        <p:txBody>
          <a:bodyPr/>
          <a:lstStyle/>
          <a:p>
            <a:fld id="{E741111F-4199-4398-A0BF-A28D5A171571}" type="slidenum">
              <a:rPr lang="en-GB" altLang="en-US" smtClean="0"/>
              <a:pPr/>
              <a:t>26</a:t>
            </a:fld>
            <a:endParaRPr lang="en-GB" altLang="en-US"/>
          </a:p>
        </p:txBody>
      </p:sp>
      <p:sp>
        <p:nvSpPr>
          <p:cNvPr id="5" name="Date Placeholder 4"/>
          <p:cNvSpPr>
            <a:spLocks noGrp="1"/>
          </p:cNvSpPr>
          <p:nvPr>
            <p:ph type="dt" idx="11"/>
          </p:nvPr>
        </p:nvSpPr>
        <p:spPr/>
        <p:txBody>
          <a:bodyPr/>
          <a:lstStyle/>
          <a:p>
            <a:fld id="{3C1F850D-1A2C-43BA-94FF-943ED4FA4B7D}" type="datetime1">
              <a:rPr lang="en-GB" altLang="en-US" smtClean="0"/>
              <a:t>15/06/2020</a:t>
            </a:fld>
            <a:endParaRPr lang="en-GB" altLang="en-US"/>
          </a:p>
        </p:txBody>
      </p:sp>
      <p:sp>
        <p:nvSpPr>
          <p:cNvPr id="6" name="Footer Placeholder 5"/>
          <p:cNvSpPr>
            <a:spLocks noGrp="1"/>
          </p:cNvSpPr>
          <p:nvPr>
            <p:ph type="ftr" sz="quarter" idx="12"/>
          </p:nvPr>
        </p:nvSpPr>
        <p:spPr/>
        <p:txBody>
          <a:bodyPr/>
          <a:lstStyle/>
          <a:p>
            <a:pPr>
              <a:defRPr/>
            </a:pPr>
            <a:endParaRPr lang="en-US"/>
          </a:p>
        </p:txBody>
      </p:sp>
      <p:sp>
        <p:nvSpPr>
          <p:cNvPr id="7" name="Header Placeholder 6"/>
          <p:cNvSpPr>
            <a:spLocks noGrp="1"/>
          </p:cNvSpPr>
          <p:nvPr>
            <p:ph type="hdr" sz="quarter" idx="13"/>
          </p:nvPr>
        </p:nvSpPr>
        <p:spPr/>
        <p:txBody>
          <a:bodyPr/>
          <a:lstStyle/>
          <a:p>
            <a:pPr>
              <a:defRPr/>
            </a:pPr>
            <a:endParaRPr lang="en-US"/>
          </a:p>
        </p:txBody>
      </p:sp>
    </p:spTree>
    <p:extLst>
      <p:ext uri="{BB962C8B-B14F-4D97-AF65-F5344CB8AC3E}">
        <p14:creationId xmlns:p14="http://schemas.microsoft.com/office/powerpoint/2010/main" val="2823061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3"/>
          <p:cNvSpPr>
            <a:spLocks noGrp="1"/>
          </p:cNvSpPr>
          <p:nvPr>
            <p:ph type="body" sz="quarter" idx="12" hasCustomPrompt="1"/>
          </p:nvPr>
        </p:nvSpPr>
        <p:spPr>
          <a:xfrm>
            <a:off x="1620000" y="1620000"/>
            <a:ext cx="7200000" cy="648000"/>
          </a:xfrm>
        </p:spPr>
        <p:txBody>
          <a:bodyPr>
            <a:noAutofit/>
          </a:bodyPr>
          <a:lstStyle>
            <a:lvl1pPr marL="0" indent="0" algn="r">
              <a:lnSpc>
                <a:spcPct val="100000"/>
              </a:lnSpc>
              <a:spcBef>
                <a:spcPts val="0"/>
              </a:spcBef>
              <a:spcAft>
                <a:spcPts val="0"/>
              </a:spcAft>
              <a:buFontTx/>
              <a:buNone/>
              <a:defRPr sz="1800" b="1">
                <a:solidFill>
                  <a:schemeClr val="bg1"/>
                </a:solidFill>
                <a:latin typeface="+mj-lt"/>
              </a:defRPr>
            </a:lvl1pPr>
            <a:lvl2pPr marL="278606" indent="0" algn="r">
              <a:buFontTx/>
              <a:buNone/>
              <a:defRPr sz="1706" b="1">
                <a:solidFill>
                  <a:schemeClr val="bg1"/>
                </a:solidFill>
              </a:defRPr>
            </a:lvl2pPr>
            <a:lvl3pPr marL="557213" indent="0" algn="r">
              <a:buFontTx/>
              <a:buNone/>
              <a:defRPr sz="1706" b="1">
                <a:solidFill>
                  <a:schemeClr val="bg1"/>
                </a:solidFill>
              </a:defRPr>
            </a:lvl3pPr>
            <a:lvl4pPr marL="835819" indent="0" algn="r">
              <a:buFontTx/>
              <a:buNone/>
              <a:defRPr sz="1706" b="1">
                <a:solidFill>
                  <a:schemeClr val="bg1"/>
                </a:solidFill>
              </a:defRPr>
            </a:lvl4pPr>
            <a:lvl5pPr marL="1114425" indent="0" algn="r">
              <a:buFontTx/>
              <a:buNone/>
              <a:defRPr sz="1706" b="1">
                <a:solidFill>
                  <a:schemeClr val="bg1"/>
                </a:solidFill>
              </a:defRPr>
            </a:lvl5pPr>
          </a:lstStyle>
          <a:p>
            <a:pPr lvl="0"/>
            <a:r>
              <a:rPr lang="en-US" dirty="0" smtClean="0"/>
              <a:t>Subheading Here</a:t>
            </a:r>
          </a:p>
        </p:txBody>
      </p:sp>
      <p:sp>
        <p:nvSpPr>
          <p:cNvPr id="9" name="Text Placeholder 4"/>
          <p:cNvSpPr>
            <a:spLocks noGrp="1"/>
          </p:cNvSpPr>
          <p:nvPr>
            <p:ph type="body" sz="quarter" idx="14" hasCustomPrompt="1"/>
          </p:nvPr>
        </p:nvSpPr>
        <p:spPr>
          <a:xfrm>
            <a:off x="1620000" y="2340000"/>
            <a:ext cx="7200000" cy="540000"/>
          </a:xfrm>
        </p:spPr>
        <p:txBody>
          <a:bodyPr>
            <a:noAutofit/>
          </a:bodyPr>
          <a:lstStyle>
            <a:lvl1pPr marL="0" indent="0" algn="r">
              <a:spcBef>
                <a:spcPts val="0"/>
              </a:spcBef>
              <a:spcAft>
                <a:spcPts val="0"/>
              </a:spcAft>
              <a:buFont typeface="Arial" panose="020B0604020202020204" pitchFamily="34" charset="0"/>
              <a:buNone/>
              <a:defRPr sz="1600" baseline="0">
                <a:solidFill>
                  <a:schemeClr val="bg1"/>
                </a:solidFill>
              </a:defRPr>
            </a:lvl1pPr>
            <a:lvl2pPr marL="452735" indent="-174129">
              <a:buFont typeface="Arial" panose="020B0604020202020204" pitchFamily="34" charset="0"/>
              <a:buChar char="•"/>
              <a:defRPr/>
            </a:lvl2pPr>
            <a:lvl3pPr marL="696516" indent="-139304">
              <a:buFont typeface="Arial" panose="020B0604020202020204" pitchFamily="34" charset="0"/>
              <a:buChar char="•"/>
              <a:defRPr/>
            </a:lvl3pPr>
            <a:lvl4pPr marL="975122" indent="-139304">
              <a:buFont typeface="Arial" panose="020B0604020202020204" pitchFamily="34" charset="0"/>
              <a:buChar char="•"/>
              <a:defRPr/>
            </a:lvl4pPr>
            <a:lvl5pPr marL="1253729" indent="-139304">
              <a:buFont typeface="Arial" panose="020B0604020202020204" pitchFamily="34" charset="0"/>
              <a:buChar char="•"/>
              <a:defRPr/>
            </a:lvl5pPr>
          </a:lstStyle>
          <a:p>
            <a:pPr lvl="0"/>
            <a:r>
              <a:rPr lang="en-GB" dirty="0" smtClean="0"/>
              <a:t>Presented by Name, Job Title</a:t>
            </a:r>
          </a:p>
          <a:p>
            <a:pPr lvl="0"/>
            <a:r>
              <a:rPr lang="en-GB" dirty="0" smtClean="0"/>
              <a:t>Department / Team</a:t>
            </a:r>
          </a:p>
        </p:txBody>
      </p:sp>
      <p:sp>
        <p:nvSpPr>
          <p:cNvPr id="6" name="Title 1"/>
          <p:cNvSpPr>
            <a:spLocks noGrp="1"/>
          </p:cNvSpPr>
          <p:nvPr>
            <p:ph type="title" hasCustomPrompt="1"/>
          </p:nvPr>
        </p:nvSpPr>
        <p:spPr>
          <a:xfrm>
            <a:off x="1620000" y="828000"/>
            <a:ext cx="7200000" cy="720000"/>
          </a:xfrm>
        </p:spPr>
        <p:txBody>
          <a:bodyPr/>
          <a:lstStyle>
            <a:lvl1pPr algn="r">
              <a:lnSpc>
                <a:spcPct val="100000"/>
              </a:lnSpc>
              <a:spcBef>
                <a:spcPts val="0"/>
              </a:spcBef>
              <a:defRPr sz="2400" cap="none" baseline="0">
                <a:solidFill>
                  <a:schemeClr val="accent2"/>
                </a:solidFill>
                <a:latin typeface="+mj-lt"/>
              </a:defRPr>
            </a:lvl1pPr>
          </a:lstStyle>
          <a:p>
            <a:r>
              <a:rPr lang="en-US" dirty="0" smtClean="0"/>
              <a:t>TITLE DESIGN 1</a:t>
            </a:r>
            <a:br>
              <a:rPr lang="en-US" dirty="0" smtClean="0"/>
            </a:br>
            <a:r>
              <a:rPr lang="en-US" dirty="0" smtClean="0"/>
              <a:t>(FOR OFFSITE USE)</a:t>
            </a:r>
            <a:endParaRPr lang="en-GB" dirty="0"/>
          </a:p>
        </p:txBody>
      </p:sp>
    </p:spTree>
    <p:extLst>
      <p:ext uri="{BB962C8B-B14F-4D97-AF65-F5344CB8AC3E}">
        <p14:creationId xmlns:p14="http://schemas.microsoft.com/office/powerpoint/2010/main" val="1202704283"/>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 Double Orange">
    <p:spTree>
      <p:nvGrpSpPr>
        <p:cNvPr id="1" name=""/>
        <p:cNvGrpSpPr/>
        <p:nvPr/>
      </p:nvGrpSpPr>
      <p:grpSpPr>
        <a:xfrm>
          <a:off x="0" y="0"/>
          <a:ext cx="0" cy="0"/>
          <a:chOff x="0" y="0"/>
          <a:chExt cx="0" cy="0"/>
        </a:xfrm>
      </p:grpSpPr>
      <p:sp>
        <p:nvSpPr>
          <p:cNvPr id="12" name="Line 8"/>
          <p:cNvSpPr>
            <a:spLocks noChangeShapeType="1"/>
          </p:cNvSpPr>
          <p:nvPr userDrawn="1"/>
        </p:nvSpPr>
        <p:spPr bwMode="auto">
          <a:xfrm>
            <a:off x="270000" y="4860000"/>
            <a:ext cx="8640000"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5" name="Title 4"/>
          <p:cNvSpPr>
            <a:spLocks noGrp="1"/>
          </p:cNvSpPr>
          <p:nvPr>
            <p:ph type="title"/>
          </p:nvPr>
        </p:nvSpPr>
        <p:spPr/>
        <p:txBody>
          <a:bodyPr/>
          <a:lstStyle>
            <a:lvl1pPr>
              <a:defRPr>
                <a:solidFill>
                  <a:schemeClr val="accent2"/>
                </a:solidFill>
              </a:defRPr>
            </a:lvl1pPr>
          </a:lstStyle>
          <a:p>
            <a:r>
              <a:rPr lang="en-US" smtClean="0"/>
              <a:t>Click to edit Master title style</a:t>
            </a:r>
            <a:endParaRPr lang="en-GB" dirty="0"/>
          </a:p>
        </p:txBody>
      </p:sp>
      <p:sp>
        <p:nvSpPr>
          <p:cNvPr id="10" name="Text Placeholder 2"/>
          <p:cNvSpPr>
            <a:spLocks noGrp="1"/>
          </p:cNvSpPr>
          <p:nvPr>
            <p:ph idx="1"/>
          </p:nvPr>
        </p:nvSpPr>
        <p:spPr>
          <a:xfrm>
            <a:off x="270000" y="1350000"/>
            <a:ext cx="4185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ext Placeholder 2"/>
          <p:cNvSpPr>
            <a:spLocks noGrp="1"/>
          </p:cNvSpPr>
          <p:nvPr>
            <p:ph idx="13"/>
          </p:nvPr>
        </p:nvSpPr>
        <p:spPr>
          <a:xfrm>
            <a:off x="4725000" y="1350000"/>
            <a:ext cx="4185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Footer Placeholder 5"/>
          <p:cNvSpPr>
            <a:spLocks noGrp="1"/>
          </p:cNvSpPr>
          <p:nvPr>
            <p:ph type="ftr" sz="quarter" idx="14"/>
          </p:nvPr>
        </p:nvSpPr>
        <p:spPr/>
        <p:txBody>
          <a:bodyPr/>
          <a:lstStyle/>
          <a:p>
            <a:endParaRPr lang="en-GB" dirty="0"/>
          </a:p>
        </p:txBody>
      </p:sp>
      <p:sp>
        <p:nvSpPr>
          <p:cNvPr id="7" name="Slide Number Placeholder 6"/>
          <p:cNvSpPr>
            <a:spLocks noGrp="1"/>
          </p:cNvSpPr>
          <p:nvPr>
            <p:ph type="sldNum" sz="quarter" idx="15"/>
          </p:nvPr>
        </p:nvSpPr>
        <p:spPr/>
        <p:txBody>
          <a:bodyPr/>
          <a:lstStyle/>
          <a:p>
            <a:fld id="{9C339539-FC25-4D3F-8E85-7177AA1EE7EC}" type="slidenum">
              <a:rPr lang="en-GB" smtClean="0"/>
              <a:pPr/>
              <a:t>‹#›</a:t>
            </a:fld>
            <a:endParaRPr lang="en-GB"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775"/>
          <a:stretch/>
        </p:blipFill>
        <p:spPr>
          <a:xfrm>
            <a:off x="0" y="0"/>
            <a:ext cx="9144000" cy="432000"/>
          </a:xfrm>
          <a:prstGeom prst="rect">
            <a:avLst/>
          </a:prstGeom>
        </p:spPr>
      </p:pic>
    </p:spTree>
    <p:extLst>
      <p:ext uri="{BB962C8B-B14F-4D97-AF65-F5344CB8AC3E}">
        <p14:creationId xmlns:p14="http://schemas.microsoft.com/office/powerpoint/2010/main" val="2200281209"/>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 Single Yellow">
    <p:spTree>
      <p:nvGrpSpPr>
        <p:cNvPr id="1" name=""/>
        <p:cNvGrpSpPr/>
        <p:nvPr/>
      </p:nvGrpSpPr>
      <p:grpSpPr>
        <a:xfrm>
          <a:off x="0" y="0"/>
          <a:ext cx="0" cy="0"/>
          <a:chOff x="0" y="0"/>
          <a:chExt cx="0" cy="0"/>
        </a:xfrm>
      </p:grpSpPr>
      <p:sp>
        <p:nvSpPr>
          <p:cNvPr id="13" name="Line 8"/>
          <p:cNvSpPr>
            <a:spLocks noChangeShapeType="1"/>
          </p:cNvSpPr>
          <p:nvPr userDrawn="1"/>
        </p:nvSpPr>
        <p:spPr bwMode="auto">
          <a:xfrm>
            <a:off x="270000" y="4860000"/>
            <a:ext cx="8640000" cy="0"/>
          </a:xfrm>
          <a:prstGeom prst="line">
            <a:avLst/>
          </a:prstGeom>
          <a:noFill/>
          <a:ln w="12700">
            <a:solidFill>
              <a:schemeClr val="accent4"/>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5" name="Title 4"/>
          <p:cNvSpPr>
            <a:spLocks noGrp="1"/>
          </p:cNvSpPr>
          <p:nvPr>
            <p:ph type="title"/>
          </p:nvPr>
        </p:nvSpPr>
        <p:spPr/>
        <p:txBody>
          <a:bodyPr/>
          <a:lstStyle>
            <a:lvl1pPr>
              <a:defRPr>
                <a:solidFill>
                  <a:schemeClr val="accent4"/>
                </a:solidFill>
              </a:defRPr>
            </a:lvl1pPr>
          </a:lstStyle>
          <a:p>
            <a:r>
              <a:rPr lang="en-US" smtClean="0"/>
              <a:t>Click to edit Master title style</a:t>
            </a:r>
            <a:endParaRPr lang="en-GB" dirty="0"/>
          </a:p>
        </p:txBody>
      </p:sp>
      <p:sp>
        <p:nvSpPr>
          <p:cNvPr id="6" name="Footer Placeholder 5"/>
          <p:cNvSpPr>
            <a:spLocks noGrp="1"/>
          </p:cNvSpPr>
          <p:nvPr>
            <p:ph type="ftr" sz="quarter" idx="10"/>
          </p:nvPr>
        </p:nvSpPr>
        <p:spPr/>
        <p:txBody>
          <a:bodyPr/>
          <a:lstStyle/>
          <a:p>
            <a:endParaRPr lang="en-GB" dirty="0"/>
          </a:p>
        </p:txBody>
      </p:sp>
      <p:sp>
        <p:nvSpPr>
          <p:cNvPr id="7" name="Slide Number Placeholder 6"/>
          <p:cNvSpPr>
            <a:spLocks noGrp="1"/>
          </p:cNvSpPr>
          <p:nvPr>
            <p:ph type="sldNum" sz="quarter" idx="11"/>
          </p:nvPr>
        </p:nvSpPr>
        <p:spPr/>
        <p:txBody>
          <a:bodyPr/>
          <a:lstStyle/>
          <a:p>
            <a:fld id="{9C339539-FC25-4D3F-8E85-7177AA1EE7EC}" type="slidenum">
              <a:rPr lang="en-GB" smtClean="0"/>
              <a:pPr/>
              <a:t>‹#›</a:t>
            </a:fld>
            <a:endParaRPr lang="en-GB" dirty="0"/>
          </a:p>
        </p:txBody>
      </p:sp>
      <p:sp>
        <p:nvSpPr>
          <p:cNvPr id="8" name="Text Placeholder 2"/>
          <p:cNvSpPr>
            <a:spLocks noGrp="1"/>
          </p:cNvSpPr>
          <p:nvPr>
            <p:ph idx="1"/>
          </p:nvPr>
        </p:nvSpPr>
        <p:spPr>
          <a:xfrm>
            <a:off x="270000" y="1350000"/>
            <a:ext cx="8640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744" r="31"/>
          <a:stretch/>
        </p:blipFill>
        <p:spPr>
          <a:xfrm>
            <a:off x="0" y="0"/>
            <a:ext cx="9144000" cy="432000"/>
          </a:xfrm>
          <a:prstGeom prst="rect">
            <a:avLst/>
          </a:prstGeom>
        </p:spPr>
      </p:pic>
    </p:spTree>
    <p:extLst>
      <p:ext uri="{BB962C8B-B14F-4D97-AF65-F5344CB8AC3E}">
        <p14:creationId xmlns:p14="http://schemas.microsoft.com/office/powerpoint/2010/main" val="872686391"/>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 Double Yellow">
    <p:spTree>
      <p:nvGrpSpPr>
        <p:cNvPr id="1" name=""/>
        <p:cNvGrpSpPr/>
        <p:nvPr/>
      </p:nvGrpSpPr>
      <p:grpSpPr>
        <a:xfrm>
          <a:off x="0" y="0"/>
          <a:ext cx="0" cy="0"/>
          <a:chOff x="0" y="0"/>
          <a:chExt cx="0" cy="0"/>
        </a:xfrm>
      </p:grpSpPr>
      <p:sp>
        <p:nvSpPr>
          <p:cNvPr id="13" name="Line 8"/>
          <p:cNvSpPr>
            <a:spLocks noChangeShapeType="1"/>
          </p:cNvSpPr>
          <p:nvPr userDrawn="1"/>
        </p:nvSpPr>
        <p:spPr bwMode="auto">
          <a:xfrm>
            <a:off x="270000" y="4860000"/>
            <a:ext cx="8640000" cy="0"/>
          </a:xfrm>
          <a:prstGeom prst="line">
            <a:avLst/>
          </a:prstGeom>
          <a:noFill/>
          <a:ln w="12700">
            <a:solidFill>
              <a:schemeClr val="accent4"/>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5" name="Title 4"/>
          <p:cNvSpPr>
            <a:spLocks noGrp="1"/>
          </p:cNvSpPr>
          <p:nvPr>
            <p:ph type="title"/>
          </p:nvPr>
        </p:nvSpPr>
        <p:spPr/>
        <p:txBody>
          <a:bodyPr/>
          <a:lstStyle>
            <a:lvl1pPr>
              <a:defRPr>
                <a:solidFill>
                  <a:schemeClr val="accent4"/>
                </a:solidFill>
              </a:defRPr>
            </a:lvl1pPr>
          </a:lstStyle>
          <a:p>
            <a:r>
              <a:rPr lang="en-US" smtClean="0"/>
              <a:t>Click to edit Master title style</a:t>
            </a:r>
            <a:endParaRPr lang="en-GB" dirty="0"/>
          </a:p>
        </p:txBody>
      </p:sp>
      <p:sp>
        <p:nvSpPr>
          <p:cNvPr id="10" name="Text Placeholder 2"/>
          <p:cNvSpPr>
            <a:spLocks noGrp="1"/>
          </p:cNvSpPr>
          <p:nvPr>
            <p:ph idx="1"/>
          </p:nvPr>
        </p:nvSpPr>
        <p:spPr>
          <a:xfrm>
            <a:off x="270000" y="1350000"/>
            <a:ext cx="4185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ext Placeholder 2"/>
          <p:cNvSpPr>
            <a:spLocks noGrp="1"/>
          </p:cNvSpPr>
          <p:nvPr>
            <p:ph idx="14"/>
          </p:nvPr>
        </p:nvSpPr>
        <p:spPr>
          <a:xfrm>
            <a:off x="4725000" y="1350000"/>
            <a:ext cx="4185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Footer Placeholder 5"/>
          <p:cNvSpPr>
            <a:spLocks noGrp="1"/>
          </p:cNvSpPr>
          <p:nvPr>
            <p:ph type="ftr" sz="quarter" idx="15"/>
          </p:nvPr>
        </p:nvSpPr>
        <p:spPr/>
        <p:txBody>
          <a:bodyPr/>
          <a:lstStyle/>
          <a:p>
            <a:endParaRPr lang="en-GB" dirty="0"/>
          </a:p>
        </p:txBody>
      </p:sp>
      <p:sp>
        <p:nvSpPr>
          <p:cNvPr id="7" name="Slide Number Placeholder 6"/>
          <p:cNvSpPr>
            <a:spLocks noGrp="1"/>
          </p:cNvSpPr>
          <p:nvPr>
            <p:ph type="sldNum" sz="quarter" idx="16"/>
          </p:nvPr>
        </p:nvSpPr>
        <p:spPr/>
        <p:txBody>
          <a:bodyPr/>
          <a:lstStyle/>
          <a:p>
            <a:fld id="{9C339539-FC25-4D3F-8E85-7177AA1EE7EC}" type="slidenum">
              <a:rPr lang="en-GB" smtClean="0"/>
              <a:pPr/>
              <a:t>‹#›</a:t>
            </a:fld>
            <a:endParaRPr lang="en-GB" dirty="0"/>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744" r="31"/>
          <a:stretch/>
        </p:blipFill>
        <p:spPr>
          <a:xfrm>
            <a:off x="0" y="0"/>
            <a:ext cx="9144000" cy="432000"/>
          </a:xfrm>
          <a:prstGeom prst="rect">
            <a:avLst/>
          </a:prstGeom>
        </p:spPr>
      </p:pic>
    </p:spTree>
    <p:extLst>
      <p:ext uri="{BB962C8B-B14F-4D97-AF65-F5344CB8AC3E}">
        <p14:creationId xmlns:p14="http://schemas.microsoft.com/office/powerpoint/2010/main" val="1075984169"/>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 Single Green">
    <p:spTree>
      <p:nvGrpSpPr>
        <p:cNvPr id="1" name=""/>
        <p:cNvGrpSpPr/>
        <p:nvPr/>
      </p:nvGrpSpPr>
      <p:grpSpPr>
        <a:xfrm>
          <a:off x="0" y="0"/>
          <a:ext cx="0" cy="0"/>
          <a:chOff x="0" y="0"/>
          <a:chExt cx="0" cy="0"/>
        </a:xfrm>
      </p:grpSpPr>
      <p:sp>
        <p:nvSpPr>
          <p:cNvPr id="13" name="Line 8"/>
          <p:cNvSpPr>
            <a:spLocks noChangeShapeType="1"/>
          </p:cNvSpPr>
          <p:nvPr userDrawn="1"/>
        </p:nvSpPr>
        <p:spPr bwMode="auto">
          <a:xfrm>
            <a:off x="270000" y="4860000"/>
            <a:ext cx="8640000" cy="0"/>
          </a:xfrm>
          <a:prstGeom prst="line">
            <a:avLst/>
          </a:prstGeom>
          <a:noFill/>
          <a:ln w="12700">
            <a:solidFill>
              <a:schemeClr val="accent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3" name="Title 2"/>
          <p:cNvSpPr>
            <a:spLocks noGrp="1"/>
          </p:cNvSpPr>
          <p:nvPr>
            <p:ph type="title"/>
          </p:nvPr>
        </p:nvSpPr>
        <p:spPr/>
        <p:txBody>
          <a:bodyPr/>
          <a:lstStyle>
            <a:lvl1pPr>
              <a:defRPr>
                <a:solidFill>
                  <a:schemeClr val="accent6"/>
                </a:solidFill>
              </a:defRPr>
            </a:lvl1pPr>
          </a:lstStyle>
          <a:p>
            <a:r>
              <a:rPr lang="en-US" smtClean="0"/>
              <a:t>Click to edit Master title style</a:t>
            </a:r>
            <a:endParaRPr lang="en-GB" dirty="0"/>
          </a:p>
        </p:txBody>
      </p:sp>
      <p:sp>
        <p:nvSpPr>
          <p:cNvPr id="6" name="Footer Placeholder 5"/>
          <p:cNvSpPr>
            <a:spLocks noGrp="1"/>
          </p:cNvSpPr>
          <p:nvPr>
            <p:ph type="ftr" sz="quarter" idx="10"/>
          </p:nvPr>
        </p:nvSpPr>
        <p:spPr/>
        <p:txBody>
          <a:bodyPr/>
          <a:lstStyle/>
          <a:p>
            <a:endParaRPr lang="en-GB" dirty="0"/>
          </a:p>
        </p:txBody>
      </p:sp>
      <p:sp>
        <p:nvSpPr>
          <p:cNvPr id="7" name="Slide Number Placeholder 6"/>
          <p:cNvSpPr>
            <a:spLocks noGrp="1"/>
          </p:cNvSpPr>
          <p:nvPr>
            <p:ph type="sldNum" sz="quarter" idx="11"/>
          </p:nvPr>
        </p:nvSpPr>
        <p:spPr/>
        <p:txBody>
          <a:bodyPr/>
          <a:lstStyle/>
          <a:p>
            <a:fld id="{9C339539-FC25-4D3F-8E85-7177AA1EE7EC}" type="slidenum">
              <a:rPr lang="en-GB" smtClean="0"/>
              <a:pPr/>
              <a:t>‹#›</a:t>
            </a:fld>
            <a:endParaRPr lang="en-GB" dirty="0"/>
          </a:p>
        </p:txBody>
      </p:sp>
      <p:sp>
        <p:nvSpPr>
          <p:cNvPr id="8" name="Text Placeholder 2"/>
          <p:cNvSpPr>
            <a:spLocks noGrp="1"/>
          </p:cNvSpPr>
          <p:nvPr>
            <p:ph idx="1"/>
          </p:nvPr>
        </p:nvSpPr>
        <p:spPr>
          <a:xfrm>
            <a:off x="270000" y="1350000"/>
            <a:ext cx="8640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781" r="-6"/>
          <a:stretch/>
        </p:blipFill>
        <p:spPr>
          <a:xfrm>
            <a:off x="0" y="0"/>
            <a:ext cx="9144000" cy="432000"/>
          </a:xfrm>
          <a:prstGeom prst="rect">
            <a:avLst/>
          </a:prstGeom>
        </p:spPr>
      </p:pic>
    </p:spTree>
    <p:extLst>
      <p:ext uri="{BB962C8B-B14F-4D97-AF65-F5344CB8AC3E}">
        <p14:creationId xmlns:p14="http://schemas.microsoft.com/office/powerpoint/2010/main" val="2977870086"/>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 Double Green">
    <p:spTree>
      <p:nvGrpSpPr>
        <p:cNvPr id="1" name=""/>
        <p:cNvGrpSpPr/>
        <p:nvPr/>
      </p:nvGrpSpPr>
      <p:grpSpPr>
        <a:xfrm>
          <a:off x="0" y="0"/>
          <a:ext cx="0" cy="0"/>
          <a:chOff x="0" y="0"/>
          <a:chExt cx="0" cy="0"/>
        </a:xfrm>
      </p:grpSpPr>
      <p:sp>
        <p:nvSpPr>
          <p:cNvPr id="10" name="Line 8"/>
          <p:cNvSpPr>
            <a:spLocks noChangeShapeType="1"/>
          </p:cNvSpPr>
          <p:nvPr userDrawn="1"/>
        </p:nvSpPr>
        <p:spPr bwMode="auto">
          <a:xfrm>
            <a:off x="270000" y="4860000"/>
            <a:ext cx="8640000" cy="0"/>
          </a:xfrm>
          <a:prstGeom prst="line">
            <a:avLst/>
          </a:prstGeom>
          <a:noFill/>
          <a:ln w="12700">
            <a:solidFill>
              <a:schemeClr val="accent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5" name="Title 4"/>
          <p:cNvSpPr>
            <a:spLocks noGrp="1"/>
          </p:cNvSpPr>
          <p:nvPr>
            <p:ph type="title"/>
          </p:nvPr>
        </p:nvSpPr>
        <p:spPr/>
        <p:txBody>
          <a:bodyPr/>
          <a:lstStyle>
            <a:lvl1pPr>
              <a:defRPr>
                <a:solidFill>
                  <a:schemeClr val="accent6"/>
                </a:solidFill>
              </a:defRPr>
            </a:lvl1pPr>
          </a:lstStyle>
          <a:p>
            <a:r>
              <a:rPr lang="en-US" smtClean="0"/>
              <a:t>Click to edit Master title style</a:t>
            </a:r>
            <a:endParaRPr lang="en-GB" dirty="0"/>
          </a:p>
        </p:txBody>
      </p:sp>
      <p:sp>
        <p:nvSpPr>
          <p:cNvPr id="11" name="Text Placeholder 2"/>
          <p:cNvSpPr>
            <a:spLocks noGrp="1"/>
          </p:cNvSpPr>
          <p:nvPr>
            <p:ph idx="1"/>
          </p:nvPr>
        </p:nvSpPr>
        <p:spPr>
          <a:xfrm>
            <a:off x="270000" y="1350000"/>
            <a:ext cx="4185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ext Placeholder 2"/>
          <p:cNvSpPr>
            <a:spLocks noGrp="1"/>
          </p:cNvSpPr>
          <p:nvPr>
            <p:ph idx="13"/>
          </p:nvPr>
        </p:nvSpPr>
        <p:spPr>
          <a:xfrm>
            <a:off x="4725000" y="1350000"/>
            <a:ext cx="4185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Footer Placeholder 5"/>
          <p:cNvSpPr>
            <a:spLocks noGrp="1"/>
          </p:cNvSpPr>
          <p:nvPr>
            <p:ph type="ftr" sz="quarter" idx="14"/>
          </p:nvPr>
        </p:nvSpPr>
        <p:spPr/>
        <p:txBody>
          <a:bodyPr/>
          <a:lstStyle/>
          <a:p>
            <a:endParaRPr lang="en-GB" dirty="0"/>
          </a:p>
        </p:txBody>
      </p:sp>
      <p:sp>
        <p:nvSpPr>
          <p:cNvPr id="7" name="Slide Number Placeholder 6"/>
          <p:cNvSpPr>
            <a:spLocks noGrp="1"/>
          </p:cNvSpPr>
          <p:nvPr>
            <p:ph type="sldNum" sz="quarter" idx="15"/>
          </p:nvPr>
        </p:nvSpPr>
        <p:spPr/>
        <p:txBody>
          <a:bodyPr/>
          <a:lstStyle/>
          <a:p>
            <a:fld id="{9C339539-FC25-4D3F-8E85-7177AA1EE7EC}" type="slidenum">
              <a:rPr lang="en-GB" smtClean="0"/>
              <a:pPr/>
              <a:t>‹#›</a:t>
            </a:fld>
            <a:endParaRPr lang="en-GB"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781" r="-6"/>
          <a:stretch/>
        </p:blipFill>
        <p:spPr>
          <a:xfrm>
            <a:off x="0" y="0"/>
            <a:ext cx="9144000" cy="432000"/>
          </a:xfrm>
          <a:prstGeom prst="rect">
            <a:avLst/>
          </a:prstGeom>
        </p:spPr>
      </p:pic>
    </p:spTree>
    <p:extLst>
      <p:ext uri="{BB962C8B-B14F-4D97-AF65-F5344CB8AC3E}">
        <p14:creationId xmlns:p14="http://schemas.microsoft.com/office/powerpoint/2010/main" val="1167208361"/>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 Single Blue">
    <p:spTree>
      <p:nvGrpSpPr>
        <p:cNvPr id="1" name=""/>
        <p:cNvGrpSpPr/>
        <p:nvPr/>
      </p:nvGrpSpPr>
      <p:grpSpPr>
        <a:xfrm>
          <a:off x="0" y="0"/>
          <a:ext cx="0" cy="0"/>
          <a:chOff x="0" y="0"/>
          <a:chExt cx="0" cy="0"/>
        </a:xfrm>
      </p:grpSpPr>
      <p:sp>
        <p:nvSpPr>
          <p:cNvPr id="10" name="Line 8"/>
          <p:cNvSpPr>
            <a:spLocks noChangeShapeType="1"/>
          </p:cNvSpPr>
          <p:nvPr userDrawn="1"/>
        </p:nvSpPr>
        <p:spPr bwMode="auto">
          <a:xfrm>
            <a:off x="270000" y="4860000"/>
            <a:ext cx="8640000" cy="0"/>
          </a:xfrm>
          <a:prstGeom prst="line">
            <a:avLst/>
          </a:prstGeom>
          <a:noFill/>
          <a:ln w="127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4" name="Title 3"/>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5" name="Footer Placeholder 4"/>
          <p:cNvSpPr>
            <a:spLocks noGrp="1"/>
          </p:cNvSpPr>
          <p:nvPr>
            <p:ph type="ftr" sz="quarter" idx="10"/>
          </p:nvPr>
        </p:nvSpPr>
        <p:spPr/>
        <p:txBody>
          <a:bodyPr/>
          <a:lstStyle/>
          <a:p>
            <a:endParaRPr lang="en-GB" dirty="0"/>
          </a:p>
        </p:txBody>
      </p:sp>
      <p:sp>
        <p:nvSpPr>
          <p:cNvPr id="6" name="Slide Number Placeholder 5"/>
          <p:cNvSpPr>
            <a:spLocks noGrp="1"/>
          </p:cNvSpPr>
          <p:nvPr>
            <p:ph type="sldNum" sz="quarter" idx="11"/>
          </p:nvPr>
        </p:nvSpPr>
        <p:spPr/>
        <p:txBody>
          <a:bodyPr/>
          <a:lstStyle/>
          <a:p>
            <a:fld id="{9C339539-FC25-4D3F-8E85-7177AA1EE7EC}" type="slidenum">
              <a:rPr lang="en-GB" smtClean="0"/>
              <a:pPr/>
              <a:t>‹#›</a:t>
            </a:fld>
            <a:endParaRPr lang="en-GB" dirty="0"/>
          </a:p>
        </p:txBody>
      </p:sp>
      <p:sp>
        <p:nvSpPr>
          <p:cNvPr id="11" name="Text Placeholder 2"/>
          <p:cNvSpPr>
            <a:spLocks noGrp="1"/>
          </p:cNvSpPr>
          <p:nvPr>
            <p:ph idx="1"/>
          </p:nvPr>
        </p:nvSpPr>
        <p:spPr>
          <a:xfrm>
            <a:off x="270000" y="1350000"/>
            <a:ext cx="8640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781" r="-6"/>
          <a:stretch/>
        </p:blipFill>
        <p:spPr>
          <a:xfrm>
            <a:off x="0" y="0"/>
            <a:ext cx="9144000" cy="432000"/>
          </a:xfrm>
          <a:prstGeom prst="rect">
            <a:avLst/>
          </a:prstGeom>
        </p:spPr>
      </p:pic>
    </p:spTree>
    <p:extLst>
      <p:ext uri="{BB962C8B-B14F-4D97-AF65-F5344CB8AC3E}">
        <p14:creationId xmlns:p14="http://schemas.microsoft.com/office/powerpoint/2010/main" val="4084667963"/>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 Double Blue">
    <p:spTree>
      <p:nvGrpSpPr>
        <p:cNvPr id="1" name=""/>
        <p:cNvGrpSpPr/>
        <p:nvPr/>
      </p:nvGrpSpPr>
      <p:grpSpPr>
        <a:xfrm>
          <a:off x="0" y="0"/>
          <a:ext cx="0" cy="0"/>
          <a:chOff x="0" y="0"/>
          <a:chExt cx="0" cy="0"/>
        </a:xfrm>
      </p:grpSpPr>
      <p:sp>
        <p:nvSpPr>
          <p:cNvPr id="10" name="Line 8"/>
          <p:cNvSpPr>
            <a:spLocks noChangeShapeType="1"/>
          </p:cNvSpPr>
          <p:nvPr userDrawn="1"/>
        </p:nvSpPr>
        <p:spPr bwMode="auto">
          <a:xfrm>
            <a:off x="270000" y="4860000"/>
            <a:ext cx="8640000" cy="0"/>
          </a:xfrm>
          <a:prstGeom prst="line">
            <a:avLst/>
          </a:prstGeom>
          <a:noFill/>
          <a:ln w="127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5" name="Title 4"/>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a:p>
        </p:txBody>
      </p:sp>
      <p:sp>
        <p:nvSpPr>
          <p:cNvPr id="11" name="Text Placeholder 2"/>
          <p:cNvSpPr>
            <a:spLocks noGrp="1"/>
          </p:cNvSpPr>
          <p:nvPr>
            <p:ph idx="1"/>
          </p:nvPr>
        </p:nvSpPr>
        <p:spPr>
          <a:xfrm>
            <a:off x="270000" y="1350000"/>
            <a:ext cx="4185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ext Placeholder 2"/>
          <p:cNvSpPr>
            <a:spLocks noGrp="1"/>
          </p:cNvSpPr>
          <p:nvPr>
            <p:ph idx="13"/>
          </p:nvPr>
        </p:nvSpPr>
        <p:spPr>
          <a:xfrm>
            <a:off x="4725000" y="1350000"/>
            <a:ext cx="4185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Footer Placeholder 5"/>
          <p:cNvSpPr>
            <a:spLocks noGrp="1"/>
          </p:cNvSpPr>
          <p:nvPr>
            <p:ph type="ftr" sz="quarter" idx="14"/>
          </p:nvPr>
        </p:nvSpPr>
        <p:spPr/>
        <p:txBody>
          <a:bodyPr/>
          <a:lstStyle/>
          <a:p>
            <a:endParaRPr lang="en-GB" dirty="0"/>
          </a:p>
        </p:txBody>
      </p:sp>
      <p:sp>
        <p:nvSpPr>
          <p:cNvPr id="7" name="Slide Number Placeholder 6"/>
          <p:cNvSpPr>
            <a:spLocks noGrp="1"/>
          </p:cNvSpPr>
          <p:nvPr>
            <p:ph type="sldNum" sz="quarter" idx="15"/>
          </p:nvPr>
        </p:nvSpPr>
        <p:spPr/>
        <p:txBody>
          <a:bodyPr/>
          <a:lstStyle/>
          <a:p>
            <a:fld id="{9C339539-FC25-4D3F-8E85-7177AA1EE7EC}" type="slidenum">
              <a:rPr lang="en-GB" smtClean="0"/>
              <a:pPr/>
              <a:t>‹#›</a:t>
            </a:fld>
            <a:endParaRPr lang="en-GB" dirty="0"/>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781" r="-6"/>
          <a:stretch/>
        </p:blipFill>
        <p:spPr>
          <a:xfrm>
            <a:off x="0" y="0"/>
            <a:ext cx="9144000" cy="432000"/>
          </a:xfrm>
          <a:prstGeom prst="rect">
            <a:avLst/>
          </a:prstGeom>
        </p:spPr>
      </p:pic>
    </p:spTree>
    <p:extLst>
      <p:ext uri="{BB962C8B-B14F-4D97-AF65-F5344CB8AC3E}">
        <p14:creationId xmlns:p14="http://schemas.microsoft.com/office/powerpoint/2010/main" val="2378446436"/>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 Single Pur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smtClean="0"/>
              <a:t>Click to edit Master title style</a:t>
            </a:r>
            <a:endParaRPr lang="en-GB" dirty="0"/>
          </a:p>
        </p:txBody>
      </p:sp>
      <p:sp>
        <p:nvSpPr>
          <p:cNvPr id="5" name="Line 8"/>
          <p:cNvSpPr>
            <a:spLocks noChangeShapeType="1"/>
          </p:cNvSpPr>
          <p:nvPr userDrawn="1"/>
        </p:nvSpPr>
        <p:spPr bwMode="auto">
          <a:xfrm>
            <a:off x="270000" y="4860000"/>
            <a:ext cx="8640000" cy="0"/>
          </a:xfrm>
          <a:prstGeom prst="line">
            <a:avLst/>
          </a:prstGeom>
          <a:noFill/>
          <a:ln w="12700">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3" name="Footer Placeholder 2"/>
          <p:cNvSpPr>
            <a:spLocks noGrp="1"/>
          </p:cNvSpPr>
          <p:nvPr>
            <p:ph type="ftr" sz="quarter" idx="10"/>
          </p:nvPr>
        </p:nvSpPr>
        <p:spPr/>
        <p:txBody>
          <a:bodyPr/>
          <a:lstStyle/>
          <a:p>
            <a:endParaRPr lang="en-GB" dirty="0"/>
          </a:p>
        </p:txBody>
      </p:sp>
      <p:sp>
        <p:nvSpPr>
          <p:cNvPr id="9" name="Slide Number Placeholder 8"/>
          <p:cNvSpPr>
            <a:spLocks noGrp="1"/>
          </p:cNvSpPr>
          <p:nvPr>
            <p:ph type="sldNum" sz="quarter" idx="11"/>
          </p:nvPr>
        </p:nvSpPr>
        <p:spPr/>
        <p:txBody>
          <a:bodyPr/>
          <a:lstStyle/>
          <a:p>
            <a:fld id="{9C339539-FC25-4D3F-8E85-7177AA1EE7EC}" type="slidenum">
              <a:rPr lang="en-GB" smtClean="0"/>
              <a:pPr/>
              <a:t>‹#›</a:t>
            </a:fld>
            <a:endParaRPr lang="en-GB" dirty="0"/>
          </a:p>
        </p:txBody>
      </p:sp>
      <p:sp>
        <p:nvSpPr>
          <p:cNvPr id="10" name="Text Placeholder 2"/>
          <p:cNvSpPr>
            <a:spLocks noGrp="1"/>
          </p:cNvSpPr>
          <p:nvPr>
            <p:ph idx="1"/>
          </p:nvPr>
        </p:nvSpPr>
        <p:spPr>
          <a:xfrm>
            <a:off x="270000" y="1350000"/>
            <a:ext cx="8640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781" r="-6"/>
          <a:stretch/>
        </p:blipFill>
        <p:spPr>
          <a:xfrm>
            <a:off x="0" y="0"/>
            <a:ext cx="9144000" cy="432000"/>
          </a:xfrm>
          <a:prstGeom prst="rect">
            <a:avLst/>
          </a:prstGeom>
        </p:spPr>
      </p:pic>
    </p:spTree>
    <p:extLst>
      <p:ext uri="{BB962C8B-B14F-4D97-AF65-F5344CB8AC3E}">
        <p14:creationId xmlns:p14="http://schemas.microsoft.com/office/powerpoint/2010/main" val="4270328766"/>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 Double Purple">
    <p:spTree>
      <p:nvGrpSpPr>
        <p:cNvPr id="1" name=""/>
        <p:cNvGrpSpPr/>
        <p:nvPr/>
      </p:nvGrpSpPr>
      <p:grpSpPr>
        <a:xfrm>
          <a:off x="0" y="0"/>
          <a:ext cx="0" cy="0"/>
          <a:chOff x="0" y="0"/>
          <a:chExt cx="0" cy="0"/>
        </a:xfrm>
      </p:grpSpPr>
      <p:sp>
        <p:nvSpPr>
          <p:cNvPr id="10" name="Line 8"/>
          <p:cNvSpPr>
            <a:spLocks noChangeShapeType="1"/>
          </p:cNvSpPr>
          <p:nvPr userDrawn="1"/>
        </p:nvSpPr>
        <p:spPr bwMode="auto">
          <a:xfrm>
            <a:off x="270000" y="4860000"/>
            <a:ext cx="8640000" cy="0"/>
          </a:xfrm>
          <a:prstGeom prst="line">
            <a:avLst/>
          </a:prstGeom>
          <a:noFill/>
          <a:ln w="12700">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5" name="Title 4"/>
          <p:cNvSpPr>
            <a:spLocks noGrp="1"/>
          </p:cNvSpPr>
          <p:nvPr>
            <p:ph type="title"/>
          </p:nvPr>
        </p:nvSpPr>
        <p:spPr/>
        <p:txBody>
          <a:bodyPr/>
          <a:lstStyle>
            <a:lvl1pPr>
              <a:defRPr>
                <a:solidFill>
                  <a:schemeClr val="accent3"/>
                </a:solidFill>
              </a:defRPr>
            </a:lvl1pPr>
          </a:lstStyle>
          <a:p>
            <a:r>
              <a:rPr lang="en-US" smtClean="0"/>
              <a:t>Click to edit Master title style</a:t>
            </a:r>
            <a:endParaRPr lang="en-GB" dirty="0"/>
          </a:p>
        </p:txBody>
      </p:sp>
      <p:sp>
        <p:nvSpPr>
          <p:cNvPr id="13" name="Text Placeholder 2"/>
          <p:cNvSpPr>
            <a:spLocks noGrp="1"/>
          </p:cNvSpPr>
          <p:nvPr>
            <p:ph idx="1"/>
          </p:nvPr>
        </p:nvSpPr>
        <p:spPr>
          <a:xfrm>
            <a:off x="270000" y="1350000"/>
            <a:ext cx="4185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4" name="Text Placeholder 2"/>
          <p:cNvSpPr>
            <a:spLocks noGrp="1"/>
          </p:cNvSpPr>
          <p:nvPr>
            <p:ph idx="13"/>
          </p:nvPr>
        </p:nvSpPr>
        <p:spPr>
          <a:xfrm>
            <a:off x="4725000" y="1350000"/>
            <a:ext cx="4185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Footer Placeholder 3"/>
          <p:cNvSpPr>
            <a:spLocks noGrp="1"/>
          </p:cNvSpPr>
          <p:nvPr>
            <p:ph type="ftr" sz="quarter" idx="14"/>
          </p:nvPr>
        </p:nvSpPr>
        <p:spPr/>
        <p:txBody>
          <a:bodyPr/>
          <a:lstStyle/>
          <a:p>
            <a:endParaRPr lang="en-GB" dirty="0"/>
          </a:p>
        </p:txBody>
      </p:sp>
      <p:sp>
        <p:nvSpPr>
          <p:cNvPr id="6" name="Slide Number Placeholder 5"/>
          <p:cNvSpPr>
            <a:spLocks noGrp="1"/>
          </p:cNvSpPr>
          <p:nvPr>
            <p:ph type="sldNum" sz="quarter" idx="15"/>
          </p:nvPr>
        </p:nvSpPr>
        <p:spPr/>
        <p:txBody>
          <a:bodyPr/>
          <a:lstStyle/>
          <a:p>
            <a:fld id="{9C339539-FC25-4D3F-8E85-7177AA1EE7EC}" type="slidenum">
              <a:rPr lang="en-GB" smtClean="0"/>
              <a:pPr/>
              <a:t>‹#›</a:t>
            </a:fld>
            <a:endParaRPr lang="en-GB" dirty="0"/>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781" r="-6"/>
          <a:stretch/>
        </p:blipFill>
        <p:spPr>
          <a:xfrm>
            <a:off x="0" y="0"/>
            <a:ext cx="9144000" cy="432000"/>
          </a:xfrm>
          <a:prstGeom prst="rect">
            <a:avLst/>
          </a:prstGeom>
        </p:spPr>
      </p:pic>
    </p:spTree>
    <p:extLst>
      <p:ext uri="{BB962C8B-B14F-4D97-AF65-F5344CB8AC3E}">
        <p14:creationId xmlns:p14="http://schemas.microsoft.com/office/powerpoint/2010/main" val="1734957699"/>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3"/>
          <p:cNvSpPr>
            <a:spLocks noGrp="1"/>
          </p:cNvSpPr>
          <p:nvPr>
            <p:ph type="body" sz="quarter" idx="12" hasCustomPrompt="1"/>
          </p:nvPr>
        </p:nvSpPr>
        <p:spPr>
          <a:xfrm>
            <a:off x="1620000" y="1620000"/>
            <a:ext cx="7200000" cy="648000"/>
          </a:xfrm>
        </p:spPr>
        <p:txBody>
          <a:bodyPr>
            <a:noAutofit/>
          </a:bodyPr>
          <a:lstStyle>
            <a:lvl1pPr marL="0" indent="0" algn="r">
              <a:lnSpc>
                <a:spcPct val="100000"/>
              </a:lnSpc>
              <a:spcBef>
                <a:spcPts val="0"/>
              </a:spcBef>
              <a:spcAft>
                <a:spcPts val="0"/>
              </a:spcAft>
              <a:buFontTx/>
              <a:buNone/>
              <a:defRPr sz="1800" b="1">
                <a:solidFill>
                  <a:schemeClr val="bg1"/>
                </a:solidFill>
                <a:latin typeface="+mj-lt"/>
              </a:defRPr>
            </a:lvl1pPr>
            <a:lvl2pPr marL="278606" indent="0" algn="r">
              <a:buFontTx/>
              <a:buNone/>
              <a:defRPr sz="1706" b="1">
                <a:solidFill>
                  <a:schemeClr val="bg1"/>
                </a:solidFill>
              </a:defRPr>
            </a:lvl2pPr>
            <a:lvl3pPr marL="557213" indent="0" algn="r">
              <a:buFontTx/>
              <a:buNone/>
              <a:defRPr sz="1706" b="1">
                <a:solidFill>
                  <a:schemeClr val="bg1"/>
                </a:solidFill>
              </a:defRPr>
            </a:lvl3pPr>
            <a:lvl4pPr marL="835819" indent="0" algn="r">
              <a:buFontTx/>
              <a:buNone/>
              <a:defRPr sz="1706" b="1">
                <a:solidFill>
                  <a:schemeClr val="bg1"/>
                </a:solidFill>
              </a:defRPr>
            </a:lvl4pPr>
            <a:lvl5pPr marL="1114425" indent="0" algn="r">
              <a:buFontTx/>
              <a:buNone/>
              <a:defRPr sz="1706" b="1">
                <a:solidFill>
                  <a:schemeClr val="bg1"/>
                </a:solidFill>
              </a:defRPr>
            </a:lvl5pPr>
          </a:lstStyle>
          <a:p>
            <a:pPr lvl="0"/>
            <a:r>
              <a:rPr lang="en-US" dirty="0" smtClean="0"/>
              <a:t>Subheading Here</a:t>
            </a:r>
          </a:p>
        </p:txBody>
      </p:sp>
      <p:sp>
        <p:nvSpPr>
          <p:cNvPr id="9" name="Text Placeholder 4"/>
          <p:cNvSpPr>
            <a:spLocks noGrp="1"/>
          </p:cNvSpPr>
          <p:nvPr>
            <p:ph type="body" sz="quarter" idx="14" hasCustomPrompt="1"/>
          </p:nvPr>
        </p:nvSpPr>
        <p:spPr>
          <a:xfrm>
            <a:off x="1620000" y="2340000"/>
            <a:ext cx="7200000" cy="540000"/>
          </a:xfrm>
        </p:spPr>
        <p:txBody>
          <a:bodyPr>
            <a:noAutofit/>
          </a:bodyPr>
          <a:lstStyle>
            <a:lvl1pPr marL="0" indent="0" algn="r">
              <a:spcBef>
                <a:spcPts val="0"/>
              </a:spcBef>
              <a:spcAft>
                <a:spcPts val="0"/>
              </a:spcAft>
              <a:buFont typeface="Arial" panose="020B0604020202020204" pitchFamily="34" charset="0"/>
              <a:buNone/>
              <a:defRPr sz="1600" baseline="0">
                <a:solidFill>
                  <a:schemeClr val="bg1"/>
                </a:solidFill>
              </a:defRPr>
            </a:lvl1pPr>
            <a:lvl2pPr marL="452735" indent="-174129">
              <a:buFont typeface="Arial" panose="020B0604020202020204" pitchFamily="34" charset="0"/>
              <a:buChar char="•"/>
              <a:defRPr/>
            </a:lvl2pPr>
            <a:lvl3pPr marL="696516" indent="-139304">
              <a:buFont typeface="Arial" panose="020B0604020202020204" pitchFamily="34" charset="0"/>
              <a:buChar char="•"/>
              <a:defRPr/>
            </a:lvl3pPr>
            <a:lvl4pPr marL="975122" indent="-139304">
              <a:buFont typeface="Arial" panose="020B0604020202020204" pitchFamily="34" charset="0"/>
              <a:buChar char="•"/>
              <a:defRPr/>
            </a:lvl4pPr>
            <a:lvl5pPr marL="1253729" indent="-139304">
              <a:buFont typeface="Arial" panose="020B0604020202020204" pitchFamily="34" charset="0"/>
              <a:buChar char="•"/>
              <a:defRPr/>
            </a:lvl5pPr>
          </a:lstStyle>
          <a:p>
            <a:pPr lvl="0"/>
            <a:r>
              <a:rPr lang="en-GB" dirty="0" smtClean="0"/>
              <a:t>Presented by Name, Job Title</a:t>
            </a:r>
          </a:p>
          <a:p>
            <a:pPr lvl="0"/>
            <a:r>
              <a:rPr lang="en-GB" dirty="0" smtClean="0"/>
              <a:t>Department / Team</a:t>
            </a:r>
          </a:p>
        </p:txBody>
      </p:sp>
      <p:sp>
        <p:nvSpPr>
          <p:cNvPr id="10" name="Text Placeholder 2"/>
          <p:cNvSpPr>
            <a:spLocks noGrp="1"/>
          </p:cNvSpPr>
          <p:nvPr>
            <p:ph type="body" sz="quarter" idx="15" hasCustomPrompt="1"/>
          </p:nvPr>
        </p:nvSpPr>
        <p:spPr>
          <a:xfrm>
            <a:off x="5857250" y="4378250"/>
            <a:ext cx="2340000" cy="288000"/>
          </a:xfrm>
        </p:spPr>
        <p:txBody>
          <a:bodyPr anchor="ctr" anchorCtr="0">
            <a:noAutofit/>
          </a:bodyPr>
          <a:lstStyle>
            <a:lvl1pPr marL="0" indent="0" algn="l">
              <a:spcBef>
                <a:spcPts val="0"/>
              </a:spcBef>
              <a:spcAft>
                <a:spcPts val="0"/>
              </a:spcAft>
              <a:buNone/>
              <a:defRPr sz="1100" b="0" baseline="0">
                <a:solidFill>
                  <a:schemeClr val="bg1"/>
                </a:solidFill>
              </a:defRPr>
            </a:lvl1pPr>
          </a:lstStyle>
          <a:p>
            <a:pPr lvl="0"/>
            <a:r>
              <a:rPr lang="en-GB" dirty="0" smtClean="0"/>
              <a:t>BDB </a:t>
            </a:r>
            <a:r>
              <a:rPr lang="en-GB" dirty="0" err="1" smtClean="0"/>
              <a:t>Wi-fi</a:t>
            </a:r>
            <a:r>
              <a:rPr lang="en-GB" dirty="0" smtClean="0"/>
              <a:t> code</a:t>
            </a:r>
            <a:endParaRPr lang="en-GB" dirty="0"/>
          </a:p>
        </p:txBody>
      </p:sp>
      <p:sp>
        <p:nvSpPr>
          <p:cNvPr id="6" name="Title 1"/>
          <p:cNvSpPr>
            <a:spLocks noGrp="1"/>
          </p:cNvSpPr>
          <p:nvPr>
            <p:ph type="title" hasCustomPrompt="1"/>
          </p:nvPr>
        </p:nvSpPr>
        <p:spPr>
          <a:xfrm>
            <a:off x="1620000" y="828000"/>
            <a:ext cx="7200000" cy="720000"/>
          </a:xfrm>
        </p:spPr>
        <p:txBody>
          <a:bodyPr/>
          <a:lstStyle>
            <a:lvl1pPr algn="r">
              <a:lnSpc>
                <a:spcPct val="100000"/>
              </a:lnSpc>
              <a:spcBef>
                <a:spcPts val="0"/>
              </a:spcBef>
              <a:defRPr cap="all" baseline="0">
                <a:solidFill>
                  <a:schemeClr val="accent2"/>
                </a:solidFill>
                <a:latin typeface="+mj-lt"/>
              </a:defRPr>
            </a:lvl1pPr>
          </a:lstStyle>
          <a:p>
            <a:r>
              <a:rPr lang="en-US" dirty="0" smtClean="0"/>
              <a:t>Click to edit </a:t>
            </a:r>
            <a:br>
              <a:rPr lang="en-US" dirty="0" smtClean="0"/>
            </a:br>
            <a:r>
              <a:rPr lang="en-US" dirty="0" smtClean="0"/>
              <a:t>front page (style 1)</a:t>
            </a:r>
            <a:endParaRPr lang="en-GB" dirty="0"/>
          </a:p>
        </p:txBody>
      </p:sp>
    </p:spTree>
    <p:extLst>
      <p:ext uri="{BB962C8B-B14F-4D97-AF65-F5344CB8AC3E}">
        <p14:creationId xmlns:p14="http://schemas.microsoft.com/office/powerpoint/2010/main" val="2797573427"/>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3"/>
          <p:cNvSpPr>
            <a:spLocks noGrp="1"/>
          </p:cNvSpPr>
          <p:nvPr>
            <p:ph type="body" sz="quarter" idx="12" hasCustomPrompt="1"/>
          </p:nvPr>
        </p:nvSpPr>
        <p:spPr>
          <a:xfrm>
            <a:off x="1620000" y="1620000"/>
            <a:ext cx="7200000" cy="648000"/>
          </a:xfrm>
        </p:spPr>
        <p:txBody>
          <a:bodyPr>
            <a:noAutofit/>
          </a:bodyPr>
          <a:lstStyle>
            <a:lvl1pPr marL="0" indent="0" algn="r">
              <a:lnSpc>
                <a:spcPct val="100000"/>
              </a:lnSpc>
              <a:spcBef>
                <a:spcPts val="0"/>
              </a:spcBef>
              <a:spcAft>
                <a:spcPts val="0"/>
              </a:spcAft>
              <a:buFontTx/>
              <a:buNone/>
              <a:defRPr sz="1800" b="1">
                <a:solidFill>
                  <a:schemeClr val="bg1"/>
                </a:solidFill>
                <a:latin typeface="+mj-lt"/>
              </a:defRPr>
            </a:lvl1pPr>
            <a:lvl2pPr marL="278606" indent="0" algn="r">
              <a:buFontTx/>
              <a:buNone/>
              <a:defRPr sz="1706" b="1">
                <a:solidFill>
                  <a:schemeClr val="bg1"/>
                </a:solidFill>
              </a:defRPr>
            </a:lvl2pPr>
            <a:lvl3pPr marL="557213" indent="0" algn="r">
              <a:buFontTx/>
              <a:buNone/>
              <a:defRPr sz="1706" b="1">
                <a:solidFill>
                  <a:schemeClr val="bg1"/>
                </a:solidFill>
              </a:defRPr>
            </a:lvl3pPr>
            <a:lvl4pPr marL="835819" indent="0" algn="r">
              <a:buFontTx/>
              <a:buNone/>
              <a:defRPr sz="1706" b="1">
                <a:solidFill>
                  <a:schemeClr val="bg1"/>
                </a:solidFill>
              </a:defRPr>
            </a:lvl4pPr>
            <a:lvl5pPr marL="1114425" indent="0" algn="r">
              <a:buFontTx/>
              <a:buNone/>
              <a:defRPr sz="1706" b="1">
                <a:solidFill>
                  <a:schemeClr val="bg1"/>
                </a:solidFill>
              </a:defRPr>
            </a:lvl5pPr>
          </a:lstStyle>
          <a:p>
            <a:pPr lvl="0"/>
            <a:r>
              <a:rPr lang="en-US" dirty="0" smtClean="0"/>
              <a:t>Subheading Here</a:t>
            </a:r>
          </a:p>
        </p:txBody>
      </p:sp>
      <p:sp>
        <p:nvSpPr>
          <p:cNvPr id="9" name="Text Placeholder 4"/>
          <p:cNvSpPr>
            <a:spLocks noGrp="1"/>
          </p:cNvSpPr>
          <p:nvPr>
            <p:ph type="body" sz="quarter" idx="14" hasCustomPrompt="1"/>
          </p:nvPr>
        </p:nvSpPr>
        <p:spPr>
          <a:xfrm>
            <a:off x="1620000" y="2340000"/>
            <a:ext cx="7200000" cy="540000"/>
          </a:xfrm>
        </p:spPr>
        <p:txBody>
          <a:bodyPr>
            <a:noAutofit/>
          </a:bodyPr>
          <a:lstStyle>
            <a:lvl1pPr marL="0" indent="0" algn="r">
              <a:spcBef>
                <a:spcPts val="0"/>
              </a:spcBef>
              <a:spcAft>
                <a:spcPts val="0"/>
              </a:spcAft>
              <a:buFont typeface="Arial" panose="020B0604020202020204" pitchFamily="34" charset="0"/>
              <a:buNone/>
              <a:defRPr sz="1600" baseline="0">
                <a:solidFill>
                  <a:schemeClr val="bg1"/>
                </a:solidFill>
              </a:defRPr>
            </a:lvl1pPr>
            <a:lvl2pPr marL="452735" indent="-174129">
              <a:buFont typeface="Arial" panose="020B0604020202020204" pitchFamily="34" charset="0"/>
              <a:buChar char="•"/>
              <a:defRPr/>
            </a:lvl2pPr>
            <a:lvl3pPr marL="696516" indent="-139304">
              <a:buFont typeface="Arial" panose="020B0604020202020204" pitchFamily="34" charset="0"/>
              <a:buChar char="•"/>
              <a:defRPr/>
            </a:lvl3pPr>
            <a:lvl4pPr marL="975122" indent="-139304">
              <a:buFont typeface="Arial" panose="020B0604020202020204" pitchFamily="34" charset="0"/>
              <a:buChar char="•"/>
              <a:defRPr/>
            </a:lvl4pPr>
            <a:lvl5pPr marL="1253729" indent="-139304">
              <a:buFont typeface="Arial" panose="020B0604020202020204" pitchFamily="34" charset="0"/>
              <a:buChar char="•"/>
              <a:defRPr/>
            </a:lvl5pPr>
          </a:lstStyle>
          <a:p>
            <a:pPr lvl="0"/>
            <a:r>
              <a:rPr lang="en-GB" dirty="0" smtClean="0"/>
              <a:t>Presented by Name, Job Title</a:t>
            </a:r>
          </a:p>
          <a:p>
            <a:pPr lvl="0"/>
            <a:r>
              <a:rPr lang="en-GB" dirty="0" smtClean="0"/>
              <a:t>Department / Team</a:t>
            </a:r>
          </a:p>
        </p:txBody>
      </p:sp>
      <p:sp>
        <p:nvSpPr>
          <p:cNvPr id="6" name="Title 1"/>
          <p:cNvSpPr>
            <a:spLocks noGrp="1"/>
          </p:cNvSpPr>
          <p:nvPr>
            <p:ph type="title" hasCustomPrompt="1"/>
          </p:nvPr>
        </p:nvSpPr>
        <p:spPr>
          <a:xfrm>
            <a:off x="1620000" y="828000"/>
            <a:ext cx="7200000" cy="720000"/>
          </a:xfrm>
        </p:spPr>
        <p:txBody>
          <a:bodyPr/>
          <a:lstStyle>
            <a:lvl1pPr algn="r">
              <a:lnSpc>
                <a:spcPct val="100000"/>
              </a:lnSpc>
              <a:spcBef>
                <a:spcPts val="0"/>
              </a:spcBef>
              <a:defRPr cap="all" baseline="0">
                <a:solidFill>
                  <a:schemeClr val="accent2"/>
                </a:solidFill>
                <a:latin typeface="+mj-lt"/>
              </a:defRPr>
            </a:lvl1pPr>
          </a:lstStyle>
          <a:p>
            <a:r>
              <a:rPr lang="en-US" dirty="0" smtClean="0"/>
              <a:t>TITLE DESIGN 1</a:t>
            </a:r>
            <a:br>
              <a:rPr lang="en-US" dirty="0" smtClean="0"/>
            </a:br>
            <a:r>
              <a:rPr lang="en-US" dirty="0" smtClean="0"/>
              <a:t>(for ON-SITE use)</a:t>
            </a:r>
            <a:endParaRPr lang="en-GB" dirty="0"/>
          </a:p>
        </p:txBody>
      </p:sp>
      <p:sp>
        <p:nvSpPr>
          <p:cNvPr id="5" name="Text Placeholder 2"/>
          <p:cNvSpPr>
            <a:spLocks noGrp="1"/>
          </p:cNvSpPr>
          <p:nvPr>
            <p:ph type="body" sz="quarter" idx="15" hasCustomPrompt="1"/>
          </p:nvPr>
        </p:nvSpPr>
        <p:spPr>
          <a:xfrm>
            <a:off x="6146374" y="4382062"/>
            <a:ext cx="2083226" cy="288000"/>
          </a:xfrm>
        </p:spPr>
        <p:txBody>
          <a:bodyPr lIns="36000" tIns="36000" rIns="36000" bIns="36000" anchor="ctr" anchorCtr="0">
            <a:noAutofit/>
          </a:bodyPr>
          <a:lstStyle>
            <a:lvl1pPr marL="0" indent="0" algn="l">
              <a:spcBef>
                <a:spcPts val="0"/>
              </a:spcBef>
              <a:spcAft>
                <a:spcPts val="0"/>
              </a:spcAft>
              <a:buNone/>
              <a:defRPr sz="1100" b="0" baseline="0">
                <a:solidFill>
                  <a:schemeClr val="bg1"/>
                </a:solidFill>
              </a:defRPr>
            </a:lvl1pPr>
          </a:lstStyle>
          <a:p>
            <a:pPr lvl="0"/>
            <a:r>
              <a:rPr lang="en-GB" dirty="0" smtClean="0"/>
              <a:t>BDB </a:t>
            </a:r>
            <a:r>
              <a:rPr lang="en-GB" dirty="0" err="1" smtClean="0"/>
              <a:t>Wi-fi</a:t>
            </a:r>
            <a:r>
              <a:rPr lang="en-GB" dirty="0" smtClean="0"/>
              <a:t> code</a:t>
            </a:r>
            <a:endParaRPr lang="en-GB" dirty="0"/>
          </a:p>
        </p:txBody>
      </p:sp>
    </p:spTree>
    <p:extLst>
      <p:ext uri="{BB962C8B-B14F-4D97-AF65-F5344CB8AC3E}">
        <p14:creationId xmlns:p14="http://schemas.microsoft.com/office/powerpoint/2010/main" val="1380650973"/>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620000" y="828000"/>
            <a:ext cx="7200000" cy="720000"/>
          </a:xfrm>
        </p:spPr>
        <p:txBody>
          <a:bodyPr/>
          <a:lstStyle>
            <a:lvl1pPr algn="r">
              <a:lnSpc>
                <a:spcPct val="100000"/>
              </a:lnSpc>
              <a:spcBef>
                <a:spcPts val="0"/>
              </a:spcBef>
              <a:defRPr cap="all" baseline="0">
                <a:solidFill>
                  <a:srgbClr val="E9AB00"/>
                </a:solidFill>
                <a:latin typeface="+mj-lt"/>
              </a:defRPr>
            </a:lvl1pPr>
          </a:lstStyle>
          <a:p>
            <a:r>
              <a:rPr lang="en-GB" dirty="0" smtClean="0"/>
              <a:t>TITLE design 2</a:t>
            </a:r>
            <a:br>
              <a:rPr lang="en-GB" dirty="0" smtClean="0"/>
            </a:br>
            <a:r>
              <a:rPr lang="en-GB" dirty="0" smtClean="0"/>
              <a:t>(For On-Site Use)</a:t>
            </a:r>
            <a:endParaRPr lang="en-GB" dirty="0"/>
          </a:p>
        </p:txBody>
      </p:sp>
      <p:sp>
        <p:nvSpPr>
          <p:cNvPr id="8" name="Text Placeholder 3"/>
          <p:cNvSpPr>
            <a:spLocks noGrp="1"/>
          </p:cNvSpPr>
          <p:nvPr>
            <p:ph type="body" sz="quarter" idx="12" hasCustomPrompt="1"/>
          </p:nvPr>
        </p:nvSpPr>
        <p:spPr>
          <a:xfrm>
            <a:off x="1620000" y="1620000"/>
            <a:ext cx="7200000" cy="648000"/>
          </a:xfrm>
        </p:spPr>
        <p:txBody>
          <a:bodyPr>
            <a:noAutofit/>
          </a:bodyPr>
          <a:lstStyle>
            <a:lvl1pPr marL="0" indent="0" algn="r">
              <a:lnSpc>
                <a:spcPct val="100000"/>
              </a:lnSpc>
              <a:spcBef>
                <a:spcPts val="0"/>
              </a:spcBef>
              <a:spcAft>
                <a:spcPts val="0"/>
              </a:spcAft>
              <a:buFontTx/>
              <a:buNone/>
              <a:defRPr sz="1800" b="1">
                <a:solidFill>
                  <a:schemeClr val="tx2"/>
                </a:solidFill>
                <a:latin typeface="+mj-lt"/>
              </a:defRPr>
            </a:lvl1pPr>
            <a:lvl2pPr marL="278606" indent="0" algn="r">
              <a:buFontTx/>
              <a:buNone/>
              <a:defRPr sz="1706" b="1">
                <a:solidFill>
                  <a:schemeClr val="bg1"/>
                </a:solidFill>
              </a:defRPr>
            </a:lvl2pPr>
            <a:lvl3pPr marL="557213" indent="0" algn="r">
              <a:buFontTx/>
              <a:buNone/>
              <a:defRPr sz="1706" b="1">
                <a:solidFill>
                  <a:schemeClr val="bg1"/>
                </a:solidFill>
              </a:defRPr>
            </a:lvl3pPr>
            <a:lvl4pPr marL="835819" indent="0" algn="r">
              <a:buFontTx/>
              <a:buNone/>
              <a:defRPr sz="1706" b="1">
                <a:solidFill>
                  <a:schemeClr val="bg1"/>
                </a:solidFill>
              </a:defRPr>
            </a:lvl4pPr>
            <a:lvl5pPr marL="1114425" indent="0" algn="r">
              <a:buFontTx/>
              <a:buNone/>
              <a:defRPr sz="1706" b="1">
                <a:solidFill>
                  <a:schemeClr val="bg1"/>
                </a:solidFill>
              </a:defRPr>
            </a:lvl5pPr>
          </a:lstStyle>
          <a:p>
            <a:pPr lvl="0"/>
            <a:r>
              <a:rPr lang="en-US" dirty="0" smtClean="0"/>
              <a:t>Subheading Here</a:t>
            </a:r>
          </a:p>
        </p:txBody>
      </p:sp>
      <p:sp>
        <p:nvSpPr>
          <p:cNvPr id="10" name="Text Placeholder 4"/>
          <p:cNvSpPr>
            <a:spLocks noGrp="1"/>
          </p:cNvSpPr>
          <p:nvPr>
            <p:ph type="body" sz="quarter" idx="14" hasCustomPrompt="1"/>
          </p:nvPr>
        </p:nvSpPr>
        <p:spPr>
          <a:xfrm>
            <a:off x="1620000" y="2340000"/>
            <a:ext cx="7200000" cy="540000"/>
          </a:xfrm>
        </p:spPr>
        <p:txBody>
          <a:bodyPr>
            <a:noAutofit/>
          </a:bodyPr>
          <a:lstStyle>
            <a:lvl1pPr marL="0" indent="0" algn="r">
              <a:spcBef>
                <a:spcPts val="0"/>
              </a:spcBef>
              <a:spcAft>
                <a:spcPts val="0"/>
              </a:spcAft>
              <a:buFont typeface="Arial" panose="020B0604020202020204" pitchFamily="34" charset="0"/>
              <a:buNone/>
              <a:defRPr sz="1600">
                <a:solidFill>
                  <a:schemeClr val="tx2"/>
                </a:solidFill>
              </a:defRPr>
            </a:lvl1pPr>
            <a:lvl2pPr marL="452735" indent="-174129">
              <a:buFont typeface="Arial" panose="020B0604020202020204" pitchFamily="34" charset="0"/>
              <a:buChar char="•"/>
              <a:defRPr/>
            </a:lvl2pPr>
            <a:lvl3pPr marL="696516" indent="-139304">
              <a:buFont typeface="Arial" panose="020B0604020202020204" pitchFamily="34" charset="0"/>
              <a:buChar char="•"/>
              <a:defRPr/>
            </a:lvl3pPr>
            <a:lvl4pPr marL="975122" indent="-139304">
              <a:buFont typeface="Arial" panose="020B0604020202020204" pitchFamily="34" charset="0"/>
              <a:buChar char="•"/>
              <a:defRPr/>
            </a:lvl4pPr>
            <a:lvl5pPr marL="1253729" indent="-139304">
              <a:buFont typeface="Arial" panose="020B0604020202020204" pitchFamily="34" charset="0"/>
              <a:buChar char="•"/>
              <a:defRPr/>
            </a:lvl5pPr>
          </a:lstStyle>
          <a:p>
            <a:pPr lvl="0"/>
            <a:r>
              <a:rPr lang="en-GB" dirty="0" smtClean="0"/>
              <a:t>Presented by Name, Job Title</a:t>
            </a:r>
          </a:p>
          <a:p>
            <a:pPr lvl="0"/>
            <a:r>
              <a:rPr lang="en-GB" dirty="0" smtClean="0"/>
              <a:t>Department / Team</a:t>
            </a:r>
            <a:endParaRPr lang="en-GB" dirty="0"/>
          </a:p>
        </p:txBody>
      </p:sp>
      <p:sp>
        <p:nvSpPr>
          <p:cNvPr id="5" name="Text Placeholder 2"/>
          <p:cNvSpPr>
            <a:spLocks noGrp="1"/>
          </p:cNvSpPr>
          <p:nvPr>
            <p:ph type="body" sz="quarter" idx="15" hasCustomPrompt="1"/>
          </p:nvPr>
        </p:nvSpPr>
        <p:spPr>
          <a:xfrm>
            <a:off x="5251853" y="4392001"/>
            <a:ext cx="2340000" cy="288000"/>
          </a:xfrm>
        </p:spPr>
        <p:txBody>
          <a:bodyPr anchor="ctr" anchorCtr="0">
            <a:noAutofit/>
          </a:bodyPr>
          <a:lstStyle>
            <a:lvl1pPr marL="0" indent="0" algn="l">
              <a:spcBef>
                <a:spcPts val="0"/>
              </a:spcBef>
              <a:spcAft>
                <a:spcPts val="0"/>
              </a:spcAft>
              <a:buNone/>
              <a:defRPr sz="1100" b="0" baseline="0">
                <a:solidFill>
                  <a:schemeClr val="tx2"/>
                </a:solidFill>
              </a:defRPr>
            </a:lvl1pPr>
          </a:lstStyle>
          <a:p>
            <a:pPr lvl="0"/>
            <a:r>
              <a:rPr lang="en-GB" dirty="0" smtClean="0"/>
              <a:t>BDB </a:t>
            </a:r>
            <a:r>
              <a:rPr lang="en-GB" dirty="0" err="1" smtClean="0"/>
              <a:t>Wi-fi</a:t>
            </a:r>
            <a:r>
              <a:rPr lang="en-GB" dirty="0" smtClean="0"/>
              <a:t> code</a:t>
            </a:r>
            <a:endParaRPr lang="en-GB" dirty="0"/>
          </a:p>
        </p:txBody>
      </p:sp>
    </p:spTree>
    <p:extLst>
      <p:ext uri="{BB962C8B-B14F-4D97-AF65-F5344CB8AC3E}">
        <p14:creationId xmlns:p14="http://schemas.microsoft.com/office/powerpoint/2010/main" val="1632980315"/>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961685" y="817297"/>
            <a:ext cx="5858634" cy="2937408"/>
          </a:xfrm>
        </p:spPr>
        <p:txBody>
          <a:bodyPr anchor="ctr" anchorCtr="0">
            <a:normAutofit/>
          </a:bodyPr>
          <a:lstStyle>
            <a:lvl1pPr algn="r">
              <a:defRPr sz="2400">
                <a:solidFill>
                  <a:schemeClr val="tx2"/>
                </a:solidFill>
              </a:defRPr>
            </a:lvl1pPr>
          </a:lstStyle>
          <a:p>
            <a:r>
              <a:rPr lang="en-GB" dirty="0" smtClean="0"/>
              <a:t>CLICK TO EDIT</a:t>
            </a:r>
            <a:br>
              <a:rPr lang="en-GB" dirty="0" smtClean="0"/>
            </a:br>
            <a:r>
              <a:rPr lang="en-GB" dirty="0" smtClean="0"/>
              <a:t>DIVIDER PAGE TEXT</a:t>
            </a:r>
            <a:endParaRPr lang="en-GB" dirty="0"/>
          </a:p>
        </p:txBody>
      </p:sp>
    </p:spTree>
    <p:extLst>
      <p:ext uri="{BB962C8B-B14F-4D97-AF65-F5344CB8AC3E}">
        <p14:creationId xmlns:p14="http://schemas.microsoft.com/office/powerpoint/2010/main" val="4191821303"/>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 Single">
    <p:spTree>
      <p:nvGrpSpPr>
        <p:cNvPr id="1" name=""/>
        <p:cNvGrpSpPr/>
        <p:nvPr/>
      </p:nvGrpSpPr>
      <p:grpSpPr>
        <a:xfrm>
          <a:off x="0" y="0"/>
          <a:ext cx="0" cy="0"/>
          <a:chOff x="0" y="0"/>
          <a:chExt cx="0" cy="0"/>
        </a:xfrm>
      </p:grpSpPr>
      <p:sp>
        <p:nvSpPr>
          <p:cNvPr id="11" name="Line 8"/>
          <p:cNvSpPr>
            <a:spLocks noChangeShapeType="1"/>
          </p:cNvSpPr>
          <p:nvPr userDrawn="1"/>
        </p:nvSpPr>
        <p:spPr bwMode="auto">
          <a:xfrm>
            <a:off x="270000" y="4860000"/>
            <a:ext cx="8640000" cy="0"/>
          </a:xfrm>
          <a:prstGeom prst="line">
            <a:avLst/>
          </a:prstGeom>
          <a:noFill/>
          <a:ln w="12700">
            <a:solidFill>
              <a:srgbClr val="051E58"/>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5" name="Footer Placeholder 4"/>
          <p:cNvSpPr>
            <a:spLocks noGrp="1"/>
          </p:cNvSpPr>
          <p:nvPr>
            <p:ph type="ftr" sz="quarter" idx="10"/>
          </p:nvPr>
        </p:nvSpPr>
        <p:spPr/>
        <p:txBody>
          <a:bodyPr/>
          <a:lstStyle/>
          <a:p>
            <a:endParaRPr lang="en-GB" dirty="0"/>
          </a:p>
        </p:txBody>
      </p:sp>
      <p:sp>
        <p:nvSpPr>
          <p:cNvPr id="6" name="Slide Number Placeholder 5"/>
          <p:cNvSpPr>
            <a:spLocks noGrp="1"/>
          </p:cNvSpPr>
          <p:nvPr>
            <p:ph type="sldNum" sz="quarter" idx="11"/>
          </p:nvPr>
        </p:nvSpPr>
        <p:spPr/>
        <p:txBody>
          <a:bodyPr/>
          <a:lstStyle/>
          <a:p>
            <a:fld id="{9C339539-FC25-4D3F-8E85-7177AA1EE7EC}" type="slidenum">
              <a:rPr lang="en-GB" smtClean="0"/>
              <a:pPr/>
              <a:t>‹#›</a:t>
            </a:fld>
            <a:endParaRPr lang="en-GB" dirty="0"/>
          </a:p>
        </p:txBody>
      </p:sp>
      <p:sp>
        <p:nvSpPr>
          <p:cNvPr id="3" name="Title 2"/>
          <p:cNvSpPr>
            <a:spLocks noGrp="1"/>
          </p:cNvSpPr>
          <p:nvPr>
            <p:ph type="title" hasCustomPrompt="1"/>
          </p:nvPr>
        </p:nvSpPr>
        <p:spPr/>
        <p:txBody>
          <a:bodyPr/>
          <a:lstStyle/>
          <a:p>
            <a:r>
              <a:rPr lang="en-US" dirty="0" smtClean="0"/>
              <a:t>Click to edit Content Title</a:t>
            </a:r>
            <a:endParaRPr lang="en-GB" dirty="0"/>
          </a:p>
        </p:txBody>
      </p:sp>
      <p:sp>
        <p:nvSpPr>
          <p:cNvPr id="14" name="Text Placeholder 2"/>
          <p:cNvSpPr>
            <a:spLocks noGrp="1"/>
          </p:cNvSpPr>
          <p:nvPr>
            <p:ph idx="1"/>
          </p:nvPr>
        </p:nvSpPr>
        <p:spPr>
          <a:xfrm>
            <a:off x="270000" y="1350000"/>
            <a:ext cx="8640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844"/>
          <a:stretch/>
        </p:blipFill>
        <p:spPr>
          <a:xfrm>
            <a:off x="6350" y="0"/>
            <a:ext cx="9137650" cy="432000"/>
          </a:xfrm>
          <a:prstGeom prst="rect">
            <a:avLst/>
          </a:prstGeom>
        </p:spPr>
      </p:pic>
    </p:spTree>
    <p:extLst>
      <p:ext uri="{BB962C8B-B14F-4D97-AF65-F5344CB8AC3E}">
        <p14:creationId xmlns:p14="http://schemas.microsoft.com/office/powerpoint/2010/main" val="4056246985"/>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 Double">
    <p:spTree>
      <p:nvGrpSpPr>
        <p:cNvPr id="1" name=""/>
        <p:cNvGrpSpPr/>
        <p:nvPr/>
      </p:nvGrpSpPr>
      <p:grpSpPr>
        <a:xfrm>
          <a:off x="0" y="0"/>
          <a:ext cx="0" cy="0"/>
          <a:chOff x="0" y="0"/>
          <a:chExt cx="0" cy="0"/>
        </a:xfrm>
      </p:grpSpPr>
      <p:sp>
        <p:nvSpPr>
          <p:cNvPr id="13" name="Line 8"/>
          <p:cNvSpPr>
            <a:spLocks noChangeShapeType="1"/>
          </p:cNvSpPr>
          <p:nvPr userDrawn="1"/>
        </p:nvSpPr>
        <p:spPr bwMode="auto">
          <a:xfrm>
            <a:off x="270000" y="4860000"/>
            <a:ext cx="8640000" cy="0"/>
          </a:xfrm>
          <a:prstGeom prst="line">
            <a:avLst/>
          </a:prstGeom>
          <a:noFill/>
          <a:ln w="12700">
            <a:solidFill>
              <a:srgbClr val="051E58"/>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5" name="Title 4"/>
          <p:cNvSpPr>
            <a:spLocks noGrp="1"/>
          </p:cNvSpPr>
          <p:nvPr>
            <p:ph type="title"/>
          </p:nvPr>
        </p:nvSpPr>
        <p:spPr>
          <a:xfrm>
            <a:off x="270000" y="539999"/>
            <a:ext cx="8640000" cy="675000"/>
          </a:xfrm>
        </p:spPr>
        <p:txBody>
          <a:bodyPr/>
          <a:lstStyle/>
          <a:p>
            <a:r>
              <a:rPr lang="en-US" smtClean="0"/>
              <a:t>Click to edit Master title style</a:t>
            </a:r>
            <a:endParaRPr lang="en-GB" dirty="0"/>
          </a:p>
        </p:txBody>
      </p:sp>
      <p:sp>
        <p:nvSpPr>
          <p:cNvPr id="10" name="Text Placeholder 2"/>
          <p:cNvSpPr>
            <a:spLocks noGrp="1"/>
          </p:cNvSpPr>
          <p:nvPr>
            <p:ph idx="1"/>
          </p:nvPr>
        </p:nvSpPr>
        <p:spPr>
          <a:xfrm>
            <a:off x="270000" y="1350000"/>
            <a:ext cx="4185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ext Placeholder 2"/>
          <p:cNvSpPr>
            <a:spLocks noGrp="1"/>
          </p:cNvSpPr>
          <p:nvPr>
            <p:ph idx="12"/>
          </p:nvPr>
        </p:nvSpPr>
        <p:spPr>
          <a:xfrm>
            <a:off x="4725000" y="1350000"/>
            <a:ext cx="4185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Footer Placeholder 6"/>
          <p:cNvSpPr>
            <a:spLocks noGrp="1"/>
          </p:cNvSpPr>
          <p:nvPr>
            <p:ph type="ftr" sz="quarter" idx="13"/>
          </p:nvPr>
        </p:nvSpPr>
        <p:spPr/>
        <p:txBody>
          <a:bodyPr/>
          <a:lstStyle/>
          <a:p>
            <a:endParaRPr lang="en-GB" dirty="0"/>
          </a:p>
        </p:txBody>
      </p:sp>
      <p:sp>
        <p:nvSpPr>
          <p:cNvPr id="9" name="Slide Number Placeholder 8"/>
          <p:cNvSpPr>
            <a:spLocks noGrp="1"/>
          </p:cNvSpPr>
          <p:nvPr>
            <p:ph type="sldNum" sz="quarter" idx="14"/>
          </p:nvPr>
        </p:nvSpPr>
        <p:spPr/>
        <p:txBody>
          <a:bodyPr/>
          <a:lstStyle/>
          <a:p>
            <a:fld id="{9C339539-FC25-4D3F-8E85-7177AA1EE7EC}" type="slidenum">
              <a:rPr lang="en-GB" smtClean="0"/>
              <a:pPr/>
              <a:t>‹#›</a:t>
            </a:fld>
            <a:endParaRPr lang="en-GB"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844"/>
          <a:stretch/>
        </p:blipFill>
        <p:spPr>
          <a:xfrm>
            <a:off x="6350" y="0"/>
            <a:ext cx="9137650" cy="432000"/>
          </a:xfrm>
          <a:prstGeom prst="rect">
            <a:avLst/>
          </a:prstGeom>
        </p:spPr>
      </p:pic>
    </p:spTree>
    <p:extLst>
      <p:ext uri="{BB962C8B-B14F-4D97-AF65-F5344CB8AC3E}">
        <p14:creationId xmlns:p14="http://schemas.microsoft.com/office/powerpoint/2010/main" val="3028390954"/>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 Single Red">
    <p:spTree>
      <p:nvGrpSpPr>
        <p:cNvPr id="1" name=""/>
        <p:cNvGrpSpPr/>
        <p:nvPr/>
      </p:nvGrpSpPr>
      <p:grpSpPr>
        <a:xfrm>
          <a:off x="0" y="0"/>
          <a:ext cx="0" cy="0"/>
          <a:chOff x="0" y="0"/>
          <a:chExt cx="0" cy="0"/>
        </a:xfrm>
      </p:grpSpPr>
      <p:sp>
        <p:nvSpPr>
          <p:cNvPr id="17" name="Line 8"/>
          <p:cNvSpPr>
            <a:spLocks noChangeShapeType="1"/>
          </p:cNvSpPr>
          <p:nvPr userDrawn="1"/>
        </p:nvSpPr>
        <p:spPr bwMode="auto">
          <a:xfrm>
            <a:off x="270000" y="4860000"/>
            <a:ext cx="8640000" cy="0"/>
          </a:xfrm>
          <a:prstGeom prst="line">
            <a:avLst/>
          </a:prstGeom>
          <a:noFill/>
          <a:ln w="12700">
            <a:solidFill>
              <a:schemeClr val="accent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5" name="Title 4"/>
          <p:cNvSpPr>
            <a:spLocks noGrp="1"/>
          </p:cNvSpPr>
          <p:nvPr>
            <p:ph type="title"/>
          </p:nvPr>
        </p:nvSpPr>
        <p:spPr/>
        <p:txBody>
          <a:bodyPr/>
          <a:lstStyle>
            <a:lvl1pPr>
              <a:defRPr>
                <a:solidFill>
                  <a:schemeClr val="accent5"/>
                </a:solidFill>
              </a:defRPr>
            </a:lvl1pPr>
          </a:lstStyle>
          <a:p>
            <a:r>
              <a:rPr lang="en-US" smtClean="0"/>
              <a:t>Click to edit Master title style</a:t>
            </a:r>
            <a:endParaRPr lang="en-GB" dirty="0"/>
          </a:p>
        </p:txBody>
      </p:sp>
      <p:sp>
        <p:nvSpPr>
          <p:cNvPr id="6" name="Footer Placeholder 5"/>
          <p:cNvSpPr>
            <a:spLocks noGrp="1"/>
          </p:cNvSpPr>
          <p:nvPr>
            <p:ph type="ftr" sz="quarter" idx="10"/>
          </p:nvPr>
        </p:nvSpPr>
        <p:spPr/>
        <p:txBody>
          <a:bodyPr/>
          <a:lstStyle/>
          <a:p>
            <a:endParaRPr lang="en-GB" dirty="0"/>
          </a:p>
        </p:txBody>
      </p:sp>
      <p:sp>
        <p:nvSpPr>
          <p:cNvPr id="7" name="Slide Number Placeholder 6"/>
          <p:cNvSpPr>
            <a:spLocks noGrp="1"/>
          </p:cNvSpPr>
          <p:nvPr>
            <p:ph type="sldNum" sz="quarter" idx="11"/>
          </p:nvPr>
        </p:nvSpPr>
        <p:spPr/>
        <p:txBody>
          <a:bodyPr/>
          <a:lstStyle/>
          <a:p>
            <a:fld id="{9C339539-FC25-4D3F-8E85-7177AA1EE7EC}" type="slidenum">
              <a:rPr lang="en-GB" smtClean="0"/>
              <a:pPr/>
              <a:t>‹#›</a:t>
            </a:fld>
            <a:endParaRPr lang="en-GB" dirty="0"/>
          </a:p>
        </p:txBody>
      </p:sp>
      <p:sp>
        <p:nvSpPr>
          <p:cNvPr id="8" name="Text Placeholder 2"/>
          <p:cNvSpPr>
            <a:spLocks noGrp="1"/>
          </p:cNvSpPr>
          <p:nvPr>
            <p:ph idx="1"/>
          </p:nvPr>
        </p:nvSpPr>
        <p:spPr>
          <a:xfrm>
            <a:off x="270000" y="1350000"/>
            <a:ext cx="8640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775"/>
          <a:stretch/>
        </p:blipFill>
        <p:spPr>
          <a:xfrm>
            <a:off x="0" y="0"/>
            <a:ext cx="9144000" cy="432000"/>
          </a:xfrm>
          <a:prstGeom prst="rect">
            <a:avLst/>
          </a:prstGeom>
        </p:spPr>
      </p:pic>
    </p:spTree>
    <p:extLst>
      <p:ext uri="{BB962C8B-B14F-4D97-AF65-F5344CB8AC3E}">
        <p14:creationId xmlns:p14="http://schemas.microsoft.com/office/powerpoint/2010/main" val="2732349450"/>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 Double Red">
    <p:spTree>
      <p:nvGrpSpPr>
        <p:cNvPr id="1" name=""/>
        <p:cNvGrpSpPr/>
        <p:nvPr/>
      </p:nvGrpSpPr>
      <p:grpSpPr>
        <a:xfrm>
          <a:off x="0" y="0"/>
          <a:ext cx="0" cy="0"/>
          <a:chOff x="0" y="0"/>
          <a:chExt cx="0" cy="0"/>
        </a:xfrm>
      </p:grpSpPr>
      <p:sp>
        <p:nvSpPr>
          <p:cNvPr id="17" name="Line 8"/>
          <p:cNvSpPr>
            <a:spLocks noChangeShapeType="1"/>
          </p:cNvSpPr>
          <p:nvPr userDrawn="1"/>
        </p:nvSpPr>
        <p:spPr bwMode="auto">
          <a:xfrm>
            <a:off x="270000" y="4860000"/>
            <a:ext cx="8640000" cy="0"/>
          </a:xfrm>
          <a:prstGeom prst="line">
            <a:avLst/>
          </a:prstGeom>
          <a:noFill/>
          <a:ln w="12700">
            <a:solidFill>
              <a:schemeClr val="accent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4" name="Title 3"/>
          <p:cNvSpPr>
            <a:spLocks noGrp="1"/>
          </p:cNvSpPr>
          <p:nvPr>
            <p:ph type="title"/>
          </p:nvPr>
        </p:nvSpPr>
        <p:spPr>
          <a:xfrm>
            <a:off x="270000" y="540000"/>
            <a:ext cx="8640000" cy="675000"/>
          </a:xfrm>
        </p:spPr>
        <p:txBody>
          <a:bodyPr/>
          <a:lstStyle>
            <a:lvl1pPr>
              <a:defRPr>
                <a:solidFill>
                  <a:schemeClr val="accent5"/>
                </a:solidFill>
              </a:defRPr>
            </a:lvl1pPr>
          </a:lstStyle>
          <a:p>
            <a:r>
              <a:rPr lang="en-US" smtClean="0"/>
              <a:t>Click to edit Master title style</a:t>
            </a:r>
            <a:endParaRPr lang="en-GB" dirty="0"/>
          </a:p>
        </p:txBody>
      </p:sp>
      <p:sp>
        <p:nvSpPr>
          <p:cNvPr id="10" name="Text Placeholder 2"/>
          <p:cNvSpPr>
            <a:spLocks noGrp="1"/>
          </p:cNvSpPr>
          <p:nvPr>
            <p:ph idx="1"/>
          </p:nvPr>
        </p:nvSpPr>
        <p:spPr>
          <a:xfrm>
            <a:off x="270000" y="1350000"/>
            <a:ext cx="4185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ext Placeholder 2"/>
          <p:cNvSpPr>
            <a:spLocks noGrp="1"/>
          </p:cNvSpPr>
          <p:nvPr>
            <p:ph idx="13"/>
          </p:nvPr>
        </p:nvSpPr>
        <p:spPr>
          <a:xfrm>
            <a:off x="4725000" y="1350000"/>
            <a:ext cx="4185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Footer Placeholder 4"/>
          <p:cNvSpPr>
            <a:spLocks noGrp="1"/>
          </p:cNvSpPr>
          <p:nvPr>
            <p:ph type="ftr" sz="quarter" idx="14"/>
          </p:nvPr>
        </p:nvSpPr>
        <p:spPr/>
        <p:txBody>
          <a:bodyPr/>
          <a:lstStyle/>
          <a:p>
            <a:endParaRPr lang="en-GB" dirty="0"/>
          </a:p>
        </p:txBody>
      </p:sp>
      <p:sp>
        <p:nvSpPr>
          <p:cNvPr id="6" name="Slide Number Placeholder 5"/>
          <p:cNvSpPr>
            <a:spLocks noGrp="1"/>
          </p:cNvSpPr>
          <p:nvPr>
            <p:ph type="sldNum" sz="quarter" idx="15"/>
          </p:nvPr>
        </p:nvSpPr>
        <p:spPr/>
        <p:txBody>
          <a:bodyPr/>
          <a:lstStyle/>
          <a:p>
            <a:fld id="{9C339539-FC25-4D3F-8E85-7177AA1EE7EC}" type="slidenum">
              <a:rPr lang="en-GB" smtClean="0"/>
              <a:pPr/>
              <a:t>‹#›</a:t>
            </a:fld>
            <a:endParaRPr lang="en-GB"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775"/>
          <a:stretch/>
        </p:blipFill>
        <p:spPr>
          <a:xfrm>
            <a:off x="0" y="0"/>
            <a:ext cx="9144000" cy="432000"/>
          </a:xfrm>
          <a:prstGeom prst="rect">
            <a:avLst/>
          </a:prstGeom>
        </p:spPr>
      </p:pic>
    </p:spTree>
    <p:extLst>
      <p:ext uri="{BB962C8B-B14F-4D97-AF65-F5344CB8AC3E}">
        <p14:creationId xmlns:p14="http://schemas.microsoft.com/office/powerpoint/2010/main" val="667826438"/>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 Single Orange">
    <p:spTree>
      <p:nvGrpSpPr>
        <p:cNvPr id="1" name=""/>
        <p:cNvGrpSpPr/>
        <p:nvPr/>
      </p:nvGrpSpPr>
      <p:grpSpPr>
        <a:xfrm>
          <a:off x="0" y="0"/>
          <a:ext cx="0" cy="0"/>
          <a:chOff x="0" y="0"/>
          <a:chExt cx="0" cy="0"/>
        </a:xfrm>
      </p:grpSpPr>
      <p:sp>
        <p:nvSpPr>
          <p:cNvPr id="12" name="Line 8"/>
          <p:cNvSpPr>
            <a:spLocks noChangeShapeType="1"/>
          </p:cNvSpPr>
          <p:nvPr userDrawn="1"/>
        </p:nvSpPr>
        <p:spPr bwMode="auto">
          <a:xfrm>
            <a:off x="270000" y="4860000"/>
            <a:ext cx="8640000"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5" name="Title 4"/>
          <p:cNvSpPr>
            <a:spLocks noGrp="1"/>
          </p:cNvSpPr>
          <p:nvPr>
            <p:ph type="title"/>
          </p:nvPr>
        </p:nvSpPr>
        <p:spPr/>
        <p:txBody>
          <a:bodyPr/>
          <a:lstStyle>
            <a:lvl1pPr>
              <a:defRPr>
                <a:solidFill>
                  <a:schemeClr val="accent2"/>
                </a:solidFill>
              </a:defRPr>
            </a:lvl1pPr>
          </a:lstStyle>
          <a:p>
            <a:r>
              <a:rPr lang="en-US" smtClean="0"/>
              <a:t>Click to edit Master title style</a:t>
            </a:r>
            <a:endParaRPr lang="en-GB" dirty="0"/>
          </a:p>
        </p:txBody>
      </p:sp>
      <p:sp>
        <p:nvSpPr>
          <p:cNvPr id="6" name="Footer Placeholder 5"/>
          <p:cNvSpPr>
            <a:spLocks noGrp="1"/>
          </p:cNvSpPr>
          <p:nvPr>
            <p:ph type="ftr" sz="quarter" idx="10"/>
          </p:nvPr>
        </p:nvSpPr>
        <p:spPr/>
        <p:txBody>
          <a:bodyPr/>
          <a:lstStyle/>
          <a:p>
            <a:endParaRPr lang="en-GB" dirty="0"/>
          </a:p>
        </p:txBody>
      </p:sp>
      <p:sp>
        <p:nvSpPr>
          <p:cNvPr id="7" name="Slide Number Placeholder 6"/>
          <p:cNvSpPr>
            <a:spLocks noGrp="1"/>
          </p:cNvSpPr>
          <p:nvPr>
            <p:ph type="sldNum" sz="quarter" idx="11"/>
          </p:nvPr>
        </p:nvSpPr>
        <p:spPr/>
        <p:txBody>
          <a:bodyPr/>
          <a:lstStyle/>
          <a:p>
            <a:fld id="{9C339539-FC25-4D3F-8E85-7177AA1EE7EC}" type="slidenum">
              <a:rPr lang="en-GB" smtClean="0"/>
              <a:pPr/>
              <a:t>‹#›</a:t>
            </a:fld>
            <a:endParaRPr lang="en-GB" dirty="0"/>
          </a:p>
        </p:txBody>
      </p:sp>
      <p:sp>
        <p:nvSpPr>
          <p:cNvPr id="8" name="Text Placeholder 2"/>
          <p:cNvSpPr>
            <a:spLocks noGrp="1"/>
          </p:cNvSpPr>
          <p:nvPr>
            <p:ph idx="1"/>
          </p:nvPr>
        </p:nvSpPr>
        <p:spPr>
          <a:xfrm>
            <a:off x="270000" y="1350000"/>
            <a:ext cx="8640000" cy="345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775"/>
          <a:stretch/>
        </p:blipFill>
        <p:spPr>
          <a:xfrm>
            <a:off x="0" y="0"/>
            <a:ext cx="9144000" cy="432000"/>
          </a:xfrm>
          <a:prstGeom prst="rect">
            <a:avLst/>
          </a:prstGeom>
        </p:spPr>
      </p:pic>
    </p:spTree>
    <p:extLst>
      <p:ext uri="{BB962C8B-B14F-4D97-AF65-F5344CB8AC3E}">
        <p14:creationId xmlns:p14="http://schemas.microsoft.com/office/powerpoint/2010/main" val="1498949984"/>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0000" y="1350000"/>
            <a:ext cx="8640000" cy="3456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Footer Placeholder 4"/>
          <p:cNvSpPr>
            <a:spLocks noGrp="1"/>
          </p:cNvSpPr>
          <p:nvPr>
            <p:ph type="ftr" sz="quarter" idx="3"/>
          </p:nvPr>
        </p:nvSpPr>
        <p:spPr>
          <a:xfrm>
            <a:off x="1692000" y="4896000"/>
            <a:ext cx="6660000" cy="180000"/>
          </a:xfrm>
          <a:prstGeom prst="rect">
            <a:avLst/>
          </a:prstGeom>
        </p:spPr>
        <p:txBody>
          <a:bodyPr vert="horz" lIns="91440" tIns="45720" rIns="91440" bIns="45720" rtlCol="0" anchor="ctr"/>
          <a:lstStyle>
            <a:lvl1pPr algn="l">
              <a:defRPr sz="800" cap="none" baseline="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532000" y="4896000"/>
            <a:ext cx="360000" cy="180000"/>
          </a:xfrm>
          <a:prstGeom prst="rect">
            <a:avLst/>
          </a:prstGeom>
        </p:spPr>
        <p:txBody>
          <a:bodyPr vert="horz" lIns="91440" tIns="45720" rIns="91440" bIns="45720" rtlCol="0" anchor="ctr"/>
          <a:lstStyle>
            <a:lvl1pPr algn="r">
              <a:defRPr sz="800" cap="all" baseline="0">
                <a:solidFill>
                  <a:schemeClr val="tx1">
                    <a:tint val="75000"/>
                  </a:schemeClr>
                </a:solidFill>
              </a:defRPr>
            </a:lvl1pPr>
          </a:lstStyle>
          <a:p>
            <a:fld id="{9C339539-FC25-4D3F-8E85-7177AA1EE7EC}" type="slidenum">
              <a:rPr lang="en-GB" smtClean="0"/>
              <a:pPr/>
              <a:t>‹#›</a:t>
            </a:fld>
            <a:endParaRPr lang="en-GB" dirty="0"/>
          </a:p>
        </p:txBody>
      </p:sp>
      <p:sp>
        <p:nvSpPr>
          <p:cNvPr id="9" name="Title Placeholder 8"/>
          <p:cNvSpPr>
            <a:spLocks noGrp="1"/>
          </p:cNvSpPr>
          <p:nvPr>
            <p:ph type="title"/>
          </p:nvPr>
        </p:nvSpPr>
        <p:spPr>
          <a:xfrm>
            <a:off x="270000" y="540000"/>
            <a:ext cx="8640000" cy="675000"/>
          </a:xfrm>
          <a:prstGeom prst="rect">
            <a:avLst/>
          </a:prstGeom>
        </p:spPr>
        <p:txBody>
          <a:bodyPr vert="horz" lIns="91440" tIns="45720" rIns="91440" bIns="45720" rtlCol="0" anchor="ctr" anchorCtr="0">
            <a:normAutofit/>
          </a:bodyPr>
          <a:lstStyle/>
          <a:p>
            <a:r>
              <a:rPr lang="en-US" dirty="0" smtClean="0"/>
              <a:t>Click to edit Content Title</a:t>
            </a:r>
            <a:endParaRPr lang="en-GB" dirty="0"/>
          </a:p>
        </p:txBody>
      </p:sp>
    </p:spTree>
  </p:cSld>
  <p:clrMap bg1="lt1" tx1="dk1" bg2="lt2" tx2="dk2" accent1="accent1" accent2="accent2" accent3="accent3" accent4="accent4" accent5="accent5" accent6="accent6" hlink="hlink" folHlink="folHlink"/>
  <p:sldLayoutIdLst>
    <p:sldLayoutId id="2147483677" r:id="rId1"/>
    <p:sldLayoutId id="2147483687" r:id="rId2"/>
    <p:sldLayoutId id="2147483653" r:id="rId3"/>
    <p:sldLayoutId id="2147483676" r:id="rId4"/>
    <p:sldLayoutId id="2147483654" r:id="rId5"/>
    <p:sldLayoutId id="2147483678" r:id="rId6"/>
    <p:sldLayoutId id="2147483672" r:id="rId7"/>
    <p:sldLayoutId id="2147483679" r:id="rId8"/>
    <p:sldLayoutId id="2147483670" r:id="rId9"/>
    <p:sldLayoutId id="2147483680" r:id="rId10"/>
    <p:sldLayoutId id="2147483673" r:id="rId11"/>
    <p:sldLayoutId id="2147483681" r:id="rId12"/>
    <p:sldLayoutId id="2147483683" r:id="rId13"/>
    <p:sldLayoutId id="2147483674" r:id="rId14"/>
    <p:sldLayoutId id="2147483675" r:id="rId15"/>
    <p:sldLayoutId id="2147483682" r:id="rId16"/>
    <p:sldLayoutId id="2147483685" r:id="rId17"/>
    <p:sldLayoutId id="2147483686" r:id="rId18"/>
    <p:sldLayoutId id="2147483688" r:id="rId19"/>
  </p:sldLayoutIdLst>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2400" b="1" cap="none" baseline="0">
          <a:solidFill>
            <a:schemeClr val="tx2"/>
          </a:solidFill>
          <a:latin typeface="+mj-lt"/>
          <a:ea typeface="+mj-ea"/>
          <a:cs typeface="+mj-cs"/>
        </a:defRPr>
      </a:lvl1pPr>
      <a:lvl2pPr algn="l" rtl="0" eaLnBrk="1" fontAlgn="base" hangingPunct="1">
        <a:spcBef>
          <a:spcPct val="0"/>
        </a:spcBef>
        <a:spcAft>
          <a:spcPct val="0"/>
        </a:spcAft>
        <a:defRPr sz="1950" b="1">
          <a:solidFill>
            <a:srgbClr val="051E58"/>
          </a:solidFill>
          <a:latin typeface="Arial" charset="0"/>
          <a:ea typeface="ＭＳ Ｐゴシック" charset="0"/>
          <a:cs typeface="Arial" charset="0"/>
        </a:defRPr>
      </a:lvl2pPr>
      <a:lvl3pPr algn="l" rtl="0" eaLnBrk="1" fontAlgn="base" hangingPunct="1">
        <a:spcBef>
          <a:spcPct val="0"/>
        </a:spcBef>
        <a:spcAft>
          <a:spcPct val="0"/>
        </a:spcAft>
        <a:defRPr sz="1950" b="1">
          <a:solidFill>
            <a:srgbClr val="051E58"/>
          </a:solidFill>
          <a:latin typeface="Arial" charset="0"/>
          <a:ea typeface="ＭＳ Ｐゴシック" charset="0"/>
          <a:cs typeface="Arial" charset="0"/>
        </a:defRPr>
      </a:lvl3pPr>
      <a:lvl4pPr algn="l" rtl="0" eaLnBrk="1" fontAlgn="base" hangingPunct="1">
        <a:spcBef>
          <a:spcPct val="0"/>
        </a:spcBef>
        <a:spcAft>
          <a:spcPct val="0"/>
        </a:spcAft>
        <a:defRPr sz="1950" b="1">
          <a:solidFill>
            <a:srgbClr val="051E58"/>
          </a:solidFill>
          <a:latin typeface="Arial" charset="0"/>
          <a:ea typeface="ＭＳ Ｐゴシック" charset="0"/>
          <a:cs typeface="Arial" charset="0"/>
        </a:defRPr>
      </a:lvl4pPr>
      <a:lvl5pPr algn="l" rtl="0" eaLnBrk="1" fontAlgn="base" hangingPunct="1">
        <a:spcBef>
          <a:spcPct val="0"/>
        </a:spcBef>
        <a:spcAft>
          <a:spcPct val="0"/>
        </a:spcAft>
        <a:defRPr sz="1950" b="1">
          <a:solidFill>
            <a:srgbClr val="051E58"/>
          </a:solidFill>
          <a:latin typeface="Arial" charset="0"/>
          <a:ea typeface="ＭＳ Ｐゴシック" charset="0"/>
          <a:cs typeface="Arial" charset="0"/>
        </a:defRPr>
      </a:lvl5pPr>
      <a:lvl6pPr marL="278606" algn="l" rtl="0" eaLnBrk="1" fontAlgn="base" hangingPunct="1">
        <a:spcBef>
          <a:spcPct val="0"/>
        </a:spcBef>
        <a:spcAft>
          <a:spcPct val="0"/>
        </a:spcAft>
        <a:defRPr sz="1950" b="1">
          <a:solidFill>
            <a:srgbClr val="051E58"/>
          </a:solidFill>
          <a:latin typeface="Arial" charset="0"/>
          <a:ea typeface="ＭＳ Ｐゴシック" charset="0"/>
          <a:cs typeface="Arial" charset="0"/>
        </a:defRPr>
      </a:lvl6pPr>
      <a:lvl7pPr marL="557213" algn="l" rtl="0" eaLnBrk="1" fontAlgn="base" hangingPunct="1">
        <a:spcBef>
          <a:spcPct val="0"/>
        </a:spcBef>
        <a:spcAft>
          <a:spcPct val="0"/>
        </a:spcAft>
        <a:defRPr sz="1950" b="1">
          <a:solidFill>
            <a:srgbClr val="051E58"/>
          </a:solidFill>
          <a:latin typeface="Arial" charset="0"/>
          <a:ea typeface="ＭＳ Ｐゴシック" charset="0"/>
          <a:cs typeface="Arial" charset="0"/>
        </a:defRPr>
      </a:lvl7pPr>
      <a:lvl8pPr marL="835819" algn="l" rtl="0" eaLnBrk="1" fontAlgn="base" hangingPunct="1">
        <a:spcBef>
          <a:spcPct val="0"/>
        </a:spcBef>
        <a:spcAft>
          <a:spcPct val="0"/>
        </a:spcAft>
        <a:defRPr sz="1950" b="1">
          <a:solidFill>
            <a:srgbClr val="051E58"/>
          </a:solidFill>
          <a:latin typeface="Arial" charset="0"/>
          <a:ea typeface="ＭＳ Ｐゴシック" charset="0"/>
          <a:cs typeface="Arial" charset="0"/>
        </a:defRPr>
      </a:lvl8pPr>
      <a:lvl9pPr marL="1114425" algn="l" rtl="0" eaLnBrk="1" fontAlgn="base" hangingPunct="1">
        <a:spcBef>
          <a:spcPct val="0"/>
        </a:spcBef>
        <a:spcAft>
          <a:spcPct val="0"/>
        </a:spcAft>
        <a:defRPr sz="1950" b="1">
          <a:solidFill>
            <a:srgbClr val="051E58"/>
          </a:solidFill>
          <a:latin typeface="Arial" charset="0"/>
          <a:ea typeface="ＭＳ Ｐゴシック" charset="0"/>
          <a:cs typeface="Arial" charset="0"/>
        </a:defRPr>
      </a:lvl9pPr>
    </p:titleStyle>
    <p:bodyStyle>
      <a:lvl1pPr marL="358775" indent="-358775" algn="l" rtl="0" eaLnBrk="1" fontAlgn="base" hangingPunct="1">
        <a:lnSpc>
          <a:spcPct val="100000"/>
        </a:lnSpc>
        <a:spcBef>
          <a:spcPts val="600"/>
        </a:spcBef>
        <a:spcAft>
          <a:spcPts val="100"/>
        </a:spcAft>
        <a:buSzPct val="100000"/>
        <a:buFontTx/>
        <a:buBlip>
          <a:blip r:embed="rId21"/>
        </a:buBlip>
        <a:defRPr sz="2000">
          <a:solidFill>
            <a:schemeClr val="tx2"/>
          </a:solidFill>
          <a:latin typeface="+mn-lt"/>
          <a:ea typeface="+mn-ea"/>
          <a:cs typeface="+mn-cs"/>
        </a:defRPr>
      </a:lvl1pPr>
      <a:lvl2pPr marL="631825" indent="-284163" algn="l" rtl="0" eaLnBrk="1" fontAlgn="base" hangingPunct="1">
        <a:lnSpc>
          <a:spcPct val="100000"/>
        </a:lnSpc>
        <a:spcBef>
          <a:spcPts val="0"/>
        </a:spcBef>
        <a:spcAft>
          <a:spcPts val="100"/>
        </a:spcAft>
        <a:buSzPct val="100000"/>
        <a:buFontTx/>
        <a:buBlip>
          <a:blip r:embed="rId21"/>
        </a:buBlip>
        <a:tabLst/>
        <a:defRPr sz="1800">
          <a:solidFill>
            <a:schemeClr val="tx2"/>
          </a:solidFill>
          <a:latin typeface="+mn-lt"/>
          <a:ea typeface="Arial" charset="0"/>
          <a:cs typeface="+mn-cs"/>
        </a:defRPr>
      </a:lvl2pPr>
      <a:lvl3pPr marL="892175" indent="-260350" algn="l" rtl="0" eaLnBrk="1" fontAlgn="base" hangingPunct="1">
        <a:lnSpc>
          <a:spcPct val="100000"/>
        </a:lnSpc>
        <a:spcBef>
          <a:spcPts val="0"/>
        </a:spcBef>
        <a:spcAft>
          <a:spcPts val="100"/>
        </a:spcAft>
        <a:buSzPct val="100000"/>
        <a:buFontTx/>
        <a:buBlip>
          <a:blip r:embed="rId21"/>
        </a:buBlip>
        <a:defRPr sz="1800">
          <a:solidFill>
            <a:schemeClr val="tx2"/>
          </a:solidFill>
          <a:latin typeface="+mn-lt"/>
          <a:ea typeface="Arial" charset="0"/>
          <a:cs typeface="+mn-cs"/>
        </a:defRPr>
      </a:lvl3pPr>
      <a:lvl4pPr marL="1077913" marR="0" indent="-185738" algn="l" defTabSz="557213" rtl="0" eaLnBrk="1" fontAlgn="base" latinLnBrk="0" hangingPunct="1">
        <a:lnSpc>
          <a:spcPct val="100000"/>
        </a:lnSpc>
        <a:spcBef>
          <a:spcPts val="0"/>
        </a:spcBef>
        <a:spcAft>
          <a:spcPts val="100"/>
        </a:spcAft>
        <a:buClrTx/>
        <a:buSzPct val="100000"/>
        <a:buFontTx/>
        <a:buBlip>
          <a:blip r:embed="rId21"/>
        </a:buBlip>
        <a:tabLst/>
        <a:defRPr sz="1800">
          <a:solidFill>
            <a:schemeClr val="tx2"/>
          </a:solidFill>
          <a:latin typeface="+mn-lt"/>
          <a:ea typeface="Arial" charset="0"/>
          <a:cs typeface="+mn-cs"/>
        </a:defRPr>
      </a:lvl4pPr>
      <a:lvl5pPr marL="1253729" indent="-139304" algn="l" rtl="0" eaLnBrk="1" fontAlgn="base" hangingPunct="1">
        <a:spcBef>
          <a:spcPct val="20000"/>
        </a:spcBef>
        <a:spcAft>
          <a:spcPct val="0"/>
        </a:spcAft>
        <a:buFont typeface="Wingdings 2" panose="05020102010507070707" pitchFamily="18" charset="2"/>
        <a:buBlip>
          <a:blip r:embed="rId22"/>
        </a:buBlip>
        <a:defRPr sz="1219">
          <a:solidFill>
            <a:srgbClr val="051E58"/>
          </a:solidFill>
          <a:latin typeface="+mn-lt"/>
          <a:ea typeface="Arial" charset="0"/>
          <a:cs typeface="+mn-cs"/>
        </a:defRPr>
      </a:lvl5pPr>
      <a:lvl6pPr marL="1532335" indent="-139304" algn="l" rtl="0" eaLnBrk="1" fontAlgn="base" hangingPunct="1">
        <a:spcBef>
          <a:spcPct val="20000"/>
        </a:spcBef>
        <a:spcAft>
          <a:spcPct val="0"/>
        </a:spcAft>
        <a:buFont typeface="Wingdings 2" charset="0"/>
        <a:buBlip>
          <a:blip r:embed="rId22"/>
        </a:buBlip>
        <a:defRPr sz="1219">
          <a:solidFill>
            <a:srgbClr val="051E58"/>
          </a:solidFill>
          <a:latin typeface="+mn-lt"/>
          <a:ea typeface="Arial" charset="0"/>
          <a:cs typeface="+mn-cs"/>
        </a:defRPr>
      </a:lvl6pPr>
      <a:lvl7pPr marL="1810941" indent="-139304" algn="l" rtl="0" eaLnBrk="1" fontAlgn="base" hangingPunct="1">
        <a:spcBef>
          <a:spcPct val="20000"/>
        </a:spcBef>
        <a:spcAft>
          <a:spcPct val="0"/>
        </a:spcAft>
        <a:buFont typeface="Wingdings 2" charset="0"/>
        <a:buBlip>
          <a:blip r:embed="rId22"/>
        </a:buBlip>
        <a:defRPr sz="1219">
          <a:solidFill>
            <a:srgbClr val="051E58"/>
          </a:solidFill>
          <a:latin typeface="+mn-lt"/>
          <a:ea typeface="Arial" charset="0"/>
          <a:cs typeface="+mn-cs"/>
        </a:defRPr>
      </a:lvl7pPr>
      <a:lvl8pPr marL="2089547" indent="-139304" algn="l" rtl="0" eaLnBrk="1" fontAlgn="base" hangingPunct="1">
        <a:spcBef>
          <a:spcPct val="20000"/>
        </a:spcBef>
        <a:spcAft>
          <a:spcPct val="0"/>
        </a:spcAft>
        <a:buFont typeface="Wingdings 2" charset="0"/>
        <a:buBlip>
          <a:blip r:embed="rId22"/>
        </a:buBlip>
        <a:defRPr sz="1219">
          <a:solidFill>
            <a:srgbClr val="051E58"/>
          </a:solidFill>
          <a:latin typeface="+mn-lt"/>
          <a:ea typeface="Arial" charset="0"/>
          <a:cs typeface="+mn-cs"/>
        </a:defRPr>
      </a:lvl8pPr>
      <a:lvl9pPr marL="2368154" indent="-139304" algn="l" rtl="0" eaLnBrk="1" fontAlgn="base" hangingPunct="1">
        <a:spcBef>
          <a:spcPct val="20000"/>
        </a:spcBef>
        <a:spcAft>
          <a:spcPct val="0"/>
        </a:spcAft>
        <a:buFont typeface="Wingdings 2" charset="0"/>
        <a:buBlip>
          <a:blip r:embed="rId22"/>
        </a:buBlip>
        <a:defRPr sz="1219">
          <a:solidFill>
            <a:srgbClr val="051E58"/>
          </a:solidFill>
          <a:latin typeface="+mn-lt"/>
          <a:ea typeface="Arial" charset="0"/>
          <a:cs typeface="+mn-cs"/>
        </a:defRPr>
      </a:lvl9pPr>
    </p:bodyStyle>
    <p:otherStyle>
      <a:defPPr>
        <a:defRPr lang="en-US"/>
      </a:defPPr>
      <a:lvl1pPr marL="0" algn="l" defTabSz="278606" rtl="0" eaLnBrk="1" latinLnBrk="0" hangingPunct="1">
        <a:defRPr sz="1097" kern="1200">
          <a:solidFill>
            <a:schemeClr val="tx1"/>
          </a:solidFill>
          <a:latin typeface="+mn-lt"/>
          <a:ea typeface="+mn-ea"/>
          <a:cs typeface="+mn-cs"/>
        </a:defRPr>
      </a:lvl1pPr>
      <a:lvl2pPr marL="278606" algn="l" defTabSz="278606" rtl="0" eaLnBrk="1" latinLnBrk="0" hangingPunct="1">
        <a:defRPr sz="1097" kern="1200">
          <a:solidFill>
            <a:schemeClr val="tx1"/>
          </a:solidFill>
          <a:latin typeface="+mn-lt"/>
          <a:ea typeface="+mn-ea"/>
          <a:cs typeface="+mn-cs"/>
        </a:defRPr>
      </a:lvl2pPr>
      <a:lvl3pPr marL="557213" algn="l" defTabSz="278606" rtl="0" eaLnBrk="1" latinLnBrk="0" hangingPunct="1">
        <a:defRPr sz="1097" kern="1200">
          <a:solidFill>
            <a:schemeClr val="tx1"/>
          </a:solidFill>
          <a:latin typeface="+mn-lt"/>
          <a:ea typeface="+mn-ea"/>
          <a:cs typeface="+mn-cs"/>
        </a:defRPr>
      </a:lvl3pPr>
      <a:lvl4pPr marL="835819" algn="l" defTabSz="278606" rtl="0" eaLnBrk="1" latinLnBrk="0" hangingPunct="1">
        <a:defRPr sz="1097" kern="1200">
          <a:solidFill>
            <a:schemeClr val="tx1"/>
          </a:solidFill>
          <a:latin typeface="+mn-lt"/>
          <a:ea typeface="+mn-ea"/>
          <a:cs typeface="+mn-cs"/>
        </a:defRPr>
      </a:lvl4pPr>
      <a:lvl5pPr marL="1114425" algn="l" defTabSz="278606" rtl="0" eaLnBrk="1" latinLnBrk="0" hangingPunct="1">
        <a:defRPr sz="1097" kern="1200">
          <a:solidFill>
            <a:schemeClr val="tx1"/>
          </a:solidFill>
          <a:latin typeface="+mn-lt"/>
          <a:ea typeface="+mn-ea"/>
          <a:cs typeface="+mn-cs"/>
        </a:defRPr>
      </a:lvl5pPr>
      <a:lvl6pPr marL="1393031" algn="l" defTabSz="278606" rtl="0" eaLnBrk="1" latinLnBrk="0" hangingPunct="1">
        <a:defRPr sz="1097" kern="1200">
          <a:solidFill>
            <a:schemeClr val="tx1"/>
          </a:solidFill>
          <a:latin typeface="+mn-lt"/>
          <a:ea typeface="+mn-ea"/>
          <a:cs typeface="+mn-cs"/>
        </a:defRPr>
      </a:lvl6pPr>
      <a:lvl7pPr marL="1671638" algn="l" defTabSz="278606" rtl="0" eaLnBrk="1" latinLnBrk="0" hangingPunct="1">
        <a:defRPr sz="1097" kern="1200">
          <a:solidFill>
            <a:schemeClr val="tx1"/>
          </a:solidFill>
          <a:latin typeface="+mn-lt"/>
          <a:ea typeface="+mn-ea"/>
          <a:cs typeface="+mn-cs"/>
        </a:defRPr>
      </a:lvl7pPr>
      <a:lvl8pPr marL="1950244" algn="l" defTabSz="278606" rtl="0" eaLnBrk="1" latinLnBrk="0" hangingPunct="1">
        <a:defRPr sz="1097" kern="1200">
          <a:solidFill>
            <a:schemeClr val="tx1"/>
          </a:solidFill>
          <a:latin typeface="+mn-lt"/>
          <a:ea typeface="+mn-ea"/>
          <a:cs typeface="+mn-cs"/>
        </a:defRPr>
      </a:lvl8pPr>
      <a:lvl9pPr marL="2228850" algn="l" defTabSz="278606" rtl="0" eaLnBrk="1" latinLnBrk="0" hangingPunct="1">
        <a:defRPr sz="1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file:///\\bdb-law.co.uk\appdata\officeautomation\powerpoint"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hyperlink" Target="https://www.gov.uk/government/publications/guidance-on-shielding-and-protecting-extremely-vulnerable-persons-from-covid-19" TargetMode="External"/><Relationship Id="rId3" Type="http://schemas.openxmlformats.org/officeDocument/2006/relationships/hyperlink" Target="https://www.hse.gov.uk/news/riddor-reporting-coronavirus.htm" TargetMode="External"/><Relationship Id="rId7" Type="http://schemas.openxmlformats.org/officeDocument/2006/relationships/hyperlink" Target="https://www.hse.gov.uk/simple-health-safety/risk/risk-assessment-template-and-examples.htm" TargetMode="External"/><Relationship Id="rId2" Type="http://schemas.openxmlformats.org/officeDocument/2006/relationships/hyperlink" Target="https://www.gov.uk/guidance/working-safely-during-coronavirus-covid-19" TargetMode="External"/><Relationship Id="rId1" Type="http://schemas.openxmlformats.org/officeDocument/2006/relationships/slideLayout" Target="../slideLayouts/slideLayout5.xml"/><Relationship Id="rId6" Type="http://schemas.openxmlformats.org/officeDocument/2006/relationships/hyperlink" Target="https://www.hse.gov.uk/toolbox/workers/home.htm" TargetMode="External"/><Relationship Id="rId5" Type="http://schemas.openxmlformats.org/officeDocument/2006/relationships/hyperlink" Target="https://www.hse.gov.uk/news/using-ppe-at-work-coronavirus.htm" TargetMode="External"/><Relationship Id="rId4" Type="http://schemas.openxmlformats.org/officeDocument/2006/relationships/hyperlink" Target="https://www.hse.gov.uk/news/social-distancing-coronavirus.ht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Employers’ obligations</a:t>
            </a:r>
            <a:endParaRPr lang="en-GB" dirty="0"/>
          </a:p>
        </p:txBody>
      </p:sp>
      <p:sp>
        <p:nvSpPr>
          <p:cNvPr id="3" name="Text Placeholder 2"/>
          <p:cNvSpPr>
            <a:spLocks noGrp="1"/>
          </p:cNvSpPr>
          <p:nvPr>
            <p:ph type="body" sz="quarter" idx="14"/>
          </p:nvPr>
        </p:nvSpPr>
        <p:spPr/>
        <p:txBody>
          <a:bodyPr/>
          <a:lstStyle/>
          <a:p>
            <a:r>
              <a:rPr lang="en-GB" dirty="0" smtClean="0"/>
              <a:t>Alan Davies</a:t>
            </a:r>
          </a:p>
          <a:p>
            <a:r>
              <a:rPr lang="en-GB" dirty="0" smtClean="0"/>
              <a:t>Partner</a:t>
            </a:r>
            <a:endParaRPr lang="en-GB" dirty="0"/>
          </a:p>
        </p:txBody>
      </p:sp>
      <p:sp>
        <p:nvSpPr>
          <p:cNvPr id="4" name="Title 3"/>
          <p:cNvSpPr>
            <a:spLocks noGrp="1"/>
          </p:cNvSpPr>
          <p:nvPr>
            <p:ph type="title"/>
          </p:nvPr>
        </p:nvSpPr>
        <p:spPr/>
        <p:txBody>
          <a:bodyPr/>
          <a:lstStyle/>
          <a:p>
            <a:r>
              <a:rPr lang="en-GB" dirty="0" smtClean="0"/>
              <a:t>Covid-19 Return to Work – Health and Safety</a:t>
            </a:r>
            <a:endParaRPr lang="en-GB" dirty="0"/>
          </a:p>
        </p:txBody>
      </p:sp>
    </p:spTree>
    <p:extLst>
      <p:ext uri="{BB962C8B-B14F-4D97-AF65-F5344CB8AC3E}">
        <p14:creationId xmlns:p14="http://schemas.microsoft.com/office/powerpoint/2010/main" val="1477525271"/>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Personal Protective Equipment (PPE)</a:t>
            </a:r>
            <a:endParaRPr lang="en-GB" dirty="0"/>
          </a:p>
        </p:txBody>
      </p:sp>
      <p:sp>
        <p:nvSpPr>
          <p:cNvPr id="5" name="Slide Number Placeholder 4"/>
          <p:cNvSpPr>
            <a:spLocks noGrp="1"/>
          </p:cNvSpPr>
          <p:nvPr>
            <p:ph type="sldNum" sz="quarter" idx="11"/>
          </p:nvPr>
        </p:nvSpPr>
        <p:spPr/>
        <p:txBody>
          <a:bodyPr/>
          <a:lstStyle/>
          <a:p>
            <a:fld id="{9C339539-FC25-4D3F-8E85-7177AA1EE7EC}" type="slidenum">
              <a:rPr lang="en-GB" smtClean="0"/>
              <a:pPr/>
              <a:t>10</a:t>
            </a:fld>
            <a:endParaRPr lang="en-GB" dirty="0"/>
          </a:p>
        </p:txBody>
      </p:sp>
      <p:sp>
        <p:nvSpPr>
          <p:cNvPr id="7" name="Content Placeholder 6"/>
          <p:cNvSpPr>
            <a:spLocks noGrp="1"/>
          </p:cNvSpPr>
          <p:nvPr>
            <p:ph idx="1"/>
          </p:nvPr>
        </p:nvSpPr>
        <p:spPr/>
        <p:txBody>
          <a:bodyPr/>
          <a:lstStyle/>
          <a:p>
            <a:r>
              <a:rPr lang="en-GB" dirty="0" smtClean="0"/>
              <a:t>Using any form of PPE should be a last resort after you have assessed the risks.</a:t>
            </a:r>
          </a:p>
          <a:p>
            <a:r>
              <a:rPr lang="en-GB" dirty="0" smtClean="0"/>
              <a:t>You must provide any PPE </a:t>
            </a:r>
            <a:r>
              <a:rPr lang="en-GB" dirty="0"/>
              <a:t>to your employees free of charge</a:t>
            </a:r>
          </a:p>
          <a:p>
            <a:r>
              <a:rPr lang="en-GB" dirty="0"/>
              <a:t>Choose products which are CE marked in accordance with the PPE Regulations 2002</a:t>
            </a:r>
          </a:p>
          <a:p>
            <a:pPr marL="0" indent="0">
              <a:buNone/>
            </a:pPr>
            <a:endParaRPr lang="en-GB" dirty="0"/>
          </a:p>
        </p:txBody>
      </p:sp>
      <p:pic>
        <p:nvPicPr>
          <p:cNvPr id="9" name="Content Placeholder 8"/>
          <p:cNvPicPr>
            <a:picLocks noGrp="1" noChangeAspect="1"/>
          </p:cNvPicPr>
          <p:nvPr>
            <p:ph idx="4294967295"/>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1188" r="15626"/>
          <a:stretch/>
        </p:blipFill>
        <p:spPr>
          <a:xfrm>
            <a:off x="5899150" y="2645058"/>
            <a:ext cx="2809421" cy="2101567"/>
          </a:xfrm>
        </p:spPr>
      </p:pic>
    </p:spTree>
    <p:extLst>
      <p:ext uri="{BB962C8B-B14F-4D97-AF65-F5344CB8AC3E}">
        <p14:creationId xmlns:p14="http://schemas.microsoft.com/office/powerpoint/2010/main" val="3675261728"/>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If PPE is required, you must:</a:t>
            </a:r>
            <a:endParaRPr lang="en-GB" dirty="0"/>
          </a:p>
        </p:txBody>
      </p:sp>
      <p:sp>
        <p:nvSpPr>
          <p:cNvPr id="5" name="Slide Number Placeholder 4"/>
          <p:cNvSpPr>
            <a:spLocks noGrp="1"/>
          </p:cNvSpPr>
          <p:nvPr>
            <p:ph type="sldNum" sz="quarter" idx="11"/>
          </p:nvPr>
        </p:nvSpPr>
        <p:spPr/>
        <p:txBody>
          <a:bodyPr/>
          <a:lstStyle/>
          <a:p>
            <a:fld id="{9C339539-FC25-4D3F-8E85-7177AA1EE7EC}" type="slidenum">
              <a:rPr lang="en-GB" smtClean="0"/>
              <a:pPr/>
              <a:t>11</a:t>
            </a:fld>
            <a:endParaRPr lang="en-GB" dirty="0"/>
          </a:p>
        </p:txBody>
      </p:sp>
      <p:sp>
        <p:nvSpPr>
          <p:cNvPr id="3" name="Content Placeholder 2"/>
          <p:cNvSpPr>
            <a:spLocks noGrp="1"/>
          </p:cNvSpPr>
          <p:nvPr>
            <p:ph idx="1"/>
          </p:nvPr>
        </p:nvSpPr>
        <p:spPr/>
        <p:txBody>
          <a:bodyPr>
            <a:normAutofit/>
          </a:bodyPr>
          <a:lstStyle/>
          <a:p>
            <a:r>
              <a:rPr lang="en-GB" dirty="0" smtClean="0"/>
              <a:t>Ensure, if necessary, that PPE items are compatible</a:t>
            </a:r>
          </a:p>
          <a:p>
            <a:r>
              <a:rPr lang="en-GB" dirty="0" smtClean="0"/>
              <a:t>Instruct and train people how to use it (HSE have useful links)</a:t>
            </a:r>
          </a:p>
          <a:p>
            <a:r>
              <a:rPr lang="en-GB" dirty="0" smtClean="0"/>
              <a:t>Ensure the PPE is properly maintained and any defects are reported; and</a:t>
            </a:r>
          </a:p>
          <a:p>
            <a:r>
              <a:rPr lang="en-GB" dirty="0" smtClean="0"/>
              <a:t>Ensure PPE is properly cleaned or disposed of after use.</a:t>
            </a:r>
            <a:endParaRPr lang="en-GB" dirty="0"/>
          </a:p>
        </p:txBody>
      </p:sp>
    </p:spTree>
    <p:extLst>
      <p:ext uri="{BB962C8B-B14F-4D97-AF65-F5344CB8AC3E}">
        <p14:creationId xmlns:p14="http://schemas.microsoft.com/office/powerpoint/2010/main" val="2437586213"/>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GB" dirty="0" smtClean="0"/>
              <a:t>Staying Covid-19 Secure</a:t>
            </a:r>
            <a:endParaRPr lang="en-GB" dirty="0"/>
          </a:p>
        </p:txBody>
      </p:sp>
      <p:sp>
        <p:nvSpPr>
          <p:cNvPr id="13" name="Content Placeholder 12"/>
          <p:cNvSpPr>
            <a:spLocks noGrp="1"/>
          </p:cNvSpPr>
          <p:nvPr>
            <p:ph idx="1"/>
          </p:nvPr>
        </p:nvSpPr>
        <p:spPr/>
        <p:txBody>
          <a:bodyPr/>
          <a:lstStyle/>
          <a:p>
            <a:r>
              <a:rPr lang="en-GB" dirty="0" smtClean="0"/>
              <a:t>HSE have made available a </a:t>
            </a:r>
            <a:br>
              <a:rPr lang="en-GB" dirty="0" smtClean="0"/>
            </a:br>
            <a:r>
              <a:rPr lang="en-GB" dirty="0" smtClean="0"/>
              <a:t>poster to be displayed in the workplace confirming compliance with Government guidance on follows</a:t>
            </a:r>
            <a:endParaRPr lang="en-GB" dirty="0"/>
          </a:p>
        </p:txBody>
      </p:sp>
      <p:sp>
        <p:nvSpPr>
          <p:cNvPr id="5" name="Slide Number Placeholder 4"/>
          <p:cNvSpPr>
            <a:spLocks noGrp="1"/>
          </p:cNvSpPr>
          <p:nvPr>
            <p:ph type="sldNum" sz="quarter" idx="16"/>
          </p:nvPr>
        </p:nvSpPr>
        <p:spPr/>
        <p:txBody>
          <a:bodyPr/>
          <a:lstStyle/>
          <a:p>
            <a:fld id="{9C339539-FC25-4D3F-8E85-7177AA1EE7EC}" type="slidenum">
              <a:rPr lang="en-GB" smtClean="0"/>
              <a:pPr/>
              <a:t>12</a:t>
            </a:fld>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1269" y="446774"/>
            <a:ext cx="3469211" cy="4359226"/>
          </a:xfrm>
          <a:prstGeom prst="rect">
            <a:avLst/>
          </a:prstGeom>
        </p:spPr>
      </p:pic>
    </p:spTree>
    <p:extLst>
      <p:ext uri="{BB962C8B-B14F-4D97-AF65-F5344CB8AC3E}">
        <p14:creationId xmlns:p14="http://schemas.microsoft.com/office/powerpoint/2010/main" val="1607390814"/>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RIDDOR reporting</a:t>
            </a:r>
            <a:endParaRPr lang="en-GB" dirty="0"/>
          </a:p>
        </p:txBody>
      </p:sp>
      <p:sp>
        <p:nvSpPr>
          <p:cNvPr id="5" name="Slide Number Placeholder 4"/>
          <p:cNvSpPr>
            <a:spLocks noGrp="1"/>
          </p:cNvSpPr>
          <p:nvPr>
            <p:ph type="sldNum" sz="quarter" idx="11"/>
          </p:nvPr>
        </p:nvSpPr>
        <p:spPr/>
        <p:txBody>
          <a:bodyPr/>
          <a:lstStyle/>
          <a:p>
            <a:fld id="{9C339539-FC25-4D3F-8E85-7177AA1EE7EC}" type="slidenum">
              <a:rPr lang="en-GB" smtClean="0"/>
              <a:pPr/>
              <a:t>13</a:t>
            </a:fld>
            <a:endParaRPr lang="en-GB" dirty="0"/>
          </a:p>
        </p:txBody>
      </p:sp>
      <p:sp>
        <p:nvSpPr>
          <p:cNvPr id="3" name="Content Placeholder 2"/>
          <p:cNvSpPr>
            <a:spLocks noGrp="1"/>
          </p:cNvSpPr>
          <p:nvPr>
            <p:ph idx="1"/>
          </p:nvPr>
        </p:nvSpPr>
        <p:spPr>
          <a:xfrm>
            <a:off x="270000" y="1350000"/>
            <a:ext cx="5844553" cy="3456000"/>
          </a:xfrm>
        </p:spPr>
        <p:txBody>
          <a:bodyPr/>
          <a:lstStyle/>
          <a:p>
            <a:r>
              <a:rPr lang="en-GB" dirty="0" smtClean="0"/>
              <a:t>The Reporting of Injuries, Diseases and Dangerous Occurrences Regulations (RIDDOR) 2013 imposes duties on employers, the self-employed and people in control of work premises to report serious workplace accidents, occupational diseases, and specified dangerous occurrences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6586" y="2369975"/>
            <a:ext cx="2815414" cy="2219907"/>
          </a:xfrm>
          <a:prstGeom prst="rect">
            <a:avLst/>
          </a:prstGeom>
        </p:spPr>
      </p:pic>
    </p:spTree>
    <p:extLst>
      <p:ext uri="{BB962C8B-B14F-4D97-AF65-F5344CB8AC3E}">
        <p14:creationId xmlns:p14="http://schemas.microsoft.com/office/powerpoint/2010/main" val="2682851251"/>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Updated RIDDOR reporting of Covid-19</a:t>
            </a:r>
            <a:endParaRPr lang="en-GB" dirty="0"/>
          </a:p>
        </p:txBody>
      </p:sp>
      <p:sp>
        <p:nvSpPr>
          <p:cNvPr id="5" name="Slide Number Placeholder 4"/>
          <p:cNvSpPr>
            <a:spLocks noGrp="1"/>
          </p:cNvSpPr>
          <p:nvPr>
            <p:ph type="sldNum" sz="quarter" idx="11"/>
          </p:nvPr>
        </p:nvSpPr>
        <p:spPr/>
        <p:txBody>
          <a:bodyPr/>
          <a:lstStyle/>
          <a:p>
            <a:fld id="{9C339539-FC25-4D3F-8E85-7177AA1EE7EC}" type="slidenum">
              <a:rPr lang="en-GB" smtClean="0"/>
              <a:pPr/>
              <a:t>14</a:t>
            </a:fld>
            <a:endParaRPr lang="en-GB" dirty="0"/>
          </a:p>
        </p:txBody>
      </p:sp>
      <p:sp>
        <p:nvSpPr>
          <p:cNvPr id="7" name="Content Placeholder 6"/>
          <p:cNvSpPr>
            <a:spLocks noGrp="1"/>
          </p:cNvSpPr>
          <p:nvPr>
            <p:ph idx="1"/>
          </p:nvPr>
        </p:nvSpPr>
        <p:spPr/>
        <p:txBody>
          <a:bodyPr/>
          <a:lstStyle/>
          <a:p>
            <a:r>
              <a:rPr lang="en-GB" dirty="0" smtClean="0"/>
              <a:t>The Health and Safety Executive has advised that there is no requirement under RIDDOR to report incidents of disease or death of members of the public, patients, care home residents or service users from Covid-19.</a:t>
            </a:r>
          </a:p>
          <a:p>
            <a:r>
              <a:rPr lang="en-GB" dirty="0" smtClean="0"/>
              <a:t>The reporting requirements relating to cases and deaths of Covid-19 under RIDDOR only apply to occupational exposure.</a:t>
            </a:r>
            <a:endParaRPr lang="en-GB" dirty="0"/>
          </a:p>
        </p:txBody>
      </p:sp>
    </p:spTree>
    <p:extLst>
      <p:ext uri="{BB962C8B-B14F-4D97-AF65-F5344CB8AC3E}">
        <p14:creationId xmlns:p14="http://schemas.microsoft.com/office/powerpoint/2010/main" val="26896979"/>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RIDDOR reporting of Covid-19: what to report?</a:t>
            </a:r>
            <a:endParaRPr lang="en-GB" dirty="0"/>
          </a:p>
        </p:txBody>
      </p:sp>
      <p:sp>
        <p:nvSpPr>
          <p:cNvPr id="2" name="Slide Number Placeholder 1"/>
          <p:cNvSpPr>
            <a:spLocks noGrp="1"/>
          </p:cNvSpPr>
          <p:nvPr>
            <p:ph type="sldNum" sz="quarter" idx="11"/>
          </p:nvPr>
        </p:nvSpPr>
        <p:spPr/>
        <p:txBody>
          <a:bodyPr/>
          <a:lstStyle/>
          <a:p>
            <a:fld id="{9C339539-FC25-4D3F-8E85-7177AA1EE7EC}" type="slidenum">
              <a:rPr lang="en-GB" smtClean="0"/>
              <a:pPr/>
              <a:t>15</a:t>
            </a:fld>
            <a:endParaRPr lang="en-GB" dirty="0"/>
          </a:p>
        </p:txBody>
      </p:sp>
      <p:sp>
        <p:nvSpPr>
          <p:cNvPr id="6" name="Content Placeholder 5"/>
          <p:cNvSpPr>
            <a:spLocks noGrp="1"/>
          </p:cNvSpPr>
          <p:nvPr>
            <p:ph idx="1"/>
          </p:nvPr>
        </p:nvSpPr>
        <p:spPr>
          <a:xfrm>
            <a:off x="270000" y="1350000"/>
            <a:ext cx="8640000" cy="3456000"/>
          </a:xfrm>
        </p:spPr>
        <p:txBody>
          <a:bodyPr>
            <a:normAutofit/>
          </a:bodyPr>
          <a:lstStyle/>
          <a:p>
            <a:r>
              <a:rPr lang="en-GB" sz="1800" dirty="0" smtClean="0"/>
              <a:t>An accident or incident at work has, or could have, led to the release or escape of coronavirus must be reported as a </a:t>
            </a:r>
            <a:r>
              <a:rPr lang="en-GB" sz="1800" b="1" dirty="0" smtClean="0"/>
              <a:t>dangerous occurrence.</a:t>
            </a:r>
          </a:p>
          <a:p>
            <a:r>
              <a:rPr lang="en-GB" sz="1800" dirty="0" smtClean="0"/>
              <a:t>A person at work (an employee/worker) has been diagnosed as having Covid-19, attributed to an occupational exposure to coronavirus. This must be reported as a </a:t>
            </a:r>
            <a:r>
              <a:rPr lang="en-GB" sz="1800" b="1" dirty="0" smtClean="0"/>
              <a:t>case of disease.</a:t>
            </a:r>
          </a:p>
          <a:p>
            <a:r>
              <a:rPr lang="en-GB" sz="1800" dirty="0" smtClean="0"/>
              <a:t>If a worker dies as a result of occupational exposure to coronavirus, this must be reported as a </a:t>
            </a:r>
            <a:r>
              <a:rPr lang="en-GB" sz="1800" b="1" dirty="0" smtClean="0"/>
              <a:t>work-related death due to </a:t>
            </a:r>
            <a:br>
              <a:rPr lang="en-GB" sz="1800" b="1" dirty="0" smtClean="0"/>
            </a:br>
            <a:r>
              <a:rPr lang="en-GB" sz="1800" b="1" dirty="0" smtClean="0"/>
              <a:t>exposure to a biological agent</a:t>
            </a:r>
            <a:endParaRPr lang="en-GB" sz="1800" dirty="0"/>
          </a:p>
        </p:txBody>
      </p:sp>
    </p:spTree>
    <p:extLst>
      <p:ext uri="{BB962C8B-B14F-4D97-AF65-F5344CB8AC3E}">
        <p14:creationId xmlns:p14="http://schemas.microsoft.com/office/powerpoint/2010/main" val="2781646195"/>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9C339539-FC25-4D3F-8E85-7177AA1EE7EC}" type="slidenum">
              <a:rPr lang="en-GB" smtClean="0"/>
              <a:pPr/>
              <a:t>16</a:t>
            </a:fld>
            <a:endParaRPr lang="en-GB" dirty="0"/>
          </a:p>
        </p:txBody>
      </p:sp>
      <p:sp>
        <p:nvSpPr>
          <p:cNvPr id="5" name="Title 4"/>
          <p:cNvSpPr>
            <a:spLocks noGrp="1"/>
          </p:cNvSpPr>
          <p:nvPr>
            <p:ph type="title"/>
          </p:nvPr>
        </p:nvSpPr>
        <p:spPr/>
        <p:txBody>
          <a:bodyPr/>
          <a:lstStyle/>
          <a:p>
            <a:r>
              <a:rPr lang="en-GB" dirty="0" smtClean="0"/>
              <a:t>Health and Safety for Remote Working</a:t>
            </a:r>
            <a:endParaRPr lang="en-GB" dirty="0"/>
          </a:p>
        </p:txBody>
      </p:sp>
      <p:sp>
        <p:nvSpPr>
          <p:cNvPr id="9" name="Content Placeholder 6"/>
          <p:cNvSpPr txBox="1">
            <a:spLocks/>
          </p:cNvSpPr>
          <p:nvPr/>
        </p:nvSpPr>
        <p:spPr>
          <a:xfrm>
            <a:off x="270000" y="1350000"/>
            <a:ext cx="4818835" cy="3456000"/>
          </a:xfrm>
          <a:prstGeom prst="rect">
            <a:avLst/>
          </a:prstGeom>
        </p:spPr>
        <p:txBody>
          <a:bodyPr vert="horz" lIns="91440" tIns="45720" rIns="91440" bIns="45720" rtlCol="0">
            <a:normAutofit fontScale="92500" lnSpcReduction="20000"/>
          </a:bodyPr>
          <a:lstStyle>
            <a:lvl1pPr marL="358775" indent="-358775" algn="l" rtl="0" eaLnBrk="1" fontAlgn="base" hangingPunct="1">
              <a:lnSpc>
                <a:spcPct val="100000"/>
              </a:lnSpc>
              <a:spcBef>
                <a:spcPts val="600"/>
              </a:spcBef>
              <a:spcAft>
                <a:spcPts val="100"/>
              </a:spcAft>
              <a:buSzPct val="100000"/>
              <a:buFontTx/>
              <a:buBlip>
                <a:blip r:embed="rId2"/>
              </a:buBlip>
              <a:defRPr sz="2000">
                <a:solidFill>
                  <a:schemeClr val="tx2"/>
                </a:solidFill>
                <a:latin typeface="+mn-lt"/>
                <a:ea typeface="+mn-ea"/>
                <a:cs typeface="+mn-cs"/>
              </a:defRPr>
            </a:lvl1pPr>
            <a:lvl2pPr marL="631825" indent="-284163" algn="l" rtl="0" eaLnBrk="1" fontAlgn="base" hangingPunct="1">
              <a:lnSpc>
                <a:spcPct val="100000"/>
              </a:lnSpc>
              <a:spcBef>
                <a:spcPts val="0"/>
              </a:spcBef>
              <a:spcAft>
                <a:spcPts val="100"/>
              </a:spcAft>
              <a:buSzPct val="100000"/>
              <a:buFontTx/>
              <a:buBlip>
                <a:blip r:embed="rId2"/>
              </a:buBlip>
              <a:tabLst/>
              <a:defRPr sz="1800">
                <a:solidFill>
                  <a:schemeClr val="tx2"/>
                </a:solidFill>
                <a:latin typeface="+mn-lt"/>
                <a:ea typeface="Arial" charset="0"/>
                <a:cs typeface="+mn-cs"/>
              </a:defRPr>
            </a:lvl2pPr>
            <a:lvl3pPr marL="892175" indent="-260350" algn="l" rtl="0" eaLnBrk="1" fontAlgn="base" hangingPunct="1">
              <a:lnSpc>
                <a:spcPct val="100000"/>
              </a:lnSpc>
              <a:spcBef>
                <a:spcPts val="0"/>
              </a:spcBef>
              <a:spcAft>
                <a:spcPts val="100"/>
              </a:spcAft>
              <a:buSzPct val="100000"/>
              <a:buFontTx/>
              <a:buBlip>
                <a:blip r:embed="rId2"/>
              </a:buBlip>
              <a:defRPr sz="1800">
                <a:solidFill>
                  <a:schemeClr val="tx2"/>
                </a:solidFill>
                <a:latin typeface="+mn-lt"/>
                <a:ea typeface="Arial" charset="0"/>
                <a:cs typeface="+mn-cs"/>
              </a:defRPr>
            </a:lvl3pPr>
            <a:lvl4pPr marL="1077913" marR="0" indent="-185738" algn="l" defTabSz="557213" rtl="0" eaLnBrk="1" fontAlgn="base" latinLnBrk="0" hangingPunct="1">
              <a:lnSpc>
                <a:spcPct val="100000"/>
              </a:lnSpc>
              <a:spcBef>
                <a:spcPts val="0"/>
              </a:spcBef>
              <a:spcAft>
                <a:spcPts val="100"/>
              </a:spcAft>
              <a:buClrTx/>
              <a:buSzPct val="100000"/>
              <a:buFontTx/>
              <a:buBlip>
                <a:blip r:embed="rId2"/>
              </a:buBlip>
              <a:tabLst/>
              <a:defRPr sz="1800">
                <a:solidFill>
                  <a:schemeClr val="tx2"/>
                </a:solidFill>
                <a:latin typeface="+mn-lt"/>
                <a:ea typeface="Arial" charset="0"/>
                <a:cs typeface="+mn-cs"/>
              </a:defRPr>
            </a:lvl4pPr>
            <a:lvl5pPr marL="1253729" indent="-139304" algn="l" rtl="0" eaLnBrk="1" fontAlgn="base" hangingPunct="1">
              <a:spcBef>
                <a:spcPct val="20000"/>
              </a:spcBef>
              <a:spcAft>
                <a:spcPct val="0"/>
              </a:spcAft>
              <a:buFont typeface="Wingdings 2" panose="05020102010507070707" pitchFamily="18" charset="2"/>
              <a:buBlip>
                <a:blip r:embed="rId3"/>
              </a:buBlip>
              <a:defRPr sz="1219">
                <a:solidFill>
                  <a:srgbClr val="051E58"/>
                </a:solidFill>
                <a:latin typeface="+mn-lt"/>
                <a:ea typeface="Arial" charset="0"/>
                <a:cs typeface="+mn-cs"/>
              </a:defRPr>
            </a:lvl5pPr>
            <a:lvl6pPr marL="1532335" indent="-139304" algn="l" rtl="0" eaLnBrk="1" fontAlgn="base" hangingPunct="1">
              <a:spcBef>
                <a:spcPct val="20000"/>
              </a:spcBef>
              <a:spcAft>
                <a:spcPct val="0"/>
              </a:spcAft>
              <a:buFont typeface="Wingdings 2" charset="0"/>
              <a:buBlip>
                <a:blip r:embed="rId3"/>
              </a:buBlip>
              <a:defRPr sz="1219">
                <a:solidFill>
                  <a:srgbClr val="051E58"/>
                </a:solidFill>
                <a:latin typeface="+mn-lt"/>
                <a:ea typeface="Arial" charset="0"/>
                <a:cs typeface="+mn-cs"/>
              </a:defRPr>
            </a:lvl6pPr>
            <a:lvl7pPr marL="1810941" indent="-139304" algn="l" rtl="0" eaLnBrk="1" fontAlgn="base" hangingPunct="1">
              <a:spcBef>
                <a:spcPct val="20000"/>
              </a:spcBef>
              <a:spcAft>
                <a:spcPct val="0"/>
              </a:spcAft>
              <a:buFont typeface="Wingdings 2" charset="0"/>
              <a:buBlip>
                <a:blip r:embed="rId3"/>
              </a:buBlip>
              <a:defRPr sz="1219">
                <a:solidFill>
                  <a:srgbClr val="051E58"/>
                </a:solidFill>
                <a:latin typeface="+mn-lt"/>
                <a:ea typeface="Arial" charset="0"/>
                <a:cs typeface="+mn-cs"/>
              </a:defRPr>
            </a:lvl7pPr>
            <a:lvl8pPr marL="2089547" indent="-139304" algn="l" rtl="0" eaLnBrk="1" fontAlgn="base" hangingPunct="1">
              <a:spcBef>
                <a:spcPct val="20000"/>
              </a:spcBef>
              <a:spcAft>
                <a:spcPct val="0"/>
              </a:spcAft>
              <a:buFont typeface="Wingdings 2" charset="0"/>
              <a:buBlip>
                <a:blip r:embed="rId3"/>
              </a:buBlip>
              <a:defRPr sz="1219">
                <a:solidFill>
                  <a:srgbClr val="051E58"/>
                </a:solidFill>
                <a:latin typeface="+mn-lt"/>
                <a:ea typeface="Arial" charset="0"/>
                <a:cs typeface="+mn-cs"/>
              </a:defRPr>
            </a:lvl8pPr>
            <a:lvl9pPr marL="2368154" indent="-139304" algn="l" rtl="0" eaLnBrk="1" fontAlgn="base" hangingPunct="1">
              <a:spcBef>
                <a:spcPct val="20000"/>
              </a:spcBef>
              <a:spcAft>
                <a:spcPct val="0"/>
              </a:spcAft>
              <a:buFont typeface="Wingdings 2" charset="0"/>
              <a:buBlip>
                <a:blip r:embed="rId3"/>
              </a:buBlip>
              <a:defRPr sz="1219">
                <a:solidFill>
                  <a:srgbClr val="051E58"/>
                </a:solidFill>
                <a:latin typeface="+mn-lt"/>
                <a:ea typeface="Arial" charset="0"/>
                <a:cs typeface="+mn-cs"/>
              </a:defRPr>
            </a:lvl9pPr>
          </a:lstStyle>
          <a:p>
            <a:pPr defTabSz="914400"/>
            <a:r>
              <a:rPr lang="en-GB" dirty="0"/>
              <a:t>By law, employers are responsible for the health and safety of all employees, including those working from </a:t>
            </a:r>
            <a:r>
              <a:rPr lang="en-GB" dirty="0" smtClean="0"/>
              <a:t>home on a temporary or permanent basis.</a:t>
            </a:r>
          </a:p>
          <a:p>
            <a:pPr defTabSz="914400"/>
            <a:r>
              <a:rPr lang="en-GB" dirty="0" smtClean="0"/>
              <a:t>HSE have advised that employers </a:t>
            </a:r>
            <a:r>
              <a:rPr lang="en-GB" b="1" dirty="0" smtClean="0"/>
              <a:t>should</a:t>
            </a:r>
            <a:r>
              <a:rPr lang="en-GB" dirty="0" smtClean="0"/>
              <a:t> consider:</a:t>
            </a:r>
            <a:r>
              <a:rPr lang="en-GB" dirty="0"/>
              <a:t/>
            </a:r>
            <a:br>
              <a:rPr lang="en-GB" dirty="0"/>
            </a:br>
            <a:r>
              <a:rPr lang="en-GB" dirty="0" smtClean="0"/>
              <a:t>- How they will keep in touch with employees</a:t>
            </a:r>
            <a:r>
              <a:rPr lang="en-GB" dirty="0"/>
              <a:t/>
            </a:r>
            <a:br>
              <a:rPr lang="en-GB" dirty="0"/>
            </a:br>
            <a:r>
              <a:rPr lang="en-GB" dirty="0" smtClean="0"/>
              <a:t>- What work will the employees be doing and for how long?</a:t>
            </a:r>
            <a:r>
              <a:rPr lang="en-GB" dirty="0"/>
              <a:t/>
            </a:r>
            <a:br>
              <a:rPr lang="en-GB" dirty="0"/>
            </a:br>
            <a:r>
              <a:rPr lang="en-GB" dirty="0" smtClean="0"/>
              <a:t>- Can that work be done safely?</a:t>
            </a:r>
            <a:br>
              <a:rPr lang="en-GB" dirty="0" smtClean="0"/>
            </a:br>
            <a:r>
              <a:rPr lang="en-GB" dirty="0" smtClean="0"/>
              <a:t>- Whether they need to put control measures in place to protect employees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95075" y="1350000"/>
            <a:ext cx="2223031" cy="3144514"/>
          </a:xfrm>
        </p:spPr>
      </p:pic>
    </p:spTree>
    <p:extLst>
      <p:ext uri="{BB962C8B-B14F-4D97-AF65-F5344CB8AC3E}">
        <p14:creationId xmlns:p14="http://schemas.microsoft.com/office/powerpoint/2010/main" val="2490295528"/>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722" y="1350000"/>
            <a:ext cx="2273794" cy="3216318"/>
          </a:xfrm>
          <a:prstGeom prst="rect">
            <a:avLst/>
          </a:prstGeom>
        </p:spPr>
      </p:pic>
      <p:sp>
        <p:nvSpPr>
          <p:cNvPr id="5" name="Title 4"/>
          <p:cNvSpPr>
            <a:spLocks noGrp="1"/>
          </p:cNvSpPr>
          <p:nvPr>
            <p:ph type="title"/>
          </p:nvPr>
        </p:nvSpPr>
        <p:spPr/>
        <p:txBody>
          <a:bodyPr/>
          <a:lstStyle/>
          <a:p>
            <a:r>
              <a:rPr lang="en-GB" dirty="0" smtClean="0"/>
              <a:t>Remote Working</a:t>
            </a:r>
            <a:endParaRPr lang="en-GB" dirty="0"/>
          </a:p>
        </p:txBody>
      </p:sp>
      <p:sp>
        <p:nvSpPr>
          <p:cNvPr id="3" name="Slide Number Placeholder 2"/>
          <p:cNvSpPr>
            <a:spLocks noGrp="1"/>
          </p:cNvSpPr>
          <p:nvPr>
            <p:ph type="sldNum" sz="quarter" idx="11"/>
          </p:nvPr>
        </p:nvSpPr>
        <p:spPr/>
        <p:txBody>
          <a:bodyPr/>
          <a:lstStyle/>
          <a:p>
            <a:fld id="{9C339539-FC25-4D3F-8E85-7177AA1EE7EC}" type="slidenum">
              <a:rPr lang="en-GB" smtClean="0"/>
              <a:pPr/>
              <a:t>17</a:t>
            </a:fld>
            <a:endParaRPr lang="en-GB" dirty="0"/>
          </a:p>
        </p:txBody>
      </p:sp>
      <p:sp>
        <p:nvSpPr>
          <p:cNvPr id="6" name="Content Placeholder 5"/>
          <p:cNvSpPr>
            <a:spLocks noGrp="1"/>
          </p:cNvSpPr>
          <p:nvPr>
            <p:ph idx="1"/>
          </p:nvPr>
        </p:nvSpPr>
        <p:spPr>
          <a:xfrm>
            <a:off x="270000" y="1350000"/>
            <a:ext cx="5252913" cy="3456000"/>
          </a:xfrm>
        </p:spPr>
        <p:txBody>
          <a:bodyPr>
            <a:normAutofit fontScale="40000" lnSpcReduction="20000"/>
          </a:bodyPr>
          <a:lstStyle/>
          <a:p>
            <a:endParaRPr lang="en-GB" dirty="0" smtClean="0"/>
          </a:p>
          <a:p>
            <a:r>
              <a:rPr lang="en-GB" sz="3400" dirty="0" smtClean="0"/>
              <a:t>Employers should continue to remind employees of the Public Health England advice, particularly hygiene and cleaning procedures of equipment and home working surfaces</a:t>
            </a:r>
          </a:p>
          <a:p>
            <a:r>
              <a:rPr lang="en-GB" sz="3400" dirty="0"/>
              <a:t>Keep in touch with home workers and ensure regular contact to make sure they are healthy and safe.</a:t>
            </a:r>
          </a:p>
          <a:p>
            <a:r>
              <a:rPr lang="en-GB" sz="3400" dirty="0" smtClean="0"/>
              <a:t>Put </a:t>
            </a:r>
            <a:r>
              <a:rPr lang="en-GB" sz="3400" dirty="0"/>
              <a:t>procedures in place so you can keep in direct contact with home workers so you can recognise signs of stress as early as </a:t>
            </a:r>
            <a:r>
              <a:rPr lang="en-GB" sz="3400" dirty="0" smtClean="0"/>
              <a:t>possible.</a:t>
            </a:r>
          </a:p>
          <a:p>
            <a:r>
              <a:rPr lang="en-GB" sz="3400" dirty="0"/>
              <a:t>For those working at </a:t>
            </a:r>
            <a:r>
              <a:rPr lang="en-GB" sz="3400" dirty="0" smtClean="0"/>
              <a:t>home permanently or on </a:t>
            </a:r>
            <a:r>
              <a:rPr lang="en-GB" sz="3400" dirty="0"/>
              <a:t>a long-term basis </a:t>
            </a:r>
            <a:r>
              <a:rPr lang="en-GB" sz="3400" dirty="0" smtClean="0"/>
              <a:t>using </a:t>
            </a:r>
            <a:r>
              <a:rPr lang="en-GB" sz="3400" dirty="0"/>
              <a:t>display screen equipment </a:t>
            </a:r>
            <a:r>
              <a:rPr lang="en-GB" sz="3400" dirty="0" smtClean="0"/>
              <a:t>(DSE</a:t>
            </a:r>
            <a:r>
              <a:rPr lang="en-GB" sz="3400" dirty="0" smtClean="0"/>
              <a:t>), employers should engage with them about carrying out homeworking </a:t>
            </a:r>
            <a:r>
              <a:rPr lang="en-GB" sz="3400" dirty="0" smtClean="0"/>
              <a:t>and home </a:t>
            </a:r>
            <a:r>
              <a:rPr lang="en-GB" sz="3400" dirty="0"/>
              <a:t>workstation </a:t>
            </a:r>
            <a:r>
              <a:rPr lang="en-GB" sz="3400" dirty="0" smtClean="0"/>
              <a:t>assessments. </a:t>
            </a:r>
          </a:p>
          <a:p>
            <a:endParaRPr lang="en-GB" dirty="0"/>
          </a:p>
        </p:txBody>
      </p:sp>
    </p:spTree>
    <p:extLst>
      <p:ext uri="{BB962C8B-B14F-4D97-AF65-F5344CB8AC3E}">
        <p14:creationId xmlns:p14="http://schemas.microsoft.com/office/powerpoint/2010/main" val="1554007902"/>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Remote Working with use of DSE</a:t>
            </a:r>
            <a:endParaRPr lang="en-GB" dirty="0"/>
          </a:p>
        </p:txBody>
      </p:sp>
      <p:sp>
        <p:nvSpPr>
          <p:cNvPr id="5" name="Slide Number Placeholder 4"/>
          <p:cNvSpPr>
            <a:spLocks noGrp="1"/>
          </p:cNvSpPr>
          <p:nvPr>
            <p:ph type="sldNum" sz="quarter" idx="11"/>
          </p:nvPr>
        </p:nvSpPr>
        <p:spPr/>
        <p:txBody>
          <a:bodyPr/>
          <a:lstStyle/>
          <a:p>
            <a:fld id="{9C339539-FC25-4D3F-8E85-7177AA1EE7EC}" type="slidenum">
              <a:rPr lang="en-GB" smtClean="0"/>
              <a:pPr/>
              <a:t>18</a:t>
            </a:fld>
            <a:endParaRPr lang="en-GB" dirty="0"/>
          </a:p>
        </p:txBody>
      </p:sp>
      <p:sp>
        <p:nvSpPr>
          <p:cNvPr id="7" name="Content Placeholder 6"/>
          <p:cNvSpPr>
            <a:spLocks noGrp="1"/>
          </p:cNvSpPr>
          <p:nvPr>
            <p:ph idx="1"/>
          </p:nvPr>
        </p:nvSpPr>
        <p:spPr/>
        <p:txBody>
          <a:bodyPr/>
          <a:lstStyle/>
          <a:p>
            <a:r>
              <a:rPr lang="en-GB" dirty="0"/>
              <a:t>There are some simple steps employees can take to reduce the risks from display screen work such as breaking up long spells of DSE work with rest breaks (at least 5 minutes every hour) or changes in activity</a:t>
            </a:r>
          </a:p>
          <a:p>
            <a:r>
              <a:rPr lang="en-GB" dirty="0"/>
              <a:t>Employers should have regular discussions with employees and discuss whether additional steps are needed e.g. where the employee reports aches, pains, etc. related to their temporary DSE arrangements</a:t>
            </a:r>
          </a:p>
          <a:p>
            <a:r>
              <a:rPr lang="en-GB" dirty="0"/>
              <a:t>Where employers decide to make working from home arrangements permanent, they </a:t>
            </a:r>
            <a:r>
              <a:rPr lang="en-GB" dirty="0" smtClean="0"/>
              <a:t>should provide information on how </a:t>
            </a:r>
            <a:r>
              <a:rPr lang="en-GB" dirty="0"/>
              <a:t>to carry out full workstation assessments and provide </a:t>
            </a:r>
            <a:r>
              <a:rPr lang="en-GB" dirty="0" smtClean="0"/>
              <a:t>employees </a:t>
            </a:r>
            <a:r>
              <a:rPr lang="en-GB" dirty="0"/>
              <a:t>with appropriate equipment and advice on control measures.</a:t>
            </a:r>
          </a:p>
        </p:txBody>
      </p:sp>
    </p:spTree>
    <p:extLst>
      <p:ext uri="{BB962C8B-B14F-4D97-AF65-F5344CB8AC3E}">
        <p14:creationId xmlns:p14="http://schemas.microsoft.com/office/powerpoint/2010/main" val="4027845638"/>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Guidance from the UK Government</a:t>
            </a:r>
            <a:endParaRPr lang="en-GB" dirty="0"/>
          </a:p>
        </p:txBody>
      </p:sp>
      <p:sp>
        <p:nvSpPr>
          <p:cNvPr id="3" name="Slide Number Placeholder 2"/>
          <p:cNvSpPr>
            <a:spLocks noGrp="1"/>
          </p:cNvSpPr>
          <p:nvPr>
            <p:ph type="sldNum" sz="quarter" idx="11"/>
          </p:nvPr>
        </p:nvSpPr>
        <p:spPr/>
        <p:txBody>
          <a:bodyPr/>
          <a:lstStyle/>
          <a:p>
            <a:fld id="{9C339539-FC25-4D3F-8E85-7177AA1EE7EC}" type="slidenum">
              <a:rPr lang="en-GB" smtClean="0"/>
              <a:pPr/>
              <a:t>19</a:t>
            </a:fld>
            <a:endParaRPr lang="en-GB" dirty="0"/>
          </a:p>
        </p:txBody>
      </p:sp>
      <p:sp>
        <p:nvSpPr>
          <p:cNvPr id="6" name="Content Placeholder 5"/>
          <p:cNvSpPr>
            <a:spLocks noGrp="1"/>
          </p:cNvSpPr>
          <p:nvPr>
            <p:ph idx="1"/>
          </p:nvPr>
        </p:nvSpPr>
        <p:spPr/>
        <p:txBody>
          <a:bodyPr/>
          <a:lstStyle/>
          <a:p>
            <a:r>
              <a:rPr lang="en-GB" dirty="0" smtClean="0"/>
              <a:t>Carry out a Covid-19 risk assessment</a:t>
            </a:r>
          </a:p>
          <a:p>
            <a:r>
              <a:rPr lang="en-GB" dirty="0" smtClean="0"/>
              <a:t>Develop cleaning, handwashing and hygiene procedures</a:t>
            </a:r>
          </a:p>
          <a:p>
            <a:r>
              <a:rPr lang="en-GB" dirty="0" smtClean="0"/>
              <a:t>Help people to work from home</a:t>
            </a:r>
          </a:p>
          <a:p>
            <a:r>
              <a:rPr lang="en-GB" dirty="0" smtClean="0"/>
              <a:t>Maintain 2m social distancing, where possible</a:t>
            </a:r>
          </a:p>
          <a:p>
            <a:r>
              <a:rPr lang="en-GB" dirty="0" smtClean="0"/>
              <a:t>Where people cannot be 2m apart, manage transmission</a:t>
            </a:r>
            <a:br>
              <a:rPr lang="en-GB" dirty="0" smtClean="0"/>
            </a:br>
            <a:r>
              <a:rPr lang="en-GB" dirty="0" smtClean="0"/>
              <a:t>risk. E.g. using screens to separate employees,</a:t>
            </a:r>
            <a:br>
              <a:rPr lang="en-GB" dirty="0" smtClean="0"/>
            </a:br>
            <a:r>
              <a:rPr lang="en-GB" dirty="0" smtClean="0"/>
              <a:t>stagger arrival and departure times, reduce</a:t>
            </a:r>
            <a:br>
              <a:rPr lang="en-GB" dirty="0" smtClean="0"/>
            </a:br>
            <a:r>
              <a:rPr lang="en-GB" dirty="0" smtClean="0"/>
              <a:t>the number of people in the work place</a:t>
            </a:r>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7116" y="3289663"/>
            <a:ext cx="2144884" cy="1516337"/>
          </a:xfrm>
          <a:prstGeom prst="rect">
            <a:avLst/>
          </a:prstGeom>
        </p:spPr>
      </p:pic>
    </p:spTree>
    <p:extLst>
      <p:ext uri="{BB962C8B-B14F-4D97-AF65-F5344CB8AC3E}">
        <p14:creationId xmlns:p14="http://schemas.microsoft.com/office/powerpoint/2010/main" val="106879222"/>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Introduction</a:t>
            </a:r>
            <a:endParaRPr lang="en-GB" dirty="0"/>
          </a:p>
        </p:txBody>
      </p:sp>
      <p:sp>
        <p:nvSpPr>
          <p:cNvPr id="3" name="Content Placeholder 2"/>
          <p:cNvSpPr>
            <a:spLocks noGrp="1"/>
          </p:cNvSpPr>
          <p:nvPr>
            <p:ph idx="1"/>
          </p:nvPr>
        </p:nvSpPr>
        <p:spPr>
          <a:xfrm>
            <a:off x="270000" y="1350000"/>
            <a:ext cx="7388100" cy="3456000"/>
          </a:xfrm>
        </p:spPr>
        <p:txBody>
          <a:bodyPr/>
          <a:lstStyle/>
          <a:p>
            <a:pPr>
              <a:buFont typeface="Wingdings" panose="05000000000000000000" pitchFamily="2" charset="2"/>
              <a:buChar char="Ø"/>
            </a:pPr>
            <a:r>
              <a:rPr lang="en-GB" dirty="0" smtClean="0"/>
              <a:t>The legal framework</a:t>
            </a:r>
            <a:br>
              <a:rPr lang="en-GB" dirty="0" smtClean="0"/>
            </a:br>
            <a:r>
              <a:rPr lang="en-GB" dirty="0" smtClean="0"/>
              <a:t>- Employers’ health and safety obligations during Covid-19</a:t>
            </a:r>
          </a:p>
          <a:p>
            <a:pPr>
              <a:buFont typeface="Wingdings" panose="05000000000000000000" pitchFamily="2" charset="2"/>
              <a:buChar char="Ø"/>
            </a:pPr>
            <a:r>
              <a:rPr lang="en-GB" dirty="0" smtClean="0"/>
              <a:t>The implications of Covid-19</a:t>
            </a:r>
            <a:br>
              <a:rPr lang="en-GB" dirty="0" smtClean="0"/>
            </a:br>
            <a:r>
              <a:rPr lang="en-GB" dirty="0" smtClean="0"/>
              <a:t>- Risk assessments</a:t>
            </a:r>
            <a:br>
              <a:rPr lang="en-GB" dirty="0" smtClean="0"/>
            </a:br>
            <a:r>
              <a:rPr lang="en-GB" dirty="0" smtClean="0"/>
              <a:t>- Control Measures</a:t>
            </a:r>
            <a:br>
              <a:rPr lang="en-GB" dirty="0" smtClean="0"/>
            </a:br>
            <a:r>
              <a:rPr lang="en-GB" dirty="0" smtClean="0"/>
              <a:t>- Personal Protective Equipment (PPE)</a:t>
            </a:r>
          </a:p>
          <a:p>
            <a:pPr>
              <a:buFont typeface="Wingdings" panose="05000000000000000000" pitchFamily="2" charset="2"/>
              <a:buChar char="Ø"/>
            </a:pPr>
            <a:r>
              <a:rPr lang="en-GB" dirty="0" smtClean="0"/>
              <a:t>Covid-19 Guidance       </a:t>
            </a:r>
          </a:p>
          <a:p>
            <a:pPr>
              <a:buFont typeface="Wingdings" panose="05000000000000000000" pitchFamily="2" charset="2"/>
              <a:buChar char="Ø"/>
            </a:pPr>
            <a:r>
              <a:rPr lang="en-GB" dirty="0" smtClean="0"/>
              <a:t>Penalties for breach</a:t>
            </a:r>
          </a:p>
          <a:p>
            <a:endParaRPr lang="en-GB" dirty="0" smtClean="0">
              <a:hlinkClick r:id="rId2" action="ppaction://hlinkfile"/>
            </a:endParaRPr>
          </a:p>
          <a:p>
            <a:pPr>
              <a:buFont typeface="Arial" panose="020B0604020202020204" pitchFamily="34" charset="0"/>
              <a:buChar char="•"/>
            </a:pPr>
            <a:endParaRPr lang="en-GB" dirty="0">
              <a:hlinkClick r:id="rId2" action="ppaction://hlinkfile"/>
            </a:endParaRPr>
          </a:p>
          <a:p>
            <a:pPr marL="0" indent="0">
              <a:buNone/>
            </a:pPr>
            <a:endParaRPr lang="en-GB" dirty="0"/>
          </a:p>
        </p:txBody>
      </p:sp>
      <p:pic>
        <p:nvPicPr>
          <p:cNvPr id="6" name="Content Placeholder 5"/>
          <p:cNvPicPr>
            <a:picLocks noGrp="1" noChangeAspect="1"/>
          </p:cNvPicPr>
          <p:nvPr>
            <p:ph idx="12"/>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0821"/>
          <a:stretch/>
        </p:blipFill>
        <p:spPr>
          <a:xfrm>
            <a:off x="6702142" y="1327505"/>
            <a:ext cx="2189858" cy="3455988"/>
          </a:xfrm>
        </p:spPr>
      </p:pic>
      <p:sp>
        <p:nvSpPr>
          <p:cNvPr id="5" name="Slide Number Placeholder 4"/>
          <p:cNvSpPr>
            <a:spLocks noGrp="1"/>
          </p:cNvSpPr>
          <p:nvPr>
            <p:ph type="sldNum" sz="quarter" idx="14"/>
          </p:nvPr>
        </p:nvSpPr>
        <p:spPr/>
        <p:txBody>
          <a:bodyPr/>
          <a:lstStyle/>
          <a:p>
            <a:fld id="{9C339539-FC25-4D3F-8E85-7177AA1EE7EC}" type="slidenum">
              <a:rPr lang="en-GB" smtClean="0"/>
              <a:pPr/>
              <a:t>2</a:t>
            </a:fld>
            <a:endParaRPr lang="en-GB" dirty="0"/>
          </a:p>
        </p:txBody>
      </p:sp>
    </p:spTree>
    <p:extLst>
      <p:ext uri="{BB962C8B-B14F-4D97-AF65-F5344CB8AC3E}">
        <p14:creationId xmlns:p14="http://schemas.microsoft.com/office/powerpoint/2010/main" val="2163367398"/>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Retail</a:t>
            </a:r>
            <a:endParaRPr lang="en-GB" dirty="0"/>
          </a:p>
        </p:txBody>
      </p:sp>
      <p:sp>
        <p:nvSpPr>
          <p:cNvPr id="3" name="Slide Number Placeholder 2"/>
          <p:cNvSpPr>
            <a:spLocks noGrp="1"/>
          </p:cNvSpPr>
          <p:nvPr>
            <p:ph type="sldNum" sz="quarter" idx="11"/>
          </p:nvPr>
        </p:nvSpPr>
        <p:spPr/>
        <p:txBody>
          <a:bodyPr/>
          <a:lstStyle/>
          <a:p>
            <a:fld id="{9C339539-FC25-4D3F-8E85-7177AA1EE7EC}" type="slidenum">
              <a:rPr lang="en-GB" smtClean="0"/>
              <a:pPr/>
              <a:t>20</a:t>
            </a:fld>
            <a:endParaRPr lang="en-GB" dirty="0"/>
          </a:p>
        </p:txBody>
      </p:sp>
      <p:sp>
        <p:nvSpPr>
          <p:cNvPr id="4" name="Content Placeholder 3"/>
          <p:cNvSpPr>
            <a:spLocks noGrp="1"/>
          </p:cNvSpPr>
          <p:nvPr>
            <p:ph idx="1"/>
          </p:nvPr>
        </p:nvSpPr>
        <p:spPr/>
        <p:txBody>
          <a:bodyPr>
            <a:normAutofit fontScale="85000" lnSpcReduction="10000"/>
          </a:bodyPr>
          <a:lstStyle/>
          <a:p>
            <a:r>
              <a:rPr lang="en-GB" dirty="0"/>
              <a:t>Latest advice to retailers includes: </a:t>
            </a:r>
          </a:p>
          <a:p>
            <a:pPr lvl="0"/>
            <a:r>
              <a:rPr lang="en-GB" dirty="0"/>
              <a:t>Limiting opening hours</a:t>
            </a:r>
          </a:p>
          <a:p>
            <a:pPr lvl="0"/>
            <a:r>
              <a:rPr lang="en-GB" dirty="0"/>
              <a:t>Limiting the number of customers in store to comply with social distancing requirements</a:t>
            </a:r>
          </a:p>
          <a:p>
            <a:pPr lvl="0"/>
            <a:r>
              <a:rPr lang="en-GB" dirty="0"/>
              <a:t>Encouraging customers to use hand sanitiser or hand washing facilities, and to avoid touching products whilst browsing.</a:t>
            </a:r>
          </a:p>
          <a:p>
            <a:pPr lvl="0"/>
            <a:r>
              <a:rPr lang="en-GB" dirty="0"/>
              <a:t>Continuing to keep customer restaurants and cafes closed until further notice, apart from when offering hot or cold food to be consumed off the premises.</a:t>
            </a:r>
          </a:p>
          <a:p>
            <a:pPr lvl="0"/>
            <a:r>
              <a:rPr lang="en-GB" dirty="0"/>
              <a:t>Fitting rooms should be closed wherever possible. Where fitting rooms are essential, for example to support key workers buying critical protective clothing, they should be cleaned very frequently, typically between each use.</a:t>
            </a:r>
          </a:p>
          <a:p>
            <a:pPr lvl="0"/>
            <a:r>
              <a:rPr lang="en-GB" dirty="0"/>
              <a:t>Restricting restocking shelves outside of opening hours. </a:t>
            </a:r>
          </a:p>
          <a:p>
            <a:pPr marL="0" indent="0">
              <a:buNone/>
            </a:pPr>
            <a:endParaRPr lang="en-GB" dirty="0"/>
          </a:p>
        </p:txBody>
      </p:sp>
    </p:spTree>
    <p:extLst>
      <p:ext uri="{BB962C8B-B14F-4D97-AF65-F5344CB8AC3E}">
        <p14:creationId xmlns:p14="http://schemas.microsoft.com/office/powerpoint/2010/main" val="3532457846"/>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Advising Insurers </a:t>
            </a:r>
            <a:endParaRPr lang="en-GB" dirty="0"/>
          </a:p>
        </p:txBody>
      </p:sp>
      <p:sp>
        <p:nvSpPr>
          <p:cNvPr id="3" name="Slide Number Placeholder 2"/>
          <p:cNvSpPr>
            <a:spLocks noGrp="1"/>
          </p:cNvSpPr>
          <p:nvPr>
            <p:ph type="sldNum" sz="quarter" idx="11"/>
          </p:nvPr>
        </p:nvSpPr>
        <p:spPr/>
        <p:txBody>
          <a:bodyPr/>
          <a:lstStyle/>
          <a:p>
            <a:fld id="{9C339539-FC25-4D3F-8E85-7177AA1EE7EC}" type="slidenum">
              <a:rPr lang="en-GB" smtClean="0"/>
              <a:pPr/>
              <a:t>21</a:t>
            </a:fld>
            <a:endParaRPr lang="en-GB" dirty="0"/>
          </a:p>
        </p:txBody>
      </p:sp>
      <p:sp>
        <p:nvSpPr>
          <p:cNvPr id="4" name="Content Placeholder 3"/>
          <p:cNvSpPr>
            <a:spLocks noGrp="1"/>
          </p:cNvSpPr>
          <p:nvPr>
            <p:ph idx="1"/>
          </p:nvPr>
        </p:nvSpPr>
        <p:spPr/>
        <p:txBody>
          <a:bodyPr/>
          <a:lstStyle/>
          <a:p>
            <a:r>
              <a:rPr lang="en-GB" dirty="0" smtClean="0"/>
              <a:t>Employers should notify their Insurers of significant changes to their work for example; restaurants now only providing home deliveries to ensure policy coverage. </a:t>
            </a:r>
          </a:p>
          <a:p>
            <a:r>
              <a:rPr lang="en-GB" dirty="0" smtClean="0"/>
              <a:t>If Insurers are considering a claim presented during Covid-19 they may consider if Health and Safety practices have been complied with in accordance with guidance and good practice before granting policy indemnity </a:t>
            </a:r>
            <a:endParaRPr lang="en-GB" dirty="0"/>
          </a:p>
        </p:txBody>
      </p:sp>
    </p:spTree>
    <p:extLst>
      <p:ext uri="{BB962C8B-B14F-4D97-AF65-F5344CB8AC3E}">
        <p14:creationId xmlns:p14="http://schemas.microsoft.com/office/powerpoint/2010/main" val="184025523"/>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Enforcement Actions</a:t>
            </a:r>
            <a:endParaRPr lang="en-GB" dirty="0"/>
          </a:p>
        </p:txBody>
      </p:sp>
      <p:sp>
        <p:nvSpPr>
          <p:cNvPr id="3" name="Slide Number Placeholder 2"/>
          <p:cNvSpPr>
            <a:spLocks noGrp="1"/>
          </p:cNvSpPr>
          <p:nvPr>
            <p:ph type="sldNum" sz="quarter" idx="11"/>
          </p:nvPr>
        </p:nvSpPr>
        <p:spPr/>
        <p:txBody>
          <a:bodyPr/>
          <a:lstStyle/>
          <a:p>
            <a:fld id="{9C339539-FC25-4D3F-8E85-7177AA1EE7EC}" type="slidenum">
              <a:rPr lang="en-GB" smtClean="0"/>
              <a:pPr/>
              <a:t>22</a:t>
            </a:fld>
            <a:endParaRPr lang="en-GB" dirty="0"/>
          </a:p>
        </p:txBody>
      </p:sp>
      <p:sp>
        <p:nvSpPr>
          <p:cNvPr id="4" name="Content Placeholder 3"/>
          <p:cNvSpPr>
            <a:spLocks noGrp="1"/>
          </p:cNvSpPr>
          <p:nvPr>
            <p:ph idx="1"/>
          </p:nvPr>
        </p:nvSpPr>
        <p:spPr/>
        <p:txBody>
          <a:bodyPr>
            <a:normAutofit/>
          </a:bodyPr>
          <a:lstStyle/>
          <a:p>
            <a:pPr lvl="0"/>
            <a:r>
              <a:rPr lang="en-GB" dirty="0"/>
              <a:t>HSE and Local Authority action</a:t>
            </a:r>
          </a:p>
          <a:p>
            <a:pPr lvl="0"/>
            <a:r>
              <a:rPr lang="en-GB" dirty="0"/>
              <a:t>Notice of material breach</a:t>
            </a:r>
          </a:p>
          <a:p>
            <a:pPr lvl="0"/>
            <a:r>
              <a:rPr lang="en-GB" dirty="0"/>
              <a:t>Improvement Notice</a:t>
            </a:r>
          </a:p>
          <a:p>
            <a:pPr lvl="0"/>
            <a:r>
              <a:rPr lang="en-GB" dirty="0"/>
              <a:t>Prohibition Notice</a:t>
            </a:r>
          </a:p>
          <a:p>
            <a:pPr lvl="0"/>
            <a:r>
              <a:rPr lang="en-GB" dirty="0"/>
              <a:t>Prosecution of company and/or directors</a:t>
            </a:r>
          </a:p>
          <a:p>
            <a:pPr lvl="0"/>
            <a:r>
              <a:rPr lang="en-GB" dirty="0"/>
              <a:t>Penalties</a:t>
            </a:r>
          </a:p>
          <a:p>
            <a:pPr lvl="0"/>
            <a:r>
              <a:rPr lang="en-GB" dirty="0"/>
              <a:t>Reputational damage</a:t>
            </a:r>
          </a:p>
          <a:p>
            <a:pPr lvl="0"/>
            <a:r>
              <a:rPr lang="en-GB" dirty="0"/>
              <a:t>Fees for </a:t>
            </a:r>
            <a:r>
              <a:rPr lang="en-GB" dirty="0" smtClean="0"/>
              <a:t>Intervention</a:t>
            </a:r>
            <a:endParaRPr lang="en-GB" dirty="0"/>
          </a:p>
        </p:txBody>
      </p:sp>
    </p:spTree>
    <p:extLst>
      <p:ext uri="{BB962C8B-B14F-4D97-AF65-F5344CB8AC3E}">
        <p14:creationId xmlns:p14="http://schemas.microsoft.com/office/powerpoint/2010/main" val="160130824"/>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9C339539-FC25-4D3F-8E85-7177AA1EE7EC}" type="slidenum">
              <a:rPr lang="en-GB" smtClean="0"/>
              <a:pPr/>
              <a:t>23</a:t>
            </a:fld>
            <a:endParaRPr lang="en-GB" dirty="0"/>
          </a:p>
        </p:txBody>
      </p:sp>
      <p:sp>
        <p:nvSpPr>
          <p:cNvPr id="5" name="Title 4"/>
          <p:cNvSpPr>
            <a:spLocks noGrp="1"/>
          </p:cNvSpPr>
          <p:nvPr>
            <p:ph type="title"/>
          </p:nvPr>
        </p:nvSpPr>
        <p:spPr/>
        <p:txBody>
          <a:bodyPr/>
          <a:lstStyle/>
          <a:p>
            <a:r>
              <a:rPr lang="en-GB" dirty="0" smtClean="0"/>
              <a:t>Useful links</a:t>
            </a:r>
            <a:endParaRPr lang="en-GB" dirty="0"/>
          </a:p>
        </p:txBody>
      </p:sp>
      <p:sp>
        <p:nvSpPr>
          <p:cNvPr id="6" name="Content Placeholder 5"/>
          <p:cNvSpPr>
            <a:spLocks noGrp="1"/>
          </p:cNvSpPr>
          <p:nvPr>
            <p:ph idx="1"/>
          </p:nvPr>
        </p:nvSpPr>
        <p:spPr/>
        <p:txBody>
          <a:bodyPr>
            <a:normAutofit lnSpcReduction="10000"/>
          </a:bodyPr>
          <a:lstStyle/>
          <a:p>
            <a:r>
              <a:rPr lang="en-GB" u="sng" dirty="0">
                <a:hlinkClick r:id="rId2"/>
              </a:rPr>
              <a:t>https://</a:t>
            </a:r>
            <a:r>
              <a:rPr lang="en-GB" u="sng" dirty="0" smtClean="0">
                <a:hlinkClick r:id="rId2"/>
              </a:rPr>
              <a:t>www.gov.uk/guidance/working-safely-during-coronavirus-covid-19</a:t>
            </a:r>
            <a:endParaRPr lang="en-GB" u="sng" dirty="0" smtClean="0"/>
          </a:p>
          <a:p>
            <a:r>
              <a:rPr lang="en-GB" u="sng" dirty="0">
                <a:hlinkClick r:id="rId3"/>
              </a:rPr>
              <a:t>https://www.hse.gov.uk/news/riddor-reporting-coronavirus.htm</a:t>
            </a:r>
            <a:r>
              <a:rPr lang="en-GB" u="sng" dirty="0"/>
              <a:t> </a:t>
            </a:r>
            <a:endParaRPr lang="en-GB" dirty="0"/>
          </a:p>
          <a:p>
            <a:r>
              <a:rPr lang="en-GB" u="sng" dirty="0">
                <a:hlinkClick r:id="rId4"/>
              </a:rPr>
              <a:t>https://</a:t>
            </a:r>
            <a:r>
              <a:rPr lang="en-GB" u="sng" dirty="0" smtClean="0">
                <a:hlinkClick r:id="rId4"/>
              </a:rPr>
              <a:t>www.hse.gov.uk/news/social-distancing-coronavirus.htm</a:t>
            </a:r>
            <a:endParaRPr lang="en-GB" u="sng" dirty="0"/>
          </a:p>
          <a:p>
            <a:r>
              <a:rPr lang="en-GB" dirty="0">
                <a:hlinkClick r:id="rId5"/>
              </a:rPr>
              <a:t>https://</a:t>
            </a:r>
            <a:r>
              <a:rPr lang="en-GB" dirty="0" smtClean="0">
                <a:hlinkClick r:id="rId5"/>
              </a:rPr>
              <a:t>www.hse.gov.uk/news/using-ppe-at-work-coronavirus.htm</a:t>
            </a:r>
            <a:endParaRPr lang="en-GB" dirty="0" smtClean="0"/>
          </a:p>
          <a:p>
            <a:r>
              <a:rPr lang="en-GB" dirty="0">
                <a:hlinkClick r:id="rId6"/>
              </a:rPr>
              <a:t>https://</a:t>
            </a:r>
            <a:r>
              <a:rPr lang="en-GB" dirty="0" smtClean="0">
                <a:hlinkClick r:id="rId6"/>
              </a:rPr>
              <a:t>www.hse.gov.uk/toolbox/workers/home.htm</a:t>
            </a:r>
            <a:endParaRPr lang="en-GB" dirty="0" smtClean="0"/>
          </a:p>
          <a:p>
            <a:r>
              <a:rPr lang="en-GB" dirty="0">
                <a:hlinkClick r:id="rId7"/>
              </a:rPr>
              <a:t>https://</a:t>
            </a:r>
            <a:r>
              <a:rPr lang="en-GB" dirty="0" smtClean="0">
                <a:hlinkClick r:id="rId7"/>
              </a:rPr>
              <a:t>www.hse.gov.uk/simple-health-safety/risk/risk-assessment-template-and-examples.htm</a:t>
            </a:r>
            <a:endParaRPr lang="en-GB" dirty="0" smtClean="0"/>
          </a:p>
          <a:p>
            <a:r>
              <a:rPr lang="en-GB" dirty="0">
                <a:hlinkClick r:id="rId8"/>
              </a:rPr>
              <a:t>https://www.gov.uk/government/publications/guidance-on-shielding-and-protecting-extremely-vulnerable-persons-from-covid-19</a:t>
            </a:r>
            <a:endParaRPr lang="en-GB" dirty="0"/>
          </a:p>
        </p:txBody>
      </p:sp>
    </p:spTree>
    <p:extLst>
      <p:ext uri="{BB962C8B-B14F-4D97-AF65-F5344CB8AC3E}">
        <p14:creationId xmlns:p14="http://schemas.microsoft.com/office/powerpoint/2010/main" val="1888651147"/>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Questions?</a:t>
            </a:r>
            <a:endParaRPr lang="en-GB" dirty="0"/>
          </a:p>
        </p:txBody>
      </p:sp>
      <p:sp>
        <p:nvSpPr>
          <p:cNvPr id="2" name="Slide Number Placeholder 1"/>
          <p:cNvSpPr>
            <a:spLocks noGrp="1"/>
          </p:cNvSpPr>
          <p:nvPr>
            <p:ph type="sldNum" sz="quarter" idx="11"/>
          </p:nvPr>
        </p:nvSpPr>
        <p:spPr/>
        <p:txBody>
          <a:bodyPr/>
          <a:lstStyle/>
          <a:p>
            <a:fld id="{9C339539-FC25-4D3F-8E85-7177AA1EE7EC}" type="slidenum">
              <a:rPr lang="en-GB" smtClean="0"/>
              <a:pPr/>
              <a:t>24</a:t>
            </a:fld>
            <a:endParaRPr lang="en-GB"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09475" y="1215000"/>
            <a:ext cx="2443229" cy="3455988"/>
          </a:xfrm>
        </p:spPr>
      </p:pic>
    </p:spTree>
    <p:extLst>
      <p:ext uri="{BB962C8B-B14F-4D97-AF65-F5344CB8AC3E}">
        <p14:creationId xmlns:p14="http://schemas.microsoft.com/office/powerpoint/2010/main" val="1703010909"/>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How we can help</a:t>
            </a:r>
            <a:endParaRPr lang="en-GB" dirty="0"/>
          </a:p>
        </p:txBody>
      </p:sp>
      <p:sp>
        <p:nvSpPr>
          <p:cNvPr id="3" name="Slide Number Placeholder 2"/>
          <p:cNvSpPr>
            <a:spLocks noGrp="1"/>
          </p:cNvSpPr>
          <p:nvPr>
            <p:ph type="sldNum" sz="quarter" idx="11"/>
          </p:nvPr>
        </p:nvSpPr>
        <p:spPr/>
        <p:txBody>
          <a:bodyPr/>
          <a:lstStyle/>
          <a:p>
            <a:fld id="{9C339539-FC25-4D3F-8E85-7177AA1EE7EC}" type="slidenum">
              <a:rPr lang="en-GB" smtClean="0"/>
              <a:pPr/>
              <a:t>25</a:t>
            </a:fld>
            <a:endParaRPr lang="en-GB" dirty="0"/>
          </a:p>
        </p:txBody>
      </p:sp>
      <p:sp>
        <p:nvSpPr>
          <p:cNvPr id="6" name="Content Placeholder 5"/>
          <p:cNvSpPr>
            <a:spLocks noGrp="1"/>
          </p:cNvSpPr>
          <p:nvPr>
            <p:ph idx="1"/>
          </p:nvPr>
        </p:nvSpPr>
        <p:spPr/>
        <p:txBody>
          <a:bodyPr/>
          <a:lstStyle/>
          <a:p>
            <a:r>
              <a:rPr lang="en-GB" dirty="0" smtClean="0"/>
              <a:t>Drafting Health and Safety policies and statements;</a:t>
            </a:r>
          </a:p>
          <a:p>
            <a:r>
              <a:rPr lang="en-GB" dirty="0" smtClean="0"/>
              <a:t>Providing advice and representing clients in Health and Safety investigations;</a:t>
            </a:r>
          </a:p>
          <a:p>
            <a:r>
              <a:rPr lang="en-GB" dirty="0" smtClean="0"/>
              <a:t>Reviewing Health and Safety compliance in work practices;</a:t>
            </a:r>
          </a:p>
          <a:p>
            <a:r>
              <a:rPr lang="en-GB" dirty="0" smtClean="0"/>
              <a:t>Providing advice and assist with workplace Risk Assessments;</a:t>
            </a:r>
          </a:p>
          <a:p>
            <a:r>
              <a:rPr lang="en-GB" dirty="0" smtClean="0"/>
              <a:t>Providing industry specific advice;</a:t>
            </a:r>
          </a:p>
          <a:p>
            <a:r>
              <a:rPr lang="en-GB" dirty="0" smtClean="0"/>
              <a:t>Defending civil claims for damages;</a:t>
            </a:r>
          </a:p>
          <a:p>
            <a:r>
              <a:rPr lang="en-GB" dirty="0" smtClean="0"/>
              <a:t>Advising on insurance cover </a:t>
            </a:r>
            <a:r>
              <a:rPr lang="en-GB" smtClean="0"/>
              <a:t>and disputes.  </a:t>
            </a:r>
            <a:endParaRPr lang="en-GB" dirty="0"/>
          </a:p>
        </p:txBody>
      </p:sp>
    </p:spTree>
    <p:extLst>
      <p:ext uri="{BB962C8B-B14F-4D97-AF65-F5344CB8AC3E}">
        <p14:creationId xmlns:p14="http://schemas.microsoft.com/office/powerpoint/2010/main" val="3382280907"/>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479790" y="1456719"/>
            <a:ext cx="5152481" cy="1261884"/>
            <a:chOff x="2628362" y="2690336"/>
            <a:chExt cx="6869976" cy="1682512"/>
          </a:xfrm>
        </p:grpSpPr>
        <p:sp>
          <p:nvSpPr>
            <p:cNvPr id="8" name="Rectangle 7"/>
            <p:cNvSpPr/>
            <p:nvPr/>
          </p:nvSpPr>
          <p:spPr>
            <a:xfrm>
              <a:off x="4306789" y="2690336"/>
              <a:ext cx="5191549" cy="1682512"/>
            </a:xfrm>
            <a:prstGeom prst="rect">
              <a:avLst/>
            </a:prstGeom>
          </p:spPr>
          <p:txBody>
            <a:bodyPr wrap="square" tIns="0" bIns="0">
              <a:spAutoFit/>
            </a:bodyPr>
            <a:lstStyle/>
            <a:p>
              <a:r>
                <a:rPr lang="it-IT" sz="1600" b="1" dirty="0" smtClean="0">
                  <a:solidFill>
                    <a:schemeClr val="bg1"/>
                  </a:solidFill>
                </a:rPr>
                <a:t>Alan Davies</a:t>
              </a:r>
            </a:p>
            <a:p>
              <a:r>
                <a:rPr lang="it-IT" sz="1600" b="1" dirty="0" smtClean="0">
                  <a:solidFill>
                    <a:schemeClr val="bg1"/>
                  </a:solidFill>
                </a:rPr>
                <a:t>Partner</a:t>
              </a:r>
              <a:endParaRPr lang="it-IT" sz="1600" dirty="0" smtClean="0">
                <a:solidFill>
                  <a:schemeClr val="bg1"/>
                </a:solidFill>
              </a:endParaRPr>
            </a:p>
            <a:p>
              <a:pPr>
                <a:tabLst>
                  <a:tab pos="447675" algn="l"/>
                </a:tabLst>
              </a:pPr>
              <a:r>
                <a:rPr lang="it-IT" sz="1600" dirty="0">
                  <a:solidFill>
                    <a:schemeClr val="accent2"/>
                  </a:solidFill>
                </a:rPr>
                <a:t>DDI:</a:t>
              </a:r>
              <a:r>
                <a:rPr lang="it-IT" sz="1600" dirty="0" smtClean="0">
                  <a:solidFill>
                    <a:schemeClr val="accent4"/>
                  </a:solidFill>
                </a:rPr>
                <a:t>	</a:t>
              </a:r>
              <a:r>
                <a:rPr lang="en-GB" sz="1600" dirty="0">
                  <a:solidFill>
                    <a:srgbClr val="FFFFFF"/>
                  </a:solidFill>
                </a:rPr>
                <a:t>(0)118 957 </a:t>
              </a:r>
              <a:r>
                <a:rPr lang="en-GB" sz="1600" dirty="0" smtClean="0">
                  <a:solidFill>
                    <a:srgbClr val="FFFFFF"/>
                  </a:solidFill>
                </a:rPr>
                <a:t>0300</a:t>
              </a:r>
            </a:p>
            <a:p>
              <a:pPr>
                <a:tabLst>
                  <a:tab pos="447675" algn="l"/>
                </a:tabLst>
              </a:pPr>
              <a:r>
                <a:rPr lang="it-IT" sz="1600" dirty="0" smtClean="0">
                  <a:solidFill>
                    <a:schemeClr val="accent2"/>
                  </a:solidFill>
                </a:rPr>
                <a:t>M:</a:t>
              </a:r>
              <a:r>
                <a:rPr lang="it-IT" sz="1600" dirty="0" smtClean="0">
                  <a:solidFill>
                    <a:srgbClr val="FFFFFF"/>
                  </a:solidFill>
                </a:rPr>
                <a:t>	</a:t>
              </a:r>
              <a:r>
                <a:rPr lang="en-GB" sz="1600" dirty="0">
                  <a:solidFill>
                    <a:srgbClr val="FFFFFF"/>
                  </a:solidFill>
                </a:rPr>
                <a:t>(0)7881 825 </a:t>
              </a:r>
              <a:r>
                <a:rPr lang="en-GB" sz="1600" dirty="0" smtClean="0">
                  <a:solidFill>
                    <a:srgbClr val="FFFFFF"/>
                  </a:solidFill>
                </a:rPr>
                <a:t>803</a:t>
              </a:r>
            </a:p>
            <a:p>
              <a:pPr>
                <a:tabLst>
                  <a:tab pos="447675" algn="l"/>
                </a:tabLst>
              </a:pPr>
              <a:r>
                <a:rPr lang="it-IT" sz="1600" dirty="0" smtClean="0">
                  <a:solidFill>
                    <a:schemeClr val="accent2"/>
                  </a:solidFill>
                </a:rPr>
                <a:t>E:</a:t>
              </a:r>
              <a:r>
                <a:rPr lang="it-IT" sz="1600" dirty="0" smtClean="0">
                  <a:solidFill>
                    <a:schemeClr val="accent4"/>
                  </a:solidFill>
                </a:rPr>
                <a:t>	</a:t>
              </a:r>
              <a:r>
                <a:rPr lang="it-IT" sz="1600" dirty="0" smtClean="0">
                  <a:solidFill>
                    <a:srgbClr val="FFFFFF"/>
                  </a:solidFill>
                </a:rPr>
                <a:t>alandavies@b</a:t>
              </a:r>
              <a:r>
                <a:rPr lang="it-IT" sz="1600" dirty="0" smtClean="0">
                  <a:solidFill>
                    <a:schemeClr val="bg1"/>
                  </a:solidFill>
                </a:rPr>
                <a:t>dbpitmans.com</a:t>
              </a:r>
              <a:endParaRPr lang="en-GB" sz="1600" dirty="0">
                <a:solidFill>
                  <a:schemeClr val="bg1"/>
                </a:solidFill>
              </a:endParaRPr>
            </a:p>
          </p:txBody>
        </p:sp>
        <p:sp>
          <p:nvSpPr>
            <p:cNvPr id="9" name="Rounded Rectangle 8"/>
            <p:cNvSpPr>
              <a:spLocks noChangeAspect="1"/>
            </p:cNvSpPr>
            <p:nvPr/>
          </p:nvSpPr>
          <p:spPr>
            <a:xfrm>
              <a:off x="2628362" y="2690336"/>
              <a:ext cx="1440000" cy="1440000"/>
            </a:xfrm>
            <a:prstGeom prst="roundRect">
              <a:avLst/>
            </a:prstGeom>
            <a:blipFill dpi="0" rotWithShape="1">
              <a:blip r:embed="rId3"/>
              <a:srcRect/>
              <a:stretch>
                <a:fillRect/>
              </a:stretch>
            </a:blip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p>
          </p:txBody>
        </p:sp>
      </p:grpSp>
      <p:sp>
        <p:nvSpPr>
          <p:cNvPr id="2" name="Rectangle 1"/>
          <p:cNvSpPr/>
          <p:nvPr/>
        </p:nvSpPr>
        <p:spPr>
          <a:xfrm>
            <a:off x="2498921" y="838610"/>
            <a:ext cx="5519460" cy="369332"/>
          </a:xfrm>
          <a:prstGeom prst="rect">
            <a:avLst/>
          </a:prstGeom>
        </p:spPr>
        <p:txBody>
          <a:bodyPr wrap="none">
            <a:spAutoFit/>
          </a:bodyPr>
          <a:lstStyle/>
          <a:p>
            <a:r>
              <a:rPr lang="it-IT" b="1" dirty="0" smtClean="0">
                <a:solidFill>
                  <a:srgbClr val="E37222"/>
                </a:solidFill>
              </a:rPr>
              <a:t>For further questions and advice please contact:</a:t>
            </a:r>
            <a:endParaRPr lang="it-IT" b="1" dirty="0">
              <a:solidFill>
                <a:srgbClr val="E37222"/>
              </a:solidFill>
            </a:endParaRPr>
          </a:p>
        </p:txBody>
      </p:sp>
      <p:pic>
        <p:nvPicPr>
          <p:cNvPr id="3" name="Picture 2"/>
          <p:cNvPicPr>
            <a:picLocks noChangeAspect="1"/>
          </p:cNvPicPr>
          <p:nvPr/>
        </p:nvPicPr>
        <p:blipFill>
          <a:blip r:embed="rId4"/>
          <a:stretch>
            <a:fillRect/>
          </a:stretch>
        </p:blipFill>
        <p:spPr>
          <a:xfrm>
            <a:off x="2479790" y="1456719"/>
            <a:ext cx="1152244" cy="1292464"/>
          </a:xfrm>
          <a:prstGeom prst="rect">
            <a:avLst/>
          </a:prstGeom>
        </p:spPr>
      </p:pic>
    </p:spTree>
    <p:extLst>
      <p:ext uri="{BB962C8B-B14F-4D97-AF65-F5344CB8AC3E}">
        <p14:creationId xmlns:p14="http://schemas.microsoft.com/office/powerpoint/2010/main" val="2594352788"/>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The legal framework</a:t>
            </a:r>
            <a:endParaRPr lang="en-GB" dirty="0"/>
          </a:p>
        </p:txBody>
      </p:sp>
      <p:sp>
        <p:nvSpPr>
          <p:cNvPr id="6" name="Content Placeholder 5"/>
          <p:cNvSpPr>
            <a:spLocks noGrp="1"/>
          </p:cNvSpPr>
          <p:nvPr>
            <p:ph idx="1"/>
          </p:nvPr>
        </p:nvSpPr>
        <p:spPr/>
        <p:txBody>
          <a:bodyPr>
            <a:normAutofit/>
          </a:bodyPr>
          <a:lstStyle/>
          <a:p>
            <a:r>
              <a:rPr lang="en-GB" dirty="0" smtClean="0"/>
              <a:t>As an employer, you </a:t>
            </a:r>
            <a:r>
              <a:rPr lang="en-GB" b="1" dirty="0" smtClean="0"/>
              <a:t>must </a:t>
            </a:r>
            <a:r>
              <a:rPr lang="en-GB" dirty="0" smtClean="0"/>
              <a:t>protect people from harm. This includes taking </a:t>
            </a:r>
            <a:r>
              <a:rPr lang="en-GB" b="1" dirty="0" smtClean="0"/>
              <a:t>reasonable steps </a:t>
            </a:r>
            <a:r>
              <a:rPr lang="en-GB" dirty="0" smtClean="0"/>
              <a:t>to protect your workers and others from coronavirus.</a:t>
            </a:r>
          </a:p>
          <a:p>
            <a:r>
              <a:rPr lang="en-GB" dirty="0" smtClean="0"/>
              <a:t>S.2 </a:t>
            </a:r>
            <a:r>
              <a:rPr lang="en-GB" dirty="0"/>
              <a:t>The Health and Safety at Work etc. Act </a:t>
            </a:r>
            <a:r>
              <a:rPr lang="en-GB" dirty="0" smtClean="0"/>
              <a:t>1974 dealing </a:t>
            </a:r>
            <a:r>
              <a:rPr lang="en-GB" dirty="0"/>
              <a:t>with duties to employees</a:t>
            </a:r>
          </a:p>
          <a:p>
            <a:r>
              <a:rPr lang="en-GB" dirty="0"/>
              <a:t>S.3 dealing with other persons </a:t>
            </a:r>
            <a:endParaRPr lang="en-GB" dirty="0" smtClean="0"/>
          </a:p>
          <a:p>
            <a:endParaRPr lang="en-GB" dirty="0"/>
          </a:p>
        </p:txBody>
      </p:sp>
      <p:sp>
        <p:nvSpPr>
          <p:cNvPr id="7" name="Content Placeholder 6"/>
          <p:cNvSpPr>
            <a:spLocks noGrp="1"/>
          </p:cNvSpPr>
          <p:nvPr>
            <p:ph idx="13"/>
          </p:nvPr>
        </p:nvSpPr>
        <p:spPr/>
        <p:txBody>
          <a:bodyPr>
            <a:normAutofit fontScale="85000" lnSpcReduction="10000"/>
          </a:bodyPr>
          <a:lstStyle/>
          <a:p>
            <a:r>
              <a:rPr lang="en-GB" dirty="0" smtClean="0"/>
              <a:t>Under </a:t>
            </a:r>
            <a:r>
              <a:rPr lang="en-GB" dirty="0"/>
              <a:t>the Management of Health and Safety at Work Regulations 1999, employers must undertake Risk Assessments of work activities that may have a risk of injury. The minimum you must do is:</a:t>
            </a:r>
          </a:p>
          <a:p>
            <a:r>
              <a:rPr lang="en-GB" dirty="0"/>
              <a:t>identify what could cause injury or illness in your business (hazards)</a:t>
            </a:r>
          </a:p>
          <a:p>
            <a:r>
              <a:rPr lang="en-GB" dirty="0"/>
              <a:t>decide how likely it is that someone could be harmed and how seriously (the risk)</a:t>
            </a:r>
          </a:p>
          <a:p>
            <a:r>
              <a:rPr lang="en-GB" dirty="0"/>
              <a:t>take action to eliminate the hazard, or if this isn’t possible, control the </a:t>
            </a:r>
            <a:r>
              <a:rPr lang="en-GB" dirty="0" smtClean="0"/>
              <a:t>risk</a:t>
            </a:r>
            <a:endParaRPr lang="en-GB" dirty="0"/>
          </a:p>
        </p:txBody>
      </p:sp>
      <p:sp>
        <p:nvSpPr>
          <p:cNvPr id="2" name="Slide Number Placeholder 1"/>
          <p:cNvSpPr>
            <a:spLocks noGrp="1"/>
          </p:cNvSpPr>
          <p:nvPr>
            <p:ph type="sldNum" sz="quarter" idx="15"/>
          </p:nvPr>
        </p:nvSpPr>
        <p:spPr/>
        <p:txBody>
          <a:bodyPr/>
          <a:lstStyle/>
          <a:p>
            <a:fld id="{9C339539-FC25-4D3F-8E85-7177AA1EE7EC}" type="slidenum">
              <a:rPr lang="en-GB" smtClean="0"/>
              <a:pPr/>
              <a:t>3</a:t>
            </a:fld>
            <a:endParaRPr lang="en-GB" dirty="0"/>
          </a:p>
        </p:txBody>
      </p:sp>
      <p:sp>
        <p:nvSpPr>
          <p:cNvPr id="8" name="Content Placeholder 6"/>
          <p:cNvSpPr txBox="1">
            <a:spLocks/>
          </p:cNvSpPr>
          <p:nvPr/>
        </p:nvSpPr>
        <p:spPr>
          <a:xfrm>
            <a:off x="4482000" y="3282042"/>
            <a:ext cx="3698614" cy="1676357"/>
          </a:xfrm>
          <a:prstGeom prst="rect">
            <a:avLst/>
          </a:prstGeom>
        </p:spPr>
        <p:txBody>
          <a:bodyPr vert="horz" lIns="91440" tIns="45720" rIns="91440" bIns="45720" rtlCol="0">
            <a:normAutofit/>
          </a:bodyPr>
          <a:lstStyle>
            <a:lvl1pPr marL="358775" indent="-358775" algn="l" rtl="0" eaLnBrk="1" fontAlgn="base" hangingPunct="1">
              <a:lnSpc>
                <a:spcPct val="100000"/>
              </a:lnSpc>
              <a:spcBef>
                <a:spcPts val="600"/>
              </a:spcBef>
              <a:spcAft>
                <a:spcPts val="100"/>
              </a:spcAft>
              <a:buSzPct val="100000"/>
              <a:buFontTx/>
              <a:buBlip>
                <a:blip r:embed="rId2"/>
              </a:buBlip>
              <a:defRPr sz="2000">
                <a:solidFill>
                  <a:schemeClr val="tx2"/>
                </a:solidFill>
                <a:latin typeface="+mn-lt"/>
                <a:ea typeface="+mn-ea"/>
                <a:cs typeface="+mn-cs"/>
              </a:defRPr>
            </a:lvl1pPr>
            <a:lvl2pPr marL="631825" indent="-284163" algn="l" rtl="0" eaLnBrk="1" fontAlgn="base" hangingPunct="1">
              <a:lnSpc>
                <a:spcPct val="100000"/>
              </a:lnSpc>
              <a:spcBef>
                <a:spcPts val="0"/>
              </a:spcBef>
              <a:spcAft>
                <a:spcPts val="100"/>
              </a:spcAft>
              <a:buSzPct val="100000"/>
              <a:buFontTx/>
              <a:buBlip>
                <a:blip r:embed="rId2"/>
              </a:buBlip>
              <a:tabLst/>
              <a:defRPr sz="1800">
                <a:solidFill>
                  <a:schemeClr val="tx2"/>
                </a:solidFill>
                <a:latin typeface="+mn-lt"/>
                <a:ea typeface="Arial" charset="0"/>
                <a:cs typeface="+mn-cs"/>
              </a:defRPr>
            </a:lvl2pPr>
            <a:lvl3pPr marL="892175" indent="-260350" algn="l" rtl="0" eaLnBrk="1" fontAlgn="base" hangingPunct="1">
              <a:lnSpc>
                <a:spcPct val="100000"/>
              </a:lnSpc>
              <a:spcBef>
                <a:spcPts val="0"/>
              </a:spcBef>
              <a:spcAft>
                <a:spcPts val="100"/>
              </a:spcAft>
              <a:buSzPct val="100000"/>
              <a:buFontTx/>
              <a:buBlip>
                <a:blip r:embed="rId2"/>
              </a:buBlip>
              <a:defRPr sz="1800">
                <a:solidFill>
                  <a:schemeClr val="tx2"/>
                </a:solidFill>
                <a:latin typeface="+mn-lt"/>
                <a:ea typeface="Arial" charset="0"/>
                <a:cs typeface="+mn-cs"/>
              </a:defRPr>
            </a:lvl3pPr>
            <a:lvl4pPr marL="1077913" marR="0" indent="-185738" algn="l" defTabSz="557213" rtl="0" eaLnBrk="1" fontAlgn="base" latinLnBrk="0" hangingPunct="1">
              <a:lnSpc>
                <a:spcPct val="100000"/>
              </a:lnSpc>
              <a:spcBef>
                <a:spcPts val="0"/>
              </a:spcBef>
              <a:spcAft>
                <a:spcPts val="100"/>
              </a:spcAft>
              <a:buClrTx/>
              <a:buSzPct val="100000"/>
              <a:buFontTx/>
              <a:buBlip>
                <a:blip r:embed="rId2"/>
              </a:buBlip>
              <a:tabLst/>
              <a:defRPr sz="1800">
                <a:solidFill>
                  <a:schemeClr val="tx2"/>
                </a:solidFill>
                <a:latin typeface="+mn-lt"/>
                <a:ea typeface="Arial" charset="0"/>
                <a:cs typeface="+mn-cs"/>
              </a:defRPr>
            </a:lvl4pPr>
            <a:lvl5pPr marL="1253729" indent="-139304" algn="l" rtl="0" eaLnBrk="1" fontAlgn="base" hangingPunct="1">
              <a:spcBef>
                <a:spcPct val="20000"/>
              </a:spcBef>
              <a:spcAft>
                <a:spcPct val="0"/>
              </a:spcAft>
              <a:buFont typeface="Wingdings 2" panose="05020102010507070707" pitchFamily="18" charset="2"/>
              <a:buBlip>
                <a:blip r:embed="rId3"/>
              </a:buBlip>
              <a:defRPr sz="1219">
                <a:solidFill>
                  <a:srgbClr val="051E58"/>
                </a:solidFill>
                <a:latin typeface="+mn-lt"/>
                <a:ea typeface="Arial" charset="0"/>
                <a:cs typeface="+mn-cs"/>
              </a:defRPr>
            </a:lvl5pPr>
            <a:lvl6pPr marL="1532335" indent="-139304" algn="l" rtl="0" eaLnBrk="1" fontAlgn="base" hangingPunct="1">
              <a:spcBef>
                <a:spcPct val="20000"/>
              </a:spcBef>
              <a:spcAft>
                <a:spcPct val="0"/>
              </a:spcAft>
              <a:buFont typeface="Wingdings 2" charset="0"/>
              <a:buBlip>
                <a:blip r:embed="rId3"/>
              </a:buBlip>
              <a:defRPr sz="1219">
                <a:solidFill>
                  <a:srgbClr val="051E58"/>
                </a:solidFill>
                <a:latin typeface="+mn-lt"/>
                <a:ea typeface="Arial" charset="0"/>
                <a:cs typeface="+mn-cs"/>
              </a:defRPr>
            </a:lvl6pPr>
            <a:lvl7pPr marL="1810941" indent="-139304" algn="l" rtl="0" eaLnBrk="1" fontAlgn="base" hangingPunct="1">
              <a:spcBef>
                <a:spcPct val="20000"/>
              </a:spcBef>
              <a:spcAft>
                <a:spcPct val="0"/>
              </a:spcAft>
              <a:buFont typeface="Wingdings 2" charset="0"/>
              <a:buBlip>
                <a:blip r:embed="rId3"/>
              </a:buBlip>
              <a:defRPr sz="1219">
                <a:solidFill>
                  <a:srgbClr val="051E58"/>
                </a:solidFill>
                <a:latin typeface="+mn-lt"/>
                <a:ea typeface="Arial" charset="0"/>
                <a:cs typeface="+mn-cs"/>
              </a:defRPr>
            </a:lvl7pPr>
            <a:lvl8pPr marL="2089547" indent="-139304" algn="l" rtl="0" eaLnBrk="1" fontAlgn="base" hangingPunct="1">
              <a:spcBef>
                <a:spcPct val="20000"/>
              </a:spcBef>
              <a:spcAft>
                <a:spcPct val="0"/>
              </a:spcAft>
              <a:buFont typeface="Wingdings 2" charset="0"/>
              <a:buBlip>
                <a:blip r:embed="rId3"/>
              </a:buBlip>
              <a:defRPr sz="1219">
                <a:solidFill>
                  <a:srgbClr val="051E58"/>
                </a:solidFill>
                <a:latin typeface="+mn-lt"/>
                <a:ea typeface="Arial" charset="0"/>
                <a:cs typeface="+mn-cs"/>
              </a:defRPr>
            </a:lvl8pPr>
            <a:lvl9pPr marL="2368154" indent="-139304" algn="l" rtl="0" eaLnBrk="1" fontAlgn="base" hangingPunct="1">
              <a:spcBef>
                <a:spcPct val="20000"/>
              </a:spcBef>
              <a:spcAft>
                <a:spcPct val="0"/>
              </a:spcAft>
              <a:buFont typeface="Wingdings 2" charset="0"/>
              <a:buBlip>
                <a:blip r:embed="rId3"/>
              </a:buBlip>
              <a:defRPr sz="1219">
                <a:solidFill>
                  <a:srgbClr val="051E58"/>
                </a:solidFill>
                <a:latin typeface="+mn-lt"/>
                <a:ea typeface="Arial" charset="0"/>
                <a:cs typeface="+mn-cs"/>
              </a:defRPr>
            </a:lvl9pPr>
          </a:lstStyle>
          <a:p>
            <a:pPr defTabSz="914400"/>
            <a:endParaRPr lang="en-GB" kern="0" dirty="0" smtClean="0"/>
          </a:p>
        </p:txBody>
      </p:sp>
    </p:spTree>
    <p:extLst>
      <p:ext uri="{BB962C8B-B14F-4D97-AF65-F5344CB8AC3E}">
        <p14:creationId xmlns:p14="http://schemas.microsoft.com/office/powerpoint/2010/main" val="1876922770"/>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22795"/>
          <a:stretch/>
        </p:blipFill>
        <p:spPr>
          <a:xfrm>
            <a:off x="5119396" y="2490708"/>
            <a:ext cx="4024604" cy="2305129"/>
          </a:xfrm>
        </p:spPr>
      </p:pic>
      <p:sp>
        <p:nvSpPr>
          <p:cNvPr id="5" name="Title 4"/>
          <p:cNvSpPr>
            <a:spLocks noGrp="1"/>
          </p:cNvSpPr>
          <p:nvPr>
            <p:ph type="title"/>
          </p:nvPr>
        </p:nvSpPr>
        <p:spPr/>
        <p:txBody>
          <a:bodyPr/>
          <a:lstStyle/>
          <a:p>
            <a:r>
              <a:rPr lang="en-GB" dirty="0" smtClean="0"/>
              <a:t>The implications of Covid-19: Risk Assessments</a:t>
            </a:r>
            <a:endParaRPr lang="en-GB" dirty="0"/>
          </a:p>
        </p:txBody>
      </p:sp>
      <p:sp>
        <p:nvSpPr>
          <p:cNvPr id="2" name="Slide Number Placeholder 1"/>
          <p:cNvSpPr>
            <a:spLocks noGrp="1"/>
          </p:cNvSpPr>
          <p:nvPr>
            <p:ph type="sldNum" sz="quarter" idx="11"/>
          </p:nvPr>
        </p:nvSpPr>
        <p:spPr/>
        <p:txBody>
          <a:bodyPr/>
          <a:lstStyle/>
          <a:p>
            <a:fld id="{9C339539-FC25-4D3F-8E85-7177AA1EE7EC}" type="slidenum">
              <a:rPr lang="en-GB" smtClean="0"/>
              <a:pPr/>
              <a:t>4</a:t>
            </a:fld>
            <a:endParaRPr lang="en-GB" dirty="0"/>
          </a:p>
        </p:txBody>
      </p:sp>
      <p:sp>
        <p:nvSpPr>
          <p:cNvPr id="6" name="Content Placeholder 5"/>
          <p:cNvSpPr>
            <a:spLocks noGrp="1"/>
          </p:cNvSpPr>
          <p:nvPr>
            <p:ph idx="1"/>
          </p:nvPr>
        </p:nvSpPr>
        <p:spPr/>
        <p:txBody>
          <a:bodyPr>
            <a:normAutofit fontScale="92500" lnSpcReduction="10000"/>
          </a:bodyPr>
          <a:lstStyle/>
          <a:p>
            <a:r>
              <a:rPr lang="en-GB" dirty="0" smtClean="0"/>
              <a:t>In order to take reasonable steps, conducting a Risk Assessment is imperative.</a:t>
            </a:r>
          </a:p>
          <a:p>
            <a:r>
              <a:rPr lang="en-GB" dirty="0" smtClean="0"/>
              <a:t>You do not need to </a:t>
            </a:r>
            <a:r>
              <a:rPr lang="en-GB" dirty="0"/>
              <a:t>eliminate all risks but you </a:t>
            </a:r>
            <a:r>
              <a:rPr lang="en-GB" dirty="0" smtClean="0"/>
              <a:t>must do </a:t>
            </a:r>
            <a:r>
              <a:rPr lang="en-GB" dirty="0"/>
              <a:t>everything </a:t>
            </a:r>
            <a:r>
              <a:rPr lang="en-GB" b="1" dirty="0"/>
              <a:t>‘reasonably practicable</a:t>
            </a:r>
            <a:r>
              <a:rPr lang="en-GB" b="1" dirty="0" smtClean="0"/>
              <a:t>’ </a:t>
            </a:r>
            <a:r>
              <a:rPr lang="en-GB" dirty="0" smtClean="0"/>
              <a:t>to </a:t>
            </a:r>
            <a:r>
              <a:rPr lang="en-GB" dirty="0"/>
              <a:t>protect </a:t>
            </a:r>
            <a:r>
              <a:rPr lang="en-GB" dirty="0" smtClean="0"/>
              <a:t>your employees from </a:t>
            </a:r>
            <a:r>
              <a:rPr lang="en-GB" dirty="0"/>
              <a:t>harm. This means balancing the level of risk against the measures needed to control the real risk in terms </a:t>
            </a:r>
            <a:r>
              <a:rPr lang="en-GB" dirty="0" smtClean="0"/>
              <a:t>of expense, time and resources.</a:t>
            </a:r>
          </a:p>
          <a:p>
            <a:r>
              <a:rPr lang="en-GB" dirty="0"/>
              <a:t>Employers are required to consult </a:t>
            </a:r>
            <a:r>
              <a:rPr lang="en-GB" dirty="0" smtClean="0"/>
              <a:t/>
            </a:r>
            <a:br>
              <a:rPr lang="en-GB" dirty="0" smtClean="0"/>
            </a:br>
            <a:r>
              <a:rPr lang="en-GB" dirty="0" smtClean="0"/>
              <a:t>with </a:t>
            </a:r>
            <a:r>
              <a:rPr lang="en-GB" dirty="0"/>
              <a:t>their </a:t>
            </a:r>
            <a:r>
              <a:rPr lang="en-GB" dirty="0" smtClean="0"/>
              <a:t>workforce</a:t>
            </a:r>
          </a:p>
          <a:p>
            <a:r>
              <a:rPr lang="en-GB" smtClean="0"/>
              <a:t>Results should </a:t>
            </a:r>
            <a:r>
              <a:rPr lang="en-GB" dirty="0" smtClean="0"/>
              <a:t>be published on the</a:t>
            </a:r>
            <a:br>
              <a:rPr lang="en-GB" dirty="0" smtClean="0"/>
            </a:br>
            <a:r>
              <a:rPr lang="en-GB" dirty="0" smtClean="0"/>
              <a:t>website if there are more than 50</a:t>
            </a:r>
            <a:br>
              <a:rPr lang="en-GB" dirty="0" smtClean="0"/>
            </a:br>
            <a:r>
              <a:rPr lang="en-GB" dirty="0" smtClean="0"/>
              <a:t>employees</a:t>
            </a:r>
            <a:endParaRPr lang="en-GB" dirty="0"/>
          </a:p>
          <a:p>
            <a:endParaRPr lang="en-GB" dirty="0"/>
          </a:p>
        </p:txBody>
      </p:sp>
    </p:spTree>
    <p:extLst>
      <p:ext uri="{BB962C8B-B14F-4D97-AF65-F5344CB8AC3E}">
        <p14:creationId xmlns:p14="http://schemas.microsoft.com/office/powerpoint/2010/main" val="3102918176"/>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Identifying Potential Hazards</a:t>
            </a:r>
            <a:endParaRPr lang="en-GB" dirty="0"/>
          </a:p>
        </p:txBody>
      </p:sp>
      <p:sp>
        <p:nvSpPr>
          <p:cNvPr id="5" name="Slide Number Placeholder 4"/>
          <p:cNvSpPr>
            <a:spLocks noGrp="1"/>
          </p:cNvSpPr>
          <p:nvPr>
            <p:ph type="sldNum" sz="quarter" idx="11"/>
          </p:nvPr>
        </p:nvSpPr>
        <p:spPr/>
        <p:txBody>
          <a:bodyPr/>
          <a:lstStyle/>
          <a:p>
            <a:fld id="{9C339539-FC25-4D3F-8E85-7177AA1EE7EC}" type="slidenum">
              <a:rPr lang="en-GB" smtClean="0"/>
              <a:pPr/>
              <a:t>5</a:t>
            </a:fld>
            <a:endParaRPr lang="en-GB" dirty="0"/>
          </a:p>
        </p:txBody>
      </p:sp>
      <p:sp>
        <p:nvSpPr>
          <p:cNvPr id="7" name="Content Placeholder 6"/>
          <p:cNvSpPr>
            <a:spLocks noGrp="1"/>
          </p:cNvSpPr>
          <p:nvPr>
            <p:ph idx="1"/>
          </p:nvPr>
        </p:nvSpPr>
        <p:spPr/>
        <p:txBody>
          <a:bodyPr/>
          <a:lstStyle/>
          <a:p>
            <a:r>
              <a:rPr lang="en-GB" dirty="0" smtClean="0"/>
              <a:t>The clear potential hazard during Covid-19 is the exposure to, and spread of, the virus as a result of work activities.</a:t>
            </a:r>
          </a:p>
          <a:p>
            <a:r>
              <a:rPr lang="en-GB" dirty="0" smtClean="0"/>
              <a:t>Once potential hazards have been identified, control measures should be specific to the results of the risk assessment.</a:t>
            </a:r>
            <a:endParaRPr lang="en-GB"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7471" y="2542203"/>
            <a:ext cx="1632217" cy="2308797"/>
          </a:xfrm>
          <a:prstGeom prst="rect">
            <a:avLst/>
          </a:prstGeom>
        </p:spPr>
      </p:pic>
    </p:spTree>
    <p:extLst>
      <p:ext uri="{BB962C8B-B14F-4D97-AF65-F5344CB8AC3E}">
        <p14:creationId xmlns:p14="http://schemas.microsoft.com/office/powerpoint/2010/main" val="179498898"/>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5877" y="2449243"/>
            <a:ext cx="1666123" cy="2356757"/>
          </a:xfrm>
          <a:prstGeom prst="rect">
            <a:avLst/>
          </a:prstGeom>
        </p:spPr>
      </p:pic>
      <p:sp>
        <p:nvSpPr>
          <p:cNvPr id="11" name="Title 10"/>
          <p:cNvSpPr>
            <a:spLocks noGrp="1"/>
          </p:cNvSpPr>
          <p:nvPr>
            <p:ph type="title"/>
          </p:nvPr>
        </p:nvSpPr>
        <p:spPr/>
        <p:txBody>
          <a:bodyPr/>
          <a:lstStyle/>
          <a:p>
            <a:r>
              <a:rPr lang="en-GB" dirty="0" smtClean="0"/>
              <a:t>Control Measures</a:t>
            </a:r>
            <a:endParaRPr lang="en-GB" dirty="0"/>
          </a:p>
        </p:txBody>
      </p:sp>
      <p:sp>
        <p:nvSpPr>
          <p:cNvPr id="5" name="Slide Number Placeholder 4"/>
          <p:cNvSpPr>
            <a:spLocks noGrp="1"/>
          </p:cNvSpPr>
          <p:nvPr>
            <p:ph type="sldNum" sz="quarter" idx="11"/>
          </p:nvPr>
        </p:nvSpPr>
        <p:spPr/>
        <p:txBody>
          <a:bodyPr/>
          <a:lstStyle/>
          <a:p>
            <a:fld id="{9C339539-FC25-4D3F-8E85-7177AA1EE7EC}" type="slidenum">
              <a:rPr lang="en-GB" smtClean="0"/>
              <a:pPr/>
              <a:t>6</a:t>
            </a:fld>
            <a:endParaRPr lang="en-GB" dirty="0"/>
          </a:p>
        </p:txBody>
      </p:sp>
      <p:sp>
        <p:nvSpPr>
          <p:cNvPr id="13" name="Content Placeholder 12"/>
          <p:cNvSpPr>
            <a:spLocks noGrp="1"/>
          </p:cNvSpPr>
          <p:nvPr>
            <p:ph idx="1"/>
          </p:nvPr>
        </p:nvSpPr>
        <p:spPr/>
        <p:txBody>
          <a:bodyPr>
            <a:normAutofit fontScale="32500" lnSpcReduction="20000"/>
          </a:bodyPr>
          <a:lstStyle/>
          <a:p>
            <a:r>
              <a:rPr lang="en-GB" sz="4800" dirty="0" smtClean="0"/>
              <a:t>Examples of control measures include:</a:t>
            </a:r>
          </a:p>
          <a:p>
            <a:pPr>
              <a:buFont typeface="Wingdings" panose="05000000000000000000" pitchFamily="2" charset="2"/>
              <a:buChar char="Ø"/>
            </a:pPr>
            <a:r>
              <a:rPr lang="en-GB" sz="4800" dirty="0" smtClean="0"/>
              <a:t>Ensuring handwashing in accordance with guidance, cleaning and disinfecting of equipment and surfaces</a:t>
            </a:r>
            <a:endParaRPr lang="en-GB" sz="4800" dirty="0"/>
          </a:p>
          <a:p>
            <a:pPr>
              <a:buFont typeface="Wingdings" panose="05000000000000000000" pitchFamily="2" charset="2"/>
              <a:buChar char="Ø"/>
            </a:pPr>
            <a:r>
              <a:rPr lang="en-GB" sz="4800" dirty="0" smtClean="0"/>
              <a:t>Increased hygiene practices; making hand sanitisers and tissues readily available</a:t>
            </a:r>
          </a:p>
          <a:p>
            <a:pPr>
              <a:buFont typeface="Wingdings" panose="05000000000000000000" pitchFamily="2" charset="2"/>
              <a:buChar char="Ø"/>
            </a:pPr>
            <a:r>
              <a:rPr lang="en-GB" sz="4800" dirty="0" smtClean="0"/>
              <a:t>Clear and concise signage at all entrance/exit points detailing the health and safety procedures</a:t>
            </a:r>
          </a:p>
          <a:p>
            <a:pPr>
              <a:buFont typeface="Wingdings" panose="05000000000000000000" pitchFamily="2" charset="2"/>
              <a:buChar char="Ø"/>
            </a:pPr>
            <a:r>
              <a:rPr lang="en-GB" sz="4800" dirty="0" smtClean="0"/>
              <a:t>Maintaining social distancing – 2m</a:t>
            </a:r>
          </a:p>
          <a:p>
            <a:pPr>
              <a:buFont typeface="Wingdings" panose="05000000000000000000" pitchFamily="2" charset="2"/>
              <a:buChar char="Ø"/>
            </a:pPr>
            <a:r>
              <a:rPr lang="en-GB" sz="4800" dirty="0" smtClean="0"/>
              <a:t>Staggering shifts/reduced workers on site</a:t>
            </a:r>
          </a:p>
          <a:p>
            <a:pPr>
              <a:buFont typeface="Wingdings" panose="05000000000000000000" pitchFamily="2" charset="2"/>
              <a:buChar char="Ø"/>
            </a:pPr>
            <a:r>
              <a:rPr lang="en-GB" sz="4800" dirty="0" smtClean="0"/>
              <a:t>Working from home</a:t>
            </a:r>
          </a:p>
          <a:p>
            <a:pPr>
              <a:buFont typeface="Wingdings" panose="05000000000000000000" pitchFamily="2" charset="2"/>
              <a:buChar char="Ø"/>
            </a:pPr>
            <a:r>
              <a:rPr lang="en-GB" sz="4800" dirty="0" smtClean="0"/>
              <a:t>Providing information to employees in relation to Coronavirus</a:t>
            </a:r>
          </a:p>
          <a:p>
            <a:pPr>
              <a:buFont typeface="Wingdings" panose="05000000000000000000" pitchFamily="2" charset="2"/>
              <a:buChar char="Ø"/>
            </a:pPr>
            <a:r>
              <a:rPr lang="en-GB" sz="4800" dirty="0" smtClean="0"/>
              <a:t>Introduce a reporting procedure for symptoms, sending any </a:t>
            </a:r>
            <a:br>
              <a:rPr lang="en-GB" sz="4800" dirty="0" smtClean="0"/>
            </a:br>
            <a:r>
              <a:rPr lang="en-GB" sz="4800" dirty="0" smtClean="0"/>
              <a:t>employees home immediately if they develop symptoms</a:t>
            </a:r>
          </a:p>
          <a:p>
            <a:pPr>
              <a:buFont typeface="Wingdings" panose="05000000000000000000" pitchFamily="2" charset="2"/>
              <a:buChar char="Ø"/>
            </a:pPr>
            <a:r>
              <a:rPr lang="en-GB" sz="4800" dirty="0" smtClean="0"/>
              <a:t>Ensuring availability of appropriate PPE (usually as a last resort)</a:t>
            </a:r>
          </a:p>
          <a:p>
            <a:pPr>
              <a:buFont typeface="Wingdings" panose="05000000000000000000" pitchFamily="2" charset="2"/>
              <a:buChar char="Ø"/>
            </a:pPr>
            <a:endParaRPr lang="en-GB" dirty="0" smtClean="0"/>
          </a:p>
        </p:txBody>
      </p:sp>
    </p:spTree>
    <p:extLst>
      <p:ext uri="{BB962C8B-B14F-4D97-AF65-F5344CB8AC3E}">
        <p14:creationId xmlns:p14="http://schemas.microsoft.com/office/powerpoint/2010/main" val="3536896769"/>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Potential generic Covid-19 workplace Risk Assessment </a:t>
            </a:r>
            <a:endParaRPr lang="en-GB" dirty="0"/>
          </a:p>
        </p:txBody>
      </p:sp>
      <p:sp>
        <p:nvSpPr>
          <p:cNvPr id="3" name="Slide Number Placeholder 2"/>
          <p:cNvSpPr>
            <a:spLocks noGrp="1"/>
          </p:cNvSpPr>
          <p:nvPr>
            <p:ph type="sldNum" sz="quarter" idx="11"/>
          </p:nvPr>
        </p:nvSpPr>
        <p:spPr/>
        <p:txBody>
          <a:bodyPr/>
          <a:lstStyle/>
          <a:p>
            <a:fld id="{9C339539-FC25-4D3F-8E85-7177AA1EE7EC}" type="slidenum">
              <a:rPr lang="en-GB" smtClean="0"/>
              <a:pPr/>
              <a:t>7</a:t>
            </a:fld>
            <a:endParaRPr lang="en-GB"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462522337"/>
              </p:ext>
            </p:extLst>
          </p:nvPr>
        </p:nvGraphicFramePr>
        <p:xfrm>
          <a:off x="252000" y="1107120"/>
          <a:ext cx="8640000" cy="3878880"/>
        </p:xfrm>
        <a:graphic>
          <a:graphicData uri="http://schemas.openxmlformats.org/drawingml/2006/table">
            <a:tbl>
              <a:tblPr firstRow="1" firstCol="1" bandRow="1">
                <a:tableStyleId>{8799B23B-EC83-4686-B30A-512413B5E67A}</a:tableStyleId>
              </a:tblPr>
              <a:tblGrid>
                <a:gridCol w="1709930">
                  <a:extLst>
                    <a:ext uri="{9D8B030D-6E8A-4147-A177-3AD203B41FA5}">
                      <a16:colId xmlns:a16="http://schemas.microsoft.com/office/drawing/2014/main" val="20000"/>
                    </a:ext>
                  </a:extLst>
                </a:gridCol>
                <a:gridCol w="1034749">
                  <a:extLst>
                    <a:ext uri="{9D8B030D-6E8A-4147-A177-3AD203B41FA5}">
                      <a16:colId xmlns:a16="http://schemas.microsoft.com/office/drawing/2014/main" val="20001"/>
                    </a:ext>
                  </a:extLst>
                </a:gridCol>
                <a:gridCol w="2596334">
                  <a:extLst>
                    <a:ext uri="{9D8B030D-6E8A-4147-A177-3AD203B41FA5}">
                      <a16:colId xmlns:a16="http://schemas.microsoft.com/office/drawing/2014/main" val="20002"/>
                    </a:ext>
                  </a:extLst>
                </a:gridCol>
                <a:gridCol w="778961">
                  <a:extLst>
                    <a:ext uri="{9D8B030D-6E8A-4147-A177-3AD203B41FA5}">
                      <a16:colId xmlns:a16="http://schemas.microsoft.com/office/drawing/2014/main" val="20003"/>
                    </a:ext>
                  </a:extLst>
                </a:gridCol>
                <a:gridCol w="2520026">
                  <a:extLst>
                    <a:ext uri="{9D8B030D-6E8A-4147-A177-3AD203B41FA5}">
                      <a16:colId xmlns:a16="http://schemas.microsoft.com/office/drawing/2014/main" val="20004"/>
                    </a:ext>
                  </a:extLst>
                </a:gridCol>
              </a:tblGrid>
              <a:tr h="742114">
                <a:tc>
                  <a:txBody>
                    <a:bodyPr/>
                    <a:lstStyle/>
                    <a:p>
                      <a:pPr>
                        <a:lnSpc>
                          <a:spcPts val="1200"/>
                        </a:lnSpc>
                        <a:spcAft>
                          <a:spcPts val="0"/>
                        </a:spcAft>
                      </a:pPr>
                      <a:r>
                        <a:rPr lang="en-US" sz="1100" dirty="0">
                          <a:effectLst/>
                        </a:rPr>
                        <a:t>Potential Hazards</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208" marR="62208" marT="0" marB="0"/>
                </a:tc>
                <a:tc>
                  <a:txBody>
                    <a:bodyPr/>
                    <a:lstStyle/>
                    <a:p>
                      <a:pPr>
                        <a:lnSpc>
                          <a:spcPts val="1200"/>
                        </a:lnSpc>
                        <a:spcAft>
                          <a:spcPts val="0"/>
                        </a:spcAft>
                      </a:pPr>
                      <a:r>
                        <a:rPr lang="en-US" sz="1100" dirty="0">
                          <a:effectLst/>
                        </a:rPr>
                        <a:t>Potential Impact: Who might be harmed and how?</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208" marR="62208" marT="0" marB="0"/>
                </a:tc>
                <a:tc>
                  <a:txBody>
                    <a:bodyPr/>
                    <a:lstStyle/>
                    <a:p>
                      <a:pPr>
                        <a:lnSpc>
                          <a:spcPts val="1200"/>
                        </a:lnSpc>
                        <a:spcAft>
                          <a:spcPts val="0"/>
                        </a:spcAft>
                      </a:pPr>
                      <a:r>
                        <a:rPr lang="en-US" sz="1100" dirty="0">
                          <a:effectLst/>
                        </a:rPr>
                        <a:t>Current Control Measures</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208" marR="62208" marT="0" marB="0"/>
                </a:tc>
                <a:tc>
                  <a:txBody>
                    <a:bodyPr/>
                    <a:lstStyle/>
                    <a:p>
                      <a:pPr>
                        <a:lnSpc>
                          <a:spcPts val="1200"/>
                        </a:lnSpc>
                        <a:spcAft>
                          <a:spcPts val="0"/>
                        </a:spcAft>
                      </a:pPr>
                      <a:r>
                        <a:rPr lang="en-US" sz="1100">
                          <a:effectLst/>
                        </a:rPr>
                        <a:t>Risk Level</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2208" marR="62208" marT="0" marB="0"/>
                </a:tc>
                <a:tc>
                  <a:txBody>
                    <a:bodyPr/>
                    <a:lstStyle/>
                    <a:p>
                      <a:pPr>
                        <a:lnSpc>
                          <a:spcPts val="1200"/>
                        </a:lnSpc>
                        <a:spcAft>
                          <a:spcPts val="0"/>
                        </a:spcAft>
                      </a:pPr>
                      <a:r>
                        <a:rPr lang="en-US" sz="1100">
                          <a:effectLst/>
                        </a:rPr>
                        <a:t>Action to be taken</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2208" marR="62208" marT="0" marB="0"/>
                </a:tc>
                <a:extLst>
                  <a:ext uri="{0D108BD9-81ED-4DB2-BD59-A6C34878D82A}">
                    <a16:rowId xmlns:a16="http://schemas.microsoft.com/office/drawing/2014/main" val="10000"/>
                  </a:ext>
                </a:extLst>
              </a:tr>
              <a:tr h="3116880">
                <a:tc>
                  <a:txBody>
                    <a:bodyPr/>
                    <a:lstStyle/>
                    <a:p>
                      <a:pPr>
                        <a:lnSpc>
                          <a:spcPts val="1200"/>
                        </a:lnSpc>
                        <a:spcAft>
                          <a:spcPts val="0"/>
                        </a:spcAft>
                      </a:pPr>
                      <a:r>
                        <a:rPr lang="en-US" sz="1100" dirty="0">
                          <a:effectLst/>
                        </a:rPr>
                        <a:t>Contamination through shared facilities</a:t>
                      </a:r>
                      <a:endParaRPr lang="en-GB" sz="1100" dirty="0">
                        <a:effectLst/>
                      </a:endParaRPr>
                    </a:p>
                    <a:p>
                      <a:pPr>
                        <a:lnSpc>
                          <a:spcPts val="1200"/>
                        </a:lnSpc>
                        <a:spcAft>
                          <a:spcPts val="0"/>
                        </a:spcAft>
                      </a:pPr>
                      <a:r>
                        <a:rPr lang="en-US" sz="1100" dirty="0">
                          <a:effectLst/>
                        </a:rPr>
                        <a:t> </a:t>
                      </a:r>
                      <a:endParaRPr lang="en-GB" sz="1100" dirty="0">
                        <a:effectLst/>
                      </a:endParaRPr>
                    </a:p>
                    <a:p>
                      <a:pPr>
                        <a:lnSpc>
                          <a:spcPts val="1200"/>
                        </a:lnSpc>
                        <a:spcAft>
                          <a:spcPts val="0"/>
                        </a:spcAft>
                      </a:pPr>
                      <a:r>
                        <a:rPr lang="en-US" sz="1100" dirty="0">
                          <a:effectLst/>
                        </a:rPr>
                        <a:t> </a:t>
                      </a:r>
                      <a:endParaRPr lang="en-GB" sz="1100" dirty="0">
                        <a:effectLst/>
                      </a:endParaRPr>
                    </a:p>
                    <a:p>
                      <a:pPr>
                        <a:lnSpc>
                          <a:spcPts val="1200"/>
                        </a:lnSpc>
                        <a:spcAft>
                          <a:spcPts val="0"/>
                        </a:spcAft>
                      </a:pPr>
                      <a:r>
                        <a:rPr lang="en-US" sz="1100" dirty="0">
                          <a:effectLst/>
                        </a:rPr>
                        <a:t> </a:t>
                      </a:r>
                      <a:endParaRPr lang="en-GB" sz="1100" dirty="0">
                        <a:effectLst/>
                      </a:endParaRPr>
                    </a:p>
                    <a:p>
                      <a:pPr>
                        <a:lnSpc>
                          <a:spcPts val="1200"/>
                        </a:lnSpc>
                        <a:spcAft>
                          <a:spcPts val="0"/>
                        </a:spcAft>
                      </a:pPr>
                      <a:r>
                        <a:rPr lang="en-US" sz="1100" dirty="0">
                          <a:effectLst/>
                        </a:rPr>
                        <a:t> </a:t>
                      </a:r>
                      <a:endParaRPr lang="en-GB" sz="1100" dirty="0">
                        <a:effectLst/>
                      </a:endParaRPr>
                    </a:p>
                    <a:p>
                      <a:pPr>
                        <a:lnSpc>
                          <a:spcPts val="1200"/>
                        </a:lnSpc>
                        <a:spcAft>
                          <a:spcPts val="0"/>
                        </a:spcAft>
                      </a:pPr>
                      <a:r>
                        <a:rPr lang="en-US" sz="1100" dirty="0">
                          <a:effectLst/>
                        </a:rPr>
                        <a:t> </a:t>
                      </a:r>
                      <a:endParaRPr lang="en-GB" sz="1100" dirty="0">
                        <a:effectLst/>
                      </a:endParaRPr>
                    </a:p>
                    <a:p>
                      <a:pPr>
                        <a:lnSpc>
                          <a:spcPts val="1200"/>
                        </a:lnSpc>
                        <a:spcAft>
                          <a:spcPts val="0"/>
                        </a:spcAft>
                      </a:pPr>
                      <a:r>
                        <a:rPr lang="en-US" sz="1100" dirty="0">
                          <a:effectLst/>
                        </a:rPr>
                        <a:t> </a:t>
                      </a:r>
                      <a:endParaRPr lang="en-GB" sz="1100" dirty="0">
                        <a:effectLst/>
                      </a:endParaRPr>
                    </a:p>
                    <a:p>
                      <a:pPr>
                        <a:lnSpc>
                          <a:spcPts val="1200"/>
                        </a:lnSpc>
                        <a:spcAft>
                          <a:spcPts val="0"/>
                        </a:spcAft>
                      </a:pPr>
                      <a:r>
                        <a:rPr lang="en-US" sz="1100" dirty="0">
                          <a:effectLst/>
                        </a:rPr>
                        <a:t> </a:t>
                      </a:r>
                      <a:endParaRPr lang="en-GB" sz="1100" dirty="0">
                        <a:effectLst/>
                      </a:endParaRPr>
                    </a:p>
                    <a:p>
                      <a:pPr>
                        <a:lnSpc>
                          <a:spcPts val="1200"/>
                        </a:lnSpc>
                        <a:spcAft>
                          <a:spcPts val="0"/>
                        </a:spcAft>
                      </a:pPr>
                      <a:r>
                        <a:rPr lang="en-US" sz="1100" dirty="0">
                          <a:effectLst/>
                        </a:rPr>
                        <a:t> </a:t>
                      </a:r>
                      <a:endParaRPr lang="en-GB" sz="1100" dirty="0">
                        <a:effectLst/>
                      </a:endParaRPr>
                    </a:p>
                    <a:p>
                      <a:pPr>
                        <a:lnSpc>
                          <a:spcPts val="1200"/>
                        </a:lnSpc>
                        <a:spcAft>
                          <a:spcPts val="0"/>
                        </a:spcAft>
                      </a:pPr>
                      <a:r>
                        <a:rPr lang="en-US" sz="1100" dirty="0">
                          <a:effectLst/>
                        </a:rPr>
                        <a:t> </a:t>
                      </a:r>
                      <a:endParaRPr lang="en-GB" sz="1100" dirty="0">
                        <a:effectLst/>
                      </a:endParaRPr>
                    </a:p>
                    <a:p>
                      <a:pPr>
                        <a:lnSpc>
                          <a:spcPts val="1200"/>
                        </a:lnSpc>
                        <a:spcAft>
                          <a:spcPts val="0"/>
                        </a:spcAft>
                      </a:pPr>
                      <a:r>
                        <a:rPr lang="en-US" sz="1100" dirty="0">
                          <a:effectLst/>
                        </a:rPr>
                        <a:t> </a:t>
                      </a:r>
                      <a:endParaRPr lang="en-GB" sz="1100" dirty="0">
                        <a:effectLst/>
                      </a:endParaRPr>
                    </a:p>
                    <a:p>
                      <a:pPr>
                        <a:lnSpc>
                          <a:spcPts val="1200"/>
                        </a:lnSpc>
                        <a:spcAft>
                          <a:spcPts val="0"/>
                        </a:spcAft>
                      </a:pPr>
                      <a:r>
                        <a:rPr lang="en-US" sz="1100" dirty="0">
                          <a:effectLst/>
                        </a:rPr>
                        <a:t> </a:t>
                      </a:r>
                      <a:endParaRPr lang="en-GB" sz="1100" dirty="0">
                        <a:effectLst/>
                      </a:endParaRPr>
                    </a:p>
                    <a:p>
                      <a:pPr>
                        <a:lnSpc>
                          <a:spcPts val="1200"/>
                        </a:lnSpc>
                        <a:spcAft>
                          <a:spcPts val="0"/>
                        </a:spcAft>
                      </a:pPr>
                      <a:r>
                        <a:rPr lang="en-US" sz="1100" dirty="0">
                          <a:effectLst/>
                        </a:rPr>
                        <a:t> </a:t>
                      </a:r>
                      <a:endParaRPr lang="en-GB" sz="1100" dirty="0">
                        <a:effectLst/>
                      </a:endParaRPr>
                    </a:p>
                    <a:p>
                      <a:pPr>
                        <a:lnSpc>
                          <a:spcPts val="1200"/>
                        </a:lnSpc>
                        <a:spcAft>
                          <a:spcPts val="0"/>
                        </a:spcAft>
                      </a:pPr>
                      <a:r>
                        <a:rPr lang="en-US" sz="1100" dirty="0">
                          <a:effectLst/>
                        </a:rPr>
                        <a:t> </a:t>
                      </a:r>
                      <a:endParaRPr lang="en-GB" sz="1100" dirty="0">
                        <a:effectLst/>
                      </a:endParaRPr>
                    </a:p>
                    <a:p>
                      <a:pPr>
                        <a:lnSpc>
                          <a:spcPts val="1200"/>
                        </a:lnSpc>
                        <a:spcAft>
                          <a:spcPts val="0"/>
                        </a:spcAft>
                      </a:pPr>
                      <a:r>
                        <a:rPr lang="en-US" sz="1100" dirty="0">
                          <a:effectLst/>
                        </a:rPr>
                        <a:t> </a:t>
                      </a:r>
                      <a:endParaRPr lang="en-GB" sz="1100" dirty="0">
                        <a:effectLst/>
                      </a:endParaRPr>
                    </a:p>
                    <a:p>
                      <a:pPr>
                        <a:lnSpc>
                          <a:spcPts val="1200"/>
                        </a:lnSpc>
                        <a:spcAft>
                          <a:spcPts val="0"/>
                        </a:spcAft>
                      </a:pPr>
                      <a:r>
                        <a:rPr lang="en-US" sz="1100" dirty="0">
                          <a:effectLst/>
                        </a:rPr>
                        <a:t> </a:t>
                      </a:r>
                      <a:endParaRPr lang="en-GB" sz="1100" dirty="0">
                        <a:effectLst/>
                      </a:endParaRPr>
                    </a:p>
                    <a:p>
                      <a:pPr>
                        <a:lnSpc>
                          <a:spcPts val="1200"/>
                        </a:lnSpc>
                        <a:spcAft>
                          <a:spcPts val="0"/>
                        </a:spcAft>
                      </a:pPr>
                      <a:r>
                        <a:rPr lang="en-US" sz="1100" dirty="0">
                          <a:effectLst/>
                        </a:rPr>
                        <a:t> </a:t>
                      </a:r>
                      <a:endParaRPr lang="en-GB" sz="1100" dirty="0">
                        <a:effectLst/>
                      </a:endParaRPr>
                    </a:p>
                    <a:p>
                      <a:pPr>
                        <a:lnSpc>
                          <a:spcPts val="1200"/>
                        </a:lnSpc>
                        <a:spcAft>
                          <a:spcPts val="0"/>
                        </a:spcAft>
                      </a:pPr>
                      <a:r>
                        <a:rPr lang="en-US" sz="1100" dirty="0">
                          <a:effectLst/>
                        </a:rPr>
                        <a:t> </a:t>
                      </a:r>
                      <a:endParaRPr lang="en-GB" sz="1100" dirty="0">
                        <a:effectLst/>
                      </a:endParaRPr>
                    </a:p>
                    <a:p>
                      <a:pPr algn="ctr">
                        <a:lnSpc>
                          <a:spcPts val="1200"/>
                        </a:lnSpc>
                        <a:spcAft>
                          <a:spcPts val="0"/>
                        </a:spcAft>
                      </a:pPr>
                      <a:r>
                        <a:rPr lang="en-US" sz="1100" dirty="0">
                          <a:effectLst/>
                        </a:rPr>
                        <a:t> </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208" marR="62208" marT="0" marB="0"/>
                </a:tc>
                <a:tc>
                  <a:txBody>
                    <a:bodyPr/>
                    <a:lstStyle/>
                    <a:p>
                      <a:pPr>
                        <a:lnSpc>
                          <a:spcPts val="1200"/>
                        </a:lnSpc>
                        <a:spcAft>
                          <a:spcPts val="0"/>
                        </a:spcAft>
                      </a:pPr>
                      <a:r>
                        <a:rPr lang="en-US" sz="1100" dirty="0">
                          <a:effectLst/>
                        </a:rPr>
                        <a:t>Risk of infection spread and/or contamination through staff, visitors, cleaners, contractors, drivers, vulnerable groups, anyone who physically comes into contact with the workplace</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208" marR="62208" marT="0" marB="0"/>
                </a:tc>
                <a:tc>
                  <a:txBody>
                    <a:bodyPr/>
                    <a:lstStyle/>
                    <a:p>
                      <a:pPr marL="342900" lvl="0" indent="-342900">
                        <a:lnSpc>
                          <a:spcPts val="1200"/>
                        </a:lnSpc>
                        <a:spcAft>
                          <a:spcPts val="0"/>
                        </a:spcAft>
                        <a:buFont typeface="Symbol" panose="05050102010706020507" pitchFamily="18" charset="2"/>
                        <a:buChar char=""/>
                      </a:pPr>
                      <a:r>
                        <a:rPr lang="en-US" sz="1100" dirty="0">
                          <a:effectLst/>
                        </a:rPr>
                        <a:t>Hand Washing facilities with soap and water for 20 seconds, drying hands with disposable paper towels, alcohol gel sanitisers in any area where washing facilities are not readily available.</a:t>
                      </a:r>
                      <a:endParaRPr lang="en-GB" sz="1100" dirty="0">
                        <a:effectLst/>
                      </a:endParaRPr>
                    </a:p>
                    <a:p>
                      <a:pPr marL="342900" lvl="0" indent="-342900">
                        <a:lnSpc>
                          <a:spcPts val="1200"/>
                        </a:lnSpc>
                        <a:spcAft>
                          <a:spcPts val="0"/>
                        </a:spcAft>
                        <a:buFont typeface="Symbol" panose="05050102010706020507" pitchFamily="18" charset="2"/>
                        <a:buChar char=""/>
                      </a:pPr>
                      <a:r>
                        <a:rPr lang="en-US" sz="1100" dirty="0">
                          <a:effectLst/>
                        </a:rPr>
                        <a:t>Frequently cleaning and disinfecting equipment and surfaces that are touched regularly particularly in areas of high use </a:t>
                      </a:r>
                      <a:endParaRPr lang="en-US" sz="1100" dirty="0" smtClean="0">
                        <a:effectLst/>
                      </a:endParaRPr>
                    </a:p>
                    <a:p>
                      <a:pPr marL="342900" lvl="0" indent="-342900">
                        <a:lnSpc>
                          <a:spcPts val="1200"/>
                        </a:lnSpc>
                        <a:spcAft>
                          <a:spcPts val="0"/>
                        </a:spcAft>
                        <a:buFont typeface="Symbol" panose="05050102010706020507" pitchFamily="18" charset="2"/>
                        <a:buChar char=""/>
                      </a:pPr>
                      <a:r>
                        <a:rPr lang="en-US" sz="1100" dirty="0" smtClean="0">
                          <a:effectLst/>
                        </a:rPr>
                        <a:t>Social </a:t>
                      </a:r>
                      <a:r>
                        <a:rPr lang="en-US" sz="1100" dirty="0">
                          <a:effectLst/>
                        </a:rPr>
                        <a:t>distancing – reducing the number of persons in any work area to comply with the 2 metre gap recommended by Public Health England.</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208" marR="62208" marT="0" marB="0"/>
                </a:tc>
                <a:tc>
                  <a:txBody>
                    <a:bodyPr/>
                    <a:lstStyle/>
                    <a:p>
                      <a:pPr>
                        <a:lnSpc>
                          <a:spcPts val="1200"/>
                        </a:lnSpc>
                        <a:spcAft>
                          <a:spcPts val="0"/>
                        </a:spcAft>
                      </a:pPr>
                      <a:r>
                        <a:rPr lang="en-US" sz="1100" dirty="0">
                          <a:effectLst/>
                        </a:rPr>
                        <a:t> </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208" marR="62208" marT="0" marB="0"/>
                </a:tc>
                <a:tc>
                  <a:txBody>
                    <a:bodyPr/>
                    <a:lstStyle/>
                    <a:p>
                      <a:pPr marL="342900" lvl="0" indent="-342900">
                        <a:lnSpc>
                          <a:spcPts val="1200"/>
                        </a:lnSpc>
                        <a:spcAft>
                          <a:spcPts val="0"/>
                        </a:spcAft>
                        <a:buFont typeface="Symbol" panose="05050102010706020507" pitchFamily="18" charset="2"/>
                        <a:buChar char=""/>
                      </a:pPr>
                      <a:r>
                        <a:rPr lang="en-US" sz="1100" dirty="0">
                          <a:effectLst/>
                        </a:rPr>
                        <a:t>Employees to be reminded on a regular basis to wash their hands for 20 seconds with water and soap and the importance of proper drying with disposable towels. Also reminded to catch coughs and sneezes in tissues – Follow Catch it, Bin it, Kill </a:t>
                      </a:r>
                      <a:r>
                        <a:rPr lang="en-US" sz="1100" dirty="0" smtClean="0">
                          <a:effectLst/>
                        </a:rPr>
                        <a:t>it.</a:t>
                      </a:r>
                    </a:p>
                    <a:p>
                      <a:pPr marL="342900" lvl="0" indent="-342900">
                        <a:lnSpc>
                          <a:spcPts val="1200"/>
                        </a:lnSpc>
                        <a:spcAft>
                          <a:spcPts val="0"/>
                        </a:spcAft>
                        <a:buFont typeface="Symbol" panose="05050102010706020507" pitchFamily="18" charset="2"/>
                        <a:buChar char=""/>
                      </a:pPr>
                      <a:r>
                        <a:rPr lang="en-US" sz="1100" dirty="0" smtClean="0">
                          <a:effectLst/>
                        </a:rPr>
                        <a:t>Provide </a:t>
                      </a:r>
                      <a:r>
                        <a:rPr lang="en-US" sz="1100" dirty="0">
                          <a:effectLst/>
                        </a:rPr>
                        <a:t>additional hand washing facilities to the usual welfare facilities if a large spread out workplace or a significant numbers of personnel are on site.</a:t>
                      </a:r>
                      <a:endParaRPr lang="en-GB" sz="1100" dirty="0">
                        <a:effectLst/>
                      </a:endParaRPr>
                    </a:p>
                    <a:p>
                      <a:pPr marL="342900" lvl="0" indent="-342900">
                        <a:lnSpc>
                          <a:spcPts val="1200"/>
                        </a:lnSpc>
                        <a:spcAft>
                          <a:spcPts val="0"/>
                        </a:spcAft>
                        <a:buFont typeface="Symbol" panose="05050102010706020507" pitchFamily="18" charset="2"/>
                        <a:buChar char=""/>
                      </a:pPr>
                      <a:r>
                        <a:rPr lang="en-US" sz="1100" dirty="0">
                          <a:effectLst/>
                        </a:rPr>
                        <a:t>Posters, leaflets and other materials to be displayed to remind everyone of public health </a:t>
                      </a:r>
                      <a:r>
                        <a:rPr lang="en-US" sz="1100" dirty="0" smtClean="0">
                          <a:effectLst/>
                        </a:rPr>
                        <a:t>advice</a:t>
                      </a:r>
                      <a:endParaRPr lang="en-GB" sz="1100" dirty="0">
                        <a:effectLst/>
                      </a:endParaRPr>
                    </a:p>
                  </a:txBody>
                  <a:tcPr marL="62208" marR="62208"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69535322"/>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Risk Assessment Matrix</a:t>
            </a:r>
            <a:endParaRPr lang="en-GB" dirty="0"/>
          </a:p>
        </p:txBody>
      </p:sp>
      <p:sp>
        <p:nvSpPr>
          <p:cNvPr id="3" name="Slide Number Placeholder 2"/>
          <p:cNvSpPr>
            <a:spLocks noGrp="1"/>
          </p:cNvSpPr>
          <p:nvPr>
            <p:ph type="sldNum" sz="quarter" idx="11"/>
          </p:nvPr>
        </p:nvSpPr>
        <p:spPr/>
        <p:txBody>
          <a:bodyPr/>
          <a:lstStyle/>
          <a:p>
            <a:fld id="{9C339539-FC25-4D3F-8E85-7177AA1EE7EC}" type="slidenum">
              <a:rPr lang="en-GB" smtClean="0"/>
              <a:pPr/>
              <a:t>8</a:t>
            </a:fld>
            <a:endParaRPr lang="en-GB" dirty="0"/>
          </a:p>
        </p:txBody>
      </p:sp>
      <p:graphicFrame>
        <p:nvGraphicFramePr>
          <p:cNvPr id="6" name="Content Placeholder 5"/>
          <p:cNvGraphicFramePr>
            <a:graphicFrameLocks noGrp="1"/>
          </p:cNvGraphicFramePr>
          <p:nvPr>
            <p:ph idx="1"/>
          </p:nvPr>
        </p:nvGraphicFramePr>
        <p:xfrm>
          <a:off x="269875" y="2162969"/>
          <a:ext cx="8640763" cy="1828800"/>
        </p:xfrm>
        <a:graphic>
          <a:graphicData uri="http://schemas.openxmlformats.org/drawingml/2006/table">
            <a:tbl>
              <a:tblPr firstRow="1" firstCol="1" bandRow="1"/>
              <a:tblGrid>
                <a:gridCol w="634620">
                  <a:extLst>
                    <a:ext uri="{9D8B030D-6E8A-4147-A177-3AD203B41FA5}">
                      <a16:colId xmlns:a16="http://schemas.microsoft.com/office/drawing/2014/main" val="20000"/>
                    </a:ext>
                  </a:extLst>
                </a:gridCol>
                <a:gridCol w="293596">
                  <a:extLst>
                    <a:ext uri="{9D8B030D-6E8A-4147-A177-3AD203B41FA5}">
                      <a16:colId xmlns:a16="http://schemas.microsoft.com/office/drawing/2014/main" val="20001"/>
                    </a:ext>
                  </a:extLst>
                </a:gridCol>
                <a:gridCol w="293596">
                  <a:extLst>
                    <a:ext uri="{9D8B030D-6E8A-4147-A177-3AD203B41FA5}">
                      <a16:colId xmlns:a16="http://schemas.microsoft.com/office/drawing/2014/main" val="20002"/>
                    </a:ext>
                  </a:extLst>
                </a:gridCol>
                <a:gridCol w="293596">
                  <a:extLst>
                    <a:ext uri="{9D8B030D-6E8A-4147-A177-3AD203B41FA5}">
                      <a16:colId xmlns:a16="http://schemas.microsoft.com/office/drawing/2014/main" val="20003"/>
                    </a:ext>
                  </a:extLst>
                </a:gridCol>
                <a:gridCol w="293596">
                  <a:extLst>
                    <a:ext uri="{9D8B030D-6E8A-4147-A177-3AD203B41FA5}">
                      <a16:colId xmlns:a16="http://schemas.microsoft.com/office/drawing/2014/main" val="20004"/>
                    </a:ext>
                  </a:extLst>
                </a:gridCol>
                <a:gridCol w="293596">
                  <a:extLst>
                    <a:ext uri="{9D8B030D-6E8A-4147-A177-3AD203B41FA5}">
                      <a16:colId xmlns:a16="http://schemas.microsoft.com/office/drawing/2014/main" val="20005"/>
                    </a:ext>
                  </a:extLst>
                </a:gridCol>
                <a:gridCol w="880789">
                  <a:extLst>
                    <a:ext uri="{9D8B030D-6E8A-4147-A177-3AD203B41FA5}">
                      <a16:colId xmlns:a16="http://schemas.microsoft.com/office/drawing/2014/main" val="20006"/>
                    </a:ext>
                  </a:extLst>
                </a:gridCol>
                <a:gridCol w="2828687">
                  <a:extLst>
                    <a:ext uri="{9D8B030D-6E8A-4147-A177-3AD203B41FA5}">
                      <a16:colId xmlns:a16="http://schemas.microsoft.com/office/drawing/2014/main" val="20007"/>
                    </a:ext>
                  </a:extLst>
                </a:gridCol>
                <a:gridCol w="2828687">
                  <a:extLst>
                    <a:ext uri="{9D8B030D-6E8A-4147-A177-3AD203B41FA5}">
                      <a16:colId xmlns:a16="http://schemas.microsoft.com/office/drawing/2014/main" val="20008"/>
                    </a:ext>
                  </a:extLst>
                </a:gridCol>
              </a:tblGrid>
              <a:tr h="149057">
                <a:tc gridSpan="7">
                  <a:txBody>
                    <a:bodyPr/>
                    <a:lstStyle/>
                    <a:p>
                      <a:pPr algn="ctr">
                        <a:spcAft>
                          <a:spcPts val="0"/>
                        </a:spcAft>
                      </a:pPr>
                      <a:r>
                        <a:rPr lang="en-GB" sz="1000" b="1">
                          <a:effectLst/>
                          <a:latin typeface="Segoe UI Light" panose="020B0502040204020203" pitchFamily="34" charset="0"/>
                          <a:ea typeface="Calibri" panose="020F0502020204030204" pitchFamily="34" charset="0"/>
                        </a:rPr>
                        <a:t>Key</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a:spcAft>
                          <a:spcPts val="0"/>
                        </a:spcAft>
                      </a:pPr>
                      <a:r>
                        <a:rPr lang="en-GB" sz="1000" b="1">
                          <a:effectLst/>
                          <a:latin typeface="Segoe UI Light" panose="020B0502040204020203" pitchFamily="34" charset="0"/>
                          <a:ea typeface="Calibri" panose="020F0502020204030204" pitchFamily="34" charset="0"/>
                        </a:rPr>
                        <a:t> </a:t>
                      </a:r>
                      <a:endParaRPr lang="en-GB" sz="1000">
                        <a:effectLst/>
                        <a:latin typeface="Calibri" panose="020F0502020204030204" pitchFamily="34" charset="0"/>
                        <a:ea typeface="Calibri" panose="020F0502020204030204" pitchFamily="34" charset="0"/>
                      </a:endParaRPr>
                    </a:p>
                  </a:txBody>
                  <a:tcPr marL="60978" marR="609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GB"/>
                    </a:p>
                  </a:txBody>
                  <a:tcPr/>
                </a:tc>
                <a:extLst>
                  <a:ext uri="{0D108BD9-81ED-4DB2-BD59-A6C34878D82A}">
                    <a16:rowId xmlns:a16="http://schemas.microsoft.com/office/drawing/2014/main" val="10000"/>
                  </a:ext>
                </a:extLst>
              </a:tr>
              <a:tr h="149057">
                <a:tc rowSpan="7">
                  <a:txBody>
                    <a:bodyPr/>
                    <a:lstStyle/>
                    <a:p>
                      <a:pPr algn="ctr">
                        <a:spcAft>
                          <a:spcPts val="0"/>
                        </a:spcAft>
                      </a:pPr>
                      <a:r>
                        <a:rPr lang="en-GB" sz="1000" b="1">
                          <a:effectLst/>
                          <a:latin typeface="Segoe UI Light" panose="020B0502040204020203" pitchFamily="34" charset="0"/>
                          <a:ea typeface="Calibri" panose="020F0502020204030204" pitchFamily="34" charset="0"/>
                        </a:rPr>
                        <a:t>L</a:t>
                      </a:r>
                      <a:r>
                        <a:rPr lang="en-GB" sz="1000">
                          <a:effectLst/>
                          <a:latin typeface="Segoe UI Light" panose="020B0502040204020203" pitchFamily="34" charset="0"/>
                          <a:ea typeface="Calibri" panose="020F0502020204030204" pitchFamily="34" charset="0"/>
                        </a:rPr>
                        <a:t>: </a:t>
                      </a:r>
                      <a:r>
                        <a:rPr lang="en-GB" sz="900">
                          <a:effectLst/>
                          <a:latin typeface="Segoe UI Light" panose="020B0502040204020203" pitchFamily="34" charset="0"/>
                          <a:ea typeface="Calibri" panose="020F0502020204030204" pitchFamily="34" charset="0"/>
                        </a:rPr>
                        <a:t>Likelihood </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5</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5</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10</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15</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20</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25</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rowSpan="2">
                  <a:txBody>
                    <a:bodyPr/>
                    <a:lstStyle/>
                    <a:p>
                      <a:pPr>
                        <a:spcAft>
                          <a:spcPts val="0"/>
                        </a:spcAft>
                      </a:pPr>
                      <a:r>
                        <a:rPr lang="en-GB" sz="1000" b="1">
                          <a:effectLst/>
                          <a:latin typeface="Segoe UI Light" panose="020B0502040204020203" pitchFamily="34" charset="0"/>
                          <a:ea typeface="Calibri" panose="020F0502020204030204" pitchFamily="34" charset="0"/>
                        </a:rPr>
                        <a:t>High risk:  15-25</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rowSpan="2">
                  <a:txBody>
                    <a:bodyPr/>
                    <a:lstStyle/>
                    <a:p>
                      <a:pPr algn="just">
                        <a:spcAft>
                          <a:spcPts val="0"/>
                        </a:spcAft>
                      </a:pPr>
                      <a:r>
                        <a:rPr lang="en-GB" sz="1000">
                          <a:effectLst/>
                          <a:latin typeface="Segoe UI Light" panose="020B0502040204020203" pitchFamily="34" charset="0"/>
                          <a:ea typeface="Calibri" panose="020F0502020204030204" pitchFamily="34" charset="0"/>
                        </a:rPr>
                        <a:t>High-risk activities should cease immediately. </a:t>
                      </a:r>
                      <a:endParaRPr lang="en-GB" sz="1000">
                        <a:effectLst/>
                        <a:latin typeface="Calibri" panose="020F0502020204030204" pitchFamily="34" charset="0"/>
                        <a:ea typeface="Calibri" panose="020F0502020204030204" pitchFamily="34" charset="0"/>
                      </a:endParaRPr>
                    </a:p>
                    <a:p>
                      <a:pPr>
                        <a:spcAft>
                          <a:spcPts val="0"/>
                        </a:spcAft>
                      </a:pPr>
                      <a:r>
                        <a:rPr lang="en-GB" sz="1000">
                          <a:effectLst/>
                          <a:latin typeface="Segoe UI Light" panose="020B0502040204020203" pitchFamily="34" charset="0"/>
                          <a:ea typeface="Calibri" panose="020F0502020204030204" pitchFamily="34" charset="0"/>
                        </a:rPr>
                        <a:t>Further effective control measures to mitigate risks must be introduced.</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8113">
                <a:tc vMerge="1">
                  <a:txBody>
                    <a:bodyPr/>
                    <a:lstStyle/>
                    <a:p>
                      <a:endParaRPr lang="en-GB"/>
                    </a:p>
                  </a:txBody>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4</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4</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8</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12</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16</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20</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2"/>
                  </a:ext>
                </a:extLst>
              </a:tr>
              <a:tr h="149057">
                <a:tc vMerge="1">
                  <a:txBody>
                    <a:bodyPr/>
                    <a:lstStyle/>
                    <a:p>
                      <a:endParaRPr lang="en-GB"/>
                    </a:p>
                  </a:txBody>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3</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3</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6</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9</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12</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15</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rowSpan="2">
                  <a:txBody>
                    <a:bodyPr/>
                    <a:lstStyle/>
                    <a:p>
                      <a:pPr>
                        <a:spcAft>
                          <a:spcPts val="0"/>
                        </a:spcAft>
                      </a:pPr>
                      <a:r>
                        <a:rPr lang="en-GB" sz="1000" b="1">
                          <a:effectLst/>
                          <a:latin typeface="Segoe UI Light" panose="020B0502040204020203" pitchFamily="34" charset="0"/>
                          <a:ea typeface="Calibri" panose="020F0502020204030204" pitchFamily="34" charset="0"/>
                        </a:rPr>
                        <a:t>Medium risk: 8-12</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a:spcAft>
                          <a:spcPts val="0"/>
                        </a:spcAft>
                      </a:pPr>
                      <a:r>
                        <a:rPr lang="en-GB" sz="1000">
                          <a:effectLst/>
                          <a:latin typeface="Segoe UI Light" panose="020B0502040204020203" pitchFamily="34" charset="0"/>
                          <a:ea typeface="Calibri" panose="020F0502020204030204" pitchFamily="34" charset="0"/>
                        </a:rPr>
                        <a:t>Medium risks should only be tolerated for the short term and only whilst further control measures to mitigate the risks are being planned and introduced.</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8113">
                <a:tc vMerge="1">
                  <a:txBody>
                    <a:bodyPr/>
                    <a:lstStyle/>
                    <a:p>
                      <a:endParaRPr lang="en-GB"/>
                    </a:p>
                  </a:txBody>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2</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2</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4</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6</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8</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10</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4"/>
                  </a:ext>
                </a:extLst>
              </a:tr>
              <a:tr h="149057">
                <a:tc vMerge="1">
                  <a:txBody>
                    <a:bodyPr/>
                    <a:lstStyle/>
                    <a:p>
                      <a:endParaRPr lang="en-GB"/>
                    </a:p>
                  </a:txBody>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1</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1</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2</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3</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4</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5</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rowSpan="2">
                  <a:txBody>
                    <a:bodyPr/>
                    <a:lstStyle/>
                    <a:p>
                      <a:pPr>
                        <a:spcAft>
                          <a:spcPts val="0"/>
                        </a:spcAft>
                      </a:pPr>
                      <a:r>
                        <a:rPr lang="en-GB" sz="1000" b="1">
                          <a:effectLst/>
                          <a:latin typeface="Segoe UI Light" panose="020B0502040204020203" pitchFamily="34" charset="0"/>
                          <a:ea typeface="Calibri" panose="020F0502020204030204" pitchFamily="34" charset="0"/>
                        </a:rPr>
                        <a:t>Low risk:  1-6</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rowSpan="2">
                  <a:txBody>
                    <a:bodyPr/>
                    <a:lstStyle/>
                    <a:p>
                      <a:pPr>
                        <a:spcAft>
                          <a:spcPts val="0"/>
                        </a:spcAft>
                      </a:pPr>
                      <a:r>
                        <a:rPr lang="en-GB" sz="1000">
                          <a:effectLst/>
                          <a:latin typeface="Segoe UI Light" panose="020B0502040204020203" pitchFamily="34" charset="0"/>
                          <a:ea typeface="Calibri" panose="020F0502020204030204" pitchFamily="34" charset="0"/>
                        </a:rPr>
                        <a:t>Low risks are largely acceptable. Where it is reasonable to do so, efforts should be made to reduce risks further.</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98113">
                <a:tc vMerge="1">
                  <a:txBody>
                    <a:bodyPr/>
                    <a:lstStyle/>
                    <a:p>
                      <a:endParaRPr lang="en-GB"/>
                    </a:p>
                  </a:txBody>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 </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1</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2</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3</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4</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n-GB" sz="1000">
                          <a:effectLst/>
                          <a:latin typeface="Segoe UI Light" panose="020B0502040204020203" pitchFamily="34" charset="0"/>
                          <a:ea typeface="Calibri" panose="020F0502020204030204" pitchFamily="34" charset="0"/>
                        </a:rPr>
                        <a:t>5</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6"/>
                  </a:ext>
                </a:extLst>
              </a:tr>
              <a:tr h="149057">
                <a:tc vMerge="1">
                  <a:txBody>
                    <a:bodyPr/>
                    <a:lstStyle/>
                    <a:p>
                      <a:endParaRPr lang="en-GB"/>
                    </a:p>
                  </a:txBody>
                  <a:tcPr/>
                </a:tc>
                <a:tc gridSpan="6">
                  <a:txBody>
                    <a:bodyPr/>
                    <a:lstStyle/>
                    <a:p>
                      <a:pPr algn="ctr">
                        <a:spcAft>
                          <a:spcPts val="0"/>
                        </a:spcAft>
                      </a:pPr>
                      <a:r>
                        <a:rPr lang="en-GB" sz="1000" b="1">
                          <a:effectLst/>
                          <a:latin typeface="Segoe UI Light" panose="020B0502040204020203" pitchFamily="34" charset="0"/>
                          <a:ea typeface="Calibri" panose="020F0502020204030204" pitchFamily="34" charset="0"/>
                        </a:rPr>
                        <a:t>S</a:t>
                      </a:r>
                      <a:r>
                        <a:rPr lang="en-GB" sz="1000">
                          <a:effectLst/>
                          <a:latin typeface="Segoe UI Light" panose="020B0502040204020203" pitchFamily="34" charset="0"/>
                          <a:ea typeface="Calibri" panose="020F0502020204030204" pitchFamily="34" charset="0"/>
                        </a:rPr>
                        <a:t>: Severity </a:t>
                      </a:r>
                      <a:endParaRPr lang="en-GB" sz="100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spcAft>
                          <a:spcPts val="0"/>
                        </a:spcAft>
                      </a:pPr>
                      <a:r>
                        <a:rPr lang="en-GB" sz="1000" b="1" dirty="0">
                          <a:effectLst/>
                          <a:latin typeface="Segoe UI Light" panose="020B0502040204020203" pitchFamily="34" charset="0"/>
                          <a:ea typeface="Calibri" panose="020F0502020204030204" pitchFamily="34" charset="0"/>
                        </a:rPr>
                        <a:t>RR:</a:t>
                      </a:r>
                      <a:r>
                        <a:rPr lang="en-GB" sz="1000" dirty="0">
                          <a:effectLst/>
                          <a:latin typeface="Segoe UI Light" panose="020B0502040204020203" pitchFamily="34" charset="0"/>
                          <a:ea typeface="Calibri" panose="020F0502020204030204" pitchFamily="34" charset="0"/>
                        </a:rPr>
                        <a:t> Residual risk</a:t>
                      </a:r>
                      <a:endParaRPr lang="en-GB" sz="1000" dirty="0">
                        <a:effectLst/>
                        <a:latin typeface="Calibri" panose="020F0502020204030204" pitchFamily="34" charset="0"/>
                        <a:ea typeface="Calibri" panose="020F0502020204030204" pitchFamily="34" charset="0"/>
                      </a:endParaRPr>
                    </a:p>
                  </a:txBody>
                  <a:tcPr marL="60978" marR="60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GB"/>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97259036"/>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9C339539-FC25-4D3F-8E85-7177AA1EE7EC}" type="slidenum">
              <a:rPr lang="en-GB" smtClean="0"/>
              <a:pPr/>
              <a:t>9</a:t>
            </a:fld>
            <a:endParaRPr lang="en-GB" dirty="0"/>
          </a:p>
        </p:txBody>
      </p:sp>
      <p:sp>
        <p:nvSpPr>
          <p:cNvPr id="8" name="Title 4"/>
          <p:cNvSpPr>
            <a:spLocks noGrp="1"/>
          </p:cNvSpPr>
          <p:nvPr>
            <p:ph type="title"/>
          </p:nvPr>
        </p:nvSpPr>
        <p:spPr/>
        <p:txBody>
          <a:bodyPr/>
          <a:lstStyle/>
          <a:p>
            <a:r>
              <a:rPr lang="en-GB" dirty="0" smtClean="0"/>
              <a:t>Potential generic Covid-19 workplace Risk Assessment </a:t>
            </a:r>
            <a:endParaRPr lang="en-GB" dirty="0"/>
          </a:p>
        </p:txBody>
      </p:sp>
      <p:graphicFrame>
        <p:nvGraphicFramePr>
          <p:cNvPr id="7" name="Content Placeholder 7"/>
          <p:cNvGraphicFramePr>
            <a:graphicFrameLocks noGrp="1"/>
          </p:cNvGraphicFramePr>
          <p:nvPr>
            <p:ph idx="1"/>
            <p:extLst>
              <p:ext uri="{D42A27DB-BD31-4B8C-83A1-F6EECF244321}">
                <p14:modId xmlns:p14="http://schemas.microsoft.com/office/powerpoint/2010/main" val="3539798018"/>
              </p:ext>
            </p:extLst>
          </p:nvPr>
        </p:nvGraphicFramePr>
        <p:xfrm>
          <a:off x="270000" y="1215000"/>
          <a:ext cx="8622000" cy="3681000"/>
        </p:xfrm>
        <a:graphic>
          <a:graphicData uri="http://schemas.openxmlformats.org/drawingml/2006/table">
            <a:tbl>
              <a:tblPr firstRow="1" firstCol="1" bandRow="1">
                <a:tableStyleId>{8799B23B-EC83-4686-B30A-512413B5E67A}</a:tableStyleId>
              </a:tblPr>
              <a:tblGrid>
                <a:gridCol w="1365771">
                  <a:extLst>
                    <a:ext uri="{9D8B030D-6E8A-4147-A177-3AD203B41FA5}">
                      <a16:colId xmlns:a16="http://schemas.microsoft.com/office/drawing/2014/main" val="20000"/>
                    </a:ext>
                  </a:extLst>
                </a:gridCol>
                <a:gridCol w="1373189">
                  <a:extLst>
                    <a:ext uri="{9D8B030D-6E8A-4147-A177-3AD203B41FA5}">
                      <a16:colId xmlns:a16="http://schemas.microsoft.com/office/drawing/2014/main" val="20001"/>
                    </a:ext>
                  </a:extLst>
                </a:gridCol>
                <a:gridCol w="2967338">
                  <a:extLst>
                    <a:ext uri="{9D8B030D-6E8A-4147-A177-3AD203B41FA5}">
                      <a16:colId xmlns:a16="http://schemas.microsoft.com/office/drawing/2014/main" val="20002"/>
                    </a:ext>
                  </a:extLst>
                </a:gridCol>
                <a:gridCol w="651079">
                  <a:extLst>
                    <a:ext uri="{9D8B030D-6E8A-4147-A177-3AD203B41FA5}">
                      <a16:colId xmlns:a16="http://schemas.microsoft.com/office/drawing/2014/main" val="20003"/>
                    </a:ext>
                  </a:extLst>
                </a:gridCol>
                <a:gridCol w="2264623">
                  <a:extLst>
                    <a:ext uri="{9D8B030D-6E8A-4147-A177-3AD203B41FA5}">
                      <a16:colId xmlns:a16="http://schemas.microsoft.com/office/drawing/2014/main" val="20004"/>
                    </a:ext>
                  </a:extLst>
                </a:gridCol>
              </a:tblGrid>
              <a:tr h="654982">
                <a:tc>
                  <a:txBody>
                    <a:bodyPr/>
                    <a:lstStyle/>
                    <a:p>
                      <a:pPr>
                        <a:lnSpc>
                          <a:spcPts val="1200"/>
                        </a:lnSpc>
                        <a:spcAft>
                          <a:spcPts val="0"/>
                        </a:spcAft>
                      </a:pPr>
                      <a:r>
                        <a:rPr lang="en-US" sz="1050" dirty="0">
                          <a:effectLst/>
                        </a:rPr>
                        <a:t>Potential Hazards</a:t>
                      </a:r>
                      <a:endParaRPr lang="en-GB"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0746" marR="60746" marT="0" marB="0"/>
                </a:tc>
                <a:tc>
                  <a:txBody>
                    <a:bodyPr/>
                    <a:lstStyle/>
                    <a:p>
                      <a:pPr>
                        <a:lnSpc>
                          <a:spcPts val="1200"/>
                        </a:lnSpc>
                        <a:spcAft>
                          <a:spcPts val="0"/>
                        </a:spcAft>
                      </a:pPr>
                      <a:r>
                        <a:rPr lang="en-US" sz="1050" dirty="0">
                          <a:effectLst/>
                        </a:rPr>
                        <a:t>Potential Impact: Who might be harmed and how?</a:t>
                      </a:r>
                      <a:endParaRPr lang="en-GB"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0746" marR="60746" marT="0" marB="0"/>
                </a:tc>
                <a:tc>
                  <a:txBody>
                    <a:bodyPr/>
                    <a:lstStyle/>
                    <a:p>
                      <a:pPr>
                        <a:lnSpc>
                          <a:spcPts val="1200"/>
                        </a:lnSpc>
                        <a:spcAft>
                          <a:spcPts val="0"/>
                        </a:spcAft>
                      </a:pPr>
                      <a:r>
                        <a:rPr lang="en-US" sz="1050" dirty="0">
                          <a:effectLst/>
                        </a:rPr>
                        <a:t>Current Control Measures</a:t>
                      </a:r>
                      <a:endParaRPr lang="en-GB"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0746" marR="60746" marT="0" marB="0"/>
                </a:tc>
                <a:tc>
                  <a:txBody>
                    <a:bodyPr/>
                    <a:lstStyle/>
                    <a:p>
                      <a:pPr>
                        <a:lnSpc>
                          <a:spcPts val="1200"/>
                        </a:lnSpc>
                        <a:spcAft>
                          <a:spcPts val="0"/>
                        </a:spcAft>
                      </a:pPr>
                      <a:r>
                        <a:rPr lang="en-US" sz="1050">
                          <a:effectLst/>
                        </a:rPr>
                        <a:t>Risk Level</a:t>
                      </a:r>
                      <a:endParaRPr lang="en-GB" sz="1050">
                        <a:effectLst/>
                        <a:latin typeface="Arial" panose="020B0604020202020204" pitchFamily="34" charset="0"/>
                        <a:ea typeface="Times New Roman" panose="02020603050405020304" pitchFamily="18" charset="0"/>
                        <a:cs typeface="Times New Roman" panose="02020603050405020304" pitchFamily="18" charset="0"/>
                      </a:endParaRPr>
                    </a:p>
                  </a:txBody>
                  <a:tcPr marL="60746" marR="60746" marT="0" marB="0"/>
                </a:tc>
                <a:tc>
                  <a:txBody>
                    <a:bodyPr/>
                    <a:lstStyle/>
                    <a:p>
                      <a:pPr>
                        <a:lnSpc>
                          <a:spcPts val="1200"/>
                        </a:lnSpc>
                        <a:spcAft>
                          <a:spcPts val="0"/>
                        </a:spcAft>
                      </a:pPr>
                      <a:r>
                        <a:rPr lang="en-US" sz="1050" dirty="0">
                          <a:effectLst/>
                        </a:rPr>
                        <a:t>Action to be taken</a:t>
                      </a:r>
                      <a:endParaRPr lang="en-GB"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0746" marR="60746" marT="0" marB="0"/>
                </a:tc>
                <a:extLst>
                  <a:ext uri="{0D108BD9-81ED-4DB2-BD59-A6C34878D82A}">
                    <a16:rowId xmlns:a16="http://schemas.microsoft.com/office/drawing/2014/main" val="10000"/>
                  </a:ext>
                </a:extLst>
              </a:tr>
              <a:tr h="3026018">
                <a:tc>
                  <a:txBody>
                    <a:bodyPr/>
                    <a:lstStyle/>
                    <a:p>
                      <a:pPr>
                        <a:lnSpc>
                          <a:spcPts val="1200"/>
                        </a:lnSpc>
                        <a:spcAft>
                          <a:spcPts val="0"/>
                        </a:spcAft>
                      </a:pPr>
                      <a:r>
                        <a:rPr lang="en-GB" sz="1050" dirty="0" smtClean="0">
                          <a:effectLst/>
                        </a:rPr>
                        <a:t>Workplace Access</a:t>
                      </a:r>
                      <a:endParaRPr lang="en-GB" sz="1050" dirty="0">
                        <a:effectLst/>
                      </a:endParaRPr>
                    </a:p>
                    <a:p>
                      <a:pPr>
                        <a:lnSpc>
                          <a:spcPts val="1200"/>
                        </a:lnSpc>
                        <a:spcAft>
                          <a:spcPts val="0"/>
                        </a:spcAft>
                      </a:pPr>
                      <a:r>
                        <a:rPr lang="en-US" sz="1050" dirty="0">
                          <a:effectLst/>
                        </a:rPr>
                        <a:t> </a:t>
                      </a:r>
                      <a:endParaRPr lang="en-GB" sz="1050" dirty="0">
                        <a:effectLst/>
                      </a:endParaRPr>
                    </a:p>
                    <a:p>
                      <a:pPr>
                        <a:lnSpc>
                          <a:spcPts val="1200"/>
                        </a:lnSpc>
                        <a:spcAft>
                          <a:spcPts val="0"/>
                        </a:spcAft>
                      </a:pPr>
                      <a:r>
                        <a:rPr lang="en-US" sz="1050" dirty="0">
                          <a:effectLst/>
                        </a:rPr>
                        <a:t> </a:t>
                      </a:r>
                      <a:endParaRPr lang="en-GB" sz="1050" dirty="0">
                        <a:effectLst/>
                      </a:endParaRPr>
                    </a:p>
                    <a:p>
                      <a:pPr>
                        <a:lnSpc>
                          <a:spcPts val="1200"/>
                        </a:lnSpc>
                        <a:spcAft>
                          <a:spcPts val="0"/>
                        </a:spcAft>
                      </a:pPr>
                      <a:r>
                        <a:rPr lang="en-US" sz="1050" dirty="0">
                          <a:effectLst/>
                        </a:rPr>
                        <a:t> </a:t>
                      </a:r>
                      <a:endParaRPr lang="en-GB" sz="1050" dirty="0">
                        <a:effectLst/>
                      </a:endParaRPr>
                    </a:p>
                    <a:p>
                      <a:pPr>
                        <a:lnSpc>
                          <a:spcPts val="1200"/>
                        </a:lnSpc>
                        <a:spcAft>
                          <a:spcPts val="0"/>
                        </a:spcAft>
                      </a:pPr>
                      <a:r>
                        <a:rPr lang="en-US" sz="1050" dirty="0">
                          <a:effectLst/>
                        </a:rPr>
                        <a:t> </a:t>
                      </a:r>
                      <a:endParaRPr lang="en-GB" sz="1050" dirty="0">
                        <a:effectLst/>
                      </a:endParaRPr>
                    </a:p>
                    <a:p>
                      <a:pPr>
                        <a:lnSpc>
                          <a:spcPts val="1200"/>
                        </a:lnSpc>
                        <a:spcAft>
                          <a:spcPts val="0"/>
                        </a:spcAft>
                      </a:pPr>
                      <a:r>
                        <a:rPr lang="en-US" sz="1050" dirty="0">
                          <a:effectLst/>
                        </a:rPr>
                        <a:t> </a:t>
                      </a:r>
                      <a:endParaRPr lang="en-GB" sz="1050" dirty="0">
                        <a:effectLst/>
                      </a:endParaRPr>
                    </a:p>
                    <a:p>
                      <a:pPr>
                        <a:lnSpc>
                          <a:spcPts val="1200"/>
                        </a:lnSpc>
                        <a:spcAft>
                          <a:spcPts val="0"/>
                        </a:spcAft>
                      </a:pPr>
                      <a:r>
                        <a:rPr lang="en-US" sz="1050" dirty="0">
                          <a:effectLst/>
                        </a:rPr>
                        <a:t> </a:t>
                      </a:r>
                      <a:endParaRPr lang="en-GB" sz="1050" dirty="0">
                        <a:effectLst/>
                      </a:endParaRPr>
                    </a:p>
                    <a:p>
                      <a:pPr>
                        <a:lnSpc>
                          <a:spcPts val="1200"/>
                        </a:lnSpc>
                        <a:spcAft>
                          <a:spcPts val="0"/>
                        </a:spcAft>
                      </a:pPr>
                      <a:r>
                        <a:rPr lang="en-US" sz="1050" dirty="0">
                          <a:effectLst/>
                        </a:rPr>
                        <a:t> </a:t>
                      </a:r>
                      <a:endParaRPr lang="en-GB" sz="1050" dirty="0">
                        <a:effectLst/>
                      </a:endParaRPr>
                    </a:p>
                    <a:p>
                      <a:pPr>
                        <a:lnSpc>
                          <a:spcPts val="1200"/>
                        </a:lnSpc>
                        <a:spcAft>
                          <a:spcPts val="0"/>
                        </a:spcAft>
                      </a:pPr>
                      <a:r>
                        <a:rPr lang="en-US" sz="1050" dirty="0">
                          <a:effectLst/>
                        </a:rPr>
                        <a:t> </a:t>
                      </a:r>
                      <a:endParaRPr lang="en-GB" sz="1050" dirty="0">
                        <a:effectLst/>
                      </a:endParaRPr>
                    </a:p>
                    <a:p>
                      <a:pPr>
                        <a:lnSpc>
                          <a:spcPts val="1200"/>
                        </a:lnSpc>
                        <a:spcAft>
                          <a:spcPts val="0"/>
                        </a:spcAft>
                      </a:pPr>
                      <a:r>
                        <a:rPr lang="en-US" sz="1050" dirty="0">
                          <a:effectLst/>
                        </a:rPr>
                        <a:t> </a:t>
                      </a:r>
                      <a:endParaRPr lang="en-GB" sz="1050" dirty="0">
                        <a:effectLst/>
                      </a:endParaRPr>
                    </a:p>
                    <a:p>
                      <a:pPr>
                        <a:lnSpc>
                          <a:spcPts val="1200"/>
                        </a:lnSpc>
                        <a:spcAft>
                          <a:spcPts val="0"/>
                        </a:spcAft>
                      </a:pPr>
                      <a:r>
                        <a:rPr lang="en-US" sz="1050" dirty="0">
                          <a:effectLst/>
                        </a:rPr>
                        <a:t> </a:t>
                      </a:r>
                      <a:endParaRPr lang="en-GB" sz="1050" dirty="0">
                        <a:effectLst/>
                      </a:endParaRPr>
                    </a:p>
                    <a:p>
                      <a:pPr>
                        <a:lnSpc>
                          <a:spcPts val="1200"/>
                        </a:lnSpc>
                        <a:spcAft>
                          <a:spcPts val="0"/>
                        </a:spcAft>
                      </a:pPr>
                      <a:r>
                        <a:rPr lang="en-US" sz="1050" dirty="0">
                          <a:effectLst/>
                        </a:rPr>
                        <a:t> </a:t>
                      </a:r>
                      <a:endParaRPr lang="en-GB" sz="1050" dirty="0">
                        <a:effectLst/>
                      </a:endParaRPr>
                    </a:p>
                    <a:p>
                      <a:pPr>
                        <a:lnSpc>
                          <a:spcPts val="1200"/>
                        </a:lnSpc>
                        <a:spcAft>
                          <a:spcPts val="0"/>
                        </a:spcAft>
                      </a:pPr>
                      <a:r>
                        <a:rPr lang="en-US" sz="1050" dirty="0">
                          <a:effectLst/>
                        </a:rPr>
                        <a:t> </a:t>
                      </a:r>
                      <a:endParaRPr lang="en-GB" sz="1050" dirty="0">
                        <a:effectLst/>
                      </a:endParaRPr>
                    </a:p>
                    <a:p>
                      <a:pPr>
                        <a:lnSpc>
                          <a:spcPts val="1200"/>
                        </a:lnSpc>
                        <a:spcAft>
                          <a:spcPts val="0"/>
                        </a:spcAft>
                      </a:pPr>
                      <a:r>
                        <a:rPr lang="en-US" sz="1050" dirty="0">
                          <a:effectLst/>
                        </a:rPr>
                        <a:t> </a:t>
                      </a:r>
                      <a:endParaRPr lang="en-GB" sz="1050" dirty="0">
                        <a:effectLst/>
                      </a:endParaRPr>
                    </a:p>
                    <a:p>
                      <a:pPr>
                        <a:lnSpc>
                          <a:spcPts val="1200"/>
                        </a:lnSpc>
                        <a:spcAft>
                          <a:spcPts val="0"/>
                        </a:spcAft>
                      </a:pPr>
                      <a:r>
                        <a:rPr lang="en-US" sz="1050" dirty="0">
                          <a:effectLst/>
                        </a:rPr>
                        <a:t> </a:t>
                      </a:r>
                      <a:endParaRPr lang="en-GB" sz="1050" dirty="0">
                        <a:effectLst/>
                      </a:endParaRPr>
                    </a:p>
                    <a:p>
                      <a:pPr>
                        <a:lnSpc>
                          <a:spcPts val="1200"/>
                        </a:lnSpc>
                        <a:spcAft>
                          <a:spcPts val="0"/>
                        </a:spcAft>
                      </a:pPr>
                      <a:r>
                        <a:rPr lang="en-US" sz="1050" dirty="0">
                          <a:effectLst/>
                        </a:rPr>
                        <a:t> </a:t>
                      </a:r>
                      <a:endParaRPr lang="en-GB" sz="1050" dirty="0">
                        <a:effectLst/>
                      </a:endParaRPr>
                    </a:p>
                    <a:p>
                      <a:pPr>
                        <a:lnSpc>
                          <a:spcPts val="1200"/>
                        </a:lnSpc>
                        <a:spcAft>
                          <a:spcPts val="0"/>
                        </a:spcAft>
                      </a:pPr>
                      <a:r>
                        <a:rPr lang="en-US" sz="1050" dirty="0">
                          <a:effectLst/>
                        </a:rPr>
                        <a:t> </a:t>
                      </a:r>
                      <a:endParaRPr lang="en-GB" sz="1050" dirty="0">
                        <a:effectLst/>
                      </a:endParaRPr>
                    </a:p>
                    <a:p>
                      <a:pPr algn="ctr">
                        <a:lnSpc>
                          <a:spcPts val="1200"/>
                        </a:lnSpc>
                        <a:spcAft>
                          <a:spcPts val="0"/>
                        </a:spcAft>
                      </a:pPr>
                      <a:r>
                        <a:rPr lang="en-US" sz="1050" dirty="0">
                          <a:effectLst/>
                        </a:rPr>
                        <a:t> </a:t>
                      </a:r>
                      <a:endParaRPr lang="en-GB"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0746" marR="60746" marT="0" marB="0"/>
                </a:tc>
                <a:tc>
                  <a:txBody>
                    <a:bodyPr/>
                    <a:lstStyle/>
                    <a:p>
                      <a:pPr>
                        <a:lnSpc>
                          <a:spcPts val="1200"/>
                        </a:lnSpc>
                        <a:spcAft>
                          <a:spcPts val="0"/>
                        </a:spcAft>
                      </a:pPr>
                      <a:r>
                        <a:rPr lang="en-US" sz="1050" kern="1200" dirty="0" smtClean="0">
                          <a:solidFill>
                            <a:schemeClr val="tx1"/>
                          </a:solidFill>
                          <a:effectLst/>
                          <a:latin typeface="+mn-lt"/>
                          <a:ea typeface="+mn-ea"/>
                          <a:cs typeface="+mn-cs"/>
                        </a:rPr>
                        <a:t>All employees, visitors contractors, etc.</a:t>
                      </a:r>
                      <a:endParaRPr lang="en-GB"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0746" marR="60746" marT="0" marB="0"/>
                </a:tc>
                <a:tc>
                  <a:txBody>
                    <a:bodyPr/>
                    <a:lstStyle/>
                    <a:p>
                      <a:pPr marL="171450" lvl="0" indent="-171450">
                        <a:buFont typeface="Arial" panose="020B0604020202020204" pitchFamily="34" charset="0"/>
                        <a:buChar char="•"/>
                      </a:pPr>
                      <a:r>
                        <a:rPr lang="en-GB" sz="1050" kern="1200" dirty="0" smtClean="0">
                          <a:solidFill>
                            <a:schemeClr val="tx1"/>
                          </a:solidFill>
                          <a:effectLst/>
                          <a:latin typeface="+mn-lt"/>
                          <a:ea typeface="+mn-ea"/>
                          <a:cs typeface="+mn-cs"/>
                        </a:rPr>
                        <a:t>Taking steps to review work schedules including start &amp; finish times/shift patterns, working from home etc. to reduce number of workers on site at any one time. Also relocating workers to other tasks. </a:t>
                      </a:r>
                    </a:p>
                    <a:p>
                      <a:pPr marL="171450" lvl="0" indent="-171450">
                        <a:buFont typeface="Arial" panose="020B0604020202020204" pitchFamily="34" charset="0"/>
                        <a:buChar char="•"/>
                      </a:pPr>
                      <a:r>
                        <a:rPr lang="en-GB" sz="1050" kern="1200" dirty="0" smtClean="0">
                          <a:solidFill>
                            <a:schemeClr val="tx1"/>
                          </a:solidFill>
                          <a:effectLst/>
                          <a:latin typeface="+mn-lt"/>
                          <a:ea typeface="+mn-ea"/>
                          <a:cs typeface="+mn-cs"/>
                        </a:rPr>
                        <a:t>Redesigning processes to ensure social distancing in place. </a:t>
                      </a:r>
                    </a:p>
                    <a:p>
                      <a:pPr marL="171450" lvl="0" indent="-171450">
                        <a:buFont typeface="Arial" panose="020B0604020202020204" pitchFamily="34" charset="0"/>
                        <a:buChar char="•"/>
                      </a:pPr>
                      <a:r>
                        <a:rPr lang="en-GB" sz="1050" kern="1200" dirty="0" smtClean="0">
                          <a:solidFill>
                            <a:schemeClr val="tx1"/>
                          </a:solidFill>
                          <a:effectLst/>
                          <a:latin typeface="+mn-lt"/>
                          <a:ea typeface="+mn-ea"/>
                          <a:cs typeface="+mn-cs"/>
                        </a:rPr>
                        <a:t>Clear and concise signage at all entrance/exit points in the building detailing health and safety procedures </a:t>
                      </a:r>
                    </a:p>
                    <a:p>
                      <a:pPr marL="171450" lvl="0" indent="-171450">
                        <a:buFont typeface="Arial" panose="020B0604020202020204" pitchFamily="34" charset="0"/>
                        <a:buChar char="•"/>
                      </a:pPr>
                      <a:r>
                        <a:rPr lang="en-GB" sz="1050" kern="1200" dirty="0" smtClean="0">
                          <a:solidFill>
                            <a:schemeClr val="tx1"/>
                          </a:solidFill>
                          <a:effectLst/>
                          <a:latin typeface="+mn-lt"/>
                          <a:ea typeface="+mn-ea"/>
                          <a:cs typeface="+mn-cs"/>
                        </a:rPr>
                        <a:t>Frequently cleaning and disinfecting objects and surfaces that are touched regularly, particularly door handles, light switches, reception areas.</a:t>
                      </a:r>
                    </a:p>
                    <a:p>
                      <a:pPr marL="171450" lvl="0" indent="-171450">
                        <a:buFont typeface="Arial" panose="020B0604020202020204" pitchFamily="34" charset="0"/>
                        <a:buChar char="•"/>
                      </a:pPr>
                      <a:r>
                        <a:rPr lang="en-GB" sz="1050" kern="1200" dirty="0" smtClean="0">
                          <a:solidFill>
                            <a:schemeClr val="tx1"/>
                          </a:solidFill>
                          <a:effectLst/>
                          <a:latin typeface="+mn-lt"/>
                          <a:ea typeface="+mn-ea"/>
                          <a:cs typeface="+mn-cs"/>
                        </a:rPr>
                        <a:t>Designate walking routes and one way systems to help maintain social distancing</a:t>
                      </a:r>
                    </a:p>
                    <a:p>
                      <a:pPr marL="171450" lvl="0" indent="-171450">
                        <a:buFont typeface="Arial" panose="020B0604020202020204" pitchFamily="34" charset="0"/>
                        <a:buChar char="•"/>
                      </a:pPr>
                      <a:r>
                        <a:rPr lang="en-GB" sz="1050" kern="1200" dirty="0" smtClean="0">
                          <a:solidFill>
                            <a:schemeClr val="tx1"/>
                          </a:solidFill>
                          <a:effectLst/>
                          <a:latin typeface="+mn-lt"/>
                          <a:ea typeface="+mn-ea"/>
                          <a:cs typeface="+mn-cs"/>
                        </a:rPr>
                        <a:t>Conference calls to be used </a:t>
                      </a:r>
                    </a:p>
                    <a:p>
                      <a:pPr marL="171450" lvl="0" indent="-171450">
                        <a:buFont typeface="Arial" panose="020B0604020202020204" pitchFamily="34" charset="0"/>
                        <a:buChar char="•"/>
                      </a:pPr>
                      <a:r>
                        <a:rPr lang="en-GB" sz="1050" kern="1200" dirty="0" smtClean="0">
                          <a:solidFill>
                            <a:schemeClr val="tx1"/>
                          </a:solidFill>
                          <a:effectLst/>
                          <a:latin typeface="+mn-lt"/>
                          <a:ea typeface="+mn-ea"/>
                          <a:cs typeface="+mn-cs"/>
                        </a:rPr>
                        <a:t>Ensuring sufficient rest breaks for staff.</a:t>
                      </a:r>
                    </a:p>
                  </a:txBody>
                  <a:tcPr marL="60746" marR="60746" marT="0" marB="0"/>
                </a:tc>
                <a:tc>
                  <a:txBody>
                    <a:bodyPr/>
                    <a:lstStyle/>
                    <a:p>
                      <a:pPr>
                        <a:lnSpc>
                          <a:spcPts val="1200"/>
                        </a:lnSpc>
                        <a:spcAft>
                          <a:spcPts val="0"/>
                        </a:spcAft>
                      </a:pPr>
                      <a:r>
                        <a:rPr lang="en-US" sz="1050" dirty="0">
                          <a:effectLst/>
                        </a:rPr>
                        <a:t> </a:t>
                      </a:r>
                      <a:endParaRPr lang="en-GB"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0746" marR="60746" marT="0" marB="0"/>
                </a:tc>
                <a:tc>
                  <a:txBody>
                    <a:bodyPr/>
                    <a:lstStyle/>
                    <a:p>
                      <a:pPr marL="342900" lvl="0" indent="-342900">
                        <a:lnSpc>
                          <a:spcPts val="1200"/>
                        </a:lnSpc>
                        <a:spcAft>
                          <a:spcPts val="0"/>
                        </a:spcAft>
                        <a:buFont typeface="Symbol" panose="05050102010706020507" pitchFamily="18" charset="2"/>
                        <a:buChar char=""/>
                      </a:pPr>
                      <a:r>
                        <a:rPr lang="en-US" sz="1050" dirty="0">
                          <a:effectLst/>
                        </a:rPr>
                        <a:t>Employees to be reminded on a regular basis to wash their hands for 20 seconds with water and soap and the importance of proper drying with disposable towels. Also reminded to catch coughs and sneezes in tissues – Follow Catch it, Bin it, Kill </a:t>
                      </a:r>
                      <a:r>
                        <a:rPr lang="en-US" sz="1050" dirty="0" smtClean="0">
                          <a:effectLst/>
                        </a:rPr>
                        <a:t>it.</a:t>
                      </a:r>
                    </a:p>
                    <a:p>
                      <a:pPr marL="342900" lvl="0" indent="-342900">
                        <a:lnSpc>
                          <a:spcPts val="1200"/>
                        </a:lnSpc>
                        <a:spcAft>
                          <a:spcPts val="0"/>
                        </a:spcAft>
                        <a:buFont typeface="Symbol" panose="05050102010706020507" pitchFamily="18" charset="2"/>
                        <a:buChar char=""/>
                      </a:pPr>
                      <a:r>
                        <a:rPr lang="en-US" sz="1050" dirty="0" smtClean="0">
                          <a:effectLst/>
                        </a:rPr>
                        <a:t>Provide </a:t>
                      </a:r>
                      <a:r>
                        <a:rPr lang="en-US" sz="1050" dirty="0">
                          <a:effectLst/>
                        </a:rPr>
                        <a:t>additional hand washing facilities to the usual welfare facilities if a large spread out workplace or a significant numbers of personnel are on site.</a:t>
                      </a:r>
                      <a:endParaRPr lang="en-GB" sz="1050" dirty="0">
                        <a:effectLst/>
                      </a:endParaRPr>
                    </a:p>
                    <a:p>
                      <a:pPr marL="342900" lvl="0" indent="-342900">
                        <a:lnSpc>
                          <a:spcPts val="1200"/>
                        </a:lnSpc>
                        <a:spcAft>
                          <a:spcPts val="0"/>
                        </a:spcAft>
                        <a:buFont typeface="Symbol" panose="05050102010706020507" pitchFamily="18" charset="2"/>
                        <a:buChar char=""/>
                      </a:pPr>
                      <a:r>
                        <a:rPr lang="en-US" sz="1050" dirty="0">
                          <a:effectLst/>
                        </a:rPr>
                        <a:t>Posters, leaflets and other materials to be displayed to remind everyone of public health </a:t>
                      </a:r>
                      <a:r>
                        <a:rPr lang="en-US" sz="1050" dirty="0" smtClean="0">
                          <a:effectLst/>
                        </a:rPr>
                        <a:t>advice</a:t>
                      </a:r>
                      <a:endParaRPr lang="en-GB" sz="1050" dirty="0">
                        <a:effectLst/>
                      </a:endParaRPr>
                    </a:p>
                  </a:txBody>
                  <a:tcPr marL="60746" marR="60746"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47633961"/>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
</file>

<file path=ppt/theme/theme1.xml><?xml version="1.0" encoding="utf-8"?>
<a:theme xmlns:a="http://schemas.openxmlformats.org/drawingml/2006/main" name="BDB Design">
  <a:themeElements>
    <a:clrScheme name="BDB Colours">
      <a:dk1>
        <a:srgbClr val="000000"/>
      </a:dk1>
      <a:lt1>
        <a:srgbClr val="FFFFFF"/>
      </a:lt1>
      <a:dk2>
        <a:srgbClr val="000E2B"/>
      </a:dk2>
      <a:lt2>
        <a:srgbClr val="E9EAE7"/>
      </a:lt2>
      <a:accent1>
        <a:srgbClr val="007AC9"/>
      </a:accent1>
      <a:accent2>
        <a:srgbClr val="E37222"/>
      </a:accent2>
      <a:accent3>
        <a:srgbClr val="662382"/>
      </a:accent3>
      <a:accent4>
        <a:srgbClr val="E9AB00"/>
      </a:accent4>
      <a:accent5>
        <a:srgbClr val="B42419"/>
      </a:accent5>
      <a:accent6>
        <a:srgbClr val="6E9017"/>
      </a:accent6>
      <a:hlink>
        <a:srgbClr val="007AC9"/>
      </a:hlink>
      <a:folHlink>
        <a:srgbClr val="6623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PPTX" id="{3B280AD9-3428-4244-A2E3-465CE9E6F1BA}" vid="{C1CDAE79-0F2D-422B-8871-9490AD47AA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8A8C79A1F18B419B8DA58182EDE874" ma:contentTypeVersion="" ma:contentTypeDescription="Create a new document." ma:contentTypeScope="" ma:versionID="e4104d55035e7829c4a764da78523540">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7705AF-4EF8-4A39-8B31-156893A6FA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472FBAC-021C-4B1D-A29C-27E81D530CE7}">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B7AFAA6B-6A44-4392-BF36-B4A40F7C96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2093</Words>
  <Application>Microsoft Office PowerPoint</Application>
  <PresentationFormat>On-screen Show (16:9)</PresentationFormat>
  <Paragraphs>263</Paragraphs>
  <Slides>26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ＭＳ Ｐゴシック</vt:lpstr>
      <vt:lpstr>Arial</vt:lpstr>
      <vt:lpstr>Calibri</vt:lpstr>
      <vt:lpstr>Segoe UI Light</vt:lpstr>
      <vt:lpstr>Symbol</vt:lpstr>
      <vt:lpstr>Times New Roman</vt:lpstr>
      <vt:lpstr>Wingdings</vt:lpstr>
      <vt:lpstr>Wingdings 2</vt:lpstr>
      <vt:lpstr>BDB Design</vt:lpstr>
      <vt:lpstr>Covid-19 Return to Work – Health and Safety</vt:lpstr>
      <vt:lpstr>Introduction</vt:lpstr>
      <vt:lpstr>The legal framework</vt:lpstr>
      <vt:lpstr>The implications of Covid-19: Risk Assessments</vt:lpstr>
      <vt:lpstr>Identifying Potential Hazards</vt:lpstr>
      <vt:lpstr>Control Measures</vt:lpstr>
      <vt:lpstr>Potential generic Covid-19 workplace Risk Assessment </vt:lpstr>
      <vt:lpstr>Risk Assessment Matrix</vt:lpstr>
      <vt:lpstr>Potential generic Covid-19 workplace Risk Assessment </vt:lpstr>
      <vt:lpstr>Personal Protective Equipment (PPE)</vt:lpstr>
      <vt:lpstr>If PPE is required, you must:</vt:lpstr>
      <vt:lpstr>Staying Covid-19 Secure</vt:lpstr>
      <vt:lpstr>RIDDOR reporting</vt:lpstr>
      <vt:lpstr>Updated RIDDOR reporting of Covid-19</vt:lpstr>
      <vt:lpstr>RIDDOR reporting of Covid-19: what to report?</vt:lpstr>
      <vt:lpstr>Health and Safety for Remote Working</vt:lpstr>
      <vt:lpstr>Remote Working</vt:lpstr>
      <vt:lpstr>Remote Working with use of DSE</vt:lpstr>
      <vt:lpstr>Guidance from the UK Government</vt:lpstr>
      <vt:lpstr>Retail</vt:lpstr>
      <vt:lpstr>Advising Insurers </vt:lpstr>
      <vt:lpstr>Enforcement Actions</vt:lpstr>
      <vt:lpstr>Useful links</vt:lpstr>
      <vt:lpstr>Questions?</vt:lpstr>
      <vt:lpstr>How we can help</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2020-06-05T10:57:59Z</dcterms:created>
  <dcterms:modified xsi:type="dcterms:W3CDTF">2020-06-15T11:29:20Z</dcterms:modified>
</cp:coreProperties>
</file>