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8.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9.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15.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slideMasters/slideMaster1.xml" ContentType="application/vnd.openxmlformats-officedocument.presentationml.slideMaster+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6.xml" ContentType="application/vnd.openxmlformats-officedocument.presentationml.notesSlide+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2.xml" ContentType="application/vnd.openxmlformats-officedocument.presentationml.notesSlide+xml"/>
  <Override PartName="/ppt/theme/theme1.xml" ContentType="application/vnd.openxmlformats-officedocument.theme+xml"/>
  <Override PartName="/ppt/handoutMasters/handoutMaster1.xml" ContentType="application/vnd.openxmlformats-officedocument.presentationml.handoutMaster+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notesMasterIdLst>
    <p:notesMasterId r:id="rId31"/>
  </p:notesMasterIdLst>
  <p:handoutMasterIdLst>
    <p:handoutMasterId r:id="rId32"/>
  </p:handoutMasterIdLst>
  <p:sldIdLst>
    <p:sldId id="559" r:id="rId2"/>
    <p:sldId id="615" r:id="rId3"/>
    <p:sldId id="614" r:id="rId4"/>
    <p:sldId id="573" r:id="rId5"/>
    <p:sldId id="628" r:id="rId6"/>
    <p:sldId id="629" r:id="rId7"/>
    <p:sldId id="616" r:id="rId8"/>
    <p:sldId id="624" r:id="rId9"/>
    <p:sldId id="622" r:id="rId10"/>
    <p:sldId id="630" r:id="rId11"/>
    <p:sldId id="617" r:id="rId12"/>
    <p:sldId id="639" r:id="rId13"/>
    <p:sldId id="633" r:id="rId14"/>
    <p:sldId id="636" r:id="rId15"/>
    <p:sldId id="637" r:id="rId16"/>
    <p:sldId id="641" r:id="rId17"/>
    <p:sldId id="618" r:id="rId18"/>
    <p:sldId id="642" r:id="rId19"/>
    <p:sldId id="631" r:id="rId20"/>
    <p:sldId id="635" r:id="rId21"/>
    <p:sldId id="632" r:id="rId22"/>
    <p:sldId id="619" r:id="rId23"/>
    <p:sldId id="627" r:id="rId24"/>
    <p:sldId id="565" r:id="rId25"/>
    <p:sldId id="567" r:id="rId26"/>
    <p:sldId id="566" r:id="rId27"/>
    <p:sldId id="621" r:id="rId28"/>
    <p:sldId id="626" r:id="rId29"/>
    <p:sldId id="613" r:id="rId30"/>
  </p:sldIdLst>
  <p:sldSz cx="12192000" cy="6858000"/>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91756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489" autoAdjust="0"/>
    <p:restoredTop sz="85601" autoAdjust="0"/>
  </p:normalViewPr>
  <p:slideViewPr>
    <p:cSldViewPr snapToGrid="0" showGuides="1">
      <p:cViewPr varScale="1">
        <p:scale>
          <a:sx n="85" d="100"/>
          <a:sy n="85" d="100"/>
        </p:scale>
        <p:origin x="120" y="564"/>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2898"/>
    </p:cViewPr>
  </p:sorterViewPr>
  <p:notesViewPr>
    <p:cSldViewPr snapToGrid="0">
      <p:cViewPr varScale="1">
        <p:scale>
          <a:sx n="85" d="100"/>
          <a:sy n="85" d="100"/>
        </p:scale>
        <p:origin x="116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3951C7-A7AD-4867-9067-2A45B22BE4B1}" type="doc">
      <dgm:prSet loTypeId="urn:microsoft.com/office/officeart/2005/8/layout/gear1" loCatId="process" qsTypeId="urn:microsoft.com/office/officeart/2005/8/quickstyle/simple1" qsCatId="simple" csTypeId="urn:microsoft.com/office/officeart/2005/8/colors/accent1_2" csCatId="accent1" phldr="1"/>
      <dgm:spPr/>
    </dgm:pt>
    <dgm:pt modelId="{E2F287F3-9A6D-449D-82D1-EBB50B69EACE}">
      <dgm:prSet phldrT="[Text]" phldr="1"/>
      <dgm:spPr/>
      <dgm:t>
        <a:bodyPr/>
        <a:lstStyle/>
        <a:p>
          <a:endParaRPr lang="en-US"/>
        </a:p>
      </dgm:t>
    </dgm:pt>
    <dgm:pt modelId="{C66C2E22-0D98-4AFC-85CF-436CAE08D92B}" type="parTrans" cxnId="{F5389D1A-1BF6-4CF3-9E7F-DF9DD85934F6}">
      <dgm:prSet/>
      <dgm:spPr/>
      <dgm:t>
        <a:bodyPr/>
        <a:lstStyle/>
        <a:p>
          <a:endParaRPr lang="en-US"/>
        </a:p>
      </dgm:t>
    </dgm:pt>
    <dgm:pt modelId="{2EA81A22-25CD-46C7-93D6-9E98B04F53F5}" type="sibTrans" cxnId="{F5389D1A-1BF6-4CF3-9E7F-DF9DD85934F6}">
      <dgm:prSet/>
      <dgm:spPr/>
      <dgm:t>
        <a:bodyPr/>
        <a:lstStyle/>
        <a:p>
          <a:endParaRPr lang="en-US"/>
        </a:p>
      </dgm:t>
    </dgm:pt>
    <dgm:pt modelId="{9805663E-2167-4A1A-BD06-A68E6D4E6516}">
      <dgm:prSet phldrT="[Text]" phldr="1"/>
      <dgm:spPr/>
      <dgm:t>
        <a:bodyPr/>
        <a:lstStyle/>
        <a:p>
          <a:endParaRPr lang="en-US" dirty="0"/>
        </a:p>
      </dgm:t>
    </dgm:pt>
    <dgm:pt modelId="{A63BAB2A-A5DB-4698-BF9C-996E317BE059}" type="parTrans" cxnId="{2780B6E5-58A8-4CDF-8D45-E3E59BC19371}">
      <dgm:prSet/>
      <dgm:spPr/>
      <dgm:t>
        <a:bodyPr/>
        <a:lstStyle/>
        <a:p>
          <a:endParaRPr lang="en-US"/>
        </a:p>
      </dgm:t>
    </dgm:pt>
    <dgm:pt modelId="{5EEF98E4-9FE5-4451-AD98-DEDDBF98DB1D}" type="sibTrans" cxnId="{2780B6E5-58A8-4CDF-8D45-E3E59BC19371}">
      <dgm:prSet/>
      <dgm:spPr/>
      <dgm:t>
        <a:bodyPr/>
        <a:lstStyle/>
        <a:p>
          <a:endParaRPr lang="en-US"/>
        </a:p>
      </dgm:t>
    </dgm:pt>
    <dgm:pt modelId="{8F81594C-B12C-405A-A780-0540A285A98E}">
      <dgm:prSet phldrT="[Text]" phldr="1"/>
      <dgm:spPr/>
      <dgm:t>
        <a:bodyPr/>
        <a:lstStyle/>
        <a:p>
          <a:endParaRPr lang="en-US" dirty="0"/>
        </a:p>
      </dgm:t>
    </dgm:pt>
    <dgm:pt modelId="{54DA5AF5-64D8-4C77-AB56-DD9485765C68}" type="parTrans" cxnId="{87400BBA-6965-46B2-BE5A-2D27601CCBB2}">
      <dgm:prSet/>
      <dgm:spPr/>
      <dgm:t>
        <a:bodyPr/>
        <a:lstStyle/>
        <a:p>
          <a:endParaRPr lang="en-US"/>
        </a:p>
      </dgm:t>
    </dgm:pt>
    <dgm:pt modelId="{34F7468C-2A2F-4125-89A9-6DC818296950}" type="sibTrans" cxnId="{87400BBA-6965-46B2-BE5A-2D27601CCBB2}">
      <dgm:prSet/>
      <dgm:spPr/>
      <dgm:t>
        <a:bodyPr/>
        <a:lstStyle/>
        <a:p>
          <a:endParaRPr lang="en-US"/>
        </a:p>
      </dgm:t>
    </dgm:pt>
    <dgm:pt modelId="{BF5E8737-5EA5-47C4-83D1-890AA6BCA5BB}" type="pres">
      <dgm:prSet presAssocID="{733951C7-A7AD-4867-9067-2A45B22BE4B1}" presName="composite" presStyleCnt="0">
        <dgm:presLayoutVars>
          <dgm:chMax val="3"/>
          <dgm:animLvl val="lvl"/>
          <dgm:resizeHandles val="exact"/>
        </dgm:presLayoutVars>
      </dgm:prSet>
      <dgm:spPr/>
    </dgm:pt>
    <dgm:pt modelId="{4B111136-132C-4A48-8CD5-EE86A3E8BAFF}" type="pres">
      <dgm:prSet presAssocID="{E2F287F3-9A6D-449D-82D1-EBB50B69EACE}" presName="gear1" presStyleLbl="node1" presStyleIdx="0" presStyleCnt="3">
        <dgm:presLayoutVars>
          <dgm:chMax val="1"/>
          <dgm:bulletEnabled val="1"/>
        </dgm:presLayoutVars>
      </dgm:prSet>
      <dgm:spPr/>
      <dgm:t>
        <a:bodyPr/>
        <a:lstStyle/>
        <a:p>
          <a:endParaRPr lang="en-US"/>
        </a:p>
      </dgm:t>
    </dgm:pt>
    <dgm:pt modelId="{F41E5EA6-5B7A-4C60-A2E5-83F322570E8C}" type="pres">
      <dgm:prSet presAssocID="{E2F287F3-9A6D-449D-82D1-EBB50B69EACE}" presName="gear1srcNode" presStyleLbl="node1" presStyleIdx="0" presStyleCnt="3"/>
      <dgm:spPr/>
      <dgm:t>
        <a:bodyPr/>
        <a:lstStyle/>
        <a:p>
          <a:endParaRPr lang="en-US"/>
        </a:p>
      </dgm:t>
    </dgm:pt>
    <dgm:pt modelId="{6C42B7FD-87A7-4D05-A4C6-9EC3443B48FF}" type="pres">
      <dgm:prSet presAssocID="{E2F287F3-9A6D-449D-82D1-EBB50B69EACE}" presName="gear1dstNode" presStyleLbl="node1" presStyleIdx="0" presStyleCnt="3"/>
      <dgm:spPr/>
      <dgm:t>
        <a:bodyPr/>
        <a:lstStyle/>
        <a:p>
          <a:endParaRPr lang="en-US"/>
        </a:p>
      </dgm:t>
    </dgm:pt>
    <dgm:pt modelId="{68680A2D-F0E2-46DA-8018-83A9C766310D}" type="pres">
      <dgm:prSet presAssocID="{9805663E-2167-4A1A-BD06-A68E6D4E6516}" presName="gear2" presStyleLbl="node1" presStyleIdx="1" presStyleCnt="3">
        <dgm:presLayoutVars>
          <dgm:chMax val="1"/>
          <dgm:bulletEnabled val="1"/>
        </dgm:presLayoutVars>
      </dgm:prSet>
      <dgm:spPr/>
      <dgm:t>
        <a:bodyPr/>
        <a:lstStyle/>
        <a:p>
          <a:endParaRPr lang="en-US"/>
        </a:p>
      </dgm:t>
    </dgm:pt>
    <dgm:pt modelId="{5C71AB0A-C588-4F98-9BD3-5062EACE21C8}" type="pres">
      <dgm:prSet presAssocID="{9805663E-2167-4A1A-BD06-A68E6D4E6516}" presName="gear2srcNode" presStyleLbl="node1" presStyleIdx="1" presStyleCnt="3"/>
      <dgm:spPr/>
      <dgm:t>
        <a:bodyPr/>
        <a:lstStyle/>
        <a:p>
          <a:endParaRPr lang="en-US"/>
        </a:p>
      </dgm:t>
    </dgm:pt>
    <dgm:pt modelId="{43BE2E3E-68E9-46E1-93D8-14ECBD96D6D8}" type="pres">
      <dgm:prSet presAssocID="{9805663E-2167-4A1A-BD06-A68E6D4E6516}" presName="gear2dstNode" presStyleLbl="node1" presStyleIdx="1" presStyleCnt="3"/>
      <dgm:spPr/>
      <dgm:t>
        <a:bodyPr/>
        <a:lstStyle/>
        <a:p>
          <a:endParaRPr lang="en-US"/>
        </a:p>
      </dgm:t>
    </dgm:pt>
    <dgm:pt modelId="{38779F64-C96C-4E80-8055-660FF8C71A7B}" type="pres">
      <dgm:prSet presAssocID="{8F81594C-B12C-405A-A780-0540A285A98E}" presName="gear3" presStyleLbl="node1" presStyleIdx="2" presStyleCnt="3" custLinFactNeighborX="-783" custLinFactNeighborY="-2350"/>
      <dgm:spPr/>
      <dgm:t>
        <a:bodyPr/>
        <a:lstStyle/>
        <a:p>
          <a:endParaRPr lang="en-US"/>
        </a:p>
      </dgm:t>
    </dgm:pt>
    <dgm:pt modelId="{F53DC5F1-941B-466E-A282-FE8E79673DB7}" type="pres">
      <dgm:prSet presAssocID="{8F81594C-B12C-405A-A780-0540A285A98E}" presName="gear3tx" presStyleLbl="node1" presStyleIdx="2" presStyleCnt="3">
        <dgm:presLayoutVars>
          <dgm:chMax val="1"/>
          <dgm:bulletEnabled val="1"/>
        </dgm:presLayoutVars>
      </dgm:prSet>
      <dgm:spPr/>
      <dgm:t>
        <a:bodyPr/>
        <a:lstStyle/>
        <a:p>
          <a:endParaRPr lang="en-US"/>
        </a:p>
      </dgm:t>
    </dgm:pt>
    <dgm:pt modelId="{2B99108B-74FA-4251-965D-73E37865C6AA}" type="pres">
      <dgm:prSet presAssocID="{8F81594C-B12C-405A-A780-0540A285A98E}" presName="gear3srcNode" presStyleLbl="node1" presStyleIdx="2" presStyleCnt="3"/>
      <dgm:spPr/>
      <dgm:t>
        <a:bodyPr/>
        <a:lstStyle/>
        <a:p>
          <a:endParaRPr lang="en-US"/>
        </a:p>
      </dgm:t>
    </dgm:pt>
    <dgm:pt modelId="{57532026-7A89-4C18-94EA-3D5348D687DE}" type="pres">
      <dgm:prSet presAssocID="{8F81594C-B12C-405A-A780-0540A285A98E}" presName="gear3dstNode" presStyleLbl="node1" presStyleIdx="2" presStyleCnt="3"/>
      <dgm:spPr/>
      <dgm:t>
        <a:bodyPr/>
        <a:lstStyle/>
        <a:p>
          <a:endParaRPr lang="en-US"/>
        </a:p>
      </dgm:t>
    </dgm:pt>
    <dgm:pt modelId="{98E6CC69-1944-4912-B2C8-856BBDFAB6FD}" type="pres">
      <dgm:prSet presAssocID="{2EA81A22-25CD-46C7-93D6-9E98B04F53F5}" presName="connector1" presStyleLbl="sibTrans2D1" presStyleIdx="0" presStyleCnt="3"/>
      <dgm:spPr/>
      <dgm:t>
        <a:bodyPr/>
        <a:lstStyle/>
        <a:p>
          <a:endParaRPr lang="en-US"/>
        </a:p>
      </dgm:t>
    </dgm:pt>
    <dgm:pt modelId="{510C2EB6-6F18-4869-A5F1-CB8B592F51E5}" type="pres">
      <dgm:prSet presAssocID="{5EEF98E4-9FE5-4451-AD98-DEDDBF98DB1D}" presName="connector2" presStyleLbl="sibTrans2D1" presStyleIdx="1" presStyleCnt="3"/>
      <dgm:spPr/>
      <dgm:t>
        <a:bodyPr/>
        <a:lstStyle/>
        <a:p>
          <a:endParaRPr lang="en-US"/>
        </a:p>
      </dgm:t>
    </dgm:pt>
    <dgm:pt modelId="{DA0E5449-54AD-4159-81CB-FA7ECD32C423}" type="pres">
      <dgm:prSet presAssocID="{34F7468C-2A2F-4125-89A9-6DC818296950}" presName="connector3" presStyleLbl="sibTrans2D1" presStyleIdx="2" presStyleCnt="3"/>
      <dgm:spPr/>
      <dgm:t>
        <a:bodyPr/>
        <a:lstStyle/>
        <a:p>
          <a:endParaRPr lang="en-US"/>
        </a:p>
      </dgm:t>
    </dgm:pt>
  </dgm:ptLst>
  <dgm:cxnLst>
    <dgm:cxn modelId="{B9B21655-7986-4188-A648-93549C9932EA}" type="presOf" srcId="{9805663E-2167-4A1A-BD06-A68E6D4E6516}" destId="{5C71AB0A-C588-4F98-9BD3-5062EACE21C8}" srcOrd="1" destOrd="0" presId="urn:microsoft.com/office/officeart/2005/8/layout/gear1"/>
    <dgm:cxn modelId="{2E6A3D9C-F3E4-42A0-A94A-21FBEEF4A51C}" type="presOf" srcId="{8F81594C-B12C-405A-A780-0540A285A98E}" destId="{38779F64-C96C-4E80-8055-660FF8C71A7B}" srcOrd="0" destOrd="0" presId="urn:microsoft.com/office/officeart/2005/8/layout/gear1"/>
    <dgm:cxn modelId="{4E755A7D-2C6F-43A9-9050-35C6B7A34158}" type="presOf" srcId="{8F81594C-B12C-405A-A780-0540A285A98E}" destId="{2B99108B-74FA-4251-965D-73E37865C6AA}" srcOrd="2" destOrd="0" presId="urn:microsoft.com/office/officeart/2005/8/layout/gear1"/>
    <dgm:cxn modelId="{08A1C420-1823-426E-B141-E22F90DAF3E9}" type="presOf" srcId="{E2F287F3-9A6D-449D-82D1-EBB50B69EACE}" destId="{6C42B7FD-87A7-4D05-A4C6-9EC3443B48FF}" srcOrd="2" destOrd="0" presId="urn:microsoft.com/office/officeart/2005/8/layout/gear1"/>
    <dgm:cxn modelId="{DFE9B28B-B220-4E9E-A913-866D89B39EC8}" type="presOf" srcId="{5EEF98E4-9FE5-4451-AD98-DEDDBF98DB1D}" destId="{510C2EB6-6F18-4869-A5F1-CB8B592F51E5}" srcOrd="0" destOrd="0" presId="urn:microsoft.com/office/officeart/2005/8/layout/gear1"/>
    <dgm:cxn modelId="{9E709F78-22DA-425C-AC34-C4DDA8EC168C}" type="presOf" srcId="{E2F287F3-9A6D-449D-82D1-EBB50B69EACE}" destId="{F41E5EA6-5B7A-4C60-A2E5-83F322570E8C}" srcOrd="1" destOrd="0" presId="urn:microsoft.com/office/officeart/2005/8/layout/gear1"/>
    <dgm:cxn modelId="{B896D298-5458-4B70-92CE-472CB0627B67}" type="presOf" srcId="{E2F287F3-9A6D-449D-82D1-EBB50B69EACE}" destId="{4B111136-132C-4A48-8CD5-EE86A3E8BAFF}" srcOrd="0" destOrd="0" presId="urn:microsoft.com/office/officeart/2005/8/layout/gear1"/>
    <dgm:cxn modelId="{2780B6E5-58A8-4CDF-8D45-E3E59BC19371}" srcId="{733951C7-A7AD-4867-9067-2A45B22BE4B1}" destId="{9805663E-2167-4A1A-BD06-A68E6D4E6516}" srcOrd="1" destOrd="0" parTransId="{A63BAB2A-A5DB-4698-BF9C-996E317BE059}" sibTransId="{5EEF98E4-9FE5-4451-AD98-DEDDBF98DB1D}"/>
    <dgm:cxn modelId="{B728753B-C033-4923-8CB7-B01F4AA32A4E}" type="presOf" srcId="{34F7468C-2A2F-4125-89A9-6DC818296950}" destId="{DA0E5449-54AD-4159-81CB-FA7ECD32C423}" srcOrd="0" destOrd="0" presId="urn:microsoft.com/office/officeart/2005/8/layout/gear1"/>
    <dgm:cxn modelId="{2543EB5F-8E5B-4567-A30B-F808566CECFD}" type="presOf" srcId="{8F81594C-B12C-405A-A780-0540A285A98E}" destId="{57532026-7A89-4C18-94EA-3D5348D687DE}" srcOrd="3" destOrd="0" presId="urn:microsoft.com/office/officeart/2005/8/layout/gear1"/>
    <dgm:cxn modelId="{87400BBA-6965-46B2-BE5A-2D27601CCBB2}" srcId="{733951C7-A7AD-4867-9067-2A45B22BE4B1}" destId="{8F81594C-B12C-405A-A780-0540A285A98E}" srcOrd="2" destOrd="0" parTransId="{54DA5AF5-64D8-4C77-AB56-DD9485765C68}" sibTransId="{34F7468C-2A2F-4125-89A9-6DC818296950}"/>
    <dgm:cxn modelId="{C6CC5267-C1F0-4BF5-B943-5FF20612DA4B}" type="presOf" srcId="{8F81594C-B12C-405A-A780-0540A285A98E}" destId="{F53DC5F1-941B-466E-A282-FE8E79673DB7}" srcOrd="1" destOrd="0" presId="urn:microsoft.com/office/officeart/2005/8/layout/gear1"/>
    <dgm:cxn modelId="{5B8F08CF-1319-489E-BE33-AC48F8B00763}" type="presOf" srcId="{2EA81A22-25CD-46C7-93D6-9E98B04F53F5}" destId="{98E6CC69-1944-4912-B2C8-856BBDFAB6FD}" srcOrd="0" destOrd="0" presId="urn:microsoft.com/office/officeart/2005/8/layout/gear1"/>
    <dgm:cxn modelId="{09AB3CC0-716B-4C1B-AC5B-5062DD0F0BE1}" type="presOf" srcId="{733951C7-A7AD-4867-9067-2A45B22BE4B1}" destId="{BF5E8737-5EA5-47C4-83D1-890AA6BCA5BB}" srcOrd="0" destOrd="0" presId="urn:microsoft.com/office/officeart/2005/8/layout/gear1"/>
    <dgm:cxn modelId="{F5389D1A-1BF6-4CF3-9E7F-DF9DD85934F6}" srcId="{733951C7-A7AD-4867-9067-2A45B22BE4B1}" destId="{E2F287F3-9A6D-449D-82D1-EBB50B69EACE}" srcOrd="0" destOrd="0" parTransId="{C66C2E22-0D98-4AFC-85CF-436CAE08D92B}" sibTransId="{2EA81A22-25CD-46C7-93D6-9E98B04F53F5}"/>
    <dgm:cxn modelId="{1F2B91EC-DBFF-4279-A132-649DEBB365D8}" type="presOf" srcId="{9805663E-2167-4A1A-BD06-A68E6D4E6516}" destId="{43BE2E3E-68E9-46E1-93D8-14ECBD96D6D8}" srcOrd="2" destOrd="0" presId="urn:microsoft.com/office/officeart/2005/8/layout/gear1"/>
    <dgm:cxn modelId="{B487C503-D8DC-4A2E-A5ED-6B6B32530EC7}" type="presOf" srcId="{9805663E-2167-4A1A-BD06-A68E6D4E6516}" destId="{68680A2D-F0E2-46DA-8018-83A9C766310D}" srcOrd="0" destOrd="0" presId="urn:microsoft.com/office/officeart/2005/8/layout/gear1"/>
    <dgm:cxn modelId="{CA4515D8-AC99-446E-BCD7-B0F1609E119D}" type="presParOf" srcId="{BF5E8737-5EA5-47C4-83D1-890AA6BCA5BB}" destId="{4B111136-132C-4A48-8CD5-EE86A3E8BAFF}" srcOrd="0" destOrd="0" presId="urn:microsoft.com/office/officeart/2005/8/layout/gear1"/>
    <dgm:cxn modelId="{6D9ECBEA-9F80-4150-A779-273F169DFDFC}" type="presParOf" srcId="{BF5E8737-5EA5-47C4-83D1-890AA6BCA5BB}" destId="{F41E5EA6-5B7A-4C60-A2E5-83F322570E8C}" srcOrd="1" destOrd="0" presId="urn:microsoft.com/office/officeart/2005/8/layout/gear1"/>
    <dgm:cxn modelId="{ACFE6EB6-B1DD-436E-A6CC-82C3766688C4}" type="presParOf" srcId="{BF5E8737-5EA5-47C4-83D1-890AA6BCA5BB}" destId="{6C42B7FD-87A7-4D05-A4C6-9EC3443B48FF}" srcOrd="2" destOrd="0" presId="urn:microsoft.com/office/officeart/2005/8/layout/gear1"/>
    <dgm:cxn modelId="{143182B2-B283-43A3-B3B5-B1F35423C91B}" type="presParOf" srcId="{BF5E8737-5EA5-47C4-83D1-890AA6BCA5BB}" destId="{68680A2D-F0E2-46DA-8018-83A9C766310D}" srcOrd="3" destOrd="0" presId="urn:microsoft.com/office/officeart/2005/8/layout/gear1"/>
    <dgm:cxn modelId="{B4E4B74D-5D82-49E6-A208-93AA8C2AC00F}" type="presParOf" srcId="{BF5E8737-5EA5-47C4-83D1-890AA6BCA5BB}" destId="{5C71AB0A-C588-4F98-9BD3-5062EACE21C8}" srcOrd="4" destOrd="0" presId="urn:microsoft.com/office/officeart/2005/8/layout/gear1"/>
    <dgm:cxn modelId="{186560A1-727D-4FE4-894C-775D58273CC7}" type="presParOf" srcId="{BF5E8737-5EA5-47C4-83D1-890AA6BCA5BB}" destId="{43BE2E3E-68E9-46E1-93D8-14ECBD96D6D8}" srcOrd="5" destOrd="0" presId="urn:microsoft.com/office/officeart/2005/8/layout/gear1"/>
    <dgm:cxn modelId="{5F8B8EF9-BFE0-4428-82C5-38C8215F879C}" type="presParOf" srcId="{BF5E8737-5EA5-47C4-83D1-890AA6BCA5BB}" destId="{38779F64-C96C-4E80-8055-660FF8C71A7B}" srcOrd="6" destOrd="0" presId="urn:microsoft.com/office/officeart/2005/8/layout/gear1"/>
    <dgm:cxn modelId="{F2EAA2D9-5E8A-44FB-94B7-5A06BDC4BDFE}" type="presParOf" srcId="{BF5E8737-5EA5-47C4-83D1-890AA6BCA5BB}" destId="{F53DC5F1-941B-466E-A282-FE8E79673DB7}" srcOrd="7" destOrd="0" presId="urn:microsoft.com/office/officeart/2005/8/layout/gear1"/>
    <dgm:cxn modelId="{B4C01875-9A43-4655-9D05-659749CEC852}" type="presParOf" srcId="{BF5E8737-5EA5-47C4-83D1-890AA6BCA5BB}" destId="{2B99108B-74FA-4251-965D-73E37865C6AA}" srcOrd="8" destOrd="0" presId="urn:microsoft.com/office/officeart/2005/8/layout/gear1"/>
    <dgm:cxn modelId="{C13C67C0-888F-46CD-8FFB-50DC1708ED4B}" type="presParOf" srcId="{BF5E8737-5EA5-47C4-83D1-890AA6BCA5BB}" destId="{57532026-7A89-4C18-94EA-3D5348D687DE}" srcOrd="9" destOrd="0" presId="urn:microsoft.com/office/officeart/2005/8/layout/gear1"/>
    <dgm:cxn modelId="{4FB32424-8A27-4495-AE06-EF78564DE042}" type="presParOf" srcId="{BF5E8737-5EA5-47C4-83D1-890AA6BCA5BB}" destId="{98E6CC69-1944-4912-B2C8-856BBDFAB6FD}" srcOrd="10" destOrd="0" presId="urn:microsoft.com/office/officeart/2005/8/layout/gear1"/>
    <dgm:cxn modelId="{12BC3B2B-2736-47FA-B4C3-9BCB80E7DE54}" type="presParOf" srcId="{BF5E8737-5EA5-47C4-83D1-890AA6BCA5BB}" destId="{510C2EB6-6F18-4869-A5F1-CB8B592F51E5}" srcOrd="11" destOrd="0" presId="urn:microsoft.com/office/officeart/2005/8/layout/gear1"/>
    <dgm:cxn modelId="{FBDF4626-90C1-473A-9426-375C5BB49279}" type="presParOf" srcId="{BF5E8737-5EA5-47C4-83D1-890AA6BCA5BB}" destId="{DA0E5449-54AD-4159-81CB-FA7ECD32C423}" srcOrd="12" destOrd="0" presId="urn:microsoft.com/office/officeart/2005/8/layout/gear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3951C7-A7AD-4867-9067-2A45B22BE4B1}" type="doc">
      <dgm:prSet loTypeId="urn:microsoft.com/office/officeart/2005/8/layout/gear1" loCatId="process" qsTypeId="urn:microsoft.com/office/officeart/2005/8/quickstyle/simple1" qsCatId="simple" csTypeId="urn:microsoft.com/office/officeart/2005/8/colors/accent1_2" csCatId="accent1" phldr="1"/>
      <dgm:spPr/>
    </dgm:pt>
    <dgm:pt modelId="{E2F287F3-9A6D-449D-82D1-EBB50B69EACE}">
      <dgm:prSet phldrT="[Text]" phldr="1"/>
      <dgm:spPr/>
      <dgm:t>
        <a:bodyPr/>
        <a:lstStyle/>
        <a:p>
          <a:endParaRPr lang="en-US"/>
        </a:p>
      </dgm:t>
    </dgm:pt>
    <dgm:pt modelId="{C66C2E22-0D98-4AFC-85CF-436CAE08D92B}" type="parTrans" cxnId="{F5389D1A-1BF6-4CF3-9E7F-DF9DD85934F6}">
      <dgm:prSet/>
      <dgm:spPr/>
      <dgm:t>
        <a:bodyPr/>
        <a:lstStyle/>
        <a:p>
          <a:endParaRPr lang="en-US"/>
        </a:p>
      </dgm:t>
    </dgm:pt>
    <dgm:pt modelId="{2EA81A22-25CD-46C7-93D6-9E98B04F53F5}" type="sibTrans" cxnId="{F5389D1A-1BF6-4CF3-9E7F-DF9DD85934F6}">
      <dgm:prSet/>
      <dgm:spPr/>
      <dgm:t>
        <a:bodyPr/>
        <a:lstStyle/>
        <a:p>
          <a:endParaRPr lang="en-US"/>
        </a:p>
      </dgm:t>
    </dgm:pt>
    <dgm:pt modelId="{9805663E-2167-4A1A-BD06-A68E6D4E6516}">
      <dgm:prSet phldrT="[Text]" phldr="1"/>
      <dgm:spPr/>
      <dgm:t>
        <a:bodyPr/>
        <a:lstStyle/>
        <a:p>
          <a:endParaRPr lang="en-US" dirty="0"/>
        </a:p>
      </dgm:t>
    </dgm:pt>
    <dgm:pt modelId="{A63BAB2A-A5DB-4698-BF9C-996E317BE059}" type="parTrans" cxnId="{2780B6E5-58A8-4CDF-8D45-E3E59BC19371}">
      <dgm:prSet/>
      <dgm:spPr/>
      <dgm:t>
        <a:bodyPr/>
        <a:lstStyle/>
        <a:p>
          <a:endParaRPr lang="en-US"/>
        </a:p>
      </dgm:t>
    </dgm:pt>
    <dgm:pt modelId="{5EEF98E4-9FE5-4451-AD98-DEDDBF98DB1D}" type="sibTrans" cxnId="{2780B6E5-58A8-4CDF-8D45-E3E59BC19371}">
      <dgm:prSet/>
      <dgm:spPr/>
      <dgm:t>
        <a:bodyPr/>
        <a:lstStyle/>
        <a:p>
          <a:endParaRPr lang="en-US"/>
        </a:p>
      </dgm:t>
    </dgm:pt>
    <dgm:pt modelId="{8F81594C-B12C-405A-A780-0540A285A98E}">
      <dgm:prSet phldrT="[Text]" phldr="1"/>
      <dgm:spPr/>
      <dgm:t>
        <a:bodyPr/>
        <a:lstStyle/>
        <a:p>
          <a:endParaRPr lang="en-US" dirty="0"/>
        </a:p>
      </dgm:t>
    </dgm:pt>
    <dgm:pt modelId="{54DA5AF5-64D8-4C77-AB56-DD9485765C68}" type="parTrans" cxnId="{87400BBA-6965-46B2-BE5A-2D27601CCBB2}">
      <dgm:prSet/>
      <dgm:spPr/>
      <dgm:t>
        <a:bodyPr/>
        <a:lstStyle/>
        <a:p>
          <a:endParaRPr lang="en-US"/>
        </a:p>
      </dgm:t>
    </dgm:pt>
    <dgm:pt modelId="{34F7468C-2A2F-4125-89A9-6DC818296950}" type="sibTrans" cxnId="{87400BBA-6965-46B2-BE5A-2D27601CCBB2}">
      <dgm:prSet/>
      <dgm:spPr/>
      <dgm:t>
        <a:bodyPr/>
        <a:lstStyle/>
        <a:p>
          <a:endParaRPr lang="en-US"/>
        </a:p>
      </dgm:t>
    </dgm:pt>
    <dgm:pt modelId="{BF5E8737-5EA5-47C4-83D1-890AA6BCA5BB}" type="pres">
      <dgm:prSet presAssocID="{733951C7-A7AD-4867-9067-2A45B22BE4B1}" presName="composite" presStyleCnt="0">
        <dgm:presLayoutVars>
          <dgm:chMax val="3"/>
          <dgm:animLvl val="lvl"/>
          <dgm:resizeHandles val="exact"/>
        </dgm:presLayoutVars>
      </dgm:prSet>
      <dgm:spPr/>
    </dgm:pt>
    <dgm:pt modelId="{4B111136-132C-4A48-8CD5-EE86A3E8BAFF}" type="pres">
      <dgm:prSet presAssocID="{E2F287F3-9A6D-449D-82D1-EBB50B69EACE}" presName="gear1" presStyleLbl="node1" presStyleIdx="0" presStyleCnt="3">
        <dgm:presLayoutVars>
          <dgm:chMax val="1"/>
          <dgm:bulletEnabled val="1"/>
        </dgm:presLayoutVars>
      </dgm:prSet>
      <dgm:spPr/>
      <dgm:t>
        <a:bodyPr/>
        <a:lstStyle/>
        <a:p>
          <a:endParaRPr lang="en-US"/>
        </a:p>
      </dgm:t>
    </dgm:pt>
    <dgm:pt modelId="{F41E5EA6-5B7A-4C60-A2E5-83F322570E8C}" type="pres">
      <dgm:prSet presAssocID="{E2F287F3-9A6D-449D-82D1-EBB50B69EACE}" presName="gear1srcNode" presStyleLbl="node1" presStyleIdx="0" presStyleCnt="3"/>
      <dgm:spPr/>
      <dgm:t>
        <a:bodyPr/>
        <a:lstStyle/>
        <a:p>
          <a:endParaRPr lang="en-US"/>
        </a:p>
      </dgm:t>
    </dgm:pt>
    <dgm:pt modelId="{6C42B7FD-87A7-4D05-A4C6-9EC3443B48FF}" type="pres">
      <dgm:prSet presAssocID="{E2F287F3-9A6D-449D-82D1-EBB50B69EACE}" presName="gear1dstNode" presStyleLbl="node1" presStyleIdx="0" presStyleCnt="3"/>
      <dgm:spPr/>
      <dgm:t>
        <a:bodyPr/>
        <a:lstStyle/>
        <a:p>
          <a:endParaRPr lang="en-US"/>
        </a:p>
      </dgm:t>
    </dgm:pt>
    <dgm:pt modelId="{68680A2D-F0E2-46DA-8018-83A9C766310D}" type="pres">
      <dgm:prSet presAssocID="{9805663E-2167-4A1A-BD06-A68E6D4E6516}" presName="gear2" presStyleLbl="node1" presStyleIdx="1" presStyleCnt="3">
        <dgm:presLayoutVars>
          <dgm:chMax val="1"/>
          <dgm:bulletEnabled val="1"/>
        </dgm:presLayoutVars>
      </dgm:prSet>
      <dgm:spPr/>
      <dgm:t>
        <a:bodyPr/>
        <a:lstStyle/>
        <a:p>
          <a:endParaRPr lang="en-US"/>
        </a:p>
      </dgm:t>
    </dgm:pt>
    <dgm:pt modelId="{5C71AB0A-C588-4F98-9BD3-5062EACE21C8}" type="pres">
      <dgm:prSet presAssocID="{9805663E-2167-4A1A-BD06-A68E6D4E6516}" presName="gear2srcNode" presStyleLbl="node1" presStyleIdx="1" presStyleCnt="3"/>
      <dgm:spPr/>
      <dgm:t>
        <a:bodyPr/>
        <a:lstStyle/>
        <a:p>
          <a:endParaRPr lang="en-US"/>
        </a:p>
      </dgm:t>
    </dgm:pt>
    <dgm:pt modelId="{43BE2E3E-68E9-46E1-93D8-14ECBD96D6D8}" type="pres">
      <dgm:prSet presAssocID="{9805663E-2167-4A1A-BD06-A68E6D4E6516}" presName="gear2dstNode" presStyleLbl="node1" presStyleIdx="1" presStyleCnt="3"/>
      <dgm:spPr/>
      <dgm:t>
        <a:bodyPr/>
        <a:lstStyle/>
        <a:p>
          <a:endParaRPr lang="en-US"/>
        </a:p>
      </dgm:t>
    </dgm:pt>
    <dgm:pt modelId="{38779F64-C96C-4E80-8055-660FF8C71A7B}" type="pres">
      <dgm:prSet presAssocID="{8F81594C-B12C-405A-A780-0540A285A98E}" presName="gear3" presStyleLbl="node1" presStyleIdx="2" presStyleCnt="3" custLinFactNeighborX="-783" custLinFactNeighborY="-2350"/>
      <dgm:spPr/>
      <dgm:t>
        <a:bodyPr/>
        <a:lstStyle/>
        <a:p>
          <a:endParaRPr lang="en-US"/>
        </a:p>
      </dgm:t>
    </dgm:pt>
    <dgm:pt modelId="{F53DC5F1-941B-466E-A282-FE8E79673DB7}" type="pres">
      <dgm:prSet presAssocID="{8F81594C-B12C-405A-A780-0540A285A98E}" presName="gear3tx" presStyleLbl="node1" presStyleIdx="2" presStyleCnt="3">
        <dgm:presLayoutVars>
          <dgm:chMax val="1"/>
          <dgm:bulletEnabled val="1"/>
        </dgm:presLayoutVars>
      </dgm:prSet>
      <dgm:spPr/>
      <dgm:t>
        <a:bodyPr/>
        <a:lstStyle/>
        <a:p>
          <a:endParaRPr lang="en-US"/>
        </a:p>
      </dgm:t>
    </dgm:pt>
    <dgm:pt modelId="{2B99108B-74FA-4251-965D-73E37865C6AA}" type="pres">
      <dgm:prSet presAssocID="{8F81594C-B12C-405A-A780-0540A285A98E}" presName="gear3srcNode" presStyleLbl="node1" presStyleIdx="2" presStyleCnt="3"/>
      <dgm:spPr/>
      <dgm:t>
        <a:bodyPr/>
        <a:lstStyle/>
        <a:p>
          <a:endParaRPr lang="en-US"/>
        </a:p>
      </dgm:t>
    </dgm:pt>
    <dgm:pt modelId="{57532026-7A89-4C18-94EA-3D5348D687DE}" type="pres">
      <dgm:prSet presAssocID="{8F81594C-B12C-405A-A780-0540A285A98E}" presName="gear3dstNode" presStyleLbl="node1" presStyleIdx="2" presStyleCnt="3"/>
      <dgm:spPr/>
      <dgm:t>
        <a:bodyPr/>
        <a:lstStyle/>
        <a:p>
          <a:endParaRPr lang="en-US"/>
        </a:p>
      </dgm:t>
    </dgm:pt>
    <dgm:pt modelId="{98E6CC69-1944-4912-B2C8-856BBDFAB6FD}" type="pres">
      <dgm:prSet presAssocID="{2EA81A22-25CD-46C7-93D6-9E98B04F53F5}" presName="connector1" presStyleLbl="sibTrans2D1" presStyleIdx="0" presStyleCnt="3"/>
      <dgm:spPr/>
      <dgm:t>
        <a:bodyPr/>
        <a:lstStyle/>
        <a:p>
          <a:endParaRPr lang="en-US"/>
        </a:p>
      </dgm:t>
    </dgm:pt>
    <dgm:pt modelId="{510C2EB6-6F18-4869-A5F1-CB8B592F51E5}" type="pres">
      <dgm:prSet presAssocID="{5EEF98E4-9FE5-4451-AD98-DEDDBF98DB1D}" presName="connector2" presStyleLbl="sibTrans2D1" presStyleIdx="1" presStyleCnt="3"/>
      <dgm:spPr/>
      <dgm:t>
        <a:bodyPr/>
        <a:lstStyle/>
        <a:p>
          <a:endParaRPr lang="en-US"/>
        </a:p>
      </dgm:t>
    </dgm:pt>
    <dgm:pt modelId="{DA0E5449-54AD-4159-81CB-FA7ECD32C423}" type="pres">
      <dgm:prSet presAssocID="{34F7468C-2A2F-4125-89A9-6DC818296950}" presName="connector3" presStyleLbl="sibTrans2D1" presStyleIdx="2" presStyleCnt="3"/>
      <dgm:spPr/>
      <dgm:t>
        <a:bodyPr/>
        <a:lstStyle/>
        <a:p>
          <a:endParaRPr lang="en-US"/>
        </a:p>
      </dgm:t>
    </dgm:pt>
  </dgm:ptLst>
  <dgm:cxnLst>
    <dgm:cxn modelId="{B9B21655-7986-4188-A648-93549C9932EA}" type="presOf" srcId="{9805663E-2167-4A1A-BD06-A68E6D4E6516}" destId="{5C71AB0A-C588-4F98-9BD3-5062EACE21C8}" srcOrd="1" destOrd="0" presId="urn:microsoft.com/office/officeart/2005/8/layout/gear1"/>
    <dgm:cxn modelId="{2E6A3D9C-F3E4-42A0-A94A-21FBEEF4A51C}" type="presOf" srcId="{8F81594C-B12C-405A-A780-0540A285A98E}" destId="{38779F64-C96C-4E80-8055-660FF8C71A7B}" srcOrd="0" destOrd="0" presId="urn:microsoft.com/office/officeart/2005/8/layout/gear1"/>
    <dgm:cxn modelId="{4E755A7D-2C6F-43A9-9050-35C6B7A34158}" type="presOf" srcId="{8F81594C-B12C-405A-A780-0540A285A98E}" destId="{2B99108B-74FA-4251-965D-73E37865C6AA}" srcOrd="2" destOrd="0" presId="urn:microsoft.com/office/officeart/2005/8/layout/gear1"/>
    <dgm:cxn modelId="{08A1C420-1823-426E-B141-E22F90DAF3E9}" type="presOf" srcId="{E2F287F3-9A6D-449D-82D1-EBB50B69EACE}" destId="{6C42B7FD-87A7-4D05-A4C6-9EC3443B48FF}" srcOrd="2" destOrd="0" presId="urn:microsoft.com/office/officeart/2005/8/layout/gear1"/>
    <dgm:cxn modelId="{DFE9B28B-B220-4E9E-A913-866D89B39EC8}" type="presOf" srcId="{5EEF98E4-9FE5-4451-AD98-DEDDBF98DB1D}" destId="{510C2EB6-6F18-4869-A5F1-CB8B592F51E5}" srcOrd="0" destOrd="0" presId="urn:microsoft.com/office/officeart/2005/8/layout/gear1"/>
    <dgm:cxn modelId="{9E709F78-22DA-425C-AC34-C4DDA8EC168C}" type="presOf" srcId="{E2F287F3-9A6D-449D-82D1-EBB50B69EACE}" destId="{F41E5EA6-5B7A-4C60-A2E5-83F322570E8C}" srcOrd="1" destOrd="0" presId="urn:microsoft.com/office/officeart/2005/8/layout/gear1"/>
    <dgm:cxn modelId="{B896D298-5458-4B70-92CE-472CB0627B67}" type="presOf" srcId="{E2F287F3-9A6D-449D-82D1-EBB50B69EACE}" destId="{4B111136-132C-4A48-8CD5-EE86A3E8BAFF}" srcOrd="0" destOrd="0" presId="urn:microsoft.com/office/officeart/2005/8/layout/gear1"/>
    <dgm:cxn modelId="{2780B6E5-58A8-4CDF-8D45-E3E59BC19371}" srcId="{733951C7-A7AD-4867-9067-2A45B22BE4B1}" destId="{9805663E-2167-4A1A-BD06-A68E6D4E6516}" srcOrd="1" destOrd="0" parTransId="{A63BAB2A-A5DB-4698-BF9C-996E317BE059}" sibTransId="{5EEF98E4-9FE5-4451-AD98-DEDDBF98DB1D}"/>
    <dgm:cxn modelId="{B728753B-C033-4923-8CB7-B01F4AA32A4E}" type="presOf" srcId="{34F7468C-2A2F-4125-89A9-6DC818296950}" destId="{DA0E5449-54AD-4159-81CB-FA7ECD32C423}" srcOrd="0" destOrd="0" presId="urn:microsoft.com/office/officeart/2005/8/layout/gear1"/>
    <dgm:cxn modelId="{2543EB5F-8E5B-4567-A30B-F808566CECFD}" type="presOf" srcId="{8F81594C-B12C-405A-A780-0540A285A98E}" destId="{57532026-7A89-4C18-94EA-3D5348D687DE}" srcOrd="3" destOrd="0" presId="urn:microsoft.com/office/officeart/2005/8/layout/gear1"/>
    <dgm:cxn modelId="{87400BBA-6965-46B2-BE5A-2D27601CCBB2}" srcId="{733951C7-A7AD-4867-9067-2A45B22BE4B1}" destId="{8F81594C-B12C-405A-A780-0540A285A98E}" srcOrd="2" destOrd="0" parTransId="{54DA5AF5-64D8-4C77-AB56-DD9485765C68}" sibTransId="{34F7468C-2A2F-4125-89A9-6DC818296950}"/>
    <dgm:cxn modelId="{C6CC5267-C1F0-4BF5-B943-5FF20612DA4B}" type="presOf" srcId="{8F81594C-B12C-405A-A780-0540A285A98E}" destId="{F53DC5F1-941B-466E-A282-FE8E79673DB7}" srcOrd="1" destOrd="0" presId="urn:microsoft.com/office/officeart/2005/8/layout/gear1"/>
    <dgm:cxn modelId="{5B8F08CF-1319-489E-BE33-AC48F8B00763}" type="presOf" srcId="{2EA81A22-25CD-46C7-93D6-9E98B04F53F5}" destId="{98E6CC69-1944-4912-B2C8-856BBDFAB6FD}" srcOrd="0" destOrd="0" presId="urn:microsoft.com/office/officeart/2005/8/layout/gear1"/>
    <dgm:cxn modelId="{09AB3CC0-716B-4C1B-AC5B-5062DD0F0BE1}" type="presOf" srcId="{733951C7-A7AD-4867-9067-2A45B22BE4B1}" destId="{BF5E8737-5EA5-47C4-83D1-890AA6BCA5BB}" srcOrd="0" destOrd="0" presId="urn:microsoft.com/office/officeart/2005/8/layout/gear1"/>
    <dgm:cxn modelId="{F5389D1A-1BF6-4CF3-9E7F-DF9DD85934F6}" srcId="{733951C7-A7AD-4867-9067-2A45B22BE4B1}" destId="{E2F287F3-9A6D-449D-82D1-EBB50B69EACE}" srcOrd="0" destOrd="0" parTransId="{C66C2E22-0D98-4AFC-85CF-436CAE08D92B}" sibTransId="{2EA81A22-25CD-46C7-93D6-9E98B04F53F5}"/>
    <dgm:cxn modelId="{1F2B91EC-DBFF-4279-A132-649DEBB365D8}" type="presOf" srcId="{9805663E-2167-4A1A-BD06-A68E6D4E6516}" destId="{43BE2E3E-68E9-46E1-93D8-14ECBD96D6D8}" srcOrd="2" destOrd="0" presId="urn:microsoft.com/office/officeart/2005/8/layout/gear1"/>
    <dgm:cxn modelId="{B487C503-D8DC-4A2E-A5ED-6B6B32530EC7}" type="presOf" srcId="{9805663E-2167-4A1A-BD06-A68E6D4E6516}" destId="{68680A2D-F0E2-46DA-8018-83A9C766310D}" srcOrd="0" destOrd="0" presId="urn:microsoft.com/office/officeart/2005/8/layout/gear1"/>
    <dgm:cxn modelId="{CA4515D8-AC99-446E-BCD7-B0F1609E119D}" type="presParOf" srcId="{BF5E8737-5EA5-47C4-83D1-890AA6BCA5BB}" destId="{4B111136-132C-4A48-8CD5-EE86A3E8BAFF}" srcOrd="0" destOrd="0" presId="urn:microsoft.com/office/officeart/2005/8/layout/gear1"/>
    <dgm:cxn modelId="{6D9ECBEA-9F80-4150-A779-273F169DFDFC}" type="presParOf" srcId="{BF5E8737-5EA5-47C4-83D1-890AA6BCA5BB}" destId="{F41E5EA6-5B7A-4C60-A2E5-83F322570E8C}" srcOrd="1" destOrd="0" presId="urn:microsoft.com/office/officeart/2005/8/layout/gear1"/>
    <dgm:cxn modelId="{ACFE6EB6-B1DD-436E-A6CC-82C3766688C4}" type="presParOf" srcId="{BF5E8737-5EA5-47C4-83D1-890AA6BCA5BB}" destId="{6C42B7FD-87A7-4D05-A4C6-9EC3443B48FF}" srcOrd="2" destOrd="0" presId="urn:microsoft.com/office/officeart/2005/8/layout/gear1"/>
    <dgm:cxn modelId="{143182B2-B283-43A3-B3B5-B1F35423C91B}" type="presParOf" srcId="{BF5E8737-5EA5-47C4-83D1-890AA6BCA5BB}" destId="{68680A2D-F0E2-46DA-8018-83A9C766310D}" srcOrd="3" destOrd="0" presId="urn:microsoft.com/office/officeart/2005/8/layout/gear1"/>
    <dgm:cxn modelId="{B4E4B74D-5D82-49E6-A208-93AA8C2AC00F}" type="presParOf" srcId="{BF5E8737-5EA5-47C4-83D1-890AA6BCA5BB}" destId="{5C71AB0A-C588-4F98-9BD3-5062EACE21C8}" srcOrd="4" destOrd="0" presId="urn:microsoft.com/office/officeart/2005/8/layout/gear1"/>
    <dgm:cxn modelId="{186560A1-727D-4FE4-894C-775D58273CC7}" type="presParOf" srcId="{BF5E8737-5EA5-47C4-83D1-890AA6BCA5BB}" destId="{43BE2E3E-68E9-46E1-93D8-14ECBD96D6D8}" srcOrd="5" destOrd="0" presId="urn:microsoft.com/office/officeart/2005/8/layout/gear1"/>
    <dgm:cxn modelId="{5F8B8EF9-BFE0-4428-82C5-38C8215F879C}" type="presParOf" srcId="{BF5E8737-5EA5-47C4-83D1-890AA6BCA5BB}" destId="{38779F64-C96C-4E80-8055-660FF8C71A7B}" srcOrd="6" destOrd="0" presId="urn:microsoft.com/office/officeart/2005/8/layout/gear1"/>
    <dgm:cxn modelId="{F2EAA2D9-5E8A-44FB-94B7-5A06BDC4BDFE}" type="presParOf" srcId="{BF5E8737-5EA5-47C4-83D1-890AA6BCA5BB}" destId="{F53DC5F1-941B-466E-A282-FE8E79673DB7}" srcOrd="7" destOrd="0" presId="urn:microsoft.com/office/officeart/2005/8/layout/gear1"/>
    <dgm:cxn modelId="{B4C01875-9A43-4655-9D05-659749CEC852}" type="presParOf" srcId="{BF5E8737-5EA5-47C4-83D1-890AA6BCA5BB}" destId="{2B99108B-74FA-4251-965D-73E37865C6AA}" srcOrd="8" destOrd="0" presId="urn:microsoft.com/office/officeart/2005/8/layout/gear1"/>
    <dgm:cxn modelId="{C13C67C0-888F-46CD-8FFB-50DC1708ED4B}" type="presParOf" srcId="{BF5E8737-5EA5-47C4-83D1-890AA6BCA5BB}" destId="{57532026-7A89-4C18-94EA-3D5348D687DE}" srcOrd="9" destOrd="0" presId="urn:microsoft.com/office/officeart/2005/8/layout/gear1"/>
    <dgm:cxn modelId="{4FB32424-8A27-4495-AE06-EF78564DE042}" type="presParOf" srcId="{BF5E8737-5EA5-47C4-83D1-890AA6BCA5BB}" destId="{98E6CC69-1944-4912-B2C8-856BBDFAB6FD}" srcOrd="10" destOrd="0" presId="urn:microsoft.com/office/officeart/2005/8/layout/gear1"/>
    <dgm:cxn modelId="{12BC3B2B-2736-47FA-B4C3-9BCB80E7DE54}" type="presParOf" srcId="{BF5E8737-5EA5-47C4-83D1-890AA6BCA5BB}" destId="{510C2EB6-6F18-4869-A5F1-CB8B592F51E5}" srcOrd="11" destOrd="0" presId="urn:microsoft.com/office/officeart/2005/8/layout/gear1"/>
    <dgm:cxn modelId="{FBDF4626-90C1-473A-9426-375C5BB49279}" type="presParOf" srcId="{BF5E8737-5EA5-47C4-83D1-890AA6BCA5BB}" destId="{DA0E5449-54AD-4159-81CB-FA7ECD32C423}"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111136-132C-4A48-8CD5-EE86A3E8BAFF}">
      <dsp:nvSpPr>
        <dsp:cNvPr id="0" name=""/>
        <dsp:cNvSpPr/>
      </dsp:nvSpPr>
      <dsp:spPr>
        <a:xfrm>
          <a:off x="526559" y="403331"/>
          <a:ext cx="492961" cy="492961"/>
        </a:xfrm>
        <a:prstGeom prst="gear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endParaRPr lang="en-US" sz="900" kern="1200"/>
        </a:p>
      </dsp:txBody>
      <dsp:txXfrm>
        <a:off x="625666" y="518805"/>
        <a:ext cx="294747" cy="253392"/>
      </dsp:txXfrm>
    </dsp:sp>
    <dsp:sp modelId="{68680A2D-F0E2-46DA-8018-83A9C766310D}">
      <dsp:nvSpPr>
        <dsp:cNvPr id="0" name=""/>
        <dsp:cNvSpPr/>
      </dsp:nvSpPr>
      <dsp:spPr>
        <a:xfrm>
          <a:off x="239745" y="286813"/>
          <a:ext cx="358517" cy="358517"/>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en-US" sz="500" kern="1200" dirty="0"/>
        </a:p>
      </dsp:txBody>
      <dsp:txXfrm>
        <a:off x="330003" y="377616"/>
        <a:ext cx="178001" cy="176911"/>
      </dsp:txXfrm>
    </dsp:sp>
    <dsp:sp modelId="{38779F64-C96C-4E80-8055-660FF8C71A7B}">
      <dsp:nvSpPr>
        <dsp:cNvPr id="0" name=""/>
        <dsp:cNvSpPr/>
      </dsp:nvSpPr>
      <dsp:spPr>
        <a:xfrm rot="20700000">
          <a:off x="437183" y="39473"/>
          <a:ext cx="351273" cy="351273"/>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endParaRPr lang="en-US" sz="600" kern="1200" dirty="0"/>
        </a:p>
      </dsp:txBody>
      <dsp:txXfrm rot="-20700000">
        <a:off x="514227" y="116518"/>
        <a:ext cx="197184" cy="197184"/>
      </dsp:txXfrm>
    </dsp:sp>
    <dsp:sp modelId="{98E6CC69-1944-4912-B2C8-856BBDFAB6FD}">
      <dsp:nvSpPr>
        <dsp:cNvPr id="0" name=""/>
        <dsp:cNvSpPr/>
      </dsp:nvSpPr>
      <dsp:spPr>
        <a:xfrm>
          <a:off x="460461" y="343027"/>
          <a:ext cx="630990" cy="630990"/>
        </a:xfrm>
        <a:prstGeom prst="circularArrow">
          <a:avLst>
            <a:gd name="adj1" fmla="val 4687"/>
            <a:gd name="adj2" fmla="val 299029"/>
            <a:gd name="adj3" fmla="val 2275023"/>
            <a:gd name="adj4" fmla="val 16547482"/>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10C2EB6-6F18-4869-A5F1-CB8B592F51E5}">
      <dsp:nvSpPr>
        <dsp:cNvPr id="0" name=""/>
        <dsp:cNvSpPr/>
      </dsp:nvSpPr>
      <dsp:spPr>
        <a:xfrm>
          <a:off x="176252" y="221640"/>
          <a:ext cx="458453" cy="458453"/>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A0E5449-54AD-4159-81CB-FA7ECD32C423}">
      <dsp:nvSpPr>
        <dsp:cNvPr id="0" name=""/>
        <dsp:cNvSpPr/>
      </dsp:nvSpPr>
      <dsp:spPr>
        <a:xfrm>
          <a:off x="359298" y="-23315"/>
          <a:ext cx="494305" cy="494305"/>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111136-132C-4A48-8CD5-EE86A3E8BAFF}">
      <dsp:nvSpPr>
        <dsp:cNvPr id="0" name=""/>
        <dsp:cNvSpPr/>
      </dsp:nvSpPr>
      <dsp:spPr>
        <a:xfrm>
          <a:off x="1306514" y="1083699"/>
          <a:ext cx="1324522" cy="1324522"/>
        </a:xfrm>
        <a:prstGeom prst="gear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n-US" sz="2500" kern="1200"/>
        </a:p>
      </dsp:txBody>
      <dsp:txXfrm>
        <a:off x="1572802" y="1393962"/>
        <a:ext cx="791946" cy="680832"/>
      </dsp:txXfrm>
    </dsp:sp>
    <dsp:sp modelId="{68680A2D-F0E2-46DA-8018-83A9C766310D}">
      <dsp:nvSpPr>
        <dsp:cNvPr id="0" name=""/>
        <dsp:cNvSpPr/>
      </dsp:nvSpPr>
      <dsp:spPr>
        <a:xfrm>
          <a:off x="535883" y="770631"/>
          <a:ext cx="963288" cy="963288"/>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endParaRPr lang="en-US" sz="1500" kern="1200" dirty="0"/>
        </a:p>
      </dsp:txBody>
      <dsp:txXfrm>
        <a:off x="778394" y="1014607"/>
        <a:ext cx="478266" cy="475336"/>
      </dsp:txXfrm>
    </dsp:sp>
    <dsp:sp modelId="{38779F64-C96C-4E80-8055-660FF8C71A7B}">
      <dsp:nvSpPr>
        <dsp:cNvPr id="0" name=""/>
        <dsp:cNvSpPr/>
      </dsp:nvSpPr>
      <dsp:spPr>
        <a:xfrm rot="20700000">
          <a:off x="1066372" y="106060"/>
          <a:ext cx="943826" cy="943826"/>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n-US" sz="1600" kern="1200" dirty="0"/>
        </a:p>
      </dsp:txBody>
      <dsp:txXfrm rot="-20700000">
        <a:off x="1273381" y="313068"/>
        <a:ext cx="529808" cy="529808"/>
      </dsp:txXfrm>
    </dsp:sp>
    <dsp:sp modelId="{98E6CC69-1944-4912-B2C8-856BBDFAB6FD}">
      <dsp:nvSpPr>
        <dsp:cNvPr id="0" name=""/>
        <dsp:cNvSpPr/>
      </dsp:nvSpPr>
      <dsp:spPr>
        <a:xfrm>
          <a:off x="1186257" y="894078"/>
          <a:ext cx="1695388" cy="1695388"/>
        </a:xfrm>
        <a:prstGeom prst="circularArrow">
          <a:avLst>
            <a:gd name="adj1" fmla="val 4688"/>
            <a:gd name="adj2" fmla="val 299029"/>
            <a:gd name="adj3" fmla="val 2449222"/>
            <a:gd name="adj4" fmla="val 16013864"/>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10C2EB6-6F18-4869-A5F1-CB8B592F51E5}">
      <dsp:nvSpPr>
        <dsp:cNvPr id="0" name=""/>
        <dsp:cNvSpPr/>
      </dsp:nvSpPr>
      <dsp:spPr>
        <a:xfrm>
          <a:off x="365287" y="565156"/>
          <a:ext cx="1231805" cy="1231805"/>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A0E5449-54AD-4159-81CB-FA7ECD32C423}">
      <dsp:nvSpPr>
        <dsp:cNvPr id="0" name=""/>
        <dsp:cNvSpPr/>
      </dsp:nvSpPr>
      <dsp:spPr>
        <a:xfrm>
          <a:off x="857107" y="-93008"/>
          <a:ext cx="1328134" cy="1328134"/>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n-GB"/>
          </a:p>
        </p:txBody>
      </p:sp>
      <p:sp>
        <p:nvSpPr>
          <p:cNvPr id="3" name="Date Placeholder 2"/>
          <p:cNvSpPr>
            <a:spLocks noGrp="1"/>
          </p:cNvSpPr>
          <p:nvPr>
            <p:ph type="dt" sz="quarter" idx="1"/>
          </p:nvPr>
        </p:nvSpPr>
        <p:spPr>
          <a:xfrm>
            <a:off x="3901698" y="0"/>
            <a:ext cx="2984871" cy="502755"/>
          </a:xfrm>
          <a:prstGeom prst="rect">
            <a:avLst/>
          </a:prstGeom>
        </p:spPr>
        <p:txBody>
          <a:bodyPr vert="horz" lIns="96616" tIns="48308" rIns="96616" bIns="48308" rtlCol="0"/>
          <a:lstStyle>
            <a:lvl1pPr algn="r">
              <a:defRPr sz="1300"/>
            </a:lvl1pPr>
          </a:lstStyle>
          <a:p>
            <a:fld id="{6847A6A2-0219-4746-944D-C76A1EC3FC6B}" type="datetimeFigureOut">
              <a:rPr lang="en-GB" smtClean="0"/>
              <a:t>25/02/2020</a:t>
            </a:fld>
            <a:endParaRPr lang="en-GB"/>
          </a:p>
        </p:txBody>
      </p:sp>
      <p:sp>
        <p:nvSpPr>
          <p:cNvPr id="4" name="Footer Placeholder 3"/>
          <p:cNvSpPr>
            <a:spLocks noGrp="1"/>
          </p:cNvSpPr>
          <p:nvPr>
            <p:ph type="ftr" sz="quarter" idx="2"/>
          </p:nvPr>
        </p:nvSpPr>
        <p:spPr>
          <a:xfrm>
            <a:off x="0" y="9517547"/>
            <a:ext cx="2984871" cy="502754"/>
          </a:xfrm>
          <a:prstGeom prst="rect">
            <a:avLst/>
          </a:prstGeom>
        </p:spPr>
        <p:txBody>
          <a:bodyPr vert="horz" lIns="96616" tIns="48308" rIns="96616" bIns="48308" rtlCol="0" anchor="b"/>
          <a:lstStyle>
            <a:lvl1pPr algn="l">
              <a:defRPr sz="1300"/>
            </a:lvl1pPr>
          </a:lstStyle>
          <a:p>
            <a:endParaRPr lang="en-GB"/>
          </a:p>
        </p:txBody>
      </p:sp>
      <p:sp>
        <p:nvSpPr>
          <p:cNvPr id="5" name="Slide Number Placeholder 4"/>
          <p:cNvSpPr>
            <a:spLocks noGrp="1"/>
          </p:cNvSpPr>
          <p:nvPr>
            <p:ph type="sldNum" sz="quarter" idx="3"/>
          </p:nvPr>
        </p:nvSpPr>
        <p:spPr>
          <a:xfrm>
            <a:off x="3901698" y="9517547"/>
            <a:ext cx="2984871" cy="502754"/>
          </a:xfrm>
          <a:prstGeom prst="rect">
            <a:avLst/>
          </a:prstGeom>
        </p:spPr>
        <p:txBody>
          <a:bodyPr vert="horz" lIns="96616" tIns="48308" rIns="96616" bIns="48308" rtlCol="0" anchor="b"/>
          <a:lstStyle>
            <a:lvl1pPr algn="r">
              <a:defRPr sz="1300"/>
            </a:lvl1pPr>
          </a:lstStyle>
          <a:p>
            <a:fld id="{EB80656F-A30F-41FD-BE01-88700BF41C4D}" type="slidenum">
              <a:rPr lang="en-GB" smtClean="0"/>
              <a:t>‹#›</a:t>
            </a:fld>
            <a:endParaRPr lang="en-GB"/>
          </a:p>
        </p:txBody>
      </p:sp>
    </p:spTree>
    <p:extLst>
      <p:ext uri="{BB962C8B-B14F-4D97-AF65-F5344CB8AC3E}">
        <p14:creationId xmlns:p14="http://schemas.microsoft.com/office/powerpoint/2010/main" val="12237628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n-GB"/>
          </a:p>
        </p:txBody>
      </p:sp>
      <p:sp>
        <p:nvSpPr>
          <p:cNvPr id="3" name="Date Placeholder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67BE7F7B-6BFD-4B1F-8498-972A0B4B0981}" type="datetimeFigureOut">
              <a:rPr lang="en-GB" smtClean="0"/>
              <a:t>25/02/2020</a:t>
            </a:fld>
            <a:endParaRPr lang="en-GB"/>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16" tIns="48308" rIns="96616" bIns="48308" rtlCol="0" anchor="ctr"/>
          <a:lstStyle/>
          <a:p>
            <a:endParaRPr lang="en-GB"/>
          </a:p>
        </p:txBody>
      </p:sp>
      <p:sp>
        <p:nvSpPr>
          <p:cNvPr id="5" name="Notes Placeholder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en-GB"/>
          </a:p>
        </p:txBody>
      </p:sp>
      <p:sp>
        <p:nvSpPr>
          <p:cNvPr id="7" name="Slide Number Placeholder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B378B890-4368-41A1-A4CA-B95169D697D2}" type="slidenum">
              <a:rPr lang="en-GB" smtClean="0"/>
              <a:t>‹#›</a:t>
            </a:fld>
            <a:endParaRPr lang="en-GB"/>
          </a:p>
        </p:txBody>
      </p:sp>
    </p:spTree>
    <p:extLst>
      <p:ext uri="{BB962C8B-B14F-4D97-AF65-F5344CB8AC3E}">
        <p14:creationId xmlns:p14="http://schemas.microsoft.com/office/powerpoint/2010/main" val="3647482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378B890-4368-41A1-A4CA-B95169D697D2}" type="slidenum">
              <a:rPr lang="en-GB" smtClean="0"/>
              <a:t>1</a:t>
            </a:fld>
            <a:endParaRPr lang="en-GB"/>
          </a:p>
        </p:txBody>
      </p:sp>
    </p:spTree>
    <p:extLst>
      <p:ext uri="{BB962C8B-B14F-4D97-AF65-F5344CB8AC3E}">
        <p14:creationId xmlns:p14="http://schemas.microsoft.com/office/powerpoint/2010/main" val="26427790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Calibri" panose="020F0502020204030204" pitchFamily="34" charset="0"/>
              </a:rPr>
              <a:t>(a) Average percentage point contributions to annual growth unless otherwise specified.  Contributions may not sum to the total due to rounding.</a:t>
            </a:r>
          </a:p>
          <a:p>
            <a:r>
              <a:rPr lang="en-GB" dirty="0">
                <a:latin typeface="Calibri" panose="020F0502020204030204" pitchFamily="34" charset="0"/>
              </a:rPr>
              <a:t>(b) Positive numbers indicate that a fall in the equilibrium unemployment rate has increased potential labour supply.</a:t>
            </a:r>
          </a:p>
          <a:p>
            <a:r>
              <a:rPr lang="en-GB" dirty="0">
                <a:latin typeface="Calibri" panose="020F0502020204030204" pitchFamily="34" charset="0"/>
              </a:rPr>
              <a:t>(c) Based on a growth-accounting framework using a constant returns to scale Cobb-Douglas production function, with total output to capital elasticity of ⅓.</a:t>
            </a:r>
          </a:p>
          <a:p>
            <a:r>
              <a:rPr lang="en-GB" dirty="0">
                <a:latin typeface="Calibri" panose="020F0502020204030204" pitchFamily="34" charset="0"/>
              </a:rPr>
              <a:t>(d) Capital deepening refers to growth in capital services per person-hour.</a:t>
            </a:r>
          </a:p>
          <a:p>
            <a:r>
              <a:rPr lang="en-GB" dirty="0">
                <a:latin typeface="Calibri" panose="020F0502020204030204" pitchFamily="34" charset="0"/>
              </a:rPr>
              <a:t>(e) Total factor productivity growth refers to improvements in the efficiency with which both capital and labour are used to produce output. Calculated as a residual.</a:t>
            </a:r>
          </a:p>
        </p:txBody>
      </p:sp>
      <p:sp>
        <p:nvSpPr>
          <p:cNvPr id="4" name="Slide Number Placeholder 3"/>
          <p:cNvSpPr>
            <a:spLocks noGrp="1"/>
          </p:cNvSpPr>
          <p:nvPr>
            <p:ph type="sldNum" sz="quarter" idx="10"/>
          </p:nvPr>
        </p:nvSpPr>
        <p:spPr/>
        <p:txBody>
          <a:bodyPr/>
          <a:lstStyle/>
          <a:p>
            <a:fld id="{B378B890-4368-41A1-A4CA-B95169D697D2}" type="slidenum">
              <a:rPr lang="en-GB" smtClean="0"/>
              <a:t>16</a:t>
            </a:fld>
            <a:endParaRPr lang="en-GB"/>
          </a:p>
        </p:txBody>
      </p:sp>
    </p:spTree>
    <p:extLst>
      <p:ext uri="{BB962C8B-B14F-4D97-AF65-F5344CB8AC3E}">
        <p14:creationId xmlns:p14="http://schemas.microsoft.com/office/powerpoint/2010/main" val="36863438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539" indent="-241539">
              <a:buAutoNum type="alphaLcParenBoth"/>
            </a:pPr>
            <a:r>
              <a:rPr lang="en-GB" sz="1300" dirty="0"/>
              <a:t>Bank staff’s projection. Fuels and lubricants estimates use Department for </a:t>
            </a:r>
          </a:p>
          <a:p>
            <a:r>
              <a:rPr lang="en-GB" sz="1300" dirty="0"/>
              <a:t>      Business, Energy and Industrial Strategy petrol price data for January 2020 </a:t>
            </a:r>
          </a:p>
          <a:p>
            <a:r>
              <a:rPr lang="en-GB" sz="1300" dirty="0"/>
              <a:t>      and are then based on the sterling oil futures curve.</a:t>
            </a:r>
          </a:p>
          <a:p>
            <a:r>
              <a:rPr lang="en-GB" sz="1300" dirty="0"/>
              <a:t>(b) CPI inflation excluding food, energy, alcohol, tobacco and non‑alcoholic </a:t>
            </a:r>
          </a:p>
          <a:p>
            <a:r>
              <a:rPr lang="en-GB" sz="1300" dirty="0"/>
              <a:t>      beverages.</a:t>
            </a:r>
            <a:endParaRPr lang="en-GB"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B378B890-4368-41A1-A4CA-B95169D697D2}" type="slidenum">
              <a:rPr lang="en-GB" smtClean="0"/>
              <a:t>19</a:t>
            </a:fld>
            <a:endParaRPr lang="en-GB"/>
          </a:p>
        </p:txBody>
      </p:sp>
    </p:spTree>
    <p:extLst>
      <p:ext uri="{BB962C8B-B14F-4D97-AF65-F5344CB8AC3E}">
        <p14:creationId xmlns:p14="http://schemas.microsoft.com/office/powerpoint/2010/main" val="1441291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Calibri" panose="020F0502020204030204" pitchFamily="34" charset="0"/>
              </a:rPr>
              <a:t>(a) Three-month average growth on the same period a year earlier.</a:t>
            </a:r>
          </a:p>
        </p:txBody>
      </p:sp>
      <p:sp>
        <p:nvSpPr>
          <p:cNvPr id="4" name="Slide Number Placeholder 3"/>
          <p:cNvSpPr>
            <a:spLocks noGrp="1"/>
          </p:cNvSpPr>
          <p:nvPr>
            <p:ph type="sldNum" sz="quarter" idx="10"/>
          </p:nvPr>
        </p:nvSpPr>
        <p:spPr/>
        <p:txBody>
          <a:bodyPr/>
          <a:lstStyle/>
          <a:p>
            <a:fld id="{B378B890-4368-41A1-A4CA-B95169D697D2}" type="slidenum">
              <a:rPr lang="en-GB" smtClean="0"/>
              <a:t>20</a:t>
            </a:fld>
            <a:endParaRPr lang="en-GB"/>
          </a:p>
        </p:txBody>
      </p:sp>
    </p:spTree>
    <p:extLst>
      <p:ext uri="{BB962C8B-B14F-4D97-AF65-F5344CB8AC3E}">
        <p14:creationId xmlns:p14="http://schemas.microsoft.com/office/powerpoint/2010/main" val="36654806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539" indent="-241539">
              <a:buAutoNum type="alphaLcParenBoth"/>
            </a:pPr>
            <a:r>
              <a:rPr lang="en-GB" sz="1300" dirty="0"/>
              <a:t>Companies were asked to state their average UK pay settlement for 2019 and </a:t>
            </a:r>
          </a:p>
          <a:p>
            <a:r>
              <a:rPr lang="en-GB" sz="1300" dirty="0"/>
              <a:t>      their expected average UK pay settlement for 2020.</a:t>
            </a:r>
          </a:p>
          <a:p>
            <a:r>
              <a:rPr lang="en-GB" sz="1300" dirty="0"/>
              <a:t>(b) Average over the past 12 months, based on monthly data.</a:t>
            </a:r>
          </a:p>
          <a:p>
            <a:r>
              <a:rPr lang="en-GB" sz="1300" dirty="0"/>
              <a:t>(c) Data gathered from the 2020 Agents’ Pay Survey.</a:t>
            </a:r>
            <a:endParaRPr lang="en-GB"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B378B890-4368-41A1-A4CA-B95169D697D2}" type="slidenum">
              <a:rPr lang="en-GB" smtClean="0"/>
              <a:t>21</a:t>
            </a:fld>
            <a:endParaRPr lang="en-GB"/>
          </a:p>
        </p:txBody>
      </p:sp>
    </p:spTree>
    <p:extLst>
      <p:ext uri="{BB962C8B-B14F-4D97-AF65-F5344CB8AC3E}">
        <p14:creationId xmlns:p14="http://schemas.microsoft.com/office/powerpoint/2010/main" val="31233746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300" dirty="0"/>
              <a:t>The fan chart depicts the probability of various outcomes for GDP growth. It has been conditioned on the assumptions in </a:t>
            </a:r>
            <a:r>
              <a:rPr lang="en-GB" sz="1300" b="1" dirty="0"/>
              <a:t>Table 1.A </a:t>
            </a:r>
            <a:r>
              <a:rPr lang="en-GB" sz="1300" dirty="0"/>
              <a:t>footnote (b). To the left of the vertical dashed line, the distribution reflects uncertainty around revisions to the data over the past. To aid comparability with the official data, it does not include the </a:t>
            </a:r>
            <a:r>
              <a:rPr lang="en-GB" sz="1300" dirty="0" err="1"/>
              <a:t>backcast</a:t>
            </a:r>
            <a:r>
              <a:rPr lang="en-GB" sz="1300" dirty="0"/>
              <a:t> for expected revisions, which is available from the ‘Download the chart slides and data’ link at ww.bankofengland.co.uk/monetary-</a:t>
            </a:r>
            <a:r>
              <a:rPr lang="en-GB" sz="1300" dirty="0" err="1"/>
              <a:t>policyreport</a:t>
            </a:r>
            <a:r>
              <a:rPr lang="en-GB" sz="1300" dirty="0"/>
              <a:t>/2020/january-2020. To the right of the vertical line, the distribution reflects uncertainty over the evolution of GDP growth in the future. If economic circumstances identical to today’s were to prevail on 100 occasions, the MPC’s best collective judgement is that the mature estimate of GDP growth would lie within the darkest central band on only 30 of those occasions. The fan chart is constructed so that outturns are also expected to lie within each pair of the lighter green areas on 30 occasions. In any particular quarter of the forecast period, GDP growth is therefore expected to lie somewhere within the fan on 90 out of 100 occasions. And on the remaining 10 out of 100 occasions GDP growth can fall anywhere outside the green area of the fan chart. Over the forecast period, this has been depicted by the light grey background. See the box on page 39 of the November 2007 </a:t>
            </a:r>
            <a:r>
              <a:rPr lang="en-GB" sz="1300" i="1" dirty="0"/>
              <a:t>Inflation Report </a:t>
            </a:r>
            <a:r>
              <a:rPr lang="en-GB" sz="1300" dirty="0"/>
              <a:t>for a fuller description of the fan chart and what it represents.</a:t>
            </a:r>
            <a:endParaRPr lang="en-GB"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B378B890-4368-41A1-A4CA-B95169D697D2}" type="slidenum">
              <a:rPr lang="en-GB" smtClean="0"/>
              <a:t>24</a:t>
            </a:fld>
            <a:endParaRPr lang="en-GB"/>
          </a:p>
        </p:txBody>
      </p:sp>
    </p:spTree>
    <p:extLst>
      <p:ext uri="{BB962C8B-B14F-4D97-AF65-F5344CB8AC3E}">
        <p14:creationId xmlns:p14="http://schemas.microsoft.com/office/powerpoint/2010/main" val="29762445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300" b="1" dirty="0"/>
              <a:t>Chart 1.5 </a:t>
            </a:r>
            <a:r>
              <a:rPr lang="en-GB" sz="1300" dirty="0"/>
              <a:t>depicts the probability of various outcomes for CPI inflation in the future. It has been conditioned on the assumptions in </a:t>
            </a:r>
            <a:r>
              <a:rPr lang="en-GB" sz="1300" b="1" dirty="0"/>
              <a:t>Table 1.A </a:t>
            </a:r>
            <a:r>
              <a:rPr lang="en-GB" sz="1300" dirty="0"/>
              <a:t>footnote (b). If economic circumstances identical to today’s were to prevail on 100 occasions, the MPC’s best collective judgement is that inflation in any particular quarter would lie within the darkest central band on only 30 of those occasions. The fan chart is constructed so that outturns of inflation are also expected to lie within each pair of the lighter red areas on 30 occasions. In any particular quarter of the forecast period, inflation is therefore expected to lie somewhere within the fans on 90 out of 100 occasions. And on the remaining 10 out of 100 occasions inflation can fall anywhere outside the red area of the fan chart. Over the forecast period, this has been depicted by the light grey background. See the box on pages 48–49 of the May 2002 </a:t>
            </a:r>
            <a:r>
              <a:rPr lang="en-GB" sz="1300" i="1" dirty="0"/>
              <a:t>Inflation Report </a:t>
            </a:r>
            <a:r>
              <a:rPr lang="en-GB" sz="1300" dirty="0"/>
              <a:t>for a fuller description of the fan chart and what it</a:t>
            </a:r>
          </a:p>
          <a:p>
            <a:r>
              <a:rPr lang="en-GB" sz="1300" dirty="0"/>
              <a:t>represents.</a:t>
            </a:r>
            <a:endParaRPr lang="en-GB"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B378B890-4368-41A1-A4CA-B95169D697D2}" type="slidenum">
              <a:rPr lang="en-GB" smtClean="0"/>
              <a:t>25</a:t>
            </a:fld>
            <a:endParaRPr lang="en-GB"/>
          </a:p>
        </p:txBody>
      </p:sp>
    </p:spTree>
    <p:extLst>
      <p:ext uri="{BB962C8B-B14F-4D97-AF65-F5344CB8AC3E}">
        <p14:creationId xmlns:p14="http://schemas.microsoft.com/office/powerpoint/2010/main" val="22837225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300" dirty="0"/>
              <a:t>The fan chart depicts the probability of various outcomes for LFS unemployment. It has been conditioned on the assumptions in </a:t>
            </a:r>
            <a:r>
              <a:rPr lang="en-GB" sz="1300" b="1" dirty="0"/>
              <a:t>Table 1.A </a:t>
            </a:r>
            <a:r>
              <a:rPr lang="en-GB" sz="1300" dirty="0"/>
              <a:t>footnote (b). The coloured bands have the same interpretation as in </a:t>
            </a:r>
            <a:r>
              <a:rPr lang="en-GB" sz="1300" b="1" dirty="0"/>
              <a:t>Chart 1.3</a:t>
            </a:r>
            <a:r>
              <a:rPr lang="en-GB" sz="1300" dirty="0"/>
              <a:t>, and portray 90% of the probability distribution. The calibration of this fan chart takes account of the likely path dependency of the economy, where, for example, it is judged that shocks to unemployment in one quarter will continue to have some effect on unemployment in successive quarters. The fan begins in 2019 Q4, a quarter earlier than the fan for CPI inflation. That is because Q4 is a staff projection for the unemployment rate, based in part on data for October and November. The unemployment rate was 3.8% in the three months to</a:t>
            </a:r>
          </a:p>
          <a:p>
            <a:r>
              <a:rPr lang="en-GB" sz="1300" dirty="0"/>
              <a:t>November, and is projected to be 3.8% in Q4 as a whole. A significant proportion of this distribution lies below Bank staff’s current estimate of the long-term equilibrium unemployment rate. There is therefore uncertainty about the precise calibration of this fan chart.</a:t>
            </a:r>
            <a:endParaRPr lang="en-GB"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B378B890-4368-41A1-A4CA-B95169D697D2}" type="slidenum">
              <a:rPr lang="en-GB" smtClean="0"/>
              <a:t>26</a:t>
            </a:fld>
            <a:endParaRPr lang="en-GB"/>
          </a:p>
        </p:txBody>
      </p:sp>
    </p:spTree>
    <p:extLst>
      <p:ext uri="{BB962C8B-B14F-4D97-AF65-F5344CB8AC3E}">
        <p14:creationId xmlns:p14="http://schemas.microsoft.com/office/powerpoint/2010/main" val="5690076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378B890-4368-41A1-A4CA-B95169D697D2}" type="slidenum">
              <a:rPr lang="en-GB" smtClean="0"/>
              <a:t>29</a:t>
            </a:fld>
            <a:endParaRPr lang="en-GB"/>
          </a:p>
        </p:txBody>
      </p:sp>
    </p:spTree>
    <p:extLst>
      <p:ext uri="{BB962C8B-B14F-4D97-AF65-F5344CB8AC3E}">
        <p14:creationId xmlns:p14="http://schemas.microsoft.com/office/powerpoint/2010/main" val="824929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a:t>
            </a:r>
            <a:r>
              <a:rPr lang="en-GB" sz="1300" dirty="0"/>
              <a:t> Chained‑volume measures.</a:t>
            </a:r>
          </a:p>
          <a:p>
            <a:r>
              <a:rPr lang="en-GB" sz="1300" dirty="0"/>
              <a:t>(b) Other EMEs and other advanced economies (AEs) include data for 154 and 11 </a:t>
            </a:r>
          </a:p>
          <a:p>
            <a:r>
              <a:rPr lang="en-GB" sz="1300" dirty="0"/>
              <a:t>      countries, respectively, as defined by the IMF </a:t>
            </a:r>
            <a:r>
              <a:rPr lang="en-GB" sz="1300" i="1" dirty="0"/>
              <a:t>WEO</a:t>
            </a:r>
            <a:r>
              <a:rPr lang="en-GB" sz="1300" dirty="0"/>
              <a:t>. Both measures are </a:t>
            </a:r>
          </a:p>
          <a:p>
            <a:r>
              <a:rPr lang="en-GB" sz="1300" dirty="0"/>
              <a:t>      weighted according to their shares in world GDP, using the IMF’s purchasing       </a:t>
            </a:r>
          </a:p>
          <a:p>
            <a:r>
              <a:rPr lang="en-GB" sz="1300" dirty="0"/>
              <a:t>     power parity (PPP) weights.</a:t>
            </a:r>
            <a:endParaRPr lang="en-GB"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B378B890-4368-41A1-A4CA-B95169D697D2}" type="slidenum">
              <a:rPr lang="en-GB" smtClean="0"/>
              <a:t>4</a:t>
            </a:fld>
            <a:endParaRPr lang="en-GB"/>
          </a:p>
        </p:txBody>
      </p:sp>
    </p:spTree>
    <p:extLst>
      <p:ext uri="{BB962C8B-B14F-4D97-AF65-F5344CB8AC3E}">
        <p14:creationId xmlns:p14="http://schemas.microsoft.com/office/powerpoint/2010/main" val="4232155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539" indent="-241539">
              <a:buAutoNum type="alphaLcParenBoth"/>
            </a:pPr>
            <a:r>
              <a:rPr lang="en-GB" sz="1300" dirty="0"/>
              <a:t>Constructed using real GDP growth rates of 189 countries according to their </a:t>
            </a:r>
          </a:p>
          <a:p>
            <a:r>
              <a:rPr lang="en-GB" sz="1300" dirty="0"/>
              <a:t>      shares in world GDP using the IMF’s PPP weights. Diamonds show Bank </a:t>
            </a:r>
          </a:p>
          <a:p>
            <a:r>
              <a:rPr lang="en-GB" sz="1300" dirty="0"/>
              <a:t>      staff’s projections for growth in 2019 Q4.</a:t>
            </a:r>
            <a:endParaRPr lang="en-GB"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B378B890-4368-41A1-A4CA-B95169D697D2}" type="slidenum">
              <a:rPr lang="en-GB" smtClean="0"/>
              <a:t>5</a:t>
            </a:fld>
            <a:endParaRPr lang="en-GB"/>
          </a:p>
        </p:txBody>
      </p:sp>
    </p:spTree>
    <p:extLst>
      <p:ext uri="{BB962C8B-B14F-4D97-AF65-F5344CB8AC3E}">
        <p14:creationId xmlns:p14="http://schemas.microsoft.com/office/powerpoint/2010/main" val="2369730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539" indent="-241539">
              <a:buAutoNum type="alphaLcParenBoth"/>
            </a:pPr>
            <a:r>
              <a:rPr lang="en-GB" sz="1300" dirty="0"/>
              <a:t>All data as of 22 January 2020. The January 2020 and November 2019 curves </a:t>
            </a:r>
          </a:p>
          <a:p>
            <a:r>
              <a:rPr lang="en-GB" sz="1300" dirty="0"/>
              <a:t>      are estimated using instantaneous forward overnight index swap rates in the </a:t>
            </a:r>
          </a:p>
          <a:p>
            <a:r>
              <a:rPr lang="en-GB" sz="1300" dirty="0"/>
              <a:t>      15 working days to 22 January 2020 and 30 October 2019 respectively.</a:t>
            </a:r>
          </a:p>
          <a:p>
            <a:r>
              <a:rPr lang="en-GB" sz="1300" dirty="0"/>
              <a:t>(b) Upper bound of the target range.</a:t>
            </a:r>
            <a:endParaRPr lang="en-GB"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B378B890-4368-41A1-A4CA-B95169D697D2}" type="slidenum">
              <a:rPr lang="en-GB" smtClean="0"/>
              <a:t>6</a:t>
            </a:fld>
            <a:endParaRPr lang="en-GB"/>
          </a:p>
        </p:txBody>
      </p:sp>
    </p:spTree>
    <p:extLst>
      <p:ext uri="{BB962C8B-B14F-4D97-AF65-F5344CB8AC3E}">
        <p14:creationId xmlns:p14="http://schemas.microsoft.com/office/powerpoint/2010/main" val="1461730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539" indent="-241539">
              <a:buAutoNum type="alphaLcParenBoth"/>
            </a:pPr>
            <a:r>
              <a:rPr lang="en-GB" sz="1300" dirty="0"/>
              <a:t>Real wages are whole‑economy real average weekly earnings (excluding bonuses) multiplied by whole‑economy employment.</a:t>
            </a:r>
            <a:endParaRPr lang="en-GB"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B378B890-4368-41A1-A4CA-B95169D697D2}" type="slidenum">
              <a:rPr lang="en-GB" smtClean="0"/>
              <a:t>10</a:t>
            </a:fld>
            <a:endParaRPr lang="en-GB"/>
          </a:p>
        </p:txBody>
      </p:sp>
    </p:spTree>
    <p:extLst>
      <p:ext uri="{BB962C8B-B14F-4D97-AF65-F5344CB8AC3E}">
        <p14:creationId xmlns:p14="http://schemas.microsoft.com/office/powerpoint/2010/main" val="3016885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300" dirty="0"/>
              <a:t>(a) See Chart 3.2 for more on employment intentions, Chart 3.4 for more on vacancies, Chart 3.7 for more on job-to-job flows and Chart 3.10 for more on youth unemployment.</a:t>
            </a:r>
            <a:endParaRPr lang="en-GB"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B378B890-4368-41A1-A4CA-B95169D697D2}" type="slidenum">
              <a:rPr lang="en-GB" smtClean="0"/>
              <a:t>12</a:t>
            </a:fld>
            <a:endParaRPr lang="en-GB"/>
          </a:p>
        </p:txBody>
      </p:sp>
    </p:spTree>
    <p:extLst>
      <p:ext uri="{BB962C8B-B14F-4D97-AF65-F5344CB8AC3E}">
        <p14:creationId xmlns:p14="http://schemas.microsoft.com/office/powerpoint/2010/main" val="4022021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Calibri" panose="020F0502020204030204" pitchFamily="34" charset="0"/>
              </a:rPr>
              <a:t>a) Bank staff estimates using the Labour Force Survey. Stocks and flows are expressed as proportions of the 16–69 year old population. All figures are seasonally adjusted by Bank staff.</a:t>
            </a:r>
          </a:p>
        </p:txBody>
      </p:sp>
      <p:sp>
        <p:nvSpPr>
          <p:cNvPr id="4" name="Slide Number Placeholder 3"/>
          <p:cNvSpPr>
            <a:spLocks noGrp="1"/>
          </p:cNvSpPr>
          <p:nvPr>
            <p:ph type="sldNum" sz="quarter" idx="10"/>
          </p:nvPr>
        </p:nvSpPr>
        <p:spPr/>
        <p:txBody>
          <a:bodyPr/>
          <a:lstStyle/>
          <a:p>
            <a:fld id="{B378B890-4368-41A1-A4CA-B95169D697D2}" type="slidenum">
              <a:rPr lang="en-GB" smtClean="0"/>
              <a:t>13</a:t>
            </a:fld>
            <a:endParaRPr lang="en-GB"/>
          </a:p>
        </p:txBody>
      </p:sp>
    </p:spTree>
    <p:extLst>
      <p:ext uri="{BB962C8B-B14F-4D97-AF65-F5344CB8AC3E}">
        <p14:creationId xmlns:p14="http://schemas.microsoft.com/office/powerpoint/2010/main" val="2026947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Calibri" panose="020F0502020204030204" pitchFamily="34" charset="0"/>
              </a:rPr>
              <a:t>(a) Output is based on the </a:t>
            </a:r>
            <a:r>
              <a:rPr lang="en-GB" dirty="0" err="1">
                <a:latin typeface="Calibri" panose="020F0502020204030204" pitchFamily="34" charset="0"/>
              </a:rPr>
              <a:t>backcast</a:t>
            </a:r>
            <a:r>
              <a:rPr lang="en-GB" dirty="0">
                <a:latin typeface="Calibri" panose="020F0502020204030204" pitchFamily="34" charset="0"/>
              </a:rPr>
              <a:t> for the final estimate of GDP. Diamonds show Bank staff’s projections for 2019 Q4, based on data to November.</a:t>
            </a:r>
          </a:p>
        </p:txBody>
      </p:sp>
      <p:sp>
        <p:nvSpPr>
          <p:cNvPr id="4" name="Slide Number Placeholder 3"/>
          <p:cNvSpPr>
            <a:spLocks noGrp="1"/>
          </p:cNvSpPr>
          <p:nvPr>
            <p:ph type="sldNum" sz="quarter" idx="10"/>
          </p:nvPr>
        </p:nvSpPr>
        <p:spPr/>
        <p:txBody>
          <a:bodyPr/>
          <a:lstStyle/>
          <a:p>
            <a:fld id="{B378B890-4368-41A1-A4CA-B95169D697D2}" type="slidenum">
              <a:rPr lang="en-GB" smtClean="0"/>
              <a:t>14</a:t>
            </a:fld>
            <a:endParaRPr lang="en-GB"/>
          </a:p>
        </p:txBody>
      </p:sp>
    </p:spTree>
    <p:extLst>
      <p:ext uri="{BB962C8B-B14F-4D97-AF65-F5344CB8AC3E}">
        <p14:creationId xmlns:p14="http://schemas.microsoft.com/office/powerpoint/2010/main" val="3769441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Calibri" panose="020F0502020204030204" pitchFamily="34" charset="0"/>
              </a:rPr>
              <a:t>(a) Sectoral output per hour is calculated as gross value added (GVA) divided by hours worked.  Figures in parentheses are weights in GVA. Other is calculated as a residual and includes other sectors and allocation effects.</a:t>
            </a:r>
          </a:p>
        </p:txBody>
      </p:sp>
      <p:sp>
        <p:nvSpPr>
          <p:cNvPr id="4" name="Slide Number Placeholder 3"/>
          <p:cNvSpPr>
            <a:spLocks noGrp="1"/>
          </p:cNvSpPr>
          <p:nvPr>
            <p:ph type="sldNum" sz="quarter" idx="10"/>
          </p:nvPr>
        </p:nvSpPr>
        <p:spPr/>
        <p:txBody>
          <a:bodyPr/>
          <a:lstStyle/>
          <a:p>
            <a:fld id="{B378B890-4368-41A1-A4CA-B95169D697D2}" type="slidenum">
              <a:rPr lang="en-GB" smtClean="0"/>
              <a:t>15</a:t>
            </a:fld>
            <a:endParaRPr lang="en-GB"/>
          </a:p>
        </p:txBody>
      </p:sp>
    </p:spTree>
    <p:extLst>
      <p:ext uri="{BB962C8B-B14F-4D97-AF65-F5344CB8AC3E}">
        <p14:creationId xmlns:p14="http://schemas.microsoft.com/office/powerpoint/2010/main" val="41912168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Narrow Cover 1">
    <p:spTree>
      <p:nvGrpSpPr>
        <p:cNvPr id="1" name=""/>
        <p:cNvGrpSpPr/>
        <p:nvPr/>
      </p:nvGrpSpPr>
      <p:grpSpPr>
        <a:xfrm>
          <a:off x="0" y="0"/>
          <a:ext cx="0" cy="0"/>
          <a:chOff x="0" y="0"/>
          <a:chExt cx="0" cy="0"/>
        </a:xfrm>
      </p:grpSpPr>
      <p:sp>
        <p:nvSpPr>
          <p:cNvPr id="15" name="Rectangle 14"/>
          <p:cNvSpPr/>
          <p:nvPr userDrawn="1"/>
        </p:nvSpPr>
        <p:spPr>
          <a:xfrm>
            <a:off x="7623174" y="1371599"/>
            <a:ext cx="2286001" cy="13731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userDrawn="1"/>
        </p:nvSpPr>
        <p:spPr>
          <a:xfrm>
            <a:off x="9909175" y="2744788"/>
            <a:ext cx="2286001" cy="41132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userDrawn="1"/>
        </p:nvSpPr>
        <p:spPr>
          <a:xfrm>
            <a:off x="7624364" y="2744788"/>
            <a:ext cx="2284810" cy="41132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userDrawn="1"/>
        </p:nvSpPr>
        <p:spPr>
          <a:xfrm>
            <a:off x="9909175" y="1371599"/>
            <a:ext cx="2286001" cy="13731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0669588" y="0"/>
            <a:ext cx="1522412" cy="137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 name="Text Placeholder 278"/>
          <p:cNvSpPr>
            <a:spLocks noGrp="1"/>
          </p:cNvSpPr>
          <p:nvPr userDrawn="1">
            <p:ph type="body" sz="quarter" idx="11" hasCustomPrompt="1"/>
          </p:nvPr>
        </p:nvSpPr>
        <p:spPr>
          <a:xfrm>
            <a:off x="5618888" y="501480"/>
            <a:ext cx="4795111" cy="367200"/>
          </a:xfrm>
          <a:noFill/>
        </p:spPr>
        <p:txBody>
          <a:bodyPr wrap="square" lIns="0" tIns="0" rIns="0" bIns="0" rtlCol="0" anchor="ctr" anchorCtr="0">
            <a:noAutofit/>
          </a:bodyPr>
          <a:lstStyle>
            <a:lvl1pPr marL="0" indent="0" algn="r">
              <a:spcAft>
                <a:spcPts val="0"/>
              </a:spcAft>
              <a:buNone/>
              <a:defRPr lang="en-US" sz="2400" dirty="0" smtClean="0">
                <a:solidFill>
                  <a:srgbClr val="002B4C"/>
                </a:solidFill>
              </a:defRPr>
            </a:lvl1pPr>
            <a:lvl2pPr>
              <a:defRPr lang="en-US" sz="1800" dirty="0" smtClean="0"/>
            </a:lvl2pPr>
            <a:lvl3pPr>
              <a:defRPr lang="en-US" sz="1800" dirty="0" smtClean="0"/>
            </a:lvl3pPr>
            <a:lvl4pPr>
              <a:defRPr lang="en-US" sz="1800" dirty="0" smtClean="0"/>
            </a:lvl4pPr>
            <a:lvl5pPr>
              <a:defRPr lang="en-GB" sz="1800" dirty="0"/>
            </a:lvl5pPr>
          </a:lstStyle>
          <a:p>
            <a:pPr marL="0" lvl="0" algn="r"/>
            <a:r>
              <a:rPr lang="en-US" sz="2400" dirty="0" smtClean="0">
                <a:solidFill>
                  <a:srgbClr val="002B4C"/>
                </a:solidFill>
              </a:rPr>
              <a:t>Click to add Presentation title signpost </a:t>
            </a:r>
            <a:endParaRPr lang="en-US" dirty="0" smtClean="0"/>
          </a:p>
        </p:txBody>
      </p:sp>
      <p:pic>
        <p:nvPicPr>
          <p:cNvPr id="280" name="Picture 2" descr="BoE logo_A4 master"/>
          <p:cNvPicPr>
            <a:picLocks noChangeAspect="1" noChangeArrowheads="1"/>
          </p:cNvPicPr>
          <p:nvPr userDrawn="1"/>
        </p:nvPicPr>
        <p:blipFill>
          <a:blip r:embed="rId2" cstate="print"/>
          <a:srcRect/>
          <a:stretch>
            <a:fillRect/>
          </a:stretch>
        </p:blipFill>
        <p:spPr bwMode="auto">
          <a:xfrm>
            <a:off x="457200" y="456300"/>
            <a:ext cx="2995962" cy="572400"/>
          </a:xfrm>
          <a:prstGeom prst="rect">
            <a:avLst/>
          </a:prstGeom>
          <a:noFill/>
          <a:ln w="9525">
            <a:noFill/>
            <a:miter lim="800000"/>
            <a:headEnd/>
            <a:tailEnd/>
          </a:ln>
        </p:spPr>
      </p:pic>
      <p:sp>
        <p:nvSpPr>
          <p:cNvPr id="288" name="Text Placeholder 287"/>
          <p:cNvSpPr>
            <a:spLocks noGrp="1"/>
          </p:cNvSpPr>
          <p:nvPr userDrawn="1">
            <p:ph type="body" sz="quarter" idx="13" hasCustomPrompt="1"/>
          </p:nvPr>
        </p:nvSpPr>
        <p:spPr>
          <a:xfrm>
            <a:off x="457200" y="5487988"/>
            <a:ext cx="7165974" cy="982800"/>
          </a:xfrm>
        </p:spPr>
        <p:txBody>
          <a:bodyPr rIns="457200" anchor="b" anchorCtr="0"/>
          <a:lstStyle>
            <a:lvl1pPr marL="0" indent="0">
              <a:spcAft>
                <a:spcPts val="0"/>
              </a:spcAft>
              <a:buNone/>
              <a:defRPr sz="2000" b="1" baseline="0">
                <a:solidFill>
                  <a:schemeClr val="accent4"/>
                </a:solidFill>
              </a:defRPr>
            </a:lvl1pPr>
            <a:lvl2pPr marL="0" indent="0">
              <a:spcAft>
                <a:spcPts val="0"/>
              </a:spcAft>
              <a:buFont typeface="Arial" panose="020B0604020202020204" pitchFamily="34" charset="0"/>
              <a:buNone/>
              <a:defRPr sz="2000" b="0">
                <a:solidFill>
                  <a:schemeClr val="accent4"/>
                </a:solidFill>
              </a:defRPr>
            </a:lvl2pPr>
            <a:lvl3pPr marL="0" indent="0">
              <a:spcAft>
                <a:spcPts val="0"/>
              </a:spcAft>
              <a:buNone/>
              <a:defRPr sz="2000" b="1">
                <a:solidFill>
                  <a:schemeClr val="accent6"/>
                </a:solidFill>
              </a:defRPr>
            </a:lvl3pPr>
            <a:lvl4pPr marL="0" indent="0">
              <a:spcAft>
                <a:spcPts val="0"/>
              </a:spcAft>
              <a:buFont typeface="Arial" panose="020B0604020202020204" pitchFamily="34" charset="0"/>
              <a:buNone/>
              <a:defRPr sz="2000" b="1">
                <a:solidFill>
                  <a:schemeClr val="accent6"/>
                </a:solidFill>
              </a:defRPr>
            </a:lvl4pPr>
            <a:lvl5pPr marL="0" indent="0">
              <a:spcAft>
                <a:spcPts val="0"/>
              </a:spcAft>
              <a:buNone/>
              <a:defRPr sz="2000" b="1">
                <a:solidFill>
                  <a:schemeClr val="accent6"/>
                </a:solidFill>
              </a:defRPr>
            </a:lvl5pPr>
          </a:lstStyle>
          <a:p>
            <a:pPr lvl="0"/>
            <a:r>
              <a:rPr lang="en-US" dirty="0" smtClean="0"/>
              <a:t>Click to add Name Surname</a:t>
            </a:r>
          </a:p>
          <a:p>
            <a:pPr lvl="1"/>
            <a:r>
              <a:rPr lang="en-US" dirty="0" smtClean="0"/>
              <a:t>Title/Date</a:t>
            </a:r>
            <a:endParaRPr lang="en-GB" dirty="0"/>
          </a:p>
        </p:txBody>
      </p:sp>
      <p:sp>
        <p:nvSpPr>
          <p:cNvPr id="290" name="Picture Placeholder 289"/>
          <p:cNvSpPr>
            <a:spLocks noGrp="1" noChangeAspect="1"/>
          </p:cNvSpPr>
          <p:nvPr userDrawn="1">
            <p:ph type="pic" sz="quarter" idx="14"/>
          </p:nvPr>
        </p:nvSpPr>
        <p:spPr>
          <a:xfrm>
            <a:off x="10961688" y="190785"/>
            <a:ext cx="964800" cy="964800"/>
          </a:xfrm>
        </p:spPr>
        <p:txBody>
          <a:bodyPr/>
          <a:lstStyle>
            <a:lvl1pPr marL="0" indent="0">
              <a:buNone/>
              <a:defRPr sz="1800">
                <a:solidFill>
                  <a:schemeClr val="bg1"/>
                </a:solidFill>
              </a:defRPr>
            </a:lvl1pPr>
          </a:lstStyle>
          <a:p>
            <a:r>
              <a:rPr lang="en-US" smtClean="0"/>
              <a:t>Click icon to add picture</a:t>
            </a:r>
            <a:endParaRPr lang="en-GB" dirty="0"/>
          </a:p>
        </p:txBody>
      </p:sp>
      <p:sp>
        <p:nvSpPr>
          <p:cNvPr id="83" name="Picture Placeholder 276"/>
          <p:cNvSpPr>
            <a:spLocks noGrp="1"/>
          </p:cNvSpPr>
          <p:nvPr userDrawn="1">
            <p:ph type="pic" sz="quarter" idx="10"/>
          </p:nvPr>
        </p:nvSpPr>
        <p:spPr>
          <a:xfrm>
            <a:off x="7624364" y="2741613"/>
            <a:ext cx="2286000" cy="4114799"/>
          </a:xfrm>
          <a:noFill/>
        </p:spPr>
        <p:txBody>
          <a:bodyPr/>
          <a:lstStyle/>
          <a:p>
            <a:r>
              <a:rPr lang="en-US" smtClean="0"/>
              <a:t>Click icon to add picture</a:t>
            </a:r>
            <a:endParaRPr lang="en-GB" dirty="0"/>
          </a:p>
        </p:txBody>
      </p:sp>
      <p:sp>
        <p:nvSpPr>
          <p:cNvPr id="37" name="Picture Placeholder 276"/>
          <p:cNvSpPr>
            <a:spLocks noGrp="1"/>
          </p:cNvSpPr>
          <p:nvPr userDrawn="1">
            <p:ph type="pic" sz="quarter" idx="15"/>
          </p:nvPr>
        </p:nvSpPr>
        <p:spPr>
          <a:xfrm>
            <a:off x="9909176" y="1371599"/>
            <a:ext cx="2286000" cy="1371602"/>
          </a:xfrm>
          <a:noFill/>
        </p:spPr>
        <p:txBody>
          <a:bodyPr/>
          <a:lstStyle/>
          <a:p>
            <a:r>
              <a:rPr lang="en-US" smtClean="0"/>
              <a:t>Click icon to add picture</a:t>
            </a:r>
            <a:endParaRPr lang="en-GB" dirty="0"/>
          </a:p>
        </p:txBody>
      </p:sp>
      <p:sp>
        <p:nvSpPr>
          <p:cNvPr id="66" name="Text Placeholder 2"/>
          <p:cNvSpPr>
            <a:spLocks noGrp="1"/>
          </p:cNvSpPr>
          <p:nvPr userDrawn="1">
            <p:ph type="body" sz="quarter" idx="16" hasCustomPrompt="1"/>
          </p:nvPr>
        </p:nvSpPr>
        <p:spPr>
          <a:xfrm>
            <a:off x="457199" y="1752600"/>
            <a:ext cx="7165975" cy="3735387"/>
          </a:xfrm>
        </p:spPr>
        <p:txBody>
          <a:bodyPr rIns="457200"/>
          <a:lstStyle>
            <a:lvl1pPr marL="0" indent="0">
              <a:spcAft>
                <a:spcPts val="2400"/>
              </a:spcAft>
              <a:buNone/>
              <a:defRPr sz="4800"/>
            </a:lvl1pPr>
            <a:lvl2pPr marL="0" indent="0">
              <a:buFont typeface="Arial" panose="020B0604020202020204" pitchFamily="34" charset="0"/>
              <a:buNone/>
              <a:defRPr sz="3200"/>
            </a:lvl2pPr>
            <a:lvl3pPr marL="0" indent="0">
              <a:buNone/>
              <a:defRPr/>
            </a:lvl3pPr>
            <a:lvl4pPr marL="0" indent="0">
              <a:buFont typeface="Arial" panose="020B0604020202020204" pitchFamily="34" charset="0"/>
              <a:buNone/>
              <a:defRPr/>
            </a:lvl4pPr>
            <a:lvl5pPr marL="0" indent="0">
              <a:buNone/>
              <a:defRPr/>
            </a:lvl5pPr>
          </a:lstStyle>
          <a:p>
            <a:pPr lvl="0"/>
            <a:r>
              <a:rPr lang="en-GB" dirty="0" smtClean="0"/>
              <a:t>Click to edit title </a:t>
            </a:r>
            <a:br>
              <a:rPr lang="en-GB" dirty="0" smtClean="0"/>
            </a:br>
            <a:r>
              <a:rPr lang="en-GB" dirty="0" smtClean="0"/>
              <a:t>(Calibri 48pt)</a:t>
            </a:r>
          </a:p>
          <a:p>
            <a:pPr lvl="1"/>
            <a:r>
              <a:rPr lang="en-US" dirty="0" smtClean="0"/>
              <a:t>Presentation subtitle </a:t>
            </a:r>
            <a:br>
              <a:rPr lang="en-US" dirty="0" smtClean="0"/>
            </a:br>
            <a:r>
              <a:rPr lang="en-US" dirty="0" smtClean="0"/>
              <a:t>(Calibri 32pt)</a:t>
            </a:r>
          </a:p>
          <a:p>
            <a:pPr lvl="1"/>
            <a:endParaRPr lang="en-US" dirty="0" smtClean="0"/>
          </a:p>
        </p:txBody>
      </p:sp>
      <p:grpSp>
        <p:nvGrpSpPr>
          <p:cNvPr id="325" name="Group 324"/>
          <p:cNvGrpSpPr>
            <a:grpSpLocks noChangeAspect="1"/>
          </p:cNvGrpSpPr>
          <p:nvPr userDrawn="1"/>
        </p:nvGrpSpPr>
        <p:grpSpPr>
          <a:xfrm>
            <a:off x="7643215" y="1430000"/>
            <a:ext cx="4424850" cy="5290581"/>
            <a:chOff x="2603500" y="336550"/>
            <a:chExt cx="2044701" cy="2444751"/>
          </a:xfrm>
          <a:solidFill>
            <a:srgbClr val="FFFFFF">
              <a:alpha val="20000"/>
            </a:srgbClr>
          </a:solidFill>
        </p:grpSpPr>
        <p:sp>
          <p:nvSpPr>
            <p:cNvPr id="328" name="Freeform 13"/>
            <p:cNvSpPr>
              <a:spLocks/>
            </p:cNvSpPr>
            <p:nvPr/>
          </p:nvSpPr>
          <p:spPr bwMode="auto">
            <a:xfrm>
              <a:off x="2603500" y="336550"/>
              <a:ext cx="46038" cy="46038"/>
            </a:xfrm>
            <a:custGeom>
              <a:avLst/>
              <a:gdLst>
                <a:gd name="T0" fmla="*/ 57 w 57"/>
                <a:gd name="T1" fmla="*/ 28 h 57"/>
                <a:gd name="T2" fmla="*/ 49 w 57"/>
                <a:gd name="T3" fmla="*/ 20 h 57"/>
                <a:gd name="T4" fmla="*/ 49 w 57"/>
                <a:gd name="T5" fmla="*/ 20 h 57"/>
                <a:gd name="T6" fmla="*/ 41 w 57"/>
                <a:gd name="T7" fmla="*/ 25 h 57"/>
                <a:gd name="T8" fmla="*/ 32 w 57"/>
                <a:gd name="T9" fmla="*/ 25 h 57"/>
                <a:gd name="T10" fmla="*/ 32 w 57"/>
                <a:gd name="T11" fmla="*/ 16 h 57"/>
                <a:gd name="T12" fmla="*/ 37 w 57"/>
                <a:gd name="T13" fmla="*/ 8 h 57"/>
                <a:gd name="T14" fmla="*/ 37 w 57"/>
                <a:gd name="T15" fmla="*/ 8 h 57"/>
                <a:gd name="T16" fmla="*/ 29 w 57"/>
                <a:gd name="T17" fmla="*/ 0 h 57"/>
                <a:gd name="T18" fmla="*/ 20 w 57"/>
                <a:gd name="T19" fmla="*/ 8 h 57"/>
                <a:gd name="T20" fmla="*/ 20 w 57"/>
                <a:gd name="T21" fmla="*/ 8 h 57"/>
                <a:gd name="T22" fmla="*/ 26 w 57"/>
                <a:gd name="T23" fmla="*/ 16 h 57"/>
                <a:gd name="T24" fmla="*/ 26 w 57"/>
                <a:gd name="T25" fmla="*/ 25 h 57"/>
                <a:gd name="T26" fmla="*/ 17 w 57"/>
                <a:gd name="T27" fmla="*/ 25 h 57"/>
                <a:gd name="T28" fmla="*/ 9 w 57"/>
                <a:gd name="T29" fmla="*/ 20 h 57"/>
                <a:gd name="T30" fmla="*/ 9 w 57"/>
                <a:gd name="T31" fmla="*/ 20 h 57"/>
                <a:gd name="T32" fmla="*/ 0 w 57"/>
                <a:gd name="T33" fmla="*/ 28 h 57"/>
                <a:gd name="T34" fmla="*/ 9 w 57"/>
                <a:gd name="T35" fmla="*/ 37 h 57"/>
                <a:gd name="T36" fmla="*/ 9 w 57"/>
                <a:gd name="T37" fmla="*/ 37 h 57"/>
                <a:gd name="T38" fmla="*/ 17 w 57"/>
                <a:gd name="T39" fmla="*/ 32 h 57"/>
                <a:gd name="T40" fmla="*/ 26 w 57"/>
                <a:gd name="T41" fmla="*/ 32 h 57"/>
                <a:gd name="T42" fmla="*/ 26 w 57"/>
                <a:gd name="T43" fmla="*/ 40 h 57"/>
                <a:gd name="T44" fmla="*/ 20 w 57"/>
                <a:gd name="T45" fmla="*/ 48 h 57"/>
                <a:gd name="T46" fmla="*/ 20 w 57"/>
                <a:gd name="T47" fmla="*/ 48 h 57"/>
                <a:gd name="T48" fmla="*/ 29 w 57"/>
                <a:gd name="T49" fmla="*/ 57 h 57"/>
                <a:gd name="T50" fmla="*/ 37 w 57"/>
                <a:gd name="T51" fmla="*/ 48 h 57"/>
                <a:gd name="T52" fmla="*/ 37 w 57"/>
                <a:gd name="T53" fmla="*/ 48 h 57"/>
                <a:gd name="T54" fmla="*/ 32 w 57"/>
                <a:gd name="T55" fmla="*/ 40 h 57"/>
                <a:gd name="T56" fmla="*/ 32 w 57"/>
                <a:gd name="T57" fmla="*/ 32 h 57"/>
                <a:gd name="T58" fmla="*/ 41 w 57"/>
                <a:gd name="T59" fmla="*/ 32 h 57"/>
                <a:gd name="T60" fmla="*/ 49 w 57"/>
                <a:gd name="T61" fmla="*/ 37 h 57"/>
                <a:gd name="T62" fmla="*/ 49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9" y="20"/>
                  </a:cubicBezTo>
                  <a:cubicBezTo>
                    <a:pt x="49" y="20"/>
                    <a:pt x="49" y="20"/>
                    <a:pt x="49" y="20"/>
                  </a:cubicBezTo>
                  <a:cubicBezTo>
                    <a:pt x="45" y="20"/>
                    <a:pt x="42" y="22"/>
                    <a:pt x="41" y="25"/>
                  </a:cubicBezTo>
                  <a:cubicBezTo>
                    <a:pt x="32" y="25"/>
                    <a:pt x="32" y="25"/>
                    <a:pt x="32" y="25"/>
                  </a:cubicBezTo>
                  <a:cubicBezTo>
                    <a:pt x="32" y="16"/>
                    <a:pt x="32" y="16"/>
                    <a:pt x="32" y="16"/>
                  </a:cubicBezTo>
                  <a:cubicBezTo>
                    <a:pt x="35" y="15"/>
                    <a:pt x="37" y="12"/>
                    <a:pt x="37" y="8"/>
                  </a:cubicBezTo>
                  <a:cubicBezTo>
                    <a:pt x="37" y="8"/>
                    <a:pt x="37" y="8"/>
                    <a:pt x="37" y="8"/>
                  </a:cubicBezTo>
                  <a:cubicBezTo>
                    <a:pt x="37" y="4"/>
                    <a:pt x="33" y="0"/>
                    <a:pt x="29" y="0"/>
                  </a:cubicBezTo>
                  <a:cubicBezTo>
                    <a:pt x="24" y="0"/>
                    <a:pt x="20" y="4"/>
                    <a:pt x="20" y="8"/>
                  </a:cubicBezTo>
                  <a:cubicBezTo>
                    <a:pt x="20" y="8"/>
                    <a:pt x="20" y="8"/>
                    <a:pt x="20" y="8"/>
                  </a:cubicBezTo>
                  <a:cubicBezTo>
                    <a:pt x="20" y="12"/>
                    <a:pt x="22" y="15"/>
                    <a:pt x="26" y="16"/>
                  </a:cubicBezTo>
                  <a:cubicBezTo>
                    <a:pt x="26" y="25"/>
                    <a:pt x="26" y="25"/>
                    <a:pt x="26" y="25"/>
                  </a:cubicBezTo>
                  <a:cubicBezTo>
                    <a:pt x="17" y="25"/>
                    <a:pt x="17" y="25"/>
                    <a:pt x="17" y="25"/>
                  </a:cubicBezTo>
                  <a:cubicBezTo>
                    <a:pt x="15" y="22"/>
                    <a:pt x="12" y="20"/>
                    <a:pt x="9" y="20"/>
                  </a:cubicBezTo>
                  <a:cubicBezTo>
                    <a:pt x="9" y="20"/>
                    <a:pt x="9" y="20"/>
                    <a:pt x="9" y="20"/>
                  </a:cubicBezTo>
                  <a:cubicBezTo>
                    <a:pt x="4" y="20"/>
                    <a:pt x="0" y="24"/>
                    <a:pt x="0" y="28"/>
                  </a:cubicBezTo>
                  <a:cubicBezTo>
                    <a:pt x="0" y="33"/>
                    <a:pt x="4" y="37"/>
                    <a:pt x="9" y="37"/>
                  </a:cubicBezTo>
                  <a:cubicBezTo>
                    <a:pt x="9" y="37"/>
                    <a:pt x="9" y="37"/>
                    <a:pt x="9" y="37"/>
                  </a:cubicBezTo>
                  <a:cubicBezTo>
                    <a:pt x="12" y="37"/>
                    <a:pt x="15" y="35"/>
                    <a:pt x="17" y="32"/>
                  </a:cubicBezTo>
                  <a:cubicBezTo>
                    <a:pt x="26" y="32"/>
                    <a:pt x="26" y="32"/>
                    <a:pt x="26" y="32"/>
                  </a:cubicBezTo>
                  <a:cubicBezTo>
                    <a:pt x="26" y="40"/>
                    <a:pt x="26" y="40"/>
                    <a:pt x="26" y="40"/>
                  </a:cubicBezTo>
                  <a:cubicBezTo>
                    <a:pt x="22" y="42"/>
                    <a:pt x="20" y="45"/>
                    <a:pt x="20" y="48"/>
                  </a:cubicBezTo>
                  <a:cubicBezTo>
                    <a:pt x="20" y="48"/>
                    <a:pt x="20" y="48"/>
                    <a:pt x="20" y="48"/>
                  </a:cubicBezTo>
                  <a:cubicBezTo>
                    <a:pt x="20" y="53"/>
                    <a:pt x="24" y="57"/>
                    <a:pt x="29" y="57"/>
                  </a:cubicBezTo>
                  <a:cubicBezTo>
                    <a:pt x="33" y="57"/>
                    <a:pt x="37" y="53"/>
                    <a:pt x="37" y="48"/>
                  </a:cubicBezTo>
                  <a:cubicBezTo>
                    <a:pt x="37" y="48"/>
                    <a:pt x="37" y="48"/>
                    <a:pt x="37" y="48"/>
                  </a:cubicBezTo>
                  <a:cubicBezTo>
                    <a:pt x="37" y="45"/>
                    <a:pt x="35" y="42"/>
                    <a:pt x="32" y="40"/>
                  </a:cubicBezTo>
                  <a:cubicBezTo>
                    <a:pt x="32" y="32"/>
                    <a:pt x="32" y="32"/>
                    <a:pt x="32" y="32"/>
                  </a:cubicBezTo>
                  <a:cubicBezTo>
                    <a:pt x="41" y="32"/>
                    <a:pt x="41" y="32"/>
                    <a:pt x="41" y="32"/>
                  </a:cubicBezTo>
                  <a:cubicBezTo>
                    <a:pt x="42" y="35"/>
                    <a:pt x="45" y="37"/>
                    <a:pt x="49" y="37"/>
                  </a:cubicBezTo>
                  <a:cubicBezTo>
                    <a:pt x="49" y="37"/>
                    <a:pt x="49" y="37"/>
                    <a:pt x="49"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9" name="Freeform 14"/>
            <p:cNvSpPr>
              <a:spLocks/>
            </p:cNvSpPr>
            <p:nvPr/>
          </p:nvSpPr>
          <p:spPr bwMode="auto">
            <a:xfrm>
              <a:off x="2693988" y="336550"/>
              <a:ext cx="46038" cy="46038"/>
            </a:xfrm>
            <a:custGeom>
              <a:avLst/>
              <a:gdLst>
                <a:gd name="T0" fmla="*/ 56 w 56"/>
                <a:gd name="T1" fmla="*/ 28 h 57"/>
                <a:gd name="T2" fmla="*/ 48 w 56"/>
                <a:gd name="T3" fmla="*/ 20 h 57"/>
                <a:gd name="T4" fmla="*/ 48 w 56"/>
                <a:gd name="T5" fmla="*/ 20 h 57"/>
                <a:gd name="T6" fmla="*/ 40 w 56"/>
                <a:gd name="T7" fmla="*/ 25 h 57"/>
                <a:gd name="T8" fmla="*/ 31 w 56"/>
                <a:gd name="T9" fmla="*/ 25 h 57"/>
                <a:gd name="T10" fmla="*/ 31 w 56"/>
                <a:gd name="T11" fmla="*/ 16 h 57"/>
                <a:gd name="T12" fmla="*/ 36 w 56"/>
                <a:gd name="T13" fmla="*/ 8 h 57"/>
                <a:gd name="T14" fmla="*/ 36 w 56"/>
                <a:gd name="T15" fmla="*/ 8 h 57"/>
                <a:gd name="T16" fmla="*/ 28 w 56"/>
                <a:gd name="T17" fmla="*/ 0 h 57"/>
                <a:gd name="T18" fmla="*/ 19 w 56"/>
                <a:gd name="T19" fmla="*/ 8 h 57"/>
                <a:gd name="T20" fmla="*/ 19 w 56"/>
                <a:gd name="T21" fmla="*/ 8 h 57"/>
                <a:gd name="T22" fmla="*/ 25 w 56"/>
                <a:gd name="T23" fmla="*/ 16 h 57"/>
                <a:gd name="T24" fmla="*/ 25 w 56"/>
                <a:gd name="T25" fmla="*/ 25 h 57"/>
                <a:gd name="T26" fmla="*/ 16 w 56"/>
                <a:gd name="T27" fmla="*/ 25 h 57"/>
                <a:gd name="T28" fmla="*/ 8 w 56"/>
                <a:gd name="T29" fmla="*/ 20 h 57"/>
                <a:gd name="T30" fmla="*/ 8 w 56"/>
                <a:gd name="T31" fmla="*/ 20 h 57"/>
                <a:gd name="T32" fmla="*/ 0 w 56"/>
                <a:gd name="T33" fmla="*/ 28 h 57"/>
                <a:gd name="T34" fmla="*/ 8 w 56"/>
                <a:gd name="T35" fmla="*/ 37 h 57"/>
                <a:gd name="T36" fmla="*/ 8 w 56"/>
                <a:gd name="T37" fmla="*/ 37 h 57"/>
                <a:gd name="T38" fmla="*/ 16 w 56"/>
                <a:gd name="T39" fmla="*/ 32 h 57"/>
                <a:gd name="T40" fmla="*/ 25 w 56"/>
                <a:gd name="T41" fmla="*/ 32 h 57"/>
                <a:gd name="T42" fmla="*/ 25 w 56"/>
                <a:gd name="T43" fmla="*/ 40 h 57"/>
                <a:gd name="T44" fmla="*/ 19 w 56"/>
                <a:gd name="T45" fmla="*/ 48 h 57"/>
                <a:gd name="T46" fmla="*/ 19 w 56"/>
                <a:gd name="T47" fmla="*/ 48 h 57"/>
                <a:gd name="T48" fmla="*/ 28 w 56"/>
                <a:gd name="T49" fmla="*/ 57 h 57"/>
                <a:gd name="T50" fmla="*/ 36 w 56"/>
                <a:gd name="T51" fmla="*/ 48 h 57"/>
                <a:gd name="T52" fmla="*/ 36 w 56"/>
                <a:gd name="T53" fmla="*/ 48 h 57"/>
                <a:gd name="T54" fmla="*/ 31 w 56"/>
                <a:gd name="T55" fmla="*/ 40 h 57"/>
                <a:gd name="T56" fmla="*/ 31 w 56"/>
                <a:gd name="T57" fmla="*/ 32 h 57"/>
                <a:gd name="T58" fmla="*/ 40 w 56"/>
                <a:gd name="T59" fmla="*/ 32 h 57"/>
                <a:gd name="T60" fmla="*/ 48 w 56"/>
                <a:gd name="T61" fmla="*/ 37 h 57"/>
                <a:gd name="T62" fmla="*/ 48 w 56"/>
                <a:gd name="T63" fmla="*/ 37 h 57"/>
                <a:gd name="T64" fmla="*/ 56 w 56"/>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7">
                  <a:moveTo>
                    <a:pt x="56" y="28"/>
                  </a:moveTo>
                  <a:cubicBezTo>
                    <a:pt x="56" y="24"/>
                    <a:pt x="52" y="20"/>
                    <a:pt x="48" y="20"/>
                  </a:cubicBezTo>
                  <a:cubicBezTo>
                    <a:pt x="48" y="20"/>
                    <a:pt x="48" y="20"/>
                    <a:pt x="48" y="20"/>
                  </a:cubicBezTo>
                  <a:cubicBezTo>
                    <a:pt x="44" y="20"/>
                    <a:pt x="41" y="22"/>
                    <a:pt x="40" y="25"/>
                  </a:cubicBezTo>
                  <a:cubicBezTo>
                    <a:pt x="31" y="25"/>
                    <a:pt x="31" y="25"/>
                    <a:pt x="31" y="25"/>
                  </a:cubicBezTo>
                  <a:cubicBezTo>
                    <a:pt x="31" y="16"/>
                    <a:pt x="31" y="16"/>
                    <a:pt x="31" y="16"/>
                  </a:cubicBezTo>
                  <a:cubicBezTo>
                    <a:pt x="34" y="15"/>
                    <a:pt x="36" y="12"/>
                    <a:pt x="36" y="8"/>
                  </a:cubicBezTo>
                  <a:cubicBezTo>
                    <a:pt x="36" y="8"/>
                    <a:pt x="36" y="8"/>
                    <a:pt x="36" y="8"/>
                  </a:cubicBezTo>
                  <a:cubicBezTo>
                    <a:pt x="36" y="4"/>
                    <a:pt x="33" y="0"/>
                    <a:pt x="28" y="0"/>
                  </a:cubicBezTo>
                  <a:cubicBezTo>
                    <a:pt x="23" y="0"/>
                    <a:pt x="19" y="4"/>
                    <a:pt x="19" y="8"/>
                  </a:cubicBezTo>
                  <a:cubicBezTo>
                    <a:pt x="19" y="8"/>
                    <a:pt x="19" y="8"/>
                    <a:pt x="19" y="8"/>
                  </a:cubicBezTo>
                  <a:cubicBezTo>
                    <a:pt x="19"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3" y="20"/>
                    <a:pt x="0" y="24"/>
                    <a:pt x="0" y="28"/>
                  </a:cubicBezTo>
                  <a:cubicBezTo>
                    <a:pt x="0" y="33"/>
                    <a:pt x="3" y="37"/>
                    <a:pt x="8" y="37"/>
                  </a:cubicBezTo>
                  <a:cubicBezTo>
                    <a:pt x="8" y="37"/>
                    <a:pt x="8" y="37"/>
                    <a:pt x="8" y="37"/>
                  </a:cubicBezTo>
                  <a:cubicBezTo>
                    <a:pt x="12" y="37"/>
                    <a:pt x="15" y="35"/>
                    <a:pt x="16" y="32"/>
                  </a:cubicBezTo>
                  <a:cubicBezTo>
                    <a:pt x="25" y="32"/>
                    <a:pt x="25" y="32"/>
                    <a:pt x="25" y="32"/>
                  </a:cubicBezTo>
                  <a:cubicBezTo>
                    <a:pt x="25" y="40"/>
                    <a:pt x="25" y="40"/>
                    <a:pt x="25" y="40"/>
                  </a:cubicBezTo>
                  <a:cubicBezTo>
                    <a:pt x="22" y="42"/>
                    <a:pt x="19" y="45"/>
                    <a:pt x="19" y="48"/>
                  </a:cubicBezTo>
                  <a:cubicBezTo>
                    <a:pt x="19" y="48"/>
                    <a:pt x="19" y="48"/>
                    <a:pt x="19" y="48"/>
                  </a:cubicBezTo>
                  <a:cubicBezTo>
                    <a:pt x="19" y="53"/>
                    <a:pt x="23" y="57"/>
                    <a:pt x="28" y="57"/>
                  </a:cubicBezTo>
                  <a:cubicBezTo>
                    <a:pt x="33" y="57"/>
                    <a:pt x="36" y="53"/>
                    <a:pt x="36" y="48"/>
                  </a:cubicBezTo>
                  <a:cubicBezTo>
                    <a:pt x="36" y="48"/>
                    <a:pt x="36" y="48"/>
                    <a:pt x="36" y="48"/>
                  </a:cubicBezTo>
                  <a:cubicBezTo>
                    <a:pt x="36" y="45"/>
                    <a:pt x="34" y="42"/>
                    <a:pt x="31" y="40"/>
                  </a:cubicBezTo>
                  <a:cubicBezTo>
                    <a:pt x="31" y="32"/>
                    <a:pt x="31" y="32"/>
                    <a:pt x="31" y="32"/>
                  </a:cubicBezTo>
                  <a:cubicBezTo>
                    <a:pt x="40" y="32"/>
                    <a:pt x="40" y="32"/>
                    <a:pt x="40" y="32"/>
                  </a:cubicBezTo>
                  <a:cubicBezTo>
                    <a:pt x="41" y="35"/>
                    <a:pt x="44" y="37"/>
                    <a:pt x="48" y="37"/>
                  </a:cubicBezTo>
                  <a:cubicBezTo>
                    <a:pt x="48" y="37"/>
                    <a:pt x="48" y="37"/>
                    <a:pt x="48" y="37"/>
                  </a:cubicBezTo>
                  <a:cubicBezTo>
                    <a:pt x="52" y="37"/>
                    <a:pt x="56" y="3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0" name="Freeform 15"/>
            <p:cNvSpPr>
              <a:spLocks/>
            </p:cNvSpPr>
            <p:nvPr/>
          </p:nvSpPr>
          <p:spPr bwMode="auto">
            <a:xfrm>
              <a:off x="2784475" y="336550"/>
              <a:ext cx="44450" cy="46038"/>
            </a:xfrm>
            <a:custGeom>
              <a:avLst/>
              <a:gdLst>
                <a:gd name="T0" fmla="*/ 56 w 56"/>
                <a:gd name="T1" fmla="*/ 28 h 57"/>
                <a:gd name="T2" fmla="*/ 48 w 56"/>
                <a:gd name="T3" fmla="*/ 20 h 57"/>
                <a:gd name="T4" fmla="*/ 48 w 56"/>
                <a:gd name="T5" fmla="*/ 20 h 57"/>
                <a:gd name="T6" fmla="*/ 40 w 56"/>
                <a:gd name="T7" fmla="*/ 25 h 57"/>
                <a:gd name="T8" fmla="*/ 31 w 56"/>
                <a:gd name="T9" fmla="*/ 25 h 57"/>
                <a:gd name="T10" fmla="*/ 31 w 56"/>
                <a:gd name="T11" fmla="*/ 16 h 57"/>
                <a:gd name="T12" fmla="*/ 37 w 56"/>
                <a:gd name="T13" fmla="*/ 8 h 57"/>
                <a:gd name="T14" fmla="*/ 37 w 56"/>
                <a:gd name="T15" fmla="*/ 8 h 57"/>
                <a:gd name="T16" fmla="*/ 28 w 56"/>
                <a:gd name="T17" fmla="*/ 0 h 57"/>
                <a:gd name="T18" fmla="*/ 20 w 56"/>
                <a:gd name="T19" fmla="*/ 8 h 57"/>
                <a:gd name="T20" fmla="*/ 20 w 56"/>
                <a:gd name="T21" fmla="*/ 8 h 57"/>
                <a:gd name="T22" fmla="*/ 25 w 56"/>
                <a:gd name="T23" fmla="*/ 16 h 57"/>
                <a:gd name="T24" fmla="*/ 25 w 56"/>
                <a:gd name="T25" fmla="*/ 25 h 57"/>
                <a:gd name="T26" fmla="*/ 16 w 56"/>
                <a:gd name="T27" fmla="*/ 25 h 57"/>
                <a:gd name="T28" fmla="*/ 8 w 56"/>
                <a:gd name="T29" fmla="*/ 20 h 57"/>
                <a:gd name="T30" fmla="*/ 8 w 56"/>
                <a:gd name="T31" fmla="*/ 20 h 57"/>
                <a:gd name="T32" fmla="*/ 0 w 56"/>
                <a:gd name="T33" fmla="*/ 28 h 57"/>
                <a:gd name="T34" fmla="*/ 8 w 56"/>
                <a:gd name="T35" fmla="*/ 37 h 57"/>
                <a:gd name="T36" fmla="*/ 8 w 56"/>
                <a:gd name="T37" fmla="*/ 37 h 57"/>
                <a:gd name="T38" fmla="*/ 16 w 56"/>
                <a:gd name="T39" fmla="*/ 32 h 57"/>
                <a:gd name="T40" fmla="*/ 25 w 56"/>
                <a:gd name="T41" fmla="*/ 32 h 57"/>
                <a:gd name="T42" fmla="*/ 25 w 56"/>
                <a:gd name="T43" fmla="*/ 40 h 57"/>
                <a:gd name="T44" fmla="*/ 20 w 56"/>
                <a:gd name="T45" fmla="*/ 48 h 57"/>
                <a:gd name="T46" fmla="*/ 20 w 56"/>
                <a:gd name="T47" fmla="*/ 48 h 57"/>
                <a:gd name="T48" fmla="*/ 28 w 56"/>
                <a:gd name="T49" fmla="*/ 57 h 57"/>
                <a:gd name="T50" fmla="*/ 37 w 56"/>
                <a:gd name="T51" fmla="*/ 48 h 57"/>
                <a:gd name="T52" fmla="*/ 37 w 56"/>
                <a:gd name="T53" fmla="*/ 48 h 57"/>
                <a:gd name="T54" fmla="*/ 31 w 56"/>
                <a:gd name="T55" fmla="*/ 40 h 57"/>
                <a:gd name="T56" fmla="*/ 31 w 56"/>
                <a:gd name="T57" fmla="*/ 32 h 57"/>
                <a:gd name="T58" fmla="*/ 40 w 56"/>
                <a:gd name="T59" fmla="*/ 32 h 57"/>
                <a:gd name="T60" fmla="*/ 48 w 56"/>
                <a:gd name="T61" fmla="*/ 37 h 57"/>
                <a:gd name="T62" fmla="*/ 48 w 56"/>
                <a:gd name="T63" fmla="*/ 37 h 57"/>
                <a:gd name="T64" fmla="*/ 56 w 56"/>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7">
                  <a:moveTo>
                    <a:pt x="56" y="28"/>
                  </a:moveTo>
                  <a:cubicBezTo>
                    <a:pt x="56" y="24"/>
                    <a:pt x="53" y="20"/>
                    <a:pt x="48" y="20"/>
                  </a:cubicBezTo>
                  <a:cubicBezTo>
                    <a:pt x="48" y="20"/>
                    <a:pt x="48" y="20"/>
                    <a:pt x="48" y="20"/>
                  </a:cubicBezTo>
                  <a:cubicBezTo>
                    <a:pt x="44" y="20"/>
                    <a:pt x="41" y="22"/>
                    <a:pt x="40" y="25"/>
                  </a:cubicBezTo>
                  <a:cubicBezTo>
                    <a:pt x="31" y="25"/>
                    <a:pt x="31" y="25"/>
                    <a:pt x="31" y="25"/>
                  </a:cubicBezTo>
                  <a:cubicBezTo>
                    <a:pt x="31" y="16"/>
                    <a:pt x="31" y="16"/>
                    <a:pt x="31" y="16"/>
                  </a:cubicBezTo>
                  <a:cubicBezTo>
                    <a:pt x="34" y="15"/>
                    <a:pt x="37" y="12"/>
                    <a:pt x="37" y="8"/>
                  </a:cubicBezTo>
                  <a:cubicBezTo>
                    <a:pt x="37" y="8"/>
                    <a:pt x="37" y="8"/>
                    <a:pt x="37" y="8"/>
                  </a:cubicBezTo>
                  <a:cubicBezTo>
                    <a:pt x="37" y="4"/>
                    <a:pt x="33" y="0"/>
                    <a:pt x="28" y="0"/>
                  </a:cubicBezTo>
                  <a:cubicBezTo>
                    <a:pt x="23" y="0"/>
                    <a:pt x="20" y="4"/>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4"/>
                    <a:pt x="0" y="28"/>
                  </a:cubicBezTo>
                  <a:cubicBezTo>
                    <a:pt x="0" y="33"/>
                    <a:pt x="4" y="37"/>
                    <a:pt x="8" y="37"/>
                  </a:cubicBezTo>
                  <a:cubicBezTo>
                    <a:pt x="8" y="37"/>
                    <a:pt x="8" y="37"/>
                    <a:pt x="8" y="37"/>
                  </a:cubicBezTo>
                  <a:cubicBezTo>
                    <a:pt x="12" y="37"/>
                    <a:pt x="15" y="35"/>
                    <a:pt x="16" y="32"/>
                  </a:cubicBezTo>
                  <a:cubicBezTo>
                    <a:pt x="25" y="32"/>
                    <a:pt x="25" y="32"/>
                    <a:pt x="25" y="32"/>
                  </a:cubicBezTo>
                  <a:cubicBezTo>
                    <a:pt x="25" y="40"/>
                    <a:pt x="25" y="40"/>
                    <a:pt x="25" y="40"/>
                  </a:cubicBezTo>
                  <a:cubicBezTo>
                    <a:pt x="22" y="42"/>
                    <a:pt x="20" y="45"/>
                    <a:pt x="20" y="48"/>
                  </a:cubicBezTo>
                  <a:cubicBezTo>
                    <a:pt x="20" y="48"/>
                    <a:pt x="20" y="48"/>
                    <a:pt x="20" y="48"/>
                  </a:cubicBezTo>
                  <a:cubicBezTo>
                    <a:pt x="20" y="53"/>
                    <a:pt x="23" y="57"/>
                    <a:pt x="28" y="57"/>
                  </a:cubicBezTo>
                  <a:cubicBezTo>
                    <a:pt x="33" y="57"/>
                    <a:pt x="37" y="53"/>
                    <a:pt x="37" y="48"/>
                  </a:cubicBezTo>
                  <a:cubicBezTo>
                    <a:pt x="37" y="48"/>
                    <a:pt x="37" y="48"/>
                    <a:pt x="37" y="48"/>
                  </a:cubicBezTo>
                  <a:cubicBezTo>
                    <a:pt x="37" y="45"/>
                    <a:pt x="34" y="42"/>
                    <a:pt x="31" y="40"/>
                  </a:cubicBezTo>
                  <a:cubicBezTo>
                    <a:pt x="31" y="32"/>
                    <a:pt x="31" y="32"/>
                    <a:pt x="31" y="32"/>
                  </a:cubicBezTo>
                  <a:cubicBezTo>
                    <a:pt x="40" y="32"/>
                    <a:pt x="40" y="32"/>
                    <a:pt x="40" y="32"/>
                  </a:cubicBezTo>
                  <a:cubicBezTo>
                    <a:pt x="41" y="35"/>
                    <a:pt x="44" y="37"/>
                    <a:pt x="48" y="37"/>
                  </a:cubicBezTo>
                  <a:cubicBezTo>
                    <a:pt x="48" y="37"/>
                    <a:pt x="48" y="37"/>
                    <a:pt x="48" y="37"/>
                  </a:cubicBezTo>
                  <a:cubicBezTo>
                    <a:pt x="53" y="37"/>
                    <a:pt x="56" y="3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1" name="Freeform 16"/>
            <p:cNvSpPr>
              <a:spLocks/>
            </p:cNvSpPr>
            <p:nvPr/>
          </p:nvSpPr>
          <p:spPr bwMode="auto">
            <a:xfrm>
              <a:off x="2873375" y="336550"/>
              <a:ext cx="46038" cy="46038"/>
            </a:xfrm>
            <a:custGeom>
              <a:avLst/>
              <a:gdLst>
                <a:gd name="T0" fmla="*/ 57 w 57"/>
                <a:gd name="T1" fmla="*/ 28 h 57"/>
                <a:gd name="T2" fmla="*/ 48 w 57"/>
                <a:gd name="T3" fmla="*/ 20 h 57"/>
                <a:gd name="T4" fmla="*/ 48 w 57"/>
                <a:gd name="T5" fmla="*/ 20 h 57"/>
                <a:gd name="T6" fmla="*/ 40 w 57"/>
                <a:gd name="T7" fmla="*/ 25 h 57"/>
                <a:gd name="T8" fmla="*/ 31 w 57"/>
                <a:gd name="T9" fmla="*/ 25 h 57"/>
                <a:gd name="T10" fmla="*/ 31 w 57"/>
                <a:gd name="T11" fmla="*/ 16 h 57"/>
                <a:gd name="T12" fmla="*/ 37 w 57"/>
                <a:gd name="T13" fmla="*/ 8 h 57"/>
                <a:gd name="T14" fmla="*/ 37 w 57"/>
                <a:gd name="T15" fmla="*/ 8 h 57"/>
                <a:gd name="T16" fmla="*/ 28 w 57"/>
                <a:gd name="T17" fmla="*/ 0 h 57"/>
                <a:gd name="T18" fmla="*/ 20 w 57"/>
                <a:gd name="T19" fmla="*/ 8 h 57"/>
                <a:gd name="T20" fmla="*/ 20 w 57"/>
                <a:gd name="T21" fmla="*/ 8 h 57"/>
                <a:gd name="T22" fmla="*/ 25 w 57"/>
                <a:gd name="T23" fmla="*/ 16 h 57"/>
                <a:gd name="T24" fmla="*/ 25 w 57"/>
                <a:gd name="T25" fmla="*/ 25 h 57"/>
                <a:gd name="T26" fmla="*/ 16 w 57"/>
                <a:gd name="T27" fmla="*/ 25 h 57"/>
                <a:gd name="T28" fmla="*/ 8 w 57"/>
                <a:gd name="T29" fmla="*/ 20 h 57"/>
                <a:gd name="T30" fmla="*/ 8 w 57"/>
                <a:gd name="T31" fmla="*/ 20 h 57"/>
                <a:gd name="T32" fmla="*/ 0 w 57"/>
                <a:gd name="T33" fmla="*/ 28 h 57"/>
                <a:gd name="T34" fmla="*/ 8 w 57"/>
                <a:gd name="T35" fmla="*/ 37 h 57"/>
                <a:gd name="T36" fmla="*/ 8 w 57"/>
                <a:gd name="T37" fmla="*/ 37 h 57"/>
                <a:gd name="T38" fmla="*/ 16 w 57"/>
                <a:gd name="T39" fmla="*/ 32 h 57"/>
                <a:gd name="T40" fmla="*/ 25 w 57"/>
                <a:gd name="T41" fmla="*/ 32 h 57"/>
                <a:gd name="T42" fmla="*/ 25 w 57"/>
                <a:gd name="T43" fmla="*/ 40 h 57"/>
                <a:gd name="T44" fmla="*/ 20 w 57"/>
                <a:gd name="T45" fmla="*/ 48 h 57"/>
                <a:gd name="T46" fmla="*/ 20 w 57"/>
                <a:gd name="T47" fmla="*/ 48 h 57"/>
                <a:gd name="T48" fmla="*/ 28 w 57"/>
                <a:gd name="T49" fmla="*/ 57 h 57"/>
                <a:gd name="T50" fmla="*/ 37 w 57"/>
                <a:gd name="T51" fmla="*/ 48 h 57"/>
                <a:gd name="T52" fmla="*/ 37 w 57"/>
                <a:gd name="T53" fmla="*/ 48 h 57"/>
                <a:gd name="T54" fmla="*/ 31 w 57"/>
                <a:gd name="T55" fmla="*/ 40 h 57"/>
                <a:gd name="T56" fmla="*/ 31 w 57"/>
                <a:gd name="T57" fmla="*/ 32 h 57"/>
                <a:gd name="T58" fmla="*/ 40 w 57"/>
                <a:gd name="T59" fmla="*/ 32 h 57"/>
                <a:gd name="T60" fmla="*/ 48 w 57"/>
                <a:gd name="T61" fmla="*/ 37 h 57"/>
                <a:gd name="T62" fmla="*/ 48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8" y="20"/>
                  </a:cubicBezTo>
                  <a:cubicBezTo>
                    <a:pt x="48" y="20"/>
                    <a:pt x="48" y="20"/>
                    <a:pt x="48" y="20"/>
                  </a:cubicBezTo>
                  <a:cubicBezTo>
                    <a:pt x="45" y="20"/>
                    <a:pt x="42" y="22"/>
                    <a:pt x="40" y="25"/>
                  </a:cubicBezTo>
                  <a:cubicBezTo>
                    <a:pt x="31" y="25"/>
                    <a:pt x="31" y="25"/>
                    <a:pt x="31" y="25"/>
                  </a:cubicBezTo>
                  <a:cubicBezTo>
                    <a:pt x="31" y="16"/>
                    <a:pt x="31" y="16"/>
                    <a:pt x="31" y="16"/>
                  </a:cubicBezTo>
                  <a:cubicBezTo>
                    <a:pt x="35" y="15"/>
                    <a:pt x="37" y="12"/>
                    <a:pt x="37" y="8"/>
                  </a:cubicBezTo>
                  <a:cubicBezTo>
                    <a:pt x="37" y="8"/>
                    <a:pt x="37" y="8"/>
                    <a:pt x="37" y="8"/>
                  </a:cubicBezTo>
                  <a:cubicBezTo>
                    <a:pt x="37" y="4"/>
                    <a:pt x="33" y="0"/>
                    <a:pt x="28" y="0"/>
                  </a:cubicBezTo>
                  <a:cubicBezTo>
                    <a:pt x="24" y="0"/>
                    <a:pt x="20" y="4"/>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4"/>
                    <a:pt x="0" y="28"/>
                  </a:cubicBezTo>
                  <a:cubicBezTo>
                    <a:pt x="0" y="33"/>
                    <a:pt x="4" y="37"/>
                    <a:pt x="8" y="37"/>
                  </a:cubicBezTo>
                  <a:cubicBezTo>
                    <a:pt x="8" y="37"/>
                    <a:pt x="8" y="37"/>
                    <a:pt x="8" y="37"/>
                  </a:cubicBezTo>
                  <a:cubicBezTo>
                    <a:pt x="12" y="37"/>
                    <a:pt x="15" y="35"/>
                    <a:pt x="16" y="32"/>
                  </a:cubicBezTo>
                  <a:cubicBezTo>
                    <a:pt x="25" y="32"/>
                    <a:pt x="25" y="32"/>
                    <a:pt x="25" y="32"/>
                  </a:cubicBezTo>
                  <a:cubicBezTo>
                    <a:pt x="25" y="40"/>
                    <a:pt x="25" y="40"/>
                    <a:pt x="25" y="40"/>
                  </a:cubicBezTo>
                  <a:cubicBezTo>
                    <a:pt x="22" y="42"/>
                    <a:pt x="20" y="45"/>
                    <a:pt x="20" y="48"/>
                  </a:cubicBezTo>
                  <a:cubicBezTo>
                    <a:pt x="20" y="48"/>
                    <a:pt x="20" y="48"/>
                    <a:pt x="20" y="48"/>
                  </a:cubicBezTo>
                  <a:cubicBezTo>
                    <a:pt x="20" y="53"/>
                    <a:pt x="24" y="57"/>
                    <a:pt x="28" y="57"/>
                  </a:cubicBezTo>
                  <a:cubicBezTo>
                    <a:pt x="33" y="57"/>
                    <a:pt x="37" y="53"/>
                    <a:pt x="37" y="48"/>
                  </a:cubicBezTo>
                  <a:cubicBezTo>
                    <a:pt x="37" y="48"/>
                    <a:pt x="37" y="48"/>
                    <a:pt x="37" y="48"/>
                  </a:cubicBezTo>
                  <a:cubicBezTo>
                    <a:pt x="37" y="45"/>
                    <a:pt x="35" y="42"/>
                    <a:pt x="31" y="40"/>
                  </a:cubicBezTo>
                  <a:cubicBezTo>
                    <a:pt x="31" y="32"/>
                    <a:pt x="31" y="32"/>
                    <a:pt x="31" y="32"/>
                  </a:cubicBezTo>
                  <a:cubicBezTo>
                    <a:pt x="40" y="32"/>
                    <a:pt x="40" y="32"/>
                    <a:pt x="40" y="32"/>
                  </a:cubicBezTo>
                  <a:cubicBezTo>
                    <a:pt x="42" y="35"/>
                    <a:pt x="45" y="37"/>
                    <a:pt x="48" y="37"/>
                  </a:cubicBezTo>
                  <a:cubicBezTo>
                    <a:pt x="48" y="37"/>
                    <a:pt x="48" y="37"/>
                    <a:pt x="48"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2" name="Freeform 17"/>
            <p:cNvSpPr>
              <a:spLocks/>
            </p:cNvSpPr>
            <p:nvPr/>
          </p:nvSpPr>
          <p:spPr bwMode="auto">
            <a:xfrm>
              <a:off x="2963863" y="336550"/>
              <a:ext cx="46038" cy="46038"/>
            </a:xfrm>
            <a:custGeom>
              <a:avLst/>
              <a:gdLst>
                <a:gd name="T0" fmla="*/ 57 w 57"/>
                <a:gd name="T1" fmla="*/ 28 h 57"/>
                <a:gd name="T2" fmla="*/ 48 w 57"/>
                <a:gd name="T3" fmla="*/ 20 h 57"/>
                <a:gd name="T4" fmla="*/ 48 w 57"/>
                <a:gd name="T5" fmla="*/ 20 h 57"/>
                <a:gd name="T6" fmla="*/ 41 w 57"/>
                <a:gd name="T7" fmla="*/ 25 h 57"/>
                <a:gd name="T8" fmla="*/ 32 w 57"/>
                <a:gd name="T9" fmla="*/ 25 h 57"/>
                <a:gd name="T10" fmla="*/ 32 w 57"/>
                <a:gd name="T11" fmla="*/ 16 h 57"/>
                <a:gd name="T12" fmla="*/ 37 w 57"/>
                <a:gd name="T13" fmla="*/ 8 h 57"/>
                <a:gd name="T14" fmla="*/ 37 w 57"/>
                <a:gd name="T15" fmla="*/ 8 h 57"/>
                <a:gd name="T16" fmla="*/ 28 w 57"/>
                <a:gd name="T17" fmla="*/ 0 h 57"/>
                <a:gd name="T18" fmla="*/ 20 w 57"/>
                <a:gd name="T19" fmla="*/ 8 h 57"/>
                <a:gd name="T20" fmla="*/ 20 w 57"/>
                <a:gd name="T21" fmla="*/ 8 h 57"/>
                <a:gd name="T22" fmla="*/ 25 w 57"/>
                <a:gd name="T23" fmla="*/ 16 h 57"/>
                <a:gd name="T24" fmla="*/ 25 w 57"/>
                <a:gd name="T25" fmla="*/ 25 h 57"/>
                <a:gd name="T26" fmla="*/ 16 w 57"/>
                <a:gd name="T27" fmla="*/ 25 h 57"/>
                <a:gd name="T28" fmla="*/ 9 w 57"/>
                <a:gd name="T29" fmla="*/ 20 h 57"/>
                <a:gd name="T30" fmla="*/ 9 w 57"/>
                <a:gd name="T31" fmla="*/ 20 h 57"/>
                <a:gd name="T32" fmla="*/ 0 w 57"/>
                <a:gd name="T33" fmla="*/ 28 h 57"/>
                <a:gd name="T34" fmla="*/ 9 w 57"/>
                <a:gd name="T35" fmla="*/ 37 h 57"/>
                <a:gd name="T36" fmla="*/ 9 w 57"/>
                <a:gd name="T37" fmla="*/ 37 h 57"/>
                <a:gd name="T38" fmla="*/ 16 w 57"/>
                <a:gd name="T39" fmla="*/ 32 h 57"/>
                <a:gd name="T40" fmla="*/ 25 w 57"/>
                <a:gd name="T41" fmla="*/ 32 h 57"/>
                <a:gd name="T42" fmla="*/ 25 w 57"/>
                <a:gd name="T43" fmla="*/ 40 h 57"/>
                <a:gd name="T44" fmla="*/ 20 w 57"/>
                <a:gd name="T45" fmla="*/ 48 h 57"/>
                <a:gd name="T46" fmla="*/ 20 w 57"/>
                <a:gd name="T47" fmla="*/ 48 h 57"/>
                <a:gd name="T48" fmla="*/ 28 w 57"/>
                <a:gd name="T49" fmla="*/ 57 h 57"/>
                <a:gd name="T50" fmla="*/ 37 w 57"/>
                <a:gd name="T51" fmla="*/ 48 h 57"/>
                <a:gd name="T52" fmla="*/ 37 w 57"/>
                <a:gd name="T53" fmla="*/ 48 h 57"/>
                <a:gd name="T54" fmla="*/ 32 w 57"/>
                <a:gd name="T55" fmla="*/ 40 h 57"/>
                <a:gd name="T56" fmla="*/ 32 w 57"/>
                <a:gd name="T57" fmla="*/ 32 h 57"/>
                <a:gd name="T58" fmla="*/ 41 w 57"/>
                <a:gd name="T59" fmla="*/ 32 h 57"/>
                <a:gd name="T60" fmla="*/ 48 w 57"/>
                <a:gd name="T61" fmla="*/ 37 h 57"/>
                <a:gd name="T62" fmla="*/ 48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8" y="20"/>
                  </a:cubicBezTo>
                  <a:cubicBezTo>
                    <a:pt x="48" y="20"/>
                    <a:pt x="48" y="20"/>
                    <a:pt x="48" y="20"/>
                  </a:cubicBezTo>
                  <a:cubicBezTo>
                    <a:pt x="45" y="20"/>
                    <a:pt x="42" y="22"/>
                    <a:pt x="41" y="25"/>
                  </a:cubicBezTo>
                  <a:cubicBezTo>
                    <a:pt x="32" y="25"/>
                    <a:pt x="32" y="25"/>
                    <a:pt x="32" y="25"/>
                  </a:cubicBezTo>
                  <a:cubicBezTo>
                    <a:pt x="32" y="16"/>
                    <a:pt x="32" y="16"/>
                    <a:pt x="32" y="16"/>
                  </a:cubicBezTo>
                  <a:cubicBezTo>
                    <a:pt x="35" y="15"/>
                    <a:pt x="37" y="12"/>
                    <a:pt x="37" y="8"/>
                  </a:cubicBezTo>
                  <a:cubicBezTo>
                    <a:pt x="37" y="8"/>
                    <a:pt x="37" y="8"/>
                    <a:pt x="37" y="8"/>
                  </a:cubicBezTo>
                  <a:cubicBezTo>
                    <a:pt x="37" y="4"/>
                    <a:pt x="33" y="0"/>
                    <a:pt x="28" y="0"/>
                  </a:cubicBezTo>
                  <a:cubicBezTo>
                    <a:pt x="24" y="0"/>
                    <a:pt x="20" y="4"/>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9" y="20"/>
                  </a:cubicBezTo>
                  <a:cubicBezTo>
                    <a:pt x="9" y="20"/>
                    <a:pt x="9" y="20"/>
                    <a:pt x="9" y="20"/>
                  </a:cubicBezTo>
                  <a:cubicBezTo>
                    <a:pt x="4" y="20"/>
                    <a:pt x="0" y="24"/>
                    <a:pt x="0" y="28"/>
                  </a:cubicBezTo>
                  <a:cubicBezTo>
                    <a:pt x="0" y="33"/>
                    <a:pt x="4" y="37"/>
                    <a:pt x="9" y="37"/>
                  </a:cubicBezTo>
                  <a:cubicBezTo>
                    <a:pt x="9" y="37"/>
                    <a:pt x="9" y="37"/>
                    <a:pt x="9" y="37"/>
                  </a:cubicBezTo>
                  <a:cubicBezTo>
                    <a:pt x="12" y="37"/>
                    <a:pt x="15" y="35"/>
                    <a:pt x="16" y="32"/>
                  </a:cubicBezTo>
                  <a:cubicBezTo>
                    <a:pt x="25" y="32"/>
                    <a:pt x="25" y="32"/>
                    <a:pt x="25" y="32"/>
                  </a:cubicBezTo>
                  <a:cubicBezTo>
                    <a:pt x="25" y="40"/>
                    <a:pt x="25" y="40"/>
                    <a:pt x="25" y="40"/>
                  </a:cubicBezTo>
                  <a:cubicBezTo>
                    <a:pt x="22" y="42"/>
                    <a:pt x="20" y="45"/>
                    <a:pt x="20" y="48"/>
                  </a:cubicBezTo>
                  <a:cubicBezTo>
                    <a:pt x="20" y="48"/>
                    <a:pt x="20" y="48"/>
                    <a:pt x="20" y="48"/>
                  </a:cubicBezTo>
                  <a:cubicBezTo>
                    <a:pt x="20" y="53"/>
                    <a:pt x="24" y="57"/>
                    <a:pt x="28" y="57"/>
                  </a:cubicBezTo>
                  <a:cubicBezTo>
                    <a:pt x="33" y="57"/>
                    <a:pt x="37" y="53"/>
                    <a:pt x="37" y="48"/>
                  </a:cubicBezTo>
                  <a:cubicBezTo>
                    <a:pt x="37" y="48"/>
                    <a:pt x="37" y="48"/>
                    <a:pt x="37" y="48"/>
                  </a:cubicBezTo>
                  <a:cubicBezTo>
                    <a:pt x="37" y="45"/>
                    <a:pt x="35" y="42"/>
                    <a:pt x="32" y="40"/>
                  </a:cubicBezTo>
                  <a:cubicBezTo>
                    <a:pt x="32" y="32"/>
                    <a:pt x="32" y="32"/>
                    <a:pt x="32" y="32"/>
                  </a:cubicBezTo>
                  <a:cubicBezTo>
                    <a:pt x="41" y="32"/>
                    <a:pt x="41" y="32"/>
                    <a:pt x="41" y="32"/>
                  </a:cubicBezTo>
                  <a:cubicBezTo>
                    <a:pt x="42" y="35"/>
                    <a:pt x="45" y="37"/>
                    <a:pt x="48" y="37"/>
                  </a:cubicBezTo>
                  <a:cubicBezTo>
                    <a:pt x="48" y="37"/>
                    <a:pt x="48" y="37"/>
                    <a:pt x="48"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3" name="Freeform 18"/>
            <p:cNvSpPr>
              <a:spLocks/>
            </p:cNvSpPr>
            <p:nvPr/>
          </p:nvSpPr>
          <p:spPr bwMode="auto">
            <a:xfrm>
              <a:off x="3052763" y="336550"/>
              <a:ext cx="46038" cy="46038"/>
            </a:xfrm>
            <a:custGeom>
              <a:avLst/>
              <a:gdLst>
                <a:gd name="T0" fmla="*/ 57 w 57"/>
                <a:gd name="T1" fmla="*/ 28 h 57"/>
                <a:gd name="T2" fmla="*/ 48 w 57"/>
                <a:gd name="T3" fmla="*/ 20 h 57"/>
                <a:gd name="T4" fmla="*/ 48 w 57"/>
                <a:gd name="T5" fmla="*/ 20 h 57"/>
                <a:gd name="T6" fmla="*/ 41 w 57"/>
                <a:gd name="T7" fmla="*/ 25 h 57"/>
                <a:gd name="T8" fmla="*/ 32 w 57"/>
                <a:gd name="T9" fmla="*/ 25 h 57"/>
                <a:gd name="T10" fmla="*/ 32 w 57"/>
                <a:gd name="T11" fmla="*/ 16 h 57"/>
                <a:gd name="T12" fmla="*/ 37 w 57"/>
                <a:gd name="T13" fmla="*/ 8 h 57"/>
                <a:gd name="T14" fmla="*/ 37 w 57"/>
                <a:gd name="T15" fmla="*/ 8 h 57"/>
                <a:gd name="T16" fmla="*/ 29 w 57"/>
                <a:gd name="T17" fmla="*/ 0 h 57"/>
                <a:gd name="T18" fmla="*/ 20 w 57"/>
                <a:gd name="T19" fmla="*/ 8 h 57"/>
                <a:gd name="T20" fmla="*/ 20 w 57"/>
                <a:gd name="T21" fmla="*/ 8 h 57"/>
                <a:gd name="T22" fmla="*/ 25 w 57"/>
                <a:gd name="T23" fmla="*/ 16 h 57"/>
                <a:gd name="T24" fmla="*/ 25 w 57"/>
                <a:gd name="T25" fmla="*/ 25 h 57"/>
                <a:gd name="T26" fmla="*/ 16 w 57"/>
                <a:gd name="T27" fmla="*/ 25 h 57"/>
                <a:gd name="T28" fmla="*/ 9 w 57"/>
                <a:gd name="T29" fmla="*/ 20 h 57"/>
                <a:gd name="T30" fmla="*/ 9 w 57"/>
                <a:gd name="T31" fmla="*/ 20 h 57"/>
                <a:gd name="T32" fmla="*/ 0 w 57"/>
                <a:gd name="T33" fmla="*/ 28 h 57"/>
                <a:gd name="T34" fmla="*/ 9 w 57"/>
                <a:gd name="T35" fmla="*/ 37 h 57"/>
                <a:gd name="T36" fmla="*/ 9 w 57"/>
                <a:gd name="T37" fmla="*/ 37 h 57"/>
                <a:gd name="T38" fmla="*/ 16 w 57"/>
                <a:gd name="T39" fmla="*/ 32 h 57"/>
                <a:gd name="T40" fmla="*/ 25 w 57"/>
                <a:gd name="T41" fmla="*/ 32 h 57"/>
                <a:gd name="T42" fmla="*/ 25 w 57"/>
                <a:gd name="T43" fmla="*/ 40 h 57"/>
                <a:gd name="T44" fmla="*/ 20 w 57"/>
                <a:gd name="T45" fmla="*/ 48 h 57"/>
                <a:gd name="T46" fmla="*/ 20 w 57"/>
                <a:gd name="T47" fmla="*/ 48 h 57"/>
                <a:gd name="T48" fmla="*/ 29 w 57"/>
                <a:gd name="T49" fmla="*/ 57 h 57"/>
                <a:gd name="T50" fmla="*/ 37 w 57"/>
                <a:gd name="T51" fmla="*/ 48 h 57"/>
                <a:gd name="T52" fmla="*/ 37 w 57"/>
                <a:gd name="T53" fmla="*/ 48 h 57"/>
                <a:gd name="T54" fmla="*/ 32 w 57"/>
                <a:gd name="T55" fmla="*/ 40 h 57"/>
                <a:gd name="T56" fmla="*/ 32 w 57"/>
                <a:gd name="T57" fmla="*/ 32 h 57"/>
                <a:gd name="T58" fmla="*/ 41 w 57"/>
                <a:gd name="T59" fmla="*/ 32 h 57"/>
                <a:gd name="T60" fmla="*/ 48 w 57"/>
                <a:gd name="T61" fmla="*/ 37 h 57"/>
                <a:gd name="T62" fmla="*/ 48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8" y="20"/>
                  </a:cubicBezTo>
                  <a:cubicBezTo>
                    <a:pt x="48" y="20"/>
                    <a:pt x="48" y="20"/>
                    <a:pt x="48" y="20"/>
                  </a:cubicBezTo>
                  <a:cubicBezTo>
                    <a:pt x="45" y="20"/>
                    <a:pt x="42" y="22"/>
                    <a:pt x="41" y="25"/>
                  </a:cubicBezTo>
                  <a:cubicBezTo>
                    <a:pt x="32" y="25"/>
                    <a:pt x="32" y="25"/>
                    <a:pt x="32" y="25"/>
                  </a:cubicBezTo>
                  <a:cubicBezTo>
                    <a:pt x="32" y="16"/>
                    <a:pt x="32" y="16"/>
                    <a:pt x="32" y="16"/>
                  </a:cubicBezTo>
                  <a:cubicBezTo>
                    <a:pt x="35" y="15"/>
                    <a:pt x="37" y="12"/>
                    <a:pt x="37" y="8"/>
                  </a:cubicBezTo>
                  <a:cubicBezTo>
                    <a:pt x="37" y="8"/>
                    <a:pt x="37" y="8"/>
                    <a:pt x="37" y="8"/>
                  </a:cubicBezTo>
                  <a:cubicBezTo>
                    <a:pt x="37" y="4"/>
                    <a:pt x="33" y="0"/>
                    <a:pt x="29" y="0"/>
                  </a:cubicBezTo>
                  <a:cubicBezTo>
                    <a:pt x="24" y="0"/>
                    <a:pt x="20" y="4"/>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9" y="20"/>
                  </a:cubicBezTo>
                  <a:cubicBezTo>
                    <a:pt x="9" y="20"/>
                    <a:pt x="9" y="20"/>
                    <a:pt x="9" y="20"/>
                  </a:cubicBezTo>
                  <a:cubicBezTo>
                    <a:pt x="4" y="20"/>
                    <a:pt x="0" y="24"/>
                    <a:pt x="0" y="28"/>
                  </a:cubicBezTo>
                  <a:cubicBezTo>
                    <a:pt x="0" y="33"/>
                    <a:pt x="4" y="37"/>
                    <a:pt x="9" y="37"/>
                  </a:cubicBezTo>
                  <a:cubicBezTo>
                    <a:pt x="9" y="37"/>
                    <a:pt x="9" y="37"/>
                    <a:pt x="9" y="37"/>
                  </a:cubicBezTo>
                  <a:cubicBezTo>
                    <a:pt x="12" y="37"/>
                    <a:pt x="15" y="35"/>
                    <a:pt x="16" y="32"/>
                  </a:cubicBezTo>
                  <a:cubicBezTo>
                    <a:pt x="25" y="32"/>
                    <a:pt x="25" y="32"/>
                    <a:pt x="25" y="32"/>
                  </a:cubicBezTo>
                  <a:cubicBezTo>
                    <a:pt x="25" y="40"/>
                    <a:pt x="25" y="40"/>
                    <a:pt x="25" y="40"/>
                  </a:cubicBezTo>
                  <a:cubicBezTo>
                    <a:pt x="22" y="42"/>
                    <a:pt x="20" y="45"/>
                    <a:pt x="20" y="48"/>
                  </a:cubicBezTo>
                  <a:cubicBezTo>
                    <a:pt x="20" y="48"/>
                    <a:pt x="20" y="48"/>
                    <a:pt x="20" y="48"/>
                  </a:cubicBezTo>
                  <a:cubicBezTo>
                    <a:pt x="20" y="53"/>
                    <a:pt x="24" y="57"/>
                    <a:pt x="29" y="57"/>
                  </a:cubicBezTo>
                  <a:cubicBezTo>
                    <a:pt x="33" y="57"/>
                    <a:pt x="37" y="53"/>
                    <a:pt x="37" y="48"/>
                  </a:cubicBezTo>
                  <a:cubicBezTo>
                    <a:pt x="37" y="48"/>
                    <a:pt x="37" y="48"/>
                    <a:pt x="37" y="48"/>
                  </a:cubicBezTo>
                  <a:cubicBezTo>
                    <a:pt x="37" y="45"/>
                    <a:pt x="35" y="42"/>
                    <a:pt x="32" y="40"/>
                  </a:cubicBezTo>
                  <a:cubicBezTo>
                    <a:pt x="32" y="32"/>
                    <a:pt x="32" y="32"/>
                    <a:pt x="32" y="32"/>
                  </a:cubicBezTo>
                  <a:cubicBezTo>
                    <a:pt x="41" y="32"/>
                    <a:pt x="41" y="32"/>
                    <a:pt x="41" y="32"/>
                  </a:cubicBezTo>
                  <a:cubicBezTo>
                    <a:pt x="42" y="35"/>
                    <a:pt x="45" y="37"/>
                    <a:pt x="48" y="37"/>
                  </a:cubicBezTo>
                  <a:cubicBezTo>
                    <a:pt x="48" y="37"/>
                    <a:pt x="48" y="37"/>
                    <a:pt x="48"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4" name="Freeform 19"/>
            <p:cNvSpPr>
              <a:spLocks/>
            </p:cNvSpPr>
            <p:nvPr/>
          </p:nvSpPr>
          <p:spPr bwMode="auto">
            <a:xfrm>
              <a:off x="3141663" y="336550"/>
              <a:ext cx="46038" cy="46038"/>
            </a:xfrm>
            <a:custGeom>
              <a:avLst/>
              <a:gdLst>
                <a:gd name="T0" fmla="*/ 57 w 57"/>
                <a:gd name="T1" fmla="*/ 28 h 57"/>
                <a:gd name="T2" fmla="*/ 49 w 57"/>
                <a:gd name="T3" fmla="*/ 20 h 57"/>
                <a:gd name="T4" fmla="*/ 49 w 57"/>
                <a:gd name="T5" fmla="*/ 20 h 57"/>
                <a:gd name="T6" fmla="*/ 41 w 57"/>
                <a:gd name="T7" fmla="*/ 25 h 57"/>
                <a:gd name="T8" fmla="*/ 32 w 57"/>
                <a:gd name="T9" fmla="*/ 25 h 57"/>
                <a:gd name="T10" fmla="*/ 32 w 57"/>
                <a:gd name="T11" fmla="*/ 16 h 57"/>
                <a:gd name="T12" fmla="*/ 37 w 57"/>
                <a:gd name="T13" fmla="*/ 8 h 57"/>
                <a:gd name="T14" fmla="*/ 37 w 57"/>
                <a:gd name="T15" fmla="*/ 8 h 57"/>
                <a:gd name="T16" fmla="*/ 29 w 57"/>
                <a:gd name="T17" fmla="*/ 0 h 57"/>
                <a:gd name="T18" fmla="*/ 20 w 57"/>
                <a:gd name="T19" fmla="*/ 8 h 57"/>
                <a:gd name="T20" fmla="*/ 20 w 57"/>
                <a:gd name="T21" fmla="*/ 8 h 57"/>
                <a:gd name="T22" fmla="*/ 26 w 57"/>
                <a:gd name="T23" fmla="*/ 16 h 57"/>
                <a:gd name="T24" fmla="*/ 26 w 57"/>
                <a:gd name="T25" fmla="*/ 25 h 57"/>
                <a:gd name="T26" fmla="*/ 17 w 57"/>
                <a:gd name="T27" fmla="*/ 25 h 57"/>
                <a:gd name="T28" fmla="*/ 9 w 57"/>
                <a:gd name="T29" fmla="*/ 20 h 57"/>
                <a:gd name="T30" fmla="*/ 9 w 57"/>
                <a:gd name="T31" fmla="*/ 20 h 57"/>
                <a:gd name="T32" fmla="*/ 0 w 57"/>
                <a:gd name="T33" fmla="*/ 28 h 57"/>
                <a:gd name="T34" fmla="*/ 9 w 57"/>
                <a:gd name="T35" fmla="*/ 37 h 57"/>
                <a:gd name="T36" fmla="*/ 9 w 57"/>
                <a:gd name="T37" fmla="*/ 37 h 57"/>
                <a:gd name="T38" fmla="*/ 17 w 57"/>
                <a:gd name="T39" fmla="*/ 32 h 57"/>
                <a:gd name="T40" fmla="*/ 26 w 57"/>
                <a:gd name="T41" fmla="*/ 32 h 57"/>
                <a:gd name="T42" fmla="*/ 26 w 57"/>
                <a:gd name="T43" fmla="*/ 40 h 57"/>
                <a:gd name="T44" fmla="*/ 20 w 57"/>
                <a:gd name="T45" fmla="*/ 48 h 57"/>
                <a:gd name="T46" fmla="*/ 20 w 57"/>
                <a:gd name="T47" fmla="*/ 48 h 57"/>
                <a:gd name="T48" fmla="*/ 29 w 57"/>
                <a:gd name="T49" fmla="*/ 57 h 57"/>
                <a:gd name="T50" fmla="*/ 37 w 57"/>
                <a:gd name="T51" fmla="*/ 48 h 57"/>
                <a:gd name="T52" fmla="*/ 37 w 57"/>
                <a:gd name="T53" fmla="*/ 48 h 57"/>
                <a:gd name="T54" fmla="*/ 32 w 57"/>
                <a:gd name="T55" fmla="*/ 40 h 57"/>
                <a:gd name="T56" fmla="*/ 32 w 57"/>
                <a:gd name="T57" fmla="*/ 32 h 57"/>
                <a:gd name="T58" fmla="*/ 41 w 57"/>
                <a:gd name="T59" fmla="*/ 32 h 57"/>
                <a:gd name="T60" fmla="*/ 49 w 57"/>
                <a:gd name="T61" fmla="*/ 37 h 57"/>
                <a:gd name="T62" fmla="*/ 49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9" y="20"/>
                  </a:cubicBezTo>
                  <a:cubicBezTo>
                    <a:pt x="49" y="20"/>
                    <a:pt x="49" y="20"/>
                    <a:pt x="49" y="20"/>
                  </a:cubicBezTo>
                  <a:cubicBezTo>
                    <a:pt x="45" y="20"/>
                    <a:pt x="42" y="22"/>
                    <a:pt x="41" y="25"/>
                  </a:cubicBezTo>
                  <a:cubicBezTo>
                    <a:pt x="32" y="25"/>
                    <a:pt x="32" y="25"/>
                    <a:pt x="32" y="25"/>
                  </a:cubicBezTo>
                  <a:cubicBezTo>
                    <a:pt x="32" y="16"/>
                    <a:pt x="32" y="16"/>
                    <a:pt x="32" y="16"/>
                  </a:cubicBezTo>
                  <a:cubicBezTo>
                    <a:pt x="35" y="15"/>
                    <a:pt x="37" y="12"/>
                    <a:pt x="37" y="8"/>
                  </a:cubicBezTo>
                  <a:cubicBezTo>
                    <a:pt x="37" y="8"/>
                    <a:pt x="37" y="8"/>
                    <a:pt x="37" y="8"/>
                  </a:cubicBezTo>
                  <a:cubicBezTo>
                    <a:pt x="37" y="4"/>
                    <a:pt x="33" y="0"/>
                    <a:pt x="29" y="0"/>
                  </a:cubicBezTo>
                  <a:cubicBezTo>
                    <a:pt x="24" y="0"/>
                    <a:pt x="20" y="4"/>
                    <a:pt x="20" y="8"/>
                  </a:cubicBezTo>
                  <a:cubicBezTo>
                    <a:pt x="20" y="8"/>
                    <a:pt x="20" y="8"/>
                    <a:pt x="20" y="8"/>
                  </a:cubicBezTo>
                  <a:cubicBezTo>
                    <a:pt x="20" y="12"/>
                    <a:pt x="22" y="15"/>
                    <a:pt x="26" y="16"/>
                  </a:cubicBezTo>
                  <a:cubicBezTo>
                    <a:pt x="26" y="25"/>
                    <a:pt x="26" y="25"/>
                    <a:pt x="26" y="25"/>
                  </a:cubicBezTo>
                  <a:cubicBezTo>
                    <a:pt x="17" y="25"/>
                    <a:pt x="17" y="25"/>
                    <a:pt x="17" y="25"/>
                  </a:cubicBezTo>
                  <a:cubicBezTo>
                    <a:pt x="15" y="22"/>
                    <a:pt x="12" y="20"/>
                    <a:pt x="9" y="20"/>
                  </a:cubicBezTo>
                  <a:cubicBezTo>
                    <a:pt x="9" y="20"/>
                    <a:pt x="9" y="20"/>
                    <a:pt x="9" y="20"/>
                  </a:cubicBezTo>
                  <a:cubicBezTo>
                    <a:pt x="4" y="20"/>
                    <a:pt x="0" y="24"/>
                    <a:pt x="0" y="28"/>
                  </a:cubicBezTo>
                  <a:cubicBezTo>
                    <a:pt x="0" y="33"/>
                    <a:pt x="4" y="37"/>
                    <a:pt x="9" y="37"/>
                  </a:cubicBezTo>
                  <a:cubicBezTo>
                    <a:pt x="9" y="37"/>
                    <a:pt x="9" y="37"/>
                    <a:pt x="9" y="37"/>
                  </a:cubicBezTo>
                  <a:cubicBezTo>
                    <a:pt x="12" y="37"/>
                    <a:pt x="15" y="35"/>
                    <a:pt x="17" y="32"/>
                  </a:cubicBezTo>
                  <a:cubicBezTo>
                    <a:pt x="26" y="32"/>
                    <a:pt x="26" y="32"/>
                    <a:pt x="26" y="32"/>
                  </a:cubicBezTo>
                  <a:cubicBezTo>
                    <a:pt x="26" y="40"/>
                    <a:pt x="26" y="40"/>
                    <a:pt x="26" y="40"/>
                  </a:cubicBezTo>
                  <a:cubicBezTo>
                    <a:pt x="22" y="42"/>
                    <a:pt x="20" y="45"/>
                    <a:pt x="20" y="48"/>
                  </a:cubicBezTo>
                  <a:cubicBezTo>
                    <a:pt x="20" y="48"/>
                    <a:pt x="20" y="48"/>
                    <a:pt x="20" y="48"/>
                  </a:cubicBezTo>
                  <a:cubicBezTo>
                    <a:pt x="20" y="53"/>
                    <a:pt x="24" y="57"/>
                    <a:pt x="29" y="57"/>
                  </a:cubicBezTo>
                  <a:cubicBezTo>
                    <a:pt x="33" y="57"/>
                    <a:pt x="37" y="53"/>
                    <a:pt x="37" y="48"/>
                  </a:cubicBezTo>
                  <a:cubicBezTo>
                    <a:pt x="37" y="48"/>
                    <a:pt x="37" y="48"/>
                    <a:pt x="37" y="48"/>
                  </a:cubicBezTo>
                  <a:cubicBezTo>
                    <a:pt x="37" y="45"/>
                    <a:pt x="35" y="42"/>
                    <a:pt x="32" y="40"/>
                  </a:cubicBezTo>
                  <a:cubicBezTo>
                    <a:pt x="32" y="32"/>
                    <a:pt x="32" y="32"/>
                    <a:pt x="32" y="32"/>
                  </a:cubicBezTo>
                  <a:cubicBezTo>
                    <a:pt x="41" y="32"/>
                    <a:pt x="41" y="32"/>
                    <a:pt x="41" y="32"/>
                  </a:cubicBezTo>
                  <a:cubicBezTo>
                    <a:pt x="42" y="35"/>
                    <a:pt x="45" y="37"/>
                    <a:pt x="49" y="37"/>
                  </a:cubicBezTo>
                  <a:cubicBezTo>
                    <a:pt x="49" y="37"/>
                    <a:pt x="49" y="37"/>
                    <a:pt x="49"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5" name="Freeform 20"/>
            <p:cNvSpPr>
              <a:spLocks/>
            </p:cNvSpPr>
            <p:nvPr/>
          </p:nvSpPr>
          <p:spPr bwMode="auto">
            <a:xfrm>
              <a:off x="3232150" y="336550"/>
              <a:ext cx="46038" cy="46038"/>
            </a:xfrm>
            <a:custGeom>
              <a:avLst/>
              <a:gdLst>
                <a:gd name="T0" fmla="*/ 56 w 56"/>
                <a:gd name="T1" fmla="*/ 28 h 57"/>
                <a:gd name="T2" fmla="*/ 48 w 56"/>
                <a:gd name="T3" fmla="*/ 20 h 57"/>
                <a:gd name="T4" fmla="*/ 48 w 56"/>
                <a:gd name="T5" fmla="*/ 20 h 57"/>
                <a:gd name="T6" fmla="*/ 40 w 56"/>
                <a:gd name="T7" fmla="*/ 25 h 57"/>
                <a:gd name="T8" fmla="*/ 31 w 56"/>
                <a:gd name="T9" fmla="*/ 25 h 57"/>
                <a:gd name="T10" fmla="*/ 31 w 56"/>
                <a:gd name="T11" fmla="*/ 16 h 57"/>
                <a:gd name="T12" fmla="*/ 36 w 56"/>
                <a:gd name="T13" fmla="*/ 8 h 57"/>
                <a:gd name="T14" fmla="*/ 36 w 56"/>
                <a:gd name="T15" fmla="*/ 8 h 57"/>
                <a:gd name="T16" fmla="*/ 28 w 56"/>
                <a:gd name="T17" fmla="*/ 0 h 57"/>
                <a:gd name="T18" fmla="*/ 19 w 56"/>
                <a:gd name="T19" fmla="*/ 8 h 57"/>
                <a:gd name="T20" fmla="*/ 19 w 56"/>
                <a:gd name="T21" fmla="*/ 8 h 57"/>
                <a:gd name="T22" fmla="*/ 25 w 56"/>
                <a:gd name="T23" fmla="*/ 16 h 57"/>
                <a:gd name="T24" fmla="*/ 25 w 56"/>
                <a:gd name="T25" fmla="*/ 25 h 57"/>
                <a:gd name="T26" fmla="*/ 16 w 56"/>
                <a:gd name="T27" fmla="*/ 25 h 57"/>
                <a:gd name="T28" fmla="*/ 8 w 56"/>
                <a:gd name="T29" fmla="*/ 20 h 57"/>
                <a:gd name="T30" fmla="*/ 8 w 56"/>
                <a:gd name="T31" fmla="*/ 20 h 57"/>
                <a:gd name="T32" fmla="*/ 0 w 56"/>
                <a:gd name="T33" fmla="*/ 28 h 57"/>
                <a:gd name="T34" fmla="*/ 8 w 56"/>
                <a:gd name="T35" fmla="*/ 37 h 57"/>
                <a:gd name="T36" fmla="*/ 8 w 56"/>
                <a:gd name="T37" fmla="*/ 37 h 57"/>
                <a:gd name="T38" fmla="*/ 16 w 56"/>
                <a:gd name="T39" fmla="*/ 32 h 57"/>
                <a:gd name="T40" fmla="*/ 25 w 56"/>
                <a:gd name="T41" fmla="*/ 32 h 57"/>
                <a:gd name="T42" fmla="*/ 25 w 56"/>
                <a:gd name="T43" fmla="*/ 40 h 57"/>
                <a:gd name="T44" fmla="*/ 19 w 56"/>
                <a:gd name="T45" fmla="*/ 48 h 57"/>
                <a:gd name="T46" fmla="*/ 19 w 56"/>
                <a:gd name="T47" fmla="*/ 48 h 57"/>
                <a:gd name="T48" fmla="*/ 28 w 56"/>
                <a:gd name="T49" fmla="*/ 57 h 57"/>
                <a:gd name="T50" fmla="*/ 36 w 56"/>
                <a:gd name="T51" fmla="*/ 48 h 57"/>
                <a:gd name="T52" fmla="*/ 36 w 56"/>
                <a:gd name="T53" fmla="*/ 48 h 57"/>
                <a:gd name="T54" fmla="*/ 31 w 56"/>
                <a:gd name="T55" fmla="*/ 40 h 57"/>
                <a:gd name="T56" fmla="*/ 31 w 56"/>
                <a:gd name="T57" fmla="*/ 32 h 57"/>
                <a:gd name="T58" fmla="*/ 40 w 56"/>
                <a:gd name="T59" fmla="*/ 32 h 57"/>
                <a:gd name="T60" fmla="*/ 48 w 56"/>
                <a:gd name="T61" fmla="*/ 37 h 57"/>
                <a:gd name="T62" fmla="*/ 48 w 56"/>
                <a:gd name="T63" fmla="*/ 37 h 57"/>
                <a:gd name="T64" fmla="*/ 56 w 56"/>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7">
                  <a:moveTo>
                    <a:pt x="56" y="28"/>
                  </a:moveTo>
                  <a:cubicBezTo>
                    <a:pt x="56" y="24"/>
                    <a:pt x="52" y="20"/>
                    <a:pt x="48" y="20"/>
                  </a:cubicBezTo>
                  <a:cubicBezTo>
                    <a:pt x="48" y="20"/>
                    <a:pt x="48" y="20"/>
                    <a:pt x="48" y="20"/>
                  </a:cubicBezTo>
                  <a:cubicBezTo>
                    <a:pt x="44" y="20"/>
                    <a:pt x="41" y="22"/>
                    <a:pt x="40" y="25"/>
                  </a:cubicBezTo>
                  <a:cubicBezTo>
                    <a:pt x="31" y="25"/>
                    <a:pt x="31" y="25"/>
                    <a:pt x="31" y="25"/>
                  </a:cubicBezTo>
                  <a:cubicBezTo>
                    <a:pt x="31" y="16"/>
                    <a:pt x="31" y="16"/>
                    <a:pt x="31" y="16"/>
                  </a:cubicBezTo>
                  <a:cubicBezTo>
                    <a:pt x="34" y="15"/>
                    <a:pt x="36" y="12"/>
                    <a:pt x="36" y="8"/>
                  </a:cubicBezTo>
                  <a:cubicBezTo>
                    <a:pt x="36" y="8"/>
                    <a:pt x="36" y="8"/>
                    <a:pt x="36" y="8"/>
                  </a:cubicBezTo>
                  <a:cubicBezTo>
                    <a:pt x="36" y="4"/>
                    <a:pt x="33" y="0"/>
                    <a:pt x="28" y="0"/>
                  </a:cubicBezTo>
                  <a:cubicBezTo>
                    <a:pt x="23" y="0"/>
                    <a:pt x="19" y="4"/>
                    <a:pt x="19" y="8"/>
                  </a:cubicBezTo>
                  <a:cubicBezTo>
                    <a:pt x="19" y="8"/>
                    <a:pt x="19" y="8"/>
                    <a:pt x="19" y="8"/>
                  </a:cubicBezTo>
                  <a:cubicBezTo>
                    <a:pt x="19"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3" y="20"/>
                    <a:pt x="0" y="24"/>
                    <a:pt x="0" y="28"/>
                  </a:cubicBezTo>
                  <a:cubicBezTo>
                    <a:pt x="0" y="33"/>
                    <a:pt x="3" y="37"/>
                    <a:pt x="8" y="37"/>
                  </a:cubicBezTo>
                  <a:cubicBezTo>
                    <a:pt x="8" y="37"/>
                    <a:pt x="8" y="37"/>
                    <a:pt x="8" y="37"/>
                  </a:cubicBezTo>
                  <a:cubicBezTo>
                    <a:pt x="12" y="37"/>
                    <a:pt x="15" y="35"/>
                    <a:pt x="16" y="32"/>
                  </a:cubicBezTo>
                  <a:cubicBezTo>
                    <a:pt x="25" y="32"/>
                    <a:pt x="25" y="32"/>
                    <a:pt x="25" y="32"/>
                  </a:cubicBezTo>
                  <a:cubicBezTo>
                    <a:pt x="25" y="40"/>
                    <a:pt x="25" y="40"/>
                    <a:pt x="25" y="40"/>
                  </a:cubicBezTo>
                  <a:cubicBezTo>
                    <a:pt x="22" y="42"/>
                    <a:pt x="19" y="45"/>
                    <a:pt x="19" y="48"/>
                  </a:cubicBezTo>
                  <a:cubicBezTo>
                    <a:pt x="19" y="48"/>
                    <a:pt x="19" y="48"/>
                    <a:pt x="19" y="48"/>
                  </a:cubicBezTo>
                  <a:cubicBezTo>
                    <a:pt x="19" y="53"/>
                    <a:pt x="23" y="57"/>
                    <a:pt x="28" y="57"/>
                  </a:cubicBezTo>
                  <a:cubicBezTo>
                    <a:pt x="33" y="57"/>
                    <a:pt x="36" y="53"/>
                    <a:pt x="36" y="48"/>
                  </a:cubicBezTo>
                  <a:cubicBezTo>
                    <a:pt x="36" y="48"/>
                    <a:pt x="36" y="48"/>
                    <a:pt x="36" y="48"/>
                  </a:cubicBezTo>
                  <a:cubicBezTo>
                    <a:pt x="36" y="45"/>
                    <a:pt x="34" y="42"/>
                    <a:pt x="31" y="40"/>
                  </a:cubicBezTo>
                  <a:cubicBezTo>
                    <a:pt x="31" y="32"/>
                    <a:pt x="31" y="32"/>
                    <a:pt x="31" y="32"/>
                  </a:cubicBezTo>
                  <a:cubicBezTo>
                    <a:pt x="40" y="32"/>
                    <a:pt x="40" y="32"/>
                    <a:pt x="40" y="32"/>
                  </a:cubicBezTo>
                  <a:cubicBezTo>
                    <a:pt x="41" y="35"/>
                    <a:pt x="44" y="37"/>
                    <a:pt x="48" y="37"/>
                  </a:cubicBezTo>
                  <a:cubicBezTo>
                    <a:pt x="48" y="37"/>
                    <a:pt x="48" y="37"/>
                    <a:pt x="48" y="37"/>
                  </a:cubicBezTo>
                  <a:cubicBezTo>
                    <a:pt x="52" y="37"/>
                    <a:pt x="56" y="3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6" name="Freeform 21"/>
            <p:cNvSpPr>
              <a:spLocks/>
            </p:cNvSpPr>
            <p:nvPr/>
          </p:nvSpPr>
          <p:spPr bwMode="auto">
            <a:xfrm>
              <a:off x="3322638" y="336550"/>
              <a:ext cx="44450" cy="46038"/>
            </a:xfrm>
            <a:custGeom>
              <a:avLst/>
              <a:gdLst>
                <a:gd name="T0" fmla="*/ 56 w 56"/>
                <a:gd name="T1" fmla="*/ 28 h 57"/>
                <a:gd name="T2" fmla="*/ 48 w 56"/>
                <a:gd name="T3" fmla="*/ 20 h 57"/>
                <a:gd name="T4" fmla="*/ 48 w 56"/>
                <a:gd name="T5" fmla="*/ 20 h 57"/>
                <a:gd name="T6" fmla="*/ 40 w 56"/>
                <a:gd name="T7" fmla="*/ 25 h 57"/>
                <a:gd name="T8" fmla="*/ 31 w 56"/>
                <a:gd name="T9" fmla="*/ 25 h 57"/>
                <a:gd name="T10" fmla="*/ 31 w 56"/>
                <a:gd name="T11" fmla="*/ 16 h 57"/>
                <a:gd name="T12" fmla="*/ 37 w 56"/>
                <a:gd name="T13" fmla="*/ 8 h 57"/>
                <a:gd name="T14" fmla="*/ 37 w 56"/>
                <a:gd name="T15" fmla="*/ 8 h 57"/>
                <a:gd name="T16" fmla="*/ 28 w 56"/>
                <a:gd name="T17" fmla="*/ 0 h 57"/>
                <a:gd name="T18" fmla="*/ 20 w 56"/>
                <a:gd name="T19" fmla="*/ 8 h 57"/>
                <a:gd name="T20" fmla="*/ 20 w 56"/>
                <a:gd name="T21" fmla="*/ 8 h 57"/>
                <a:gd name="T22" fmla="*/ 25 w 56"/>
                <a:gd name="T23" fmla="*/ 16 h 57"/>
                <a:gd name="T24" fmla="*/ 25 w 56"/>
                <a:gd name="T25" fmla="*/ 25 h 57"/>
                <a:gd name="T26" fmla="*/ 16 w 56"/>
                <a:gd name="T27" fmla="*/ 25 h 57"/>
                <a:gd name="T28" fmla="*/ 8 w 56"/>
                <a:gd name="T29" fmla="*/ 20 h 57"/>
                <a:gd name="T30" fmla="*/ 8 w 56"/>
                <a:gd name="T31" fmla="*/ 20 h 57"/>
                <a:gd name="T32" fmla="*/ 0 w 56"/>
                <a:gd name="T33" fmla="*/ 28 h 57"/>
                <a:gd name="T34" fmla="*/ 8 w 56"/>
                <a:gd name="T35" fmla="*/ 37 h 57"/>
                <a:gd name="T36" fmla="*/ 8 w 56"/>
                <a:gd name="T37" fmla="*/ 37 h 57"/>
                <a:gd name="T38" fmla="*/ 16 w 56"/>
                <a:gd name="T39" fmla="*/ 32 h 57"/>
                <a:gd name="T40" fmla="*/ 25 w 56"/>
                <a:gd name="T41" fmla="*/ 32 h 57"/>
                <a:gd name="T42" fmla="*/ 25 w 56"/>
                <a:gd name="T43" fmla="*/ 40 h 57"/>
                <a:gd name="T44" fmla="*/ 20 w 56"/>
                <a:gd name="T45" fmla="*/ 48 h 57"/>
                <a:gd name="T46" fmla="*/ 20 w 56"/>
                <a:gd name="T47" fmla="*/ 48 h 57"/>
                <a:gd name="T48" fmla="*/ 28 w 56"/>
                <a:gd name="T49" fmla="*/ 57 h 57"/>
                <a:gd name="T50" fmla="*/ 37 w 56"/>
                <a:gd name="T51" fmla="*/ 48 h 57"/>
                <a:gd name="T52" fmla="*/ 37 w 56"/>
                <a:gd name="T53" fmla="*/ 48 h 57"/>
                <a:gd name="T54" fmla="*/ 31 w 56"/>
                <a:gd name="T55" fmla="*/ 40 h 57"/>
                <a:gd name="T56" fmla="*/ 31 w 56"/>
                <a:gd name="T57" fmla="*/ 32 h 57"/>
                <a:gd name="T58" fmla="*/ 40 w 56"/>
                <a:gd name="T59" fmla="*/ 32 h 57"/>
                <a:gd name="T60" fmla="*/ 48 w 56"/>
                <a:gd name="T61" fmla="*/ 37 h 57"/>
                <a:gd name="T62" fmla="*/ 48 w 56"/>
                <a:gd name="T63" fmla="*/ 37 h 57"/>
                <a:gd name="T64" fmla="*/ 56 w 56"/>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7">
                  <a:moveTo>
                    <a:pt x="56" y="28"/>
                  </a:moveTo>
                  <a:cubicBezTo>
                    <a:pt x="56" y="24"/>
                    <a:pt x="53" y="20"/>
                    <a:pt x="48" y="20"/>
                  </a:cubicBezTo>
                  <a:cubicBezTo>
                    <a:pt x="48" y="20"/>
                    <a:pt x="48" y="20"/>
                    <a:pt x="48" y="20"/>
                  </a:cubicBezTo>
                  <a:cubicBezTo>
                    <a:pt x="44" y="20"/>
                    <a:pt x="41" y="22"/>
                    <a:pt x="40" y="25"/>
                  </a:cubicBezTo>
                  <a:cubicBezTo>
                    <a:pt x="31" y="25"/>
                    <a:pt x="31" y="25"/>
                    <a:pt x="31" y="25"/>
                  </a:cubicBezTo>
                  <a:cubicBezTo>
                    <a:pt x="31" y="16"/>
                    <a:pt x="31" y="16"/>
                    <a:pt x="31" y="16"/>
                  </a:cubicBezTo>
                  <a:cubicBezTo>
                    <a:pt x="34" y="15"/>
                    <a:pt x="37" y="12"/>
                    <a:pt x="37" y="8"/>
                  </a:cubicBezTo>
                  <a:cubicBezTo>
                    <a:pt x="37" y="8"/>
                    <a:pt x="37" y="8"/>
                    <a:pt x="37" y="8"/>
                  </a:cubicBezTo>
                  <a:cubicBezTo>
                    <a:pt x="37" y="4"/>
                    <a:pt x="33" y="0"/>
                    <a:pt x="28" y="0"/>
                  </a:cubicBezTo>
                  <a:cubicBezTo>
                    <a:pt x="23" y="0"/>
                    <a:pt x="20" y="4"/>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4"/>
                    <a:pt x="0" y="28"/>
                  </a:cubicBezTo>
                  <a:cubicBezTo>
                    <a:pt x="0" y="33"/>
                    <a:pt x="4" y="37"/>
                    <a:pt x="8" y="37"/>
                  </a:cubicBezTo>
                  <a:cubicBezTo>
                    <a:pt x="8" y="37"/>
                    <a:pt x="8" y="37"/>
                    <a:pt x="8" y="37"/>
                  </a:cubicBezTo>
                  <a:cubicBezTo>
                    <a:pt x="12" y="37"/>
                    <a:pt x="15" y="35"/>
                    <a:pt x="16" y="32"/>
                  </a:cubicBezTo>
                  <a:cubicBezTo>
                    <a:pt x="25" y="32"/>
                    <a:pt x="25" y="32"/>
                    <a:pt x="25" y="32"/>
                  </a:cubicBezTo>
                  <a:cubicBezTo>
                    <a:pt x="25" y="40"/>
                    <a:pt x="25" y="40"/>
                    <a:pt x="25" y="40"/>
                  </a:cubicBezTo>
                  <a:cubicBezTo>
                    <a:pt x="22" y="42"/>
                    <a:pt x="20" y="45"/>
                    <a:pt x="20" y="48"/>
                  </a:cubicBezTo>
                  <a:cubicBezTo>
                    <a:pt x="20" y="48"/>
                    <a:pt x="20" y="48"/>
                    <a:pt x="20" y="48"/>
                  </a:cubicBezTo>
                  <a:cubicBezTo>
                    <a:pt x="20" y="53"/>
                    <a:pt x="23" y="57"/>
                    <a:pt x="28" y="57"/>
                  </a:cubicBezTo>
                  <a:cubicBezTo>
                    <a:pt x="33" y="57"/>
                    <a:pt x="37" y="53"/>
                    <a:pt x="37" y="48"/>
                  </a:cubicBezTo>
                  <a:cubicBezTo>
                    <a:pt x="37" y="48"/>
                    <a:pt x="37" y="48"/>
                    <a:pt x="37" y="48"/>
                  </a:cubicBezTo>
                  <a:cubicBezTo>
                    <a:pt x="37" y="45"/>
                    <a:pt x="34" y="42"/>
                    <a:pt x="31" y="40"/>
                  </a:cubicBezTo>
                  <a:cubicBezTo>
                    <a:pt x="31" y="32"/>
                    <a:pt x="31" y="32"/>
                    <a:pt x="31" y="32"/>
                  </a:cubicBezTo>
                  <a:cubicBezTo>
                    <a:pt x="40" y="32"/>
                    <a:pt x="40" y="32"/>
                    <a:pt x="40" y="32"/>
                  </a:cubicBezTo>
                  <a:cubicBezTo>
                    <a:pt x="41" y="35"/>
                    <a:pt x="44" y="37"/>
                    <a:pt x="48" y="37"/>
                  </a:cubicBezTo>
                  <a:cubicBezTo>
                    <a:pt x="48" y="37"/>
                    <a:pt x="48" y="37"/>
                    <a:pt x="48" y="37"/>
                  </a:cubicBezTo>
                  <a:cubicBezTo>
                    <a:pt x="53" y="37"/>
                    <a:pt x="56" y="3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7" name="Freeform 22"/>
            <p:cNvSpPr>
              <a:spLocks/>
            </p:cNvSpPr>
            <p:nvPr/>
          </p:nvSpPr>
          <p:spPr bwMode="auto">
            <a:xfrm>
              <a:off x="3411538" y="336550"/>
              <a:ext cx="46038" cy="46038"/>
            </a:xfrm>
            <a:custGeom>
              <a:avLst/>
              <a:gdLst>
                <a:gd name="T0" fmla="*/ 57 w 57"/>
                <a:gd name="T1" fmla="*/ 28 h 57"/>
                <a:gd name="T2" fmla="*/ 48 w 57"/>
                <a:gd name="T3" fmla="*/ 20 h 57"/>
                <a:gd name="T4" fmla="*/ 48 w 57"/>
                <a:gd name="T5" fmla="*/ 20 h 57"/>
                <a:gd name="T6" fmla="*/ 40 w 57"/>
                <a:gd name="T7" fmla="*/ 25 h 57"/>
                <a:gd name="T8" fmla="*/ 31 w 57"/>
                <a:gd name="T9" fmla="*/ 25 h 57"/>
                <a:gd name="T10" fmla="*/ 31 w 57"/>
                <a:gd name="T11" fmla="*/ 16 h 57"/>
                <a:gd name="T12" fmla="*/ 37 w 57"/>
                <a:gd name="T13" fmla="*/ 8 h 57"/>
                <a:gd name="T14" fmla="*/ 37 w 57"/>
                <a:gd name="T15" fmla="*/ 8 h 57"/>
                <a:gd name="T16" fmla="*/ 28 w 57"/>
                <a:gd name="T17" fmla="*/ 0 h 57"/>
                <a:gd name="T18" fmla="*/ 20 w 57"/>
                <a:gd name="T19" fmla="*/ 8 h 57"/>
                <a:gd name="T20" fmla="*/ 20 w 57"/>
                <a:gd name="T21" fmla="*/ 8 h 57"/>
                <a:gd name="T22" fmla="*/ 25 w 57"/>
                <a:gd name="T23" fmla="*/ 16 h 57"/>
                <a:gd name="T24" fmla="*/ 25 w 57"/>
                <a:gd name="T25" fmla="*/ 25 h 57"/>
                <a:gd name="T26" fmla="*/ 16 w 57"/>
                <a:gd name="T27" fmla="*/ 25 h 57"/>
                <a:gd name="T28" fmla="*/ 8 w 57"/>
                <a:gd name="T29" fmla="*/ 20 h 57"/>
                <a:gd name="T30" fmla="*/ 8 w 57"/>
                <a:gd name="T31" fmla="*/ 20 h 57"/>
                <a:gd name="T32" fmla="*/ 0 w 57"/>
                <a:gd name="T33" fmla="*/ 28 h 57"/>
                <a:gd name="T34" fmla="*/ 8 w 57"/>
                <a:gd name="T35" fmla="*/ 37 h 57"/>
                <a:gd name="T36" fmla="*/ 8 w 57"/>
                <a:gd name="T37" fmla="*/ 37 h 57"/>
                <a:gd name="T38" fmla="*/ 16 w 57"/>
                <a:gd name="T39" fmla="*/ 32 h 57"/>
                <a:gd name="T40" fmla="*/ 25 w 57"/>
                <a:gd name="T41" fmla="*/ 32 h 57"/>
                <a:gd name="T42" fmla="*/ 25 w 57"/>
                <a:gd name="T43" fmla="*/ 40 h 57"/>
                <a:gd name="T44" fmla="*/ 20 w 57"/>
                <a:gd name="T45" fmla="*/ 48 h 57"/>
                <a:gd name="T46" fmla="*/ 20 w 57"/>
                <a:gd name="T47" fmla="*/ 48 h 57"/>
                <a:gd name="T48" fmla="*/ 28 w 57"/>
                <a:gd name="T49" fmla="*/ 57 h 57"/>
                <a:gd name="T50" fmla="*/ 37 w 57"/>
                <a:gd name="T51" fmla="*/ 48 h 57"/>
                <a:gd name="T52" fmla="*/ 37 w 57"/>
                <a:gd name="T53" fmla="*/ 48 h 57"/>
                <a:gd name="T54" fmla="*/ 31 w 57"/>
                <a:gd name="T55" fmla="*/ 40 h 57"/>
                <a:gd name="T56" fmla="*/ 31 w 57"/>
                <a:gd name="T57" fmla="*/ 32 h 57"/>
                <a:gd name="T58" fmla="*/ 40 w 57"/>
                <a:gd name="T59" fmla="*/ 32 h 57"/>
                <a:gd name="T60" fmla="*/ 48 w 57"/>
                <a:gd name="T61" fmla="*/ 37 h 57"/>
                <a:gd name="T62" fmla="*/ 48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8" y="20"/>
                  </a:cubicBezTo>
                  <a:cubicBezTo>
                    <a:pt x="48" y="20"/>
                    <a:pt x="48" y="20"/>
                    <a:pt x="48" y="20"/>
                  </a:cubicBezTo>
                  <a:cubicBezTo>
                    <a:pt x="45" y="20"/>
                    <a:pt x="42" y="22"/>
                    <a:pt x="40" y="25"/>
                  </a:cubicBezTo>
                  <a:cubicBezTo>
                    <a:pt x="31" y="25"/>
                    <a:pt x="31" y="25"/>
                    <a:pt x="31" y="25"/>
                  </a:cubicBezTo>
                  <a:cubicBezTo>
                    <a:pt x="31" y="16"/>
                    <a:pt x="31" y="16"/>
                    <a:pt x="31" y="16"/>
                  </a:cubicBezTo>
                  <a:cubicBezTo>
                    <a:pt x="35" y="15"/>
                    <a:pt x="37" y="12"/>
                    <a:pt x="37" y="8"/>
                  </a:cubicBezTo>
                  <a:cubicBezTo>
                    <a:pt x="37" y="8"/>
                    <a:pt x="37" y="8"/>
                    <a:pt x="37" y="8"/>
                  </a:cubicBezTo>
                  <a:cubicBezTo>
                    <a:pt x="37" y="4"/>
                    <a:pt x="33" y="0"/>
                    <a:pt x="28" y="0"/>
                  </a:cubicBezTo>
                  <a:cubicBezTo>
                    <a:pt x="24" y="0"/>
                    <a:pt x="20" y="4"/>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4"/>
                    <a:pt x="0" y="28"/>
                  </a:cubicBezTo>
                  <a:cubicBezTo>
                    <a:pt x="0" y="33"/>
                    <a:pt x="4" y="37"/>
                    <a:pt x="8" y="37"/>
                  </a:cubicBezTo>
                  <a:cubicBezTo>
                    <a:pt x="8" y="37"/>
                    <a:pt x="8" y="37"/>
                    <a:pt x="8" y="37"/>
                  </a:cubicBezTo>
                  <a:cubicBezTo>
                    <a:pt x="12" y="37"/>
                    <a:pt x="15" y="35"/>
                    <a:pt x="16" y="32"/>
                  </a:cubicBezTo>
                  <a:cubicBezTo>
                    <a:pt x="25" y="32"/>
                    <a:pt x="25" y="32"/>
                    <a:pt x="25" y="32"/>
                  </a:cubicBezTo>
                  <a:cubicBezTo>
                    <a:pt x="25" y="40"/>
                    <a:pt x="25" y="40"/>
                    <a:pt x="25" y="40"/>
                  </a:cubicBezTo>
                  <a:cubicBezTo>
                    <a:pt x="22" y="42"/>
                    <a:pt x="20" y="45"/>
                    <a:pt x="20" y="48"/>
                  </a:cubicBezTo>
                  <a:cubicBezTo>
                    <a:pt x="20" y="48"/>
                    <a:pt x="20" y="48"/>
                    <a:pt x="20" y="48"/>
                  </a:cubicBezTo>
                  <a:cubicBezTo>
                    <a:pt x="20" y="53"/>
                    <a:pt x="24" y="57"/>
                    <a:pt x="28" y="57"/>
                  </a:cubicBezTo>
                  <a:cubicBezTo>
                    <a:pt x="33" y="57"/>
                    <a:pt x="37" y="53"/>
                    <a:pt x="37" y="48"/>
                  </a:cubicBezTo>
                  <a:cubicBezTo>
                    <a:pt x="37" y="48"/>
                    <a:pt x="37" y="48"/>
                    <a:pt x="37" y="48"/>
                  </a:cubicBezTo>
                  <a:cubicBezTo>
                    <a:pt x="37" y="45"/>
                    <a:pt x="35" y="42"/>
                    <a:pt x="31" y="40"/>
                  </a:cubicBezTo>
                  <a:cubicBezTo>
                    <a:pt x="31" y="32"/>
                    <a:pt x="31" y="32"/>
                    <a:pt x="31" y="32"/>
                  </a:cubicBezTo>
                  <a:cubicBezTo>
                    <a:pt x="40" y="32"/>
                    <a:pt x="40" y="32"/>
                    <a:pt x="40" y="32"/>
                  </a:cubicBezTo>
                  <a:cubicBezTo>
                    <a:pt x="42" y="35"/>
                    <a:pt x="45" y="37"/>
                    <a:pt x="48" y="37"/>
                  </a:cubicBezTo>
                  <a:cubicBezTo>
                    <a:pt x="48" y="37"/>
                    <a:pt x="48" y="37"/>
                    <a:pt x="48"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8" name="Freeform 23"/>
            <p:cNvSpPr>
              <a:spLocks/>
            </p:cNvSpPr>
            <p:nvPr/>
          </p:nvSpPr>
          <p:spPr bwMode="auto">
            <a:xfrm>
              <a:off x="3502025" y="336550"/>
              <a:ext cx="46038" cy="46038"/>
            </a:xfrm>
            <a:custGeom>
              <a:avLst/>
              <a:gdLst>
                <a:gd name="T0" fmla="*/ 57 w 57"/>
                <a:gd name="T1" fmla="*/ 28 h 57"/>
                <a:gd name="T2" fmla="*/ 48 w 57"/>
                <a:gd name="T3" fmla="*/ 20 h 57"/>
                <a:gd name="T4" fmla="*/ 48 w 57"/>
                <a:gd name="T5" fmla="*/ 20 h 57"/>
                <a:gd name="T6" fmla="*/ 40 w 57"/>
                <a:gd name="T7" fmla="*/ 25 h 57"/>
                <a:gd name="T8" fmla="*/ 32 w 57"/>
                <a:gd name="T9" fmla="*/ 25 h 57"/>
                <a:gd name="T10" fmla="*/ 32 w 57"/>
                <a:gd name="T11" fmla="*/ 16 h 57"/>
                <a:gd name="T12" fmla="*/ 37 w 57"/>
                <a:gd name="T13" fmla="*/ 8 h 57"/>
                <a:gd name="T14" fmla="*/ 37 w 57"/>
                <a:gd name="T15" fmla="*/ 8 h 57"/>
                <a:gd name="T16" fmla="*/ 28 w 57"/>
                <a:gd name="T17" fmla="*/ 0 h 57"/>
                <a:gd name="T18" fmla="*/ 20 w 57"/>
                <a:gd name="T19" fmla="*/ 8 h 57"/>
                <a:gd name="T20" fmla="*/ 20 w 57"/>
                <a:gd name="T21" fmla="*/ 8 h 57"/>
                <a:gd name="T22" fmla="*/ 25 w 57"/>
                <a:gd name="T23" fmla="*/ 16 h 57"/>
                <a:gd name="T24" fmla="*/ 25 w 57"/>
                <a:gd name="T25" fmla="*/ 25 h 57"/>
                <a:gd name="T26" fmla="*/ 16 w 57"/>
                <a:gd name="T27" fmla="*/ 25 h 57"/>
                <a:gd name="T28" fmla="*/ 8 w 57"/>
                <a:gd name="T29" fmla="*/ 20 h 57"/>
                <a:gd name="T30" fmla="*/ 8 w 57"/>
                <a:gd name="T31" fmla="*/ 20 h 57"/>
                <a:gd name="T32" fmla="*/ 0 w 57"/>
                <a:gd name="T33" fmla="*/ 28 h 57"/>
                <a:gd name="T34" fmla="*/ 8 w 57"/>
                <a:gd name="T35" fmla="*/ 37 h 57"/>
                <a:gd name="T36" fmla="*/ 8 w 57"/>
                <a:gd name="T37" fmla="*/ 37 h 57"/>
                <a:gd name="T38" fmla="*/ 16 w 57"/>
                <a:gd name="T39" fmla="*/ 32 h 57"/>
                <a:gd name="T40" fmla="*/ 25 w 57"/>
                <a:gd name="T41" fmla="*/ 32 h 57"/>
                <a:gd name="T42" fmla="*/ 25 w 57"/>
                <a:gd name="T43" fmla="*/ 40 h 57"/>
                <a:gd name="T44" fmla="*/ 20 w 57"/>
                <a:gd name="T45" fmla="*/ 48 h 57"/>
                <a:gd name="T46" fmla="*/ 20 w 57"/>
                <a:gd name="T47" fmla="*/ 48 h 57"/>
                <a:gd name="T48" fmla="*/ 28 w 57"/>
                <a:gd name="T49" fmla="*/ 57 h 57"/>
                <a:gd name="T50" fmla="*/ 37 w 57"/>
                <a:gd name="T51" fmla="*/ 48 h 57"/>
                <a:gd name="T52" fmla="*/ 37 w 57"/>
                <a:gd name="T53" fmla="*/ 48 h 57"/>
                <a:gd name="T54" fmla="*/ 32 w 57"/>
                <a:gd name="T55" fmla="*/ 40 h 57"/>
                <a:gd name="T56" fmla="*/ 32 w 57"/>
                <a:gd name="T57" fmla="*/ 32 h 57"/>
                <a:gd name="T58" fmla="*/ 40 w 57"/>
                <a:gd name="T59" fmla="*/ 32 h 57"/>
                <a:gd name="T60" fmla="*/ 48 w 57"/>
                <a:gd name="T61" fmla="*/ 37 h 57"/>
                <a:gd name="T62" fmla="*/ 48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8" y="20"/>
                  </a:cubicBezTo>
                  <a:cubicBezTo>
                    <a:pt x="48" y="20"/>
                    <a:pt x="48" y="20"/>
                    <a:pt x="48" y="20"/>
                  </a:cubicBezTo>
                  <a:cubicBezTo>
                    <a:pt x="45" y="20"/>
                    <a:pt x="42" y="22"/>
                    <a:pt x="40" y="25"/>
                  </a:cubicBezTo>
                  <a:cubicBezTo>
                    <a:pt x="32" y="25"/>
                    <a:pt x="32" y="25"/>
                    <a:pt x="32" y="25"/>
                  </a:cubicBezTo>
                  <a:cubicBezTo>
                    <a:pt x="32" y="16"/>
                    <a:pt x="32" y="16"/>
                    <a:pt x="32" y="16"/>
                  </a:cubicBezTo>
                  <a:cubicBezTo>
                    <a:pt x="35" y="15"/>
                    <a:pt x="37" y="12"/>
                    <a:pt x="37" y="8"/>
                  </a:cubicBezTo>
                  <a:cubicBezTo>
                    <a:pt x="37" y="8"/>
                    <a:pt x="37" y="8"/>
                    <a:pt x="37" y="8"/>
                  </a:cubicBezTo>
                  <a:cubicBezTo>
                    <a:pt x="37" y="4"/>
                    <a:pt x="33" y="0"/>
                    <a:pt x="28" y="0"/>
                  </a:cubicBezTo>
                  <a:cubicBezTo>
                    <a:pt x="24" y="0"/>
                    <a:pt x="20" y="4"/>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4"/>
                    <a:pt x="0" y="28"/>
                  </a:cubicBezTo>
                  <a:cubicBezTo>
                    <a:pt x="0" y="33"/>
                    <a:pt x="4" y="37"/>
                    <a:pt x="8" y="37"/>
                  </a:cubicBezTo>
                  <a:cubicBezTo>
                    <a:pt x="8" y="37"/>
                    <a:pt x="8" y="37"/>
                    <a:pt x="8" y="37"/>
                  </a:cubicBezTo>
                  <a:cubicBezTo>
                    <a:pt x="12" y="37"/>
                    <a:pt x="15" y="35"/>
                    <a:pt x="16" y="32"/>
                  </a:cubicBezTo>
                  <a:cubicBezTo>
                    <a:pt x="25" y="32"/>
                    <a:pt x="25" y="32"/>
                    <a:pt x="25" y="32"/>
                  </a:cubicBezTo>
                  <a:cubicBezTo>
                    <a:pt x="25" y="40"/>
                    <a:pt x="25" y="40"/>
                    <a:pt x="25" y="40"/>
                  </a:cubicBezTo>
                  <a:cubicBezTo>
                    <a:pt x="22" y="42"/>
                    <a:pt x="20" y="45"/>
                    <a:pt x="20" y="48"/>
                  </a:cubicBezTo>
                  <a:cubicBezTo>
                    <a:pt x="20" y="48"/>
                    <a:pt x="20" y="48"/>
                    <a:pt x="20" y="48"/>
                  </a:cubicBezTo>
                  <a:cubicBezTo>
                    <a:pt x="20" y="53"/>
                    <a:pt x="24" y="57"/>
                    <a:pt x="28" y="57"/>
                  </a:cubicBezTo>
                  <a:cubicBezTo>
                    <a:pt x="33" y="57"/>
                    <a:pt x="37" y="53"/>
                    <a:pt x="37" y="48"/>
                  </a:cubicBezTo>
                  <a:cubicBezTo>
                    <a:pt x="37" y="48"/>
                    <a:pt x="37" y="48"/>
                    <a:pt x="37" y="48"/>
                  </a:cubicBezTo>
                  <a:cubicBezTo>
                    <a:pt x="37" y="45"/>
                    <a:pt x="35" y="42"/>
                    <a:pt x="32" y="40"/>
                  </a:cubicBezTo>
                  <a:cubicBezTo>
                    <a:pt x="32" y="32"/>
                    <a:pt x="32" y="32"/>
                    <a:pt x="32" y="32"/>
                  </a:cubicBezTo>
                  <a:cubicBezTo>
                    <a:pt x="40" y="32"/>
                    <a:pt x="40" y="32"/>
                    <a:pt x="40" y="32"/>
                  </a:cubicBezTo>
                  <a:cubicBezTo>
                    <a:pt x="42" y="35"/>
                    <a:pt x="45" y="37"/>
                    <a:pt x="48" y="37"/>
                  </a:cubicBezTo>
                  <a:cubicBezTo>
                    <a:pt x="48" y="37"/>
                    <a:pt x="48" y="37"/>
                    <a:pt x="48"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9" name="Freeform 24"/>
            <p:cNvSpPr>
              <a:spLocks/>
            </p:cNvSpPr>
            <p:nvPr/>
          </p:nvSpPr>
          <p:spPr bwMode="auto">
            <a:xfrm>
              <a:off x="3590925" y="336550"/>
              <a:ext cx="46038" cy="46038"/>
            </a:xfrm>
            <a:custGeom>
              <a:avLst/>
              <a:gdLst>
                <a:gd name="T0" fmla="*/ 48 w 57"/>
                <a:gd name="T1" fmla="*/ 20 h 57"/>
                <a:gd name="T2" fmla="*/ 48 w 57"/>
                <a:gd name="T3" fmla="*/ 20 h 57"/>
                <a:gd name="T4" fmla="*/ 41 w 57"/>
                <a:gd name="T5" fmla="*/ 25 h 57"/>
                <a:gd name="T6" fmla="*/ 32 w 57"/>
                <a:gd name="T7" fmla="*/ 25 h 57"/>
                <a:gd name="T8" fmla="*/ 32 w 57"/>
                <a:gd name="T9" fmla="*/ 16 h 57"/>
                <a:gd name="T10" fmla="*/ 37 w 57"/>
                <a:gd name="T11" fmla="*/ 8 h 57"/>
                <a:gd name="T12" fmla="*/ 37 w 57"/>
                <a:gd name="T13" fmla="*/ 8 h 57"/>
                <a:gd name="T14" fmla="*/ 29 w 57"/>
                <a:gd name="T15" fmla="*/ 0 h 57"/>
                <a:gd name="T16" fmla="*/ 20 w 57"/>
                <a:gd name="T17" fmla="*/ 8 h 57"/>
                <a:gd name="T18" fmla="*/ 20 w 57"/>
                <a:gd name="T19" fmla="*/ 8 h 57"/>
                <a:gd name="T20" fmla="*/ 25 w 57"/>
                <a:gd name="T21" fmla="*/ 16 h 57"/>
                <a:gd name="T22" fmla="*/ 25 w 57"/>
                <a:gd name="T23" fmla="*/ 25 h 57"/>
                <a:gd name="T24" fmla="*/ 16 w 57"/>
                <a:gd name="T25" fmla="*/ 25 h 57"/>
                <a:gd name="T26" fmla="*/ 9 w 57"/>
                <a:gd name="T27" fmla="*/ 20 h 57"/>
                <a:gd name="T28" fmla="*/ 9 w 57"/>
                <a:gd name="T29" fmla="*/ 20 h 57"/>
                <a:gd name="T30" fmla="*/ 0 w 57"/>
                <a:gd name="T31" fmla="*/ 28 h 57"/>
                <a:gd name="T32" fmla="*/ 9 w 57"/>
                <a:gd name="T33" fmla="*/ 37 h 57"/>
                <a:gd name="T34" fmla="*/ 9 w 57"/>
                <a:gd name="T35" fmla="*/ 37 h 57"/>
                <a:gd name="T36" fmla="*/ 16 w 57"/>
                <a:gd name="T37" fmla="*/ 32 h 57"/>
                <a:gd name="T38" fmla="*/ 25 w 57"/>
                <a:gd name="T39" fmla="*/ 32 h 57"/>
                <a:gd name="T40" fmla="*/ 25 w 57"/>
                <a:gd name="T41" fmla="*/ 40 h 57"/>
                <a:gd name="T42" fmla="*/ 20 w 57"/>
                <a:gd name="T43" fmla="*/ 48 h 57"/>
                <a:gd name="T44" fmla="*/ 20 w 57"/>
                <a:gd name="T45" fmla="*/ 48 h 57"/>
                <a:gd name="T46" fmla="*/ 29 w 57"/>
                <a:gd name="T47" fmla="*/ 57 h 57"/>
                <a:gd name="T48" fmla="*/ 37 w 57"/>
                <a:gd name="T49" fmla="*/ 48 h 57"/>
                <a:gd name="T50" fmla="*/ 37 w 57"/>
                <a:gd name="T51" fmla="*/ 48 h 57"/>
                <a:gd name="T52" fmla="*/ 32 w 57"/>
                <a:gd name="T53" fmla="*/ 40 h 57"/>
                <a:gd name="T54" fmla="*/ 32 w 57"/>
                <a:gd name="T55" fmla="*/ 32 h 57"/>
                <a:gd name="T56" fmla="*/ 41 w 57"/>
                <a:gd name="T57" fmla="*/ 32 h 57"/>
                <a:gd name="T58" fmla="*/ 48 w 57"/>
                <a:gd name="T59" fmla="*/ 37 h 57"/>
                <a:gd name="T60" fmla="*/ 48 w 57"/>
                <a:gd name="T61" fmla="*/ 37 h 57"/>
                <a:gd name="T62" fmla="*/ 57 w 57"/>
                <a:gd name="T63" fmla="*/ 28 h 57"/>
                <a:gd name="T64" fmla="*/ 48 w 57"/>
                <a:gd name="T65" fmla="*/ 2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48" y="20"/>
                  </a:moveTo>
                  <a:cubicBezTo>
                    <a:pt x="48" y="20"/>
                    <a:pt x="48" y="20"/>
                    <a:pt x="48" y="20"/>
                  </a:cubicBezTo>
                  <a:cubicBezTo>
                    <a:pt x="45" y="20"/>
                    <a:pt x="42" y="22"/>
                    <a:pt x="41" y="25"/>
                  </a:cubicBezTo>
                  <a:cubicBezTo>
                    <a:pt x="32" y="25"/>
                    <a:pt x="32" y="25"/>
                    <a:pt x="32" y="25"/>
                  </a:cubicBezTo>
                  <a:cubicBezTo>
                    <a:pt x="32" y="16"/>
                    <a:pt x="32" y="16"/>
                    <a:pt x="32" y="16"/>
                  </a:cubicBezTo>
                  <a:cubicBezTo>
                    <a:pt x="35" y="15"/>
                    <a:pt x="37" y="12"/>
                    <a:pt x="37" y="8"/>
                  </a:cubicBezTo>
                  <a:cubicBezTo>
                    <a:pt x="37" y="8"/>
                    <a:pt x="37" y="8"/>
                    <a:pt x="37" y="8"/>
                  </a:cubicBezTo>
                  <a:cubicBezTo>
                    <a:pt x="37" y="4"/>
                    <a:pt x="33" y="0"/>
                    <a:pt x="29" y="0"/>
                  </a:cubicBezTo>
                  <a:cubicBezTo>
                    <a:pt x="24" y="0"/>
                    <a:pt x="20" y="4"/>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9" y="20"/>
                  </a:cubicBezTo>
                  <a:cubicBezTo>
                    <a:pt x="9" y="20"/>
                    <a:pt x="9" y="20"/>
                    <a:pt x="9" y="20"/>
                  </a:cubicBezTo>
                  <a:cubicBezTo>
                    <a:pt x="4" y="20"/>
                    <a:pt x="0" y="24"/>
                    <a:pt x="0" y="28"/>
                  </a:cubicBezTo>
                  <a:cubicBezTo>
                    <a:pt x="0" y="33"/>
                    <a:pt x="4" y="37"/>
                    <a:pt x="9" y="37"/>
                  </a:cubicBezTo>
                  <a:cubicBezTo>
                    <a:pt x="9" y="37"/>
                    <a:pt x="9" y="37"/>
                    <a:pt x="9" y="37"/>
                  </a:cubicBezTo>
                  <a:cubicBezTo>
                    <a:pt x="12" y="37"/>
                    <a:pt x="15" y="35"/>
                    <a:pt x="16" y="32"/>
                  </a:cubicBezTo>
                  <a:cubicBezTo>
                    <a:pt x="25" y="32"/>
                    <a:pt x="25" y="32"/>
                    <a:pt x="25" y="32"/>
                  </a:cubicBezTo>
                  <a:cubicBezTo>
                    <a:pt x="25" y="40"/>
                    <a:pt x="25" y="40"/>
                    <a:pt x="25" y="40"/>
                  </a:cubicBezTo>
                  <a:cubicBezTo>
                    <a:pt x="22" y="42"/>
                    <a:pt x="20" y="45"/>
                    <a:pt x="20" y="48"/>
                  </a:cubicBezTo>
                  <a:cubicBezTo>
                    <a:pt x="20" y="48"/>
                    <a:pt x="20" y="48"/>
                    <a:pt x="20" y="48"/>
                  </a:cubicBezTo>
                  <a:cubicBezTo>
                    <a:pt x="20" y="53"/>
                    <a:pt x="24" y="57"/>
                    <a:pt x="29" y="57"/>
                  </a:cubicBezTo>
                  <a:cubicBezTo>
                    <a:pt x="33" y="57"/>
                    <a:pt x="37" y="53"/>
                    <a:pt x="37" y="48"/>
                  </a:cubicBezTo>
                  <a:cubicBezTo>
                    <a:pt x="37" y="48"/>
                    <a:pt x="37" y="48"/>
                    <a:pt x="37" y="48"/>
                  </a:cubicBezTo>
                  <a:cubicBezTo>
                    <a:pt x="37" y="45"/>
                    <a:pt x="35" y="42"/>
                    <a:pt x="32" y="40"/>
                  </a:cubicBezTo>
                  <a:cubicBezTo>
                    <a:pt x="32" y="32"/>
                    <a:pt x="32" y="32"/>
                    <a:pt x="32" y="32"/>
                  </a:cubicBezTo>
                  <a:cubicBezTo>
                    <a:pt x="41" y="32"/>
                    <a:pt x="41" y="32"/>
                    <a:pt x="41" y="32"/>
                  </a:cubicBezTo>
                  <a:cubicBezTo>
                    <a:pt x="42" y="35"/>
                    <a:pt x="45" y="37"/>
                    <a:pt x="48" y="37"/>
                  </a:cubicBezTo>
                  <a:cubicBezTo>
                    <a:pt x="48" y="37"/>
                    <a:pt x="48" y="37"/>
                    <a:pt x="48" y="37"/>
                  </a:cubicBezTo>
                  <a:cubicBezTo>
                    <a:pt x="53" y="37"/>
                    <a:pt x="57" y="33"/>
                    <a:pt x="57" y="28"/>
                  </a:cubicBezTo>
                  <a:cubicBezTo>
                    <a:pt x="57" y="24"/>
                    <a:pt x="53" y="20"/>
                    <a:pt x="48"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0" name="Freeform 25"/>
            <p:cNvSpPr>
              <a:spLocks/>
            </p:cNvSpPr>
            <p:nvPr/>
          </p:nvSpPr>
          <p:spPr bwMode="auto">
            <a:xfrm>
              <a:off x="2603500" y="425450"/>
              <a:ext cx="46038" cy="46038"/>
            </a:xfrm>
            <a:custGeom>
              <a:avLst/>
              <a:gdLst>
                <a:gd name="T0" fmla="*/ 57 w 57"/>
                <a:gd name="T1" fmla="*/ 28 h 57"/>
                <a:gd name="T2" fmla="*/ 49 w 57"/>
                <a:gd name="T3" fmla="*/ 20 h 57"/>
                <a:gd name="T4" fmla="*/ 49 w 57"/>
                <a:gd name="T5" fmla="*/ 20 h 57"/>
                <a:gd name="T6" fmla="*/ 41 w 57"/>
                <a:gd name="T7" fmla="*/ 25 h 57"/>
                <a:gd name="T8" fmla="*/ 32 w 57"/>
                <a:gd name="T9" fmla="*/ 25 h 57"/>
                <a:gd name="T10" fmla="*/ 32 w 57"/>
                <a:gd name="T11" fmla="*/ 16 h 57"/>
                <a:gd name="T12" fmla="*/ 37 w 57"/>
                <a:gd name="T13" fmla="*/ 9 h 57"/>
                <a:gd name="T14" fmla="*/ 37 w 57"/>
                <a:gd name="T15" fmla="*/ 9 h 57"/>
                <a:gd name="T16" fmla="*/ 29 w 57"/>
                <a:gd name="T17" fmla="*/ 0 h 57"/>
                <a:gd name="T18" fmla="*/ 20 w 57"/>
                <a:gd name="T19" fmla="*/ 9 h 57"/>
                <a:gd name="T20" fmla="*/ 20 w 57"/>
                <a:gd name="T21" fmla="*/ 9 h 57"/>
                <a:gd name="T22" fmla="*/ 26 w 57"/>
                <a:gd name="T23" fmla="*/ 16 h 57"/>
                <a:gd name="T24" fmla="*/ 26 w 57"/>
                <a:gd name="T25" fmla="*/ 25 h 57"/>
                <a:gd name="T26" fmla="*/ 17 w 57"/>
                <a:gd name="T27" fmla="*/ 25 h 57"/>
                <a:gd name="T28" fmla="*/ 9 w 57"/>
                <a:gd name="T29" fmla="*/ 20 h 57"/>
                <a:gd name="T30" fmla="*/ 9 w 57"/>
                <a:gd name="T31" fmla="*/ 20 h 57"/>
                <a:gd name="T32" fmla="*/ 0 w 57"/>
                <a:gd name="T33" fmla="*/ 28 h 57"/>
                <a:gd name="T34" fmla="*/ 9 w 57"/>
                <a:gd name="T35" fmla="*/ 37 h 57"/>
                <a:gd name="T36" fmla="*/ 9 w 57"/>
                <a:gd name="T37" fmla="*/ 37 h 57"/>
                <a:gd name="T38" fmla="*/ 17 w 57"/>
                <a:gd name="T39" fmla="*/ 32 h 57"/>
                <a:gd name="T40" fmla="*/ 26 w 57"/>
                <a:gd name="T41" fmla="*/ 32 h 57"/>
                <a:gd name="T42" fmla="*/ 26 w 57"/>
                <a:gd name="T43" fmla="*/ 41 h 57"/>
                <a:gd name="T44" fmla="*/ 20 w 57"/>
                <a:gd name="T45" fmla="*/ 48 h 57"/>
                <a:gd name="T46" fmla="*/ 20 w 57"/>
                <a:gd name="T47" fmla="*/ 48 h 57"/>
                <a:gd name="T48" fmla="*/ 29 w 57"/>
                <a:gd name="T49" fmla="*/ 57 h 57"/>
                <a:gd name="T50" fmla="*/ 37 w 57"/>
                <a:gd name="T51" fmla="*/ 48 h 57"/>
                <a:gd name="T52" fmla="*/ 37 w 57"/>
                <a:gd name="T53" fmla="*/ 48 h 57"/>
                <a:gd name="T54" fmla="*/ 32 w 57"/>
                <a:gd name="T55" fmla="*/ 41 h 57"/>
                <a:gd name="T56" fmla="*/ 32 w 57"/>
                <a:gd name="T57" fmla="*/ 32 h 57"/>
                <a:gd name="T58" fmla="*/ 41 w 57"/>
                <a:gd name="T59" fmla="*/ 32 h 57"/>
                <a:gd name="T60" fmla="*/ 49 w 57"/>
                <a:gd name="T61" fmla="*/ 37 h 57"/>
                <a:gd name="T62" fmla="*/ 49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9" y="20"/>
                  </a:cubicBezTo>
                  <a:cubicBezTo>
                    <a:pt x="49" y="20"/>
                    <a:pt x="49" y="20"/>
                    <a:pt x="49" y="20"/>
                  </a:cubicBezTo>
                  <a:cubicBezTo>
                    <a:pt x="45" y="20"/>
                    <a:pt x="42" y="22"/>
                    <a:pt x="41" y="25"/>
                  </a:cubicBezTo>
                  <a:cubicBezTo>
                    <a:pt x="32" y="25"/>
                    <a:pt x="32" y="25"/>
                    <a:pt x="32" y="25"/>
                  </a:cubicBezTo>
                  <a:cubicBezTo>
                    <a:pt x="32" y="16"/>
                    <a:pt x="32" y="16"/>
                    <a:pt x="32" y="16"/>
                  </a:cubicBezTo>
                  <a:cubicBezTo>
                    <a:pt x="35" y="15"/>
                    <a:pt x="37" y="12"/>
                    <a:pt x="37" y="9"/>
                  </a:cubicBezTo>
                  <a:cubicBezTo>
                    <a:pt x="37" y="9"/>
                    <a:pt x="37" y="9"/>
                    <a:pt x="37" y="9"/>
                  </a:cubicBezTo>
                  <a:cubicBezTo>
                    <a:pt x="37" y="4"/>
                    <a:pt x="33" y="0"/>
                    <a:pt x="29" y="0"/>
                  </a:cubicBezTo>
                  <a:cubicBezTo>
                    <a:pt x="24" y="0"/>
                    <a:pt x="20" y="4"/>
                    <a:pt x="20" y="9"/>
                  </a:cubicBezTo>
                  <a:cubicBezTo>
                    <a:pt x="20" y="9"/>
                    <a:pt x="20" y="9"/>
                    <a:pt x="20" y="9"/>
                  </a:cubicBezTo>
                  <a:cubicBezTo>
                    <a:pt x="20" y="12"/>
                    <a:pt x="22" y="15"/>
                    <a:pt x="26" y="16"/>
                  </a:cubicBezTo>
                  <a:cubicBezTo>
                    <a:pt x="26" y="25"/>
                    <a:pt x="26" y="25"/>
                    <a:pt x="26" y="25"/>
                  </a:cubicBezTo>
                  <a:cubicBezTo>
                    <a:pt x="17" y="25"/>
                    <a:pt x="17" y="25"/>
                    <a:pt x="17" y="25"/>
                  </a:cubicBezTo>
                  <a:cubicBezTo>
                    <a:pt x="15" y="22"/>
                    <a:pt x="12" y="20"/>
                    <a:pt x="9" y="20"/>
                  </a:cubicBezTo>
                  <a:cubicBezTo>
                    <a:pt x="9" y="20"/>
                    <a:pt x="9" y="20"/>
                    <a:pt x="9" y="20"/>
                  </a:cubicBezTo>
                  <a:cubicBezTo>
                    <a:pt x="4" y="20"/>
                    <a:pt x="0" y="24"/>
                    <a:pt x="0" y="28"/>
                  </a:cubicBezTo>
                  <a:cubicBezTo>
                    <a:pt x="0" y="33"/>
                    <a:pt x="4" y="37"/>
                    <a:pt x="9" y="37"/>
                  </a:cubicBezTo>
                  <a:cubicBezTo>
                    <a:pt x="9" y="37"/>
                    <a:pt x="9" y="37"/>
                    <a:pt x="9" y="37"/>
                  </a:cubicBezTo>
                  <a:cubicBezTo>
                    <a:pt x="12" y="37"/>
                    <a:pt x="15" y="35"/>
                    <a:pt x="17" y="32"/>
                  </a:cubicBezTo>
                  <a:cubicBezTo>
                    <a:pt x="26" y="32"/>
                    <a:pt x="26" y="32"/>
                    <a:pt x="26" y="32"/>
                  </a:cubicBezTo>
                  <a:cubicBezTo>
                    <a:pt x="26" y="41"/>
                    <a:pt x="26" y="41"/>
                    <a:pt x="26" y="41"/>
                  </a:cubicBezTo>
                  <a:cubicBezTo>
                    <a:pt x="22" y="42"/>
                    <a:pt x="20" y="45"/>
                    <a:pt x="20" y="48"/>
                  </a:cubicBezTo>
                  <a:cubicBezTo>
                    <a:pt x="20" y="48"/>
                    <a:pt x="20" y="48"/>
                    <a:pt x="20" y="48"/>
                  </a:cubicBezTo>
                  <a:cubicBezTo>
                    <a:pt x="20" y="53"/>
                    <a:pt x="24" y="57"/>
                    <a:pt x="29" y="57"/>
                  </a:cubicBezTo>
                  <a:cubicBezTo>
                    <a:pt x="33" y="57"/>
                    <a:pt x="37" y="53"/>
                    <a:pt x="37" y="48"/>
                  </a:cubicBezTo>
                  <a:cubicBezTo>
                    <a:pt x="37" y="48"/>
                    <a:pt x="37" y="48"/>
                    <a:pt x="37" y="48"/>
                  </a:cubicBezTo>
                  <a:cubicBezTo>
                    <a:pt x="37" y="45"/>
                    <a:pt x="35" y="42"/>
                    <a:pt x="32" y="41"/>
                  </a:cubicBezTo>
                  <a:cubicBezTo>
                    <a:pt x="32" y="32"/>
                    <a:pt x="32" y="32"/>
                    <a:pt x="32" y="32"/>
                  </a:cubicBezTo>
                  <a:cubicBezTo>
                    <a:pt x="41" y="32"/>
                    <a:pt x="41" y="32"/>
                    <a:pt x="41" y="32"/>
                  </a:cubicBezTo>
                  <a:cubicBezTo>
                    <a:pt x="42" y="35"/>
                    <a:pt x="45" y="37"/>
                    <a:pt x="49" y="37"/>
                  </a:cubicBezTo>
                  <a:cubicBezTo>
                    <a:pt x="49" y="37"/>
                    <a:pt x="49" y="37"/>
                    <a:pt x="49"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1" name="Freeform 26"/>
            <p:cNvSpPr>
              <a:spLocks/>
            </p:cNvSpPr>
            <p:nvPr/>
          </p:nvSpPr>
          <p:spPr bwMode="auto">
            <a:xfrm>
              <a:off x="2693988" y="425450"/>
              <a:ext cx="46038" cy="46038"/>
            </a:xfrm>
            <a:custGeom>
              <a:avLst/>
              <a:gdLst>
                <a:gd name="T0" fmla="*/ 56 w 56"/>
                <a:gd name="T1" fmla="*/ 28 h 57"/>
                <a:gd name="T2" fmla="*/ 48 w 56"/>
                <a:gd name="T3" fmla="*/ 20 h 57"/>
                <a:gd name="T4" fmla="*/ 48 w 56"/>
                <a:gd name="T5" fmla="*/ 20 h 57"/>
                <a:gd name="T6" fmla="*/ 40 w 56"/>
                <a:gd name="T7" fmla="*/ 25 h 57"/>
                <a:gd name="T8" fmla="*/ 31 w 56"/>
                <a:gd name="T9" fmla="*/ 25 h 57"/>
                <a:gd name="T10" fmla="*/ 31 w 56"/>
                <a:gd name="T11" fmla="*/ 16 h 57"/>
                <a:gd name="T12" fmla="*/ 36 w 56"/>
                <a:gd name="T13" fmla="*/ 9 h 57"/>
                <a:gd name="T14" fmla="*/ 36 w 56"/>
                <a:gd name="T15" fmla="*/ 9 h 57"/>
                <a:gd name="T16" fmla="*/ 28 w 56"/>
                <a:gd name="T17" fmla="*/ 0 h 57"/>
                <a:gd name="T18" fmla="*/ 19 w 56"/>
                <a:gd name="T19" fmla="*/ 9 h 57"/>
                <a:gd name="T20" fmla="*/ 19 w 56"/>
                <a:gd name="T21" fmla="*/ 9 h 57"/>
                <a:gd name="T22" fmla="*/ 25 w 56"/>
                <a:gd name="T23" fmla="*/ 16 h 57"/>
                <a:gd name="T24" fmla="*/ 25 w 56"/>
                <a:gd name="T25" fmla="*/ 25 h 57"/>
                <a:gd name="T26" fmla="*/ 16 w 56"/>
                <a:gd name="T27" fmla="*/ 25 h 57"/>
                <a:gd name="T28" fmla="*/ 8 w 56"/>
                <a:gd name="T29" fmla="*/ 20 h 57"/>
                <a:gd name="T30" fmla="*/ 8 w 56"/>
                <a:gd name="T31" fmla="*/ 20 h 57"/>
                <a:gd name="T32" fmla="*/ 0 w 56"/>
                <a:gd name="T33" fmla="*/ 28 h 57"/>
                <a:gd name="T34" fmla="*/ 8 w 56"/>
                <a:gd name="T35" fmla="*/ 37 h 57"/>
                <a:gd name="T36" fmla="*/ 8 w 56"/>
                <a:gd name="T37" fmla="*/ 37 h 57"/>
                <a:gd name="T38" fmla="*/ 16 w 56"/>
                <a:gd name="T39" fmla="*/ 32 h 57"/>
                <a:gd name="T40" fmla="*/ 25 w 56"/>
                <a:gd name="T41" fmla="*/ 32 h 57"/>
                <a:gd name="T42" fmla="*/ 25 w 56"/>
                <a:gd name="T43" fmla="*/ 41 h 57"/>
                <a:gd name="T44" fmla="*/ 19 w 56"/>
                <a:gd name="T45" fmla="*/ 48 h 57"/>
                <a:gd name="T46" fmla="*/ 19 w 56"/>
                <a:gd name="T47" fmla="*/ 48 h 57"/>
                <a:gd name="T48" fmla="*/ 28 w 56"/>
                <a:gd name="T49" fmla="*/ 57 h 57"/>
                <a:gd name="T50" fmla="*/ 36 w 56"/>
                <a:gd name="T51" fmla="*/ 48 h 57"/>
                <a:gd name="T52" fmla="*/ 36 w 56"/>
                <a:gd name="T53" fmla="*/ 48 h 57"/>
                <a:gd name="T54" fmla="*/ 31 w 56"/>
                <a:gd name="T55" fmla="*/ 41 h 57"/>
                <a:gd name="T56" fmla="*/ 31 w 56"/>
                <a:gd name="T57" fmla="*/ 32 h 57"/>
                <a:gd name="T58" fmla="*/ 40 w 56"/>
                <a:gd name="T59" fmla="*/ 32 h 57"/>
                <a:gd name="T60" fmla="*/ 48 w 56"/>
                <a:gd name="T61" fmla="*/ 37 h 57"/>
                <a:gd name="T62" fmla="*/ 48 w 56"/>
                <a:gd name="T63" fmla="*/ 37 h 57"/>
                <a:gd name="T64" fmla="*/ 56 w 56"/>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7">
                  <a:moveTo>
                    <a:pt x="56" y="28"/>
                  </a:moveTo>
                  <a:cubicBezTo>
                    <a:pt x="56" y="24"/>
                    <a:pt x="52" y="20"/>
                    <a:pt x="48" y="20"/>
                  </a:cubicBezTo>
                  <a:cubicBezTo>
                    <a:pt x="48" y="20"/>
                    <a:pt x="48" y="20"/>
                    <a:pt x="48" y="20"/>
                  </a:cubicBezTo>
                  <a:cubicBezTo>
                    <a:pt x="44" y="20"/>
                    <a:pt x="41" y="22"/>
                    <a:pt x="40" y="25"/>
                  </a:cubicBezTo>
                  <a:cubicBezTo>
                    <a:pt x="31" y="25"/>
                    <a:pt x="31" y="25"/>
                    <a:pt x="31" y="25"/>
                  </a:cubicBezTo>
                  <a:cubicBezTo>
                    <a:pt x="31" y="16"/>
                    <a:pt x="31" y="16"/>
                    <a:pt x="31" y="16"/>
                  </a:cubicBezTo>
                  <a:cubicBezTo>
                    <a:pt x="34" y="15"/>
                    <a:pt x="36" y="12"/>
                    <a:pt x="36" y="9"/>
                  </a:cubicBezTo>
                  <a:cubicBezTo>
                    <a:pt x="36" y="9"/>
                    <a:pt x="36" y="9"/>
                    <a:pt x="36" y="9"/>
                  </a:cubicBezTo>
                  <a:cubicBezTo>
                    <a:pt x="36" y="4"/>
                    <a:pt x="33" y="0"/>
                    <a:pt x="28" y="0"/>
                  </a:cubicBezTo>
                  <a:cubicBezTo>
                    <a:pt x="23" y="0"/>
                    <a:pt x="19" y="4"/>
                    <a:pt x="19" y="9"/>
                  </a:cubicBezTo>
                  <a:cubicBezTo>
                    <a:pt x="19" y="9"/>
                    <a:pt x="19" y="9"/>
                    <a:pt x="19" y="9"/>
                  </a:cubicBezTo>
                  <a:cubicBezTo>
                    <a:pt x="19"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3" y="20"/>
                    <a:pt x="0" y="24"/>
                    <a:pt x="0" y="28"/>
                  </a:cubicBezTo>
                  <a:cubicBezTo>
                    <a:pt x="0" y="33"/>
                    <a:pt x="3"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19" y="45"/>
                    <a:pt x="19" y="48"/>
                  </a:cubicBezTo>
                  <a:cubicBezTo>
                    <a:pt x="19" y="48"/>
                    <a:pt x="19" y="48"/>
                    <a:pt x="19" y="48"/>
                  </a:cubicBezTo>
                  <a:cubicBezTo>
                    <a:pt x="19" y="53"/>
                    <a:pt x="23" y="57"/>
                    <a:pt x="28" y="57"/>
                  </a:cubicBezTo>
                  <a:cubicBezTo>
                    <a:pt x="33" y="57"/>
                    <a:pt x="36" y="53"/>
                    <a:pt x="36" y="48"/>
                  </a:cubicBezTo>
                  <a:cubicBezTo>
                    <a:pt x="36" y="48"/>
                    <a:pt x="36" y="48"/>
                    <a:pt x="36" y="48"/>
                  </a:cubicBezTo>
                  <a:cubicBezTo>
                    <a:pt x="36" y="45"/>
                    <a:pt x="34" y="42"/>
                    <a:pt x="31" y="41"/>
                  </a:cubicBezTo>
                  <a:cubicBezTo>
                    <a:pt x="31" y="32"/>
                    <a:pt x="31" y="32"/>
                    <a:pt x="31" y="32"/>
                  </a:cubicBezTo>
                  <a:cubicBezTo>
                    <a:pt x="40" y="32"/>
                    <a:pt x="40" y="32"/>
                    <a:pt x="40" y="32"/>
                  </a:cubicBezTo>
                  <a:cubicBezTo>
                    <a:pt x="41" y="35"/>
                    <a:pt x="44" y="37"/>
                    <a:pt x="48" y="37"/>
                  </a:cubicBezTo>
                  <a:cubicBezTo>
                    <a:pt x="48" y="37"/>
                    <a:pt x="48" y="37"/>
                    <a:pt x="48" y="37"/>
                  </a:cubicBezTo>
                  <a:cubicBezTo>
                    <a:pt x="52" y="37"/>
                    <a:pt x="56" y="3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2" name="Freeform 27"/>
            <p:cNvSpPr>
              <a:spLocks/>
            </p:cNvSpPr>
            <p:nvPr/>
          </p:nvSpPr>
          <p:spPr bwMode="auto">
            <a:xfrm>
              <a:off x="2784475" y="425450"/>
              <a:ext cx="44450" cy="46038"/>
            </a:xfrm>
            <a:custGeom>
              <a:avLst/>
              <a:gdLst>
                <a:gd name="T0" fmla="*/ 56 w 56"/>
                <a:gd name="T1" fmla="*/ 28 h 57"/>
                <a:gd name="T2" fmla="*/ 48 w 56"/>
                <a:gd name="T3" fmla="*/ 20 h 57"/>
                <a:gd name="T4" fmla="*/ 48 w 56"/>
                <a:gd name="T5" fmla="*/ 20 h 57"/>
                <a:gd name="T6" fmla="*/ 40 w 56"/>
                <a:gd name="T7" fmla="*/ 25 h 57"/>
                <a:gd name="T8" fmla="*/ 31 w 56"/>
                <a:gd name="T9" fmla="*/ 25 h 57"/>
                <a:gd name="T10" fmla="*/ 31 w 56"/>
                <a:gd name="T11" fmla="*/ 16 h 57"/>
                <a:gd name="T12" fmla="*/ 37 w 56"/>
                <a:gd name="T13" fmla="*/ 9 h 57"/>
                <a:gd name="T14" fmla="*/ 37 w 56"/>
                <a:gd name="T15" fmla="*/ 9 h 57"/>
                <a:gd name="T16" fmla="*/ 28 w 56"/>
                <a:gd name="T17" fmla="*/ 0 h 57"/>
                <a:gd name="T18" fmla="*/ 20 w 56"/>
                <a:gd name="T19" fmla="*/ 9 h 57"/>
                <a:gd name="T20" fmla="*/ 20 w 56"/>
                <a:gd name="T21" fmla="*/ 9 h 57"/>
                <a:gd name="T22" fmla="*/ 25 w 56"/>
                <a:gd name="T23" fmla="*/ 16 h 57"/>
                <a:gd name="T24" fmla="*/ 25 w 56"/>
                <a:gd name="T25" fmla="*/ 25 h 57"/>
                <a:gd name="T26" fmla="*/ 16 w 56"/>
                <a:gd name="T27" fmla="*/ 25 h 57"/>
                <a:gd name="T28" fmla="*/ 8 w 56"/>
                <a:gd name="T29" fmla="*/ 20 h 57"/>
                <a:gd name="T30" fmla="*/ 8 w 56"/>
                <a:gd name="T31" fmla="*/ 20 h 57"/>
                <a:gd name="T32" fmla="*/ 0 w 56"/>
                <a:gd name="T33" fmla="*/ 28 h 57"/>
                <a:gd name="T34" fmla="*/ 8 w 56"/>
                <a:gd name="T35" fmla="*/ 37 h 57"/>
                <a:gd name="T36" fmla="*/ 8 w 56"/>
                <a:gd name="T37" fmla="*/ 37 h 57"/>
                <a:gd name="T38" fmla="*/ 16 w 56"/>
                <a:gd name="T39" fmla="*/ 32 h 57"/>
                <a:gd name="T40" fmla="*/ 25 w 56"/>
                <a:gd name="T41" fmla="*/ 32 h 57"/>
                <a:gd name="T42" fmla="*/ 25 w 56"/>
                <a:gd name="T43" fmla="*/ 41 h 57"/>
                <a:gd name="T44" fmla="*/ 20 w 56"/>
                <a:gd name="T45" fmla="*/ 48 h 57"/>
                <a:gd name="T46" fmla="*/ 20 w 56"/>
                <a:gd name="T47" fmla="*/ 48 h 57"/>
                <a:gd name="T48" fmla="*/ 28 w 56"/>
                <a:gd name="T49" fmla="*/ 57 h 57"/>
                <a:gd name="T50" fmla="*/ 37 w 56"/>
                <a:gd name="T51" fmla="*/ 48 h 57"/>
                <a:gd name="T52" fmla="*/ 37 w 56"/>
                <a:gd name="T53" fmla="*/ 48 h 57"/>
                <a:gd name="T54" fmla="*/ 31 w 56"/>
                <a:gd name="T55" fmla="*/ 41 h 57"/>
                <a:gd name="T56" fmla="*/ 31 w 56"/>
                <a:gd name="T57" fmla="*/ 32 h 57"/>
                <a:gd name="T58" fmla="*/ 40 w 56"/>
                <a:gd name="T59" fmla="*/ 32 h 57"/>
                <a:gd name="T60" fmla="*/ 48 w 56"/>
                <a:gd name="T61" fmla="*/ 37 h 57"/>
                <a:gd name="T62" fmla="*/ 48 w 56"/>
                <a:gd name="T63" fmla="*/ 37 h 57"/>
                <a:gd name="T64" fmla="*/ 56 w 56"/>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7">
                  <a:moveTo>
                    <a:pt x="56" y="28"/>
                  </a:moveTo>
                  <a:cubicBezTo>
                    <a:pt x="56" y="24"/>
                    <a:pt x="53" y="20"/>
                    <a:pt x="48" y="20"/>
                  </a:cubicBezTo>
                  <a:cubicBezTo>
                    <a:pt x="48" y="20"/>
                    <a:pt x="48" y="20"/>
                    <a:pt x="48" y="20"/>
                  </a:cubicBezTo>
                  <a:cubicBezTo>
                    <a:pt x="44" y="20"/>
                    <a:pt x="41" y="22"/>
                    <a:pt x="40" y="25"/>
                  </a:cubicBezTo>
                  <a:cubicBezTo>
                    <a:pt x="31" y="25"/>
                    <a:pt x="31" y="25"/>
                    <a:pt x="31" y="25"/>
                  </a:cubicBezTo>
                  <a:cubicBezTo>
                    <a:pt x="31" y="16"/>
                    <a:pt x="31" y="16"/>
                    <a:pt x="31" y="16"/>
                  </a:cubicBezTo>
                  <a:cubicBezTo>
                    <a:pt x="34" y="15"/>
                    <a:pt x="37" y="12"/>
                    <a:pt x="37" y="9"/>
                  </a:cubicBezTo>
                  <a:cubicBezTo>
                    <a:pt x="37" y="9"/>
                    <a:pt x="37" y="9"/>
                    <a:pt x="37" y="9"/>
                  </a:cubicBezTo>
                  <a:cubicBezTo>
                    <a:pt x="37" y="4"/>
                    <a:pt x="33" y="0"/>
                    <a:pt x="28" y="0"/>
                  </a:cubicBezTo>
                  <a:cubicBezTo>
                    <a:pt x="23" y="0"/>
                    <a:pt x="20" y="4"/>
                    <a:pt x="20" y="9"/>
                  </a:cubicBezTo>
                  <a:cubicBezTo>
                    <a:pt x="20" y="9"/>
                    <a:pt x="20" y="9"/>
                    <a:pt x="20" y="9"/>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4"/>
                    <a:pt x="0" y="28"/>
                  </a:cubicBezTo>
                  <a:cubicBezTo>
                    <a:pt x="0" y="33"/>
                    <a:pt x="4"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20" y="45"/>
                    <a:pt x="20" y="48"/>
                  </a:cubicBezTo>
                  <a:cubicBezTo>
                    <a:pt x="20" y="48"/>
                    <a:pt x="20" y="48"/>
                    <a:pt x="20" y="48"/>
                  </a:cubicBezTo>
                  <a:cubicBezTo>
                    <a:pt x="20" y="53"/>
                    <a:pt x="23" y="57"/>
                    <a:pt x="28" y="57"/>
                  </a:cubicBezTo>
                  <a:cubicBezTo>
                    <a:pt x="33" y="57"/>
                    <a:pt x="37" y="53"/>
                    <a:pt x="37" y="48"/>
                  </a:cubicBezTo>
                  <a:cubicBezTo>
                    <a:pt x="37" y="48"/>
                    <a:pt x="37" y="48"/>
                    <a:pt x="37" y="48"/>
                  </a:cubicBezTo>
                  <a:cubicBezTo>
                    <a:pt x="37" y="45"/>
                    <a:pt x="34" y="42"/>
                    <a:pt x="31" y="41"/>
                  </a:cubicBezTo>
                  <a:cubicBezTo>
                    <a:pt x="31" y="32"/>
                    <a:pt x="31" y="32"/>
                    <a:pt x="31" y="32"/>
                  </a:cubicBezTo>
                  <a:cubicBezTo>
                    <a:pt x="40" y="32"/>
                    <a:pt x="40" y="32"/>
                    <a:pt x="40" y="32"/>
                  </a:cubicBezTo>
                  <a:cubicBezTo>
                    <a:pt x="41" y="35"/>
                    <a:pt x="44" y="37"/>
                    <a:pt x="48" y="37"/>
                  </a:cubicBezTo>
                  <a:cubicBezTo>
                    <a:pt x="48" y="37"/>
                    <a:pt x="48" y="37"/>
                    <a:pt x="48" y="37"/>
                  </a:cubicBezTo>
                  <a:cubicBezTo>
                    <a:pt x="53" y="37"/>
                    <a:pt x="56" y="3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3" name="Freeform 28"/>
            <p:cNvSpPr>
              <a:spLocks/>
            </p:cNvSpPr>
            <p:nvPr/>
          </p:nvSpPr>
          <p:spPr bwMode="auto">
            <a:xfrm>
              <a:off x="2873375" y="425450"/>
              <a:ext cx="46038" cy="46038"/>
            </a:xfrm>
            <a:custGeom>
              <a:avLst/>
              <a:gdLst>
                <a:gd name="T0" fmla="*/ 57 w 57"/>
                <a:gd name="T1" fmla="*/ 28 h 57"/>
                <a:gd name="T2" fmla="*/ 48 w 57"/>
                <a:gd name="T3" fmla="*/ 20 h 57"/>
                <a:gd name="T4" fmla="*/ 48 w 57"/>
                <a:gd name="T5" fmla="*/ 20 h 57"/>
                <a:gd name="T6" fmla="*/ 40 w 57"/>
                <a:gd name="T7" fmla="*/ 25 h 57"/>
                <a:gd name="T8" fmla="*/ 31 w 57"/>
                <a:gd name="T9" fmla="*/ 25 h 57"/>
                <a:gd name="T10" fmla="*/ 31 w 57"/>
                <a:gd name="T11" fmla="*/ 16 h 57"/>
                <a:gd name="T12" fmla="*/ 37 w 57"/>
                <a:gd name="T13" fmla="*/ 9 h 57"/>
                <a:gd name="T14" fmla="*/ 37 w 57"/>
                <a:gd name="T15" fmla="*/ 9 h 57"/>
                <a:gd name="T16" fmla="*/ 28 w 57"/>
                <a:gd name="T17" fmla="*/ 0 h 57"/>
                <a:gd name="T18" fmla="*/ 20 w 57"/>
                <a:gd name="T19" fmla="*/ 9 h 57"/>
                <a:gd name="T20" fmla="*/ 20 w 57"/>
                <a:gd name="T21" fmla="*/ 9 h 57"/>
                <a:gd name="T22" fmla="*/ 25 w 57"/>
                <a:gd name="T23" fmla="*/ 16 h 57"/>
                <a:gd name="T24" fmla="*/ 25 w 57"/>
                <a:gd name="T25" fmla="*/ 25 h 57"/>
                <a:gd name="T26" fmla="*/ 16 w 57"/>
                <a:gd name="T27" fmla="*/ 25 h 57"/>
                <a:gd name="T28" fmla="*/ 8 w 57"/>
                <a:gd name="T29" fmla="*/ 20 h 57"/>
                <a:gd name="T30" fmla="*/ 8 w 57"/>
                <a:gd name="T31" fmla="*/ 20 h 57"/>
                <a:gd name="T32" fmla="*/ 0 w 57"/>
                <a:gd name="T33" fmla="*/ 28 h 57"/>
                <a:gd name="T34" fmla="*/ 8 w 57"/>
                <a:gd name="T35" fmla="*/ 37 h 57"/>
                <a:gd name="T36" fmla="*/ 8 w 57"/>
                <a:gd name="T37" fmla="*/ 37 h 57"/>
                <a:gd name="T38" fmla="*/ 16 w 57"/>
                <a:gd name="T39" fmla="*/ 32 h 57"/>
                <a:gd name="T40" fmla="*/ 25 w 57"/>
                <a:gd name="T41" fmla="*/ 32 h 57"/>
                <a:gd name="T42" fmla="*/ 25 w 57"/>
                <a:gd name="T43" fmla="*/ 41 h 57"/>
                <a:gd name="T44" fmla="*/ 20 w 57"/>
                <a:gd name="T45" fmla="*/ 48 h 57"/>
                <a:gd name="T46" fmla="*/ 20 w 57"/>
                <a:gd name="T47" fmla="*/ 48 h 57"/>
                <a:gd name="T48" fmla="*/ 28 w 57"/>
                <a:gd name="T49" fmla="*/ 57 h 57"/>
                <a:gd name="T50" fmla="*/ 37 w 57"/>
                <a:gd name="T51" fmla="*/ 48 h 57"/>
                <a:gd name="T52" fmla="*/ 37 w 57"/>
                <a:gd name="T53" fmla="*/ 48 h 57"/>
                <a:gd name="T54" fmla="*/ 31 w 57"/>
                <a:gd name="T55" fmla="*/ 41 h 57"/>
                <a:gd name="T56" fmla="*/ 31 w 57"/>
                <a:gd name="T57" fmla="*/ 32 h 57"/>
                <a:gd name="T58" fmla="*/ 40 w 57"/>
                <a:gd name="T59" fmla="*/ 32 h 57"/>
                <a:gd name="T60" fmla="*/ 48 w 57"/>
                <a:gd name="T61" fmla="*/ 37 h 57"/>
                <a:gd name="T62" fmla="*/ 48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8" y="20"/>
                  </a:cubicBezTo>
                  <a:cubicBezTo>
                    <a:pt x="48" y="20"/>
                    <a:pt x="48" y="20"/>
                    <a:pt x="48" y="20"/>
                  </a:cubicBezTo>
                  <a:cubicBezTo>
                    <a:pt x="45" y="20"/>
                    <a:pt x="42" y="22"/>
                    <a:pt x="40" y="25"/>
                  </a:cubicBezTo>
                  <a:cubicBezTo>
                    <a:pt x="31" y="25"/>
                    <a:pt x="31" y="25"/>
                    <a:pt x="31" y="25"/>
                  </a:cubicBezTo>
                  <a:cubicBezTo>
                    <a:pt x="31" y="16"/>
                    <a:pt x="31" y="16"/>
                    <a:pt x="31" y="16"/>
                  </a:cubicBezTo>
                  <a:cubicBezTo>
                    <a:pt x="35" y="15"/>
                    <a:pt x="37" y="12"/>
                    <a:pt x="37" y="9"/>
                  </a:cubicBezTo>
                  <a:cubicBezTo>
                    <a:pt x="37" y="9"/>
                    <a:pt x="37" y="9"/>
                    <a:pt x="37" y="9"/>
                  </a:cubicBezTo>
                  <a:cubicBezTo>
                    <a:pt x="37" y="4"/>
                    <a:pt x="33" y="0"/>
                    <a:pt x="28" y="0"/>
                  </a:cubicBezTo>
                  <a:cubicBezTo>
                    <a:pt x="24" y="0"/>
                    <a:pt x="20" y="4"/>
                    <a:pt x="20" y="9"/>
                  </a:cubicBezTo>
                  <a:cubicBezTo>
                    <a:pt x="20" y="9"/>
                    <a:pt x="20" y="9"/>
                    <a:pt x="20" y="9"/>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4"/>
                    <a:pt x="0" y="28"/>
                  </a:cubicBezTo>
                  <a:cubicBezTo>
                    <a:pt x="0" y="33"/>
                    <a:pt x="4"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20" y="45"/>
                    <a:pt x="20" y="48"/>
                  </a:cubicBezTo>
                  <a:cubicBezTo>
                    <a:pt x="20" y="48"/>
                    <a:pt x="20" y="48"/>
                    <a:pt x="20" y="48"/>
                  </a:cubicBezTo>
                  <a:cubicBezTo>
                    <a:pt x="20" y="53"/>
                    <a:pt x="24" y="57"/>
                    <a:pt x="28" y="57"/>
                  </a:cubicBezTo>
                  <a:cubicBezTo>
                    <a:pt x="33" y="57"/>
                    <a:pt x="37" y="53"/>
                    <a:pt x="37" y="48"/>
                  </a:cubicBezTo>
                  <a:cubicBezTo>
                    <a:pt x="37" y="48"/>
                    <a:pt x="37" y="48"/>
                    <a:pt x="37" y="48"/>
                  </a:cubicBezTo>
                  <a:cubicBezTo>
                    <a:pt x="37" y="45"/>
                    <a:pt x="35" y="42"/>
                    <a:pt x="31" y="41"/>
                  </a:cubicBezTo>
                  <a:cubicBezTo>
                    <a:pt x="31" y="32"/>
                    <a:pt x="31" y="32"/>
                    <a:pt x="31" y="32"/>
                  </a:cubicBezTo>
                  <a:cubicBezTo>
                    <a:pt x="40" y="32"/>
                    <a:pt x="40" y="32"/>
                    <a:pt x="40" y="32"/>
                  </a:cubicBezTo>
                  <a:cubicBezTo>
                    <a:pt x="42" y="35"/>
                    <a:pt x="45" y="37"/>
                    <a:pt x="48" y="37"/>
                  </a:cubicBezTo>
                  <a:cubicBezTo>
                    <a:pt x="48" y="37"/>
                    <a:pt x="48" y="37"/>
                    <a:pt x="48"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4" name="Freeform 29"/>
            <p:cNvSpPr>
              <a:spLocks/>
            </p:cNvSpPr>
            <p:nvPr/>
          </p:nvSpPr>
          <p:spPr bwMode="auto">
            <a:xfrm>
              <a:off x="2963863" y="425450"/>
              <a:ext cx="46038" cy="46038"/>
            </a:xfrm>
            <a:custGeom>
              <a:avLst/>
              <a:gdLst>
                <a:gd name="T0" fmla="*/ 57 w 57"/>
                <a:gd name="T1" fmla="*/ 28 h 57"/>
                <a:gd name="T2" fmla="*/ 48 w 57"/>
                <a:gd name="T3" fmla="*/ 20 h 57"/>
                <a:gd name="T4" fmla="*/ 48 w 57"/>
                <a:gd name="T5" fmla="*/ 20 h 57"/>
                <a:gd name="T6" fmla="*/ 41 w 57"/>
                <a:gd name="T7" fmla="*/ 25 h 57"/>
                <a:gd name="T8" fmla="*/ 32 w 57"/>
                <a:gd name="T9" fmla="*/ 25 h 57"/>
                <a:gd name="T10" fmla="*/ 32 w 57"/>
                <a:gd name="T11" fmla="*/ 16 h 57"/>
                <a:gd name="T12" fmla="*/ 37 w 57"/>
                <a:gd name="T13" fmla="*/ 9 h 57"/>
                <a:gd name="T14" fmla="*/ 37 w 57"/>
                <a:gd name="T15" fmla="*/ 9 h 57"/>
                <a:gd name="T16" fmla="*/ 28 w 57"/>
                <a:gd name="T17" fmla="*/ 0 h 57"/>
                <a:gd name="T18" fmla="*/ 20 w 57"/>
                <a:gd name="T19" fmla="*/ 9 h 57"/>
                <a:gd name="T20" fmla="*/ 20 w 57"/>
                <a:gd name="T21" fmla="*/ 9 h 57"/>
                <a:gd name="T22" fmla="*/ 25 w 57"/>
                <a:gd name="T23" fmla="*/ 16 h 57"/>
                <a:gd name="T24" fmla="*/ 25 w 57"/>
                <a:gd name="T25" fmla="*/ 25 h 57"/>
                <a:gd name="T26" fmla="*/ 16 w 57"/>
                <a:gd name="T27" fmla="*/ 25 h 57"/>
                <a:gd name="T28" fmla="*/ 9 w 57"/>
                <a:gd name="T29" fmla="*/ 20 h 57"/>
                <a:gd name="T30" fmla="*/ 9 w 57"/>
                <a:gd name="T31" fmla="*/ 20 h 57"/>
                <a:gd name="T32" fmla="*/ 0 w 57"/>
                <a:gd name="T33" fmla="*/ 28 h 57"/>
                <a:gd name="T34" fmla="*/ 9 w 57"/>
                <a:gd name="T35" fmla="*/ 37 h 57"/>
                <a:gd name="T36" fmla="*/ 9 w 57"/>
                <a:gd name="T37" fmla="*/ 37 h 57"/>
                <a:gd name="T38" fmla="*/ 16 w 57"/>
                <a:gd name="T39" fmla="*/ 32 h 57"/>
                <a:gd name="T40" fmla="*/ 25 w 57"/>
                <a:gd name="T41" fmla="*/ 32 h 57"/>
                <a:gd name="T42" fmla="*/ 25 w 57"/>
                <a:gd name="T43" fmla="*/ 41 h 57"/>
                <a:gd name="T44" fmla="*/ 20 w 57"/>
                <a:gd name="T45" fmla="*/ 48 h 57"/>
                <a:gd name="T46" fmla="*/ 20 w 57"/>
                <a:gd name="T47" fmla="*/ 48 h 57"/>
                <a:gd name="T48" fmla="*/ 28 w 57"/>
                <a:gd name="T49" fmla="*/ 57 h 57"/>
                <a:gd name="T50" fmla="*/ 37 w 57"/>
                <a:gd name="T51" fmla="*/ 48 h 57"/>
                <a:gd name="T52" fmla="*/ 37 w 57"/>
                <a:gd name="T53" fmla="*/ 48 h 57"/>
                <a:gd name="T54" fmla="*/ 32 w 57"/>
                <a:gd name="T55" fmla="*/ 41 h 57"/>
                <a:gd name="T56" fmla="*/ 32 w 57"/>
                <a:gd name="T57" fmla="*/ 32 h 57"/>
                <a:gd name="T58" fmla="*/ 41 w 57"/>
                <a:gd name="T59" fmla="*/ 32 h 57"/>
                <a:gd name="T60" fmla="*/ 48 w 57"/>
                <a:gd name="T61" fmla="*/ 37 h 57"/>
                <a:gd name="T62" fmla="*/ 48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8" y="20"/>
                  </a:cubicBezTo>
                  <a:cubicBezTo>
                    <a:pt x="48" y="20"/>
                    <a:pt x="48" y="20"/>
                    <a:pt x="48" y="20"/>
                  </a:cubicBezTo>
                  <a:cubicBezTo>
                    <a:pt x="45" y="20"/>
                    <a:pt x="42" y="22"/>
                    <a:pt x="41" y="25"/>
                  </a:cubicBezTo>
                  <a:cubicBezTo>
                    <a:pt x="32" y="25"/>
                    <a:pt x="32" y="25"/>
                    <a:pt x="32" y="25"/>
                  </a:cubicBezTo>
                  <a:cubicBezTo>
                    <a:pt x="32" y="16"/>
                    <a:pt x="32" y="16"/>
                    <a:pt x="32" y="16"/>
                  </a:cubicBezTo>
                  <a:cubicBezTo>
                    <a:pt x="35" y="15"/>
                    <a:pt x="37" y="12"/>
                    <a:pt x="37" y="9"/>
                  </a:cubicBezTo>
                  <a:cubicBezTo>
                    <a:pt x="37" y="9"/>
                    <a:pt x="37" y="9"/>
                    <a:pt x="37" y="9"/>
                  </a:cubicBezTo>
                  <a:cubicBezTo>
                    <a:pt x="37" y="4"/>
                    <a:pt x="33" y="0"/>
                    <a:pt x="28" y="0"/>
                  </a:cubicBezTo>
                  <a:cubicBezTo>
                    <a:pt x="24" y="0"/>
                    <a:pt x="20" y="4"/>
                    <a:pt x="20" y="9"/>
                  </a:cubicBezTo>
                  <a:cubicBezTo>
                    <a:pt x="20" y="9"/>
                    <a:pt x="20" y="9"/>
                    <a:pt x="20" y="9"/>
                  </a:cubicBezTo>
                  <a:cubicBezTo>
                    <a:pt x="20" y="12"/>
                    <a:pt x="22" y="15"/>
                    <a:pt x="25" y="16"/>
                  </a:cubicBezTo>
                  <a:cubicBezTo>
                    <a:pt x="25" y="25"/>
                    <a:pt x="25" y="25"/>
                    <a:pt x="25" y="25"/>
                  </a:cubicBezTo>
                  <a:cubicBezTo>
                    <a:pt x="16" y="25"/>
                    <a:pt x="16" y="25"/>
                    <a:pt x="16" y="25"/>
                  </a:cubicBezTo>
                  <a:cubicBezTo>
                    <a:pt x="15" y="22"/>
                    <a:pt x="12" y="20"/>
                    <a:pt x="9" y="20"/>
                  </a:cubicBezTo>
                  <a:cubicBezTo>
                    <a:pt x="9" y="20"/>
                    <a:pt x="9" y="20"/>
                    <a:pt x="9" y="20"/>
                  </a:cubicBezTo>
                  <a:cubicBezTo>
                    <a:pt x="4" y="20"/>
                    <a:pt x="0" y="24"/>
                    <a:pt x="0" y="28"/>
                  </a:cubicBezTo>
                  <a:cubicBezTo>
                    <a:pt x="0" y="33"/>
                    <a:pt x="4" y="37"/>
                    <a:pt x="9" y="37"/>
                  </a:cubicBezTo>
                  <a:cubicBezTo>
                    <a:pt x="9" y="37"/>
                    <a:pt x="9" y="37"/>
                    <a:pt x="9" y="37"/>
                  </a:cubicBezTo>
                  <a:cubicBezTo>
                    <a:pt x="12" y="37"/>
                    <a:pt x="15" y="35"/>
                    <a:pt x="16" y="32"/>
                  </a:cubicBezTo>
                  <a:cubicBezTo>
                    <a:pt x="25" y="32"/>
                    <a:pt x="25" y="32"/>
                    <a:pt x="25" y="32"/>
                  </a:cubicBezTo>
                  <a:cubicBezTo>
                    <a:pt x="25" y="41"/>
                    <a:pt x="25" y="41"/>
                    <a:pt x="25" y="41"/>
                  </a:cubicBezTo>
                  <a:cubicBezTo>
                    <a:pt x="22" y="42"/>
                    <a:pt x="20" y="45"/>
                    <a:pt x="20" y="48"/>
                  </a:cubicBezTo>
                  <a:cubicBezTo>
                    <a:pt x="20" y="48"/>
                    <a:pt x="20" y="48"/>
                    <a:pt x="20" y="48"/>
                  </a:cubicBezTo>
                  <a:cubicBezTo>
                    <a:pt x="20" y="53"/>
                    <a:pt x="24" y="57"/>
                    <a:pt x="28" y="57"/>
                  </a:cubicBezTo>
                  <a:cubicBezTo>
                    <a:pt x="33" y="57"/>
                    <a:pt x="37" y="53"/>
                    <a:pt x="37" y="48"/>
                  </a:cubicBezTo>
                  <a:cubicBezTo>
                    <a:pt x="37" y="48"/>
                    <a:pt x="37" y="48"/>
                    <a:pt x="37" y="48"/>
                  </a:cubicBezTo>
                  <a:cubicBezTo>
                    <a:pt x="37" y="45"/>
                    <a:pt x="35" y="42"/>
                    <a:pt x="32" y="41"/>
                  </a:cubicBezTo>
                  <a:cubicBezTo>
                    <a:pt x="32" y="32"/>
                    <a:pt x="32" y="32"/>
                    <a:pt x="32" y="32"/>
                  </a:cubicBezTo>
                  <a:cubicBezTo>
                    <a:pt x="41" y="32"/>
                    <a:pt x="41" y="32"/>
                    <a:pt x="41" y="32"/>
                  </a:cubicBezTo>
                  <a:cubicBezTo>
                    <a:pt x="42" y="35"/>
                    <a:pt x="45" y="37"/>
                    <a:pt x="48" y="37"/>
                  </a:cubicBezTo>
                  <a:cubicBezTo>
                    <a:pt x="48" y="37"/>
                    <a:pt x="48" y="37"/>
                    <a:pt x="48"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5" name="Freeform 30"/>
            <p:cNvSpPr>
              <a:spLocks/>
            </p:cNvSpPr>
            <p:nvPr/>
          </p:nvSpPr>
          <p:spPr bwMode="auto">
            <a:xfrm>
              <a:off x="3052763" y="425450"/>
              <a:ext cx="46038" cy="46038"/>
            </a:xfrm>
            <a:custGeom>
              <a:avLst/>
              <a:gdLst>
                <a:gd name="T0" fmla="*/ 57 w 57"/>
                <a:gd name="T1" fmla="*/ 28 h 57"/>
                <a:gd name="T2" fmla="*/ 48 w 57"/>
                <a:gd name="T3" fmla="*/ 20 h 57"/>
                <a:gd name="T4" fmla="*/ 48 w 57"/>
                <a:gd name="T5" fmla="*/ 20 h 57"/>
                <a:gd name="T6" fmla="*/ 41 w 57"/>
                <a:gd name="T7" fmla="*/ 25 h 57"/>
                <a:gd name="T8" fmla="*/ 32 w 57"/>
                <a:gd name="T9" fmla="*/ 25 h 57"/>
                <a:gd name="T10" fmla="*/ 32 w 57"/>
                <a:gd name="T11" fmla="*/ 16 h 57"/>
                <a:gd name="T12" fmla="*/ 37 w 57"/>
                <a:gd name="T13" fmla="*/ 9 h 57"/>
                <a:gd name="T14" fmla="*/ 37 w 57"/>
                <a:gd name="T15" fmla="*/ 9 h 57"/>
                <a:gd name="T16" fmla="*/ 29 w 57"/>
                <a:gd name="T17" fmla="*/ 0 h 57"/>
                <a:gd name="T18" fmla="*/ 20 w 57"/>
                <a:gd name="T19" fmla="*/ 9 h 57"/>
                <a:gd name="T20" fmla="*/ 20 w 57"/>
                <a:gd name="T21" fmla="*/ 9 h 57"/>
                <a:gd name="T22" fmla="*/ 25 w 57"/>
                <a:gd name="T23" fmla="*/ 16 h 57"/>
                <a:gd name="T24" fmla="*/ 25 w 57"/>
                <a:gd name="T25" fmla="*/ 25 h 57"/>
                <a:gd name="T26" fmla="*/ 16 w 57"/>
                <a:gd name="T27" fmla="*/ 25 h 57"/>
                <a:gd name="T28" fmla="*/ 9 w 57"/>
                <a:gd name="T29" fmla="*/ 20 h 57"/>
                <a:gd name="T30" fmla="*/ 9 w 57"/>
                <a:gd name="T31" fmla="*/ 20 h 57"/>
                <a:gd name="T32" fmla="*/ 0 w 57"/>
                <a:gd name="T33" fmla="*/ 28 h 57"/>
                <a:gd name="T34" fmla="*/ 9 w 57"/>
                <a:gd name="T35" fmla="*/ 37 h 57"/>
                <a:gd name="T36" fmla="*/ 9 w 57"/>
                <a:gd name="T37" fmla="*/ 37 h 57"/>
                <a:gd name="T38" fmla="*/ 16 w 57"/>
                <a:gd name="T39" fmla="*/ 32 h 57"/>
                <a:gd name="T40" fmla="*/ 25 w 57"/>
                <a:gd name="T41" fmla="*/ 32 h 57"/>
                <a:gd name="T42" fmla="*/ 25 w 57"/>
                <a:gd name="T43" fmla="*/ 41 h 57"/>
                <a:gd name="T44" fmla="*/ 20 w 57"/>
                <a:gd name="T45" fmla="*/ 48 h 57"/>
                <a:gd name="T46" fmla="*/ 20 w 57"/>
                <a:gd name="T47" fmla="*/ 48 h 57"/>
                <a:gd name="T48" fmla="*/ 29 w 57"/>
                <a:gd name="T49" fmla="*/ 57 h 57"/>
                <a:gd name="T50" fmla="*/ 37 w 57"/>
                <a:gd name="T51" fmla="*/ 48 h 57"/>
                <a:gd name="T52" fmla="*/ 37 w 57"/>
                <a:gd name="T53" fmla="*/ 48 h 57"/>
                <a:gd name="T54" fmla="*/ 32 w 57"/>
                <a:gd name="T55" fmla="*/ 41 h 57"/>
                <a:gd name="T56" fmla="*/ 32 w 57"/>
                <a:gd name="T57" fmla="*/ 32 h 57"/>
                <a:gd name="T58" fmla="*/ 41 w 57"/>
                <a:gd name="T59" fmla="*/ 32 h 57"/>
                <a:gd name="T60" fmla="*/ 48 w 57"/>
                <a:gd name="T61" fmla="*/ 37 h 57"/>
                <a:gd name="T62" fmla="*/ 48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8" y="20"/>
                  </a:cubicBezTo>
                  <a:cubicBezTo>
                    <a:pt x="48" y="20"/>
                    <a:pt x="48" y="20"/>
                    <a:pt x="48" y="20"/>
                  </a:cubicBezTo>
                  <a:cubicBezTo>
                    <a:pt x="45" y="20"/>
                    <a:pt x="42" y="22"/>
                    <a:pt x="41" y="25"/>
                  </a:cubicBezTo>
                  <a:cubicBezTo>
                    <a:pt x="32" y="25"/>
                    <a:pt x="32" y="25"/>
                    <a:pt x="32" y="25"/>
                  </a:cubicBezTo>
                  <a:cubicBezTo>
                    <a:pt x="32" y="16"/>
                    <a:pt x="32" y="16"/>
                    <a:pt x="32" y="16"/>
                  </a:cubicBezTo>
                  <a:cubicBezTo>
                    <a:pt x="35" y="15"/>
                    <a:pt x="37" y="12"/>
                    <a:pt x="37" y="9"/>
                  </a:cubicBezTo>
                  <a:cubicBezTo>
                    <a:pt x="37" y="9"/>
                    <a:pt x="37" y="9"/>
                    <a:pt x="37" y="9"/>
                  </a:cubicBezTo>
                  <a:cubicBezTo>
                    <a:pt x="37" y="4"/>
                    <a:pt x="33" y="0"/>
                    <a:pt x="29" y="0"/>
                  </a:cubicBezTo>
                  <a:cubicBezTo>
                    <a:pt x="24" y="0"/>
                    <a:pt x="20" y="4"/>
                    <a:pt x="20" y="9"/>
                  </a:cubicBezTo>
                  <a:cubicBezTo>
                    <a:pt x="20" y="9"/>
                    <a:pt x="20" y="9"/>
                    <a:pt x="20" y="9"/>
                  </a:cubicBezTo>
                  <a:cubicBezTo>
                    <a:pt x="20" y="12"/>
                    <a:pt x="22" y="15"/>
                    <a:pt x="25" y="16"/>
                  </a:cubicBezTo>
                  <a:cubicBezTo>
                    <a:pt x="25" y="25"/>
                    <a:pt x="25" y="25"/>
                    <a:pt x="25" y="25"/>
                  </a:cubicBezTo>
                  <a:cubicBezTo>
                    <a:pt x="16" y="25"/>
                    <a:pt x="16" y="25"/>
                    <a:pt x="16" y="25"/>
                  </a:cubicBezTo>
                  <a:cubicBezTo>
                    <a:pt x="15" y="22"/>
                    <a:pt x="12" y="20"/>
                    <a:pt x="9" y="20"/>
                  </a:cubicBezTo>
                  <a:cubicBezTo>
                    <a:pt x="9" y="20"/>
                    <a:pt x="9" y="20"/>
                    <a:pt x="9" y="20"/>
                  </a:cubicBezTo>
                  <a:cubicBezTo>
                    <a:pt x="4" y="20"/>
                    <a:pt x="0" y="24"/>
                    <a:pt x="0" y="28"/>
                  </a:cubicBezTo>
                  <a:cubicBezTo>
                    <a:pt x="0" y="33"/>
                    <a:pt x="4" y="37"/>
                    <a:pt x="9" y="37"/>
                  </a:cubicBezTo>
                  <a:cubicBezTo>
                    <a:pt x="9" y="37"/>
                    <a:pt x="9" y="37"/>
                    <a:pt x="9" y="37"/>
                  </a:cubicBezTo>
                  <a:cubicBezTo>
                    <a:pt x="12" y="37"/>
                    <a:pt x="15" y="35"/>
                    <a:pt x="16" y="32"/>
                  </a:cubicBezTo>
                  <a:cubicBezTo>
                    <a:pt x="25" y="32"/>
                    <a:pt x="25" y="32"/>
                    <a:pt x="25" y="32"/>
                  </a:cubicBezTo>
                  <a:cubicBezTo>
                    <a:pt x="25" y="41"/>
                    <a:pt x="25" y="41"/>
                    <a:pt x="25" y="41"/>
                  </a:cubicBezTo>
                  <a:cubicBezTo>
                    <a:pt x="22" y="42"/>
                    <a:pt x="20" y="45"/>
                    <a:pt x="20" y="48"/>
                  </a:cubicBezTo>
                  <a:cubicBezTo>
                    <a:pt x="20" y="48"/>
                    <a:pt x="20" y="48"/>
                    <a:pt x="20" y="48"/>
                  </a:cubicBezTo>
                  <a:cubicBezTo>
                    <a:pt x="20" y="53"/>
                    <a:pt x="24" y="57"/>
                    <a:pt x="29" y="57"/>
                  </a:cubicBezTo>
                  <a:cubicBezTo>
                    <a:pt x="33" y="57"/>
                    <a:pt x="37" y="53"/>
                    <a:pt x="37" y="48"/>
                  </a:cubicBezTo>
                  <a:cubicBezTo>
                    <a:pt x="37" y="48"/>
                    <a:pt x="37" y="48"/>
                    <a:pt x="37" y="48"/>
                  </a:cubicBezTo>
                  <a:cubicBezTo>
                    <a:pt x="37" y="45"/>
                    <a:pt x="35" y="42"/>
                    <a:pt x="32" y="41"/>
                  </a:cubicBezTo>
                  <a:cubicBezTo>
                    <a:pt x="32" y="32"/>
                    <a:pt x="32" y="32"/>
                    <a:pt x="32" y="32"/>
                  </a:cubicBezTo>
                  <a:cubicBezTo>
                    <a:pt x="41" y="32"/>
                    <a:pt x="41" y="32"/>
                    <a:pt x="41" y="32"/>
                  </a:cubicBezTo>
                  <a:cubicBezTo>
                    <a:pt x="42" y="35"/>
                    <a:pt x="45" y="37"/>
                    <a:pt x="48" y="37"/>
                  </a:cubicBezTo>
                  <a:cubicBezTo>
                    <a:pt x="48" y="37"/>
                    <a:pt x="48" y="37"/>
                    <a:pt x="48"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6" name="Freeform 31"/>
            <p:cNvSpPr>
              <a:spLocks/>
            </p:cNvSpPr>
            <p:nvPr/>
          </p:nvSpPr>
          <p:spPr bwMode="auto">
            <a:xfrm>
              <a:off x="3141663" y="425450"/>
              <a:ext cx="46038" cy="46038"/>
            </a:xfrm>
            <a:custGeom>
              <a:avLst/>
              <a:gdLst>
                <a:gd name="T0" fmla="*/ 57 w 57"/>
                <a:gd name="T1" fmla="*/ 28 h 57"/>
                <a:gd name="T2" fmla="*/ 49 w 57"/>
                <a:gd name="T3" fmla="*/ 20 h 57"/>
                <a:gd name="T4" fmla="*/ 49 w 57"/>
                <a:gd name="T5" fmla="*/ 20 h 57"/>
                <a:gd name="T6" fmla="*/ 41 w 57"/>
                <a:gd name="T7" fmla="*/ 25 h 57"/>
                <a:gd name="T8" fmla="*/ 32 w 57"/>
                <a:gd name="T9" fmla="*/ 25 h 57"/>
                <a:gd name="T10" fmla="*/ 32 w 57"/>
                <a:gd name="T11" fmla="*/ 16 h 57"/>
                <a:gd name="T12" fmla="*/ 37 w 57"/>
                <a:gd name="T13" fmla="*/ 9 h 57"/>
                <a:gd name="T14" fmla="*/ 37 w 57"/>
                <a:gd name="T15" fmla="*/ 9 h 57"/>
                <a:gd name="T16" fmla="*/ 29 w 57"/>
                <a:gd name="T17" fmla="*/ 0 h 57"/>
                <a:gd name="T18" fmla="*/ 20 w 57"/>
                <a:gd name="T19" fmla="*/ 9 h 57"/>
                <a:gd name="T20" fmla="*/ 20 w 57"/>
                <a:gd name="T21" fmla="*/ 9 h 57"/>
                <a:gd name="T22" fmla="*/ 26 w 57"/>
                <a:gd name="T23" fmla="*/ 16 h 57"/>
                <a:gd name="T24" fmla="*/ 26 w 57"/>
                <a:gd name="T25" fmla="*/ 25 h 57"/>
                <a:gd name="T26" fmla="*/ 17 w 57"/>
                <a:gd name="T27" fmla="*/ 25 h 57"/>
                <a:gd name="T28" fmla="*/ 9 w 57"/>
                <a:gd name="T29" fmla="*/ 20 h 57"/>
                <a:gd name="T30" fmla="*/ 9 w 57"/>
                <a:gd name="T31" fmla="*/ 20 h 57"/>
                <a:gd name="T32" fmla="*/ 0 w 57"/>
                <a:gd name="T33" fmla="*/ 28 h 57"/>
                <a:gd name="T34" fmla="*/ 9 w 57"/>
                <a:gd name="T35" fmla="*/ 37 h 57"/>
                <a:gd name="T36" fmla="*/ 9 w 57"/>
                <a:gd name="T37" fmla="*/ 37 h 57"/>
                <a:gd name="T38" fmla="*/ 17 w 57"/>
                <a:gd name="T39" fmla="*/ 32 h 57"/>
                <a:gd name="T40" fmla="*/ 26 w 57"/>
                <a:gd name="T41" fmla="*/ 32 h 57"/>
                <a:gd name="T42" fmla="*/ 26 w 57"/>
                <a:gd name="T43" fmla="*/ 41 h 57"/>
                <a:gd name="T44" fmla="*/ 20 w 57"/>
                <a:gd name="T45" fmla="*/ 48 h 57"/>
                <a:gd name="T46" fmla="*/ 20 w 57"/>
                <a:gd name="T47" fmla="*/ 48 h 57"/>
                <a:gd name="T48" fmla="*/ 29 w 57"/>
                <a:gd name="T49" fmla="*/ 57 h 57"/>
                <a:gd name="T50" fmla="*/ 37 w 57"/>
                <a:gd name="T51" fmla="*/ 48 h 57"/>
                <a:gd name="T52" fmla="*/ 37 w 57"/>
                <a:gd name="T53" fmla="*/ 48 h 57"/>
                <a:gd name="T54" fmla="*/ 32 w 57"/>
                <a:gd name="T55" fmla="*/ 41 h 57"/>
                <a:gd name="T56" fmla="*/ 32 w 57"/>
                <a:gd name="T57" fmla="*/ 32 h 57"/>
                <a:gd name="T58" fmla="*/ 41 w 57"/>
                <a:gd name="T59" fmla="*/ 32 h 57"/>
                <a:gd name="T60" fmla="*/ 49 w 57"/>
                <a:gd name="T61" fmla="*/ 37 h 57"/>
                <a:gd name="T62" fmla="*/ 49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9" y="20"/>
                  </a:cubicBezTo>
                  <a:cubicBezTo>
                    <a:pt x="49" y="20"/>
                    <a:pt x="49" y="20"/>
                    <a:pt x="49" y="20"/>
                  </a:cubicBezTo>
                  <a:cubicBezTo>
                    <a:pt x="45" y="20"/>
                    <a:pt x="42" y="22"/>
                    <a:pt x="41" y="25"/>
                  </a:cubicBezTo>
                  <a:cubicBezTo>
                    <a:pt x="32" y="25"/>
                    <a:pt x="32" y="25"/>
                    <a:pt x="32" y="25"/>
                  </a:cubicBezTo>
                  <a:cubicBezTo>
                    <a:pt x="32" y="16"/>
                    <a:pt x="32" y="16"/>
                    <a:pt x="32" y="16"/>
                  </a:cubicBezTo>
                  <a:cubicBezTo>
                    <a:pt x="35" y="15"/>
                    <a:pt x="37" y="12"/>
                    <a:pt x="37" y="9"/>
                  </a:cubicBezTo>
                  <a:cubicBezTo>
                    <a:pt x="37" y="9"/>
                    <a:pt x="37" y="9"/>
                    <a:pt x="37" y="9"/>
                  </a:cubicBezTo>
                  <a:cubicBezTo>
                    <a:pt x="37" y="4"/>
                    <a:pt x="33" y="0"/>
                    <a:pt x="29" y="0"/>
                  </a:cubicBezTo>
                  <a:cubicBezTo>
                    <a:pt x="24" y="0"/>
                    <a:pt x="20" y="4"/>
                    <a:pt x="20" y="9"/>
                  </a:cubicBezTo>
                  <a:cubicBezTo>
                    <a:pt x="20" y="9"/>
                    <a:pt x="20" y="9"/>
                    <a:pt x="20" y="9"/>
                  </a:cubicBezTo>
                  <a:cubicBezTo>
                    <a:pt x="20" y="12"/>
                    <a:pt x="22" y="15"/>
                    <a:pt x="26" y="16"/>
                  </a:cubicBezTo>
                  <a:cubicBezTo>
                    <a:pt x="26" y="25"/>
                    <a:pt x="26" y="25"/>
                    <a:pt x="26" y="25"/>
                  </a:cubicBezTo>
                  <a:cubicBezTo>
                    <a:pt x="17" y="25"/>
                    <a:pt x="17" y="25"/>
                    <a:pt x="17" y="25"/>
                  </a:cubicBezTo>
                  <a:cubicBezTo>
                    <a:pt x="15" y="22"/>
                    <a:pt x="12" y="20"/>
                    <a:pt x="9" y="20"/>
                  </a:cubicBezTo>
                  <a:cubicBezTo>
                    <a:pt x="9" y="20"/>
                    <a:pt x="9" y="20"/>
                    <a:pt x="9" y="20"/>
                  </a:cubicBezTo>
                  <a:cubicBezTo>
                    <a:pt x="4" y="20"/>
                    <a:pt x="0" y="24"/>
                    <a:pt x="0" y="28"/>
                  </a:cubicBezTo>
                  <a:cubicBezTo>
                    <a:pt x="0" y="33"/>
                    <a:pt x="4" y="37"/>
                    <a:pt x="9" y="37"/>
                  </a:cubicBezTo>
                  <a:cubicBezTo>
                    <a:pt x="9" y="37"/>
                    <a:pt x="9" y="37"/>
                    <a:pt x="9" y="37"/>
                  </a:cubicBezTo>
                  <a:cubicBezTo>
                    <a:pt x="12" y="37"/>
                    <a:pt x="15" y="35"/>
                    <a:pt x="17" y="32"/>
                  </a:cubicBezTo>
                  <a:cubicBezTo>
                    <a:pt x="26" y="32"/>
                    <a:pt x="26" y="32"/>
                    <a:pt x="26" y="32"/>
                  </a:cubicBezTo>
                  <a:cubicBezTo>
                    <a:pt x="26" y="41"/>
                    <a:pt x="26" y="41"/>
                    <a:pt x="26" y="41"/>
                  </a:cubicBezTo>
                  <a:cubicBezTo>
                    <a:pt x="22" y="42"/>
                    <a:pt x="20" y="45"/>
                    <a:pt x="20" y="48"/>
                  </a:cubicBezTo>
                  <a:cubicBezTo>
                    <a:pt x="20" y="48"/>
                    <a:pt x="20" y="48"/>
                    <a:pt x="20" y="48"/>
                  </a:cubicBezTo>
                  <a:cubicBezTo>
                    <a:pt x="20" y="53"/>
                    <a:pt x="24" y="57"/>
                    <a:pt x="29" y="57"/>
                  </a:cubicBezTo>
                  <a:cubicBezTo>
                    <a:pt x="33" y="57"/>
                    <a:pt x="37" y="53"/>
                    <a:pt x="37" y="48"/>
                  </a:cubicBezTo>
                  <a:cubicBezTo>
                    <a:pt x="37" y="48"/>
                    <a:pt x="37" y="48"/>
                    <a:pt x="37" y="48"/>
                  </a:cubicBezTo>
                  <a:cubicBezTo>
                    <a:pt x="37" y="45"/>
                    <a:pt x="35" y="42"/>
                    <a:pt x="32" y="41"/>
                  </a:cubicBezTo>
                  <a:cubicBezTo>
                    <a:pt x="32" y="32"/>
                    <a:pt x="32" y="32"/>
                    <a:pt x="32" y="32"/>
                  </a:cubicBezTo>
                  <a:cubicBezTo>
                    <a:pt x="41" y="32"/>
                    <a:pt x="41" y="32"/>
                    <a:pt x="41" y="32"/>
                  </a:cubicBezTo>
                  <a:cubicBezTo>
                    <a:pt x="42" y="35"/>
                    <a:pt x="45" y="37"/>
                    <a:pt x="49" y="37"/>
                  </a:cubicBezTo>
                  <a:cubicBezTo>
                    <a:pt x="49" y="37"/>
                    <a:pt x="49" y="37"/>
                    <a:pt x="49"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7" name="Freeform 32"/>
            <p:cNvSpPr>
              <a:spLocks/>
            </p:cNvSpPr>
            <p:nvPr/>
          </p:nvSpPr>
          <p:spPr bwMode="auto">
            <a:xfrm>
              <a:off x="3232150" y="425450"/>
              <a:ext cx="46038" cy="46038"/>
            </a:xfrm>
            <a:custGeom>
              <a:avLst/>
              <a:gdLst>
                <a:gd name="T0" fmla="*/ 56 w 56"/>
                <a:gd name="T1" fmla="*/ 28 h 57"/>
                <a:gd name="T2" fmla="*/ 48 w 56"/>
                <a:gd name="T3" fmla="*/ 20 h 57"/>
                <a:gd name="T4" fmla="*/ 48 w 56"/>
                <a:gd name="T5" fmla="*/ 20 h 57"/>
                <a:gd name="T6" fmla="*/ 40 w 56"/>
                <a:gd name="T7" fmla="*/ 25 h 57"/>
                <a:gd name="T8" fmla="*/ 31 w 56"/>
                <a:gd name="T9" fmla="*/ 25 h 57"/>
                <a:gd name="T10" fmla="*/ 31 w 56"/>
                <a:gd name="T11" fmla="*/ 16 h 57"/>
                <a:gd name="T12" fmla="*/ 36 w 56"/>
                <a:gd name="T13" fmla="*/ 9 h 57"/>
                <a:gd name="T14" fmla="*/ 36 w 56"/>
                <a:gd name="T15" fmla="*/ 9 h 57"/>
                <a:gd name="T16" fmla="*/ 28 w 56"/>
                <a:gd name="T17" fmla="*/ 0 h 57"/>
                <a:gd name="T18" fmla="*/ 19 w 56"/>
                <a:gd name="T19" fmla="*/ 9 h 57"/>
                <a:gd name="T20" fmla="*/ 19 w 56"/>
                <a:gd name="T21" fmla="*/ 9 h 57"/>
                <a:gd name="T22" fmla="*/ 25 w 56"/>
                <a:gd name="T23" fmla="*/ 16 h 57"/>
                <a:gd name="T24" fmla="*/ 25 w 56"/>
                <a:gd name="T25" fmla="*/ 25 h 57"/>
                <a:gd name="T26" fmla="*/ 16 w 56"/>
                <a:gd name="T27" fmla="*/ 25 h 57"/>
                <a:gd name="T28" fmla="*/ 8 w 56"/>
                <a:gd name="T29" fmla="*/ 20 h 57"/>
                <a:gd name="T30" fmla="*/ 8 w 56"/>
                <a:gd name="T31" fmla="*/ 20 h 57"/>
                <a:gd name="T32" fmla="*/ 0 w 56"/>
                <a:gd name="T33" fmla="*/ 28 h 57"/>
                <a:gd name="T34" fmla="*/ 8 w 56"/>
                <a:gd name="T35" fmla="*/ 37 h 57"/>
                <a:gd name="T36" fmla="*/ 8 w 56"/>
                <a:gd name="T37" fmla="*/ 37 h 57"/>
                <a:gd name="T38" fmla="*/ 16 w 56"/>
                <a:gd name="T39" fmla="*/ 32 h 57"/>
                <a:gd name="T40" fmla="*/ 25 w 56"/>
                <a:gd name="T41" fmla="*/ 32 h 57"/>
                <a:gd name="T42" fmla="*/ 25 w 56"/>
                <a:gd name="T43" fmla="*/ 41 h 57"/>
                <a:gd name="T44" fmla="*/ 19 w 56"/>
                <a:gd name="T45" fmla="*/ 48 h 57"/>
                <a:gd name="T46" fmla="*/ 19 w 56"/>
                <a:gd name="T47" fmla="*/ 48 h 57"/>
                <a:gd name="T48" fmla="*/ 28 w 56"/>
                <a:gd name="T49" fmla="*/ 57 h 57"/>
                <a:gd name="T50" fmla="*/ 36 w 56"/>
                <a:gd name="T51" fmla="*/ 48 h 57"/>
                <a:gd name="T52" fmla="*/ 36 w 56"/>
                <a:gd name="T53" fmla="*/ 48 h 57"/>
                <a:gd name="T54" fmla="*/ 31 w 56"/>
                <a:gd name="T55" fmla="*/ 41 h 57"/>
                <a:gd name="T56" fmla="*/ 31 w 56"/>
                <a:gd name="T57" fmla="*/ 32 h 57"/>
                <a:gd name="T58" fmla="*/ 40 w 56"/>
                <a:gd name="T59" fmla="*/ 32 h 57"/>
                <a:gd name="T60" fmla="*/ 48 w 56"/>
                <a:gd name="T61" fmla="*/ 37 h 57"/>
                <a:gd name="T62" fmla="*/ 48 w 56"/>
                <a:gd name="T63" fmla="*/ 37 h 57"/>
                <a:gd name="T64" fmla="*/ 56 w 56"/>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7">
                  <a:moveTo>
                    <a:pt x="56" y="28"/>
                  </a:moveTo>
                  <a:cubicBezTo>
                    <a:pt x="56" y="24"/>
                    <a:pt x="52" y="20"/>
                    <a:pt x="48" y="20"/>
                  </a:cubicBezTo>
                  <a:cubicBezTo>
                    <a:pt x="48" y="20"/>
                    <a:pt x="48" y="20"/>
                    <a:pt x="48" y="20"/>
                  </a:cubicBezTo>
                  <a:cubicBezTo>
                    <a:pt x="44" y="20"/>
                    <a:pt x="41" y="22"/>
                    <a:pt x="40" y="25"/>
                  </a:cubicBezTo>
                  <a:cubicBezTo>
                    <a:pt x="31" y="25"/>
                    <a:pt x="31" y="25"/>
                    <a:pt x="31" y="25"/>
                  </a:cubicBezTo>
                  <a:cubicBezTo>
                    <a:pt x="31" y="16"/>
                    <a:pt x="31" y="16"/>
                    <a:pt x="31" y="16"/>
                  </a:cubicBezTo>
                  <a:cubicBezTo>
                    <a:pt x="34" y="15"/>
                    <a:pt x="36" y="12"/>
                    <a:pt x="36" y="9"/>
                  </a:cubicBezTo>
                  <a:cubicBezTo>
                    <a:pt x="36" y="9"/>
                    <a:pt x="36" y="9"/>
                    <a:pt x="36" y="9"/>
                  </a:cubicBezTo>
                  <a:cubicBezTo>
                    <a:pt x="36" y="4"/>
                    <a:pt x="33" y="0"/>
                    <a:pt x="28" y="0"/>
                  </a:cubicBezTo>
                  <a:cubicBezTo>
                    <a:pt x="23" y="0"/>
                    <a:pt x="19" y="4"/>
                    <a:pt x="19" y="9"/>
                  </a:cubicBezTo>
                  <a:cubicBezTo>
                    <a:pt x="19" y="9"/>
                    <a:pt x="19" y="9"/>
                    <a:pt x="19" y="9"/>
                  </a:cubicBezTo>
                  <a:cubicBezTo>
                    <a:pt x="19"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3" y="20"/>
                    <a:pt x="0" y="24"/>
                    <a:pt x="0" y="28"/>
                  </a:cubicBezTo>
                  <a:cubicBezTo>
                    <a:pt x="0" y="33"/>
                    <a:pt x="3"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19" y="45"/>
                    <a:pt x="19" y="48"/>
                  </a:cubicBezTo>
                  <a:cubicBezTo>
                    <a:pt x="19" y="48"/>
                    <a:pt x="19" y="48"/>
                    <a:pt x="19" y="48"/>
                  </a:cubicBezTo>
                  <a:cubicBezTo>
                    <a:pt x="19" y="53"/>
                    <a:pt x="23" y="57"/>
                    <a:pt x="28" y="57"/>
                  </a:cubicBezTo>
                  <a:cubicBezTo>
                    <a:pt x="33" y="57"/>
                    <a:pt x="36" y="53"/>
                    <a:pt x="36" y="48"/>
                  </a:cubicBezTo>
                  <a:cubicBezTo>
                    <a:pt x="36" y="48"/>
                    <a:pt x="36" y="48"/>
                    <a:pt x="36" y="48"/>
                  </a:cubicBezTo>
                  <a:cubicBezTo>
                    <a:pt x="36" y="45"/>
                    <a:pt x="34" y="42"/>
                    <a:pt x="31" y="41"/>
                  </a:cubicBezTo>
                  <a:cubicBezTo>
                    <a:pt x="31" y="32"/>
                    <a:pt x="31" y="32"/>
                    <a:pt x="31" y="32"/>
                  </a:cubicBezTo>
                  <a:cubicBezTo>
                    <a:pt x="40" y="32"/>
                    <a:pt x="40" y="32"/>
                    <a:pt x="40" y="32"/>
                  </a:cubicBezTo>
                  <a:cubicBezTo>
                    <a:pt x="41" y="35"/>
                    <a:pt x="44" y="37"/>
                    <a:pt x="48" y="37"/>
                  </a:cubicBezTo>
                  <a:cubicBezTo>
                    <a:pt x="48" y="37"/>
                    <a:pt x="48" y="37"/>
                    <a:pt x="48" y="37"/>
                  </a:cubicBezTo>
                  <a:cubicBezTo>
                    <a:pt x="52" y="37"/>
                    <a:pt x="56" y="3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8" name="Freeform 33"/>
            <p:cNvSpPr>
              <a:spLocks/>
            </p:cNvSpPr>
            <p:nvPr/>
          </p:nvSpPr>
          <p:spPr bwMode="auto">
            <a:xfrm>
              <a:off x="3322638" y="425450"/>
              <a:ext cx="44450" cy="46038"/>
            </a:xfrm>
            <a:custGeom>
              <a:avLst/>
              <a:gdLst>
                <a:gd name="T0" fmla="*/ 56 w 56"/>
                <a:gd name="T1" fmla="*/ 28 h 57"/>
                <a:gd name="T2" fmla="*/ 48 w 56"/>
                <a:gd name="T3" fmla="*/ 20 h 57"/>
                <a:gd name="T4" fmla="*/ 48 w 56"/>
                <a:gd name="T5" fmla="*/ 20 h 57"/>
                <a:gd name="T6" fmla="*/ 40 w 56"/>
                <a:gd name="T7" fmla="*/ 25 h 57"/>
                <a:gd name="T8" fmla="*/ 31 w 56"/>
                <a:gd name="T9" fmla="*/ 25 h 57"/>
                <a:gd name="T10" fmla="*/ 31 w 56"/>
                <a:gd name="T11" fmla="*/ 16 h 57"/>
                <a:gd name="T12" fmla="*/ 37 w 56"/>
                <a:gd name="T13" fmla="*/ 9 h 57"/>
                <a:gd name="T14" fmla="*/ 37 w 56"/>
                <a:gd name="T15" fmla="*/ 9 h 57"/>
                <a:gd name="T16" fmla="*/ 28 w 56"/>
                <a:gd name="T17" fmla="*/ 0 h 57"/>
                <a:gd name="T18" fmla="*/ 20 w 56"/>
                <a:gd name="T19" fmla="*/ 9 h 57"/>
                <a:gd name="T20" fmla="*/ 20 w 56"/>
                <a:gd name="T21" fmla="*/ 9 h 57"/>
                <a:gd name="T22" fmla="*/ 25 w 56"/>
                <a:gd name="T23" fmla="*/ 16 h 57"/>
                <a:gd name="T24" fmla="*/ 25 w 56"/>
                <a:gd name="T25" fmla="*/ 25 h 57"/>
                <a:gd name="T26" fmla="*/ 16 w 56"/>
                <a:gd name="T27" fmla="*/ 25 h 57"/>
                <a:gd name="T28" fmla="*/ 8 w 56"/>
                <a:gd name="T29" fmla="*/ 20 h 57"/>
                <a:gd name="T30" fmla="*/ 8 w 56"/>
                <a:gd name="T31" fmla="*/ 20 h 57"/>
                <a:gd name="T32" fmla="*/ 0 w 56"/>
                <a:gd name="T33" fmla="*/ 28 h 57"/>
                <a:gd name="T34" fmla="*/ 8 w 56"/>
                <a:gd name="T35" fmla="*/ 37 h 57"/>
                <a:gd name="T36" fmla="*/ 8 w 56"/>
                <a:gd name="T37" fmla="*/ 37 h 57"/>
                <a:gd name="T38" fmla="*/ 16 w 56"/>
                <a:gd name="T39" fmla="*/ 32 h 57"/>
                <a:gd name="T40" fmla="*/ 25 w 56"/>
                <a:gd name="T41" fmla="*/ 32 h 57"/>
                <a:gd name="T42" fmla="*/ 25 w 56"/>
                <a:gd name="T43" fmla="*/ 41 h 57"/>
                <a:gd name="T44" fmla="*/ 20 w 56"/>
                <a:gd name="T45" fmla="*/ 48 h 57"/>
                <a:gd name="T46" fmla="*/ 20 w 56"/>
                <a:gd name="T47" fmla="*/ 48 h 57"/>
                <a:gd name="T48" fmla="*/ 28 w 56"/>
                <a:gd name="T49" fmla="*/ 57 h 57"/>
                <a:gd name="T50" fmla="*/ 37 w 56"/>
                <a:gd name="T51" fmla="*/ 48 h 57"/>
                <a:gd name="T52" fmla="*/ 37 w 56"/>
                <a:gd name="T53" fmla="*/ 48 h 57"/>
                <a:gd name="T54" fmla="*/ 31 w 56"/>
                <a:gd name="T55" fmla="*/ 41 h 57"/>
                <a:gd name="T56" fmla="*/ 31 w 56"/>
                <a:gd name="T57" fmla="*/ 32 h 57"/>
                <a:gd name="T58" fmla="*/ 40 w 56"/>
                <a:gd name="T59" fmla="*/ 32 h 57"/>
                <a:gd name="T60" fmla="*/ 48 w 56"/>
                <a:gd name="T61" fmla="*/ 37 h 57"/>
                <a:gd name="T62" fmla="*/ 48 w 56"/>
                <a:gd name="T63" fmla="*/ 37 h 57"/>
                <a:gd name="T64" fmla="*/ 56 w 56"/>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7">
                  <a:moveTo>
                    <a:pt x="56" y="28"/>
                  </a:moveTo>
                  <a:cubicBezTo>
                    <a:pt x="56" y="24"/>
                    <a:pt x="53" y="20"/>
                    <a:pt x="48" y="20"/>
                  </a:cubicBezTo>
                  <a:cubicBezTo>
                    <a:pt x="48" y="20"/>
                    <a:pt x="48" y="20"/>
                    <a:pt x="48" y="20"/>
                  </a:cubicBezTo>
                  <a:cubicBezTo>
                    <a:pt x="44" y="20"/>
                    <a:pt x="41" y="22"/>
                    <a:pt x="40" y="25"/>
                  </a:cubicBezTo>
                  <a:cubicBezTo>
                    <a:pt x="31" y="25"/>
                    <a:pt x="31" y="25"/>
                    <a:pt x="31" y="25"/>
                  </a:cubicBezTo>
                  <a:cubicBezTo>
                    <a:pt x="31" y="16"/>
                    <a:pt x="31" y="16"/>
                    <a:pt x="31" y="16"/>
                  </a:cubicBezTo>
                  <a:cubicBezTo>
                    <a:pt x="34" y="15"/>
                    <a:pt x="37" y="12"/>
                    <a:pt x="37" y="9"/>
                  </a:cubicBezTo>
                  <a:cubicBezTo>
                    <a:pt x="37" y="9"/>
                    <a:pt x="37" y="9"/>
                    <a:pt x="37" y="9"/>
                  </a:cubicBezTo>
                  <a:cubicBezTo>
                    <a:pt x="37" y="4"/>
                    <a:pt x="33" y="0"/>
                    <a:pt x="28" y="0"/>
                  </a:cubicBezTo>
                  <a:cubicBezTo>
                    <a:pt x="23" y="0"/>
                    <a:pt x="20" y="4"/>
                    <a:pt x="20" y="9"/>
                  </a:cubicBezTo>
                  <a:cubicBezTo>
                    <a:pt x="20" y="9"/>
                    <a:pt x="20" y="9"/>
                    <a:pt x="20" y="9"/>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4"/>
                    <a:pt x="0" y="28"/>
                  </a:cubicBezTo>
                  <a:cubicBezTo>
                    <a:pt x="0" y="33"/>
                    <a:pt x="4"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20" y="45"/>
                    <a:pt x="20" y="48"/>
                  </a:cubicBezTo>
                  <a:cubicBezTo>
                    <a:pt x="20" y="48"/>
                    <a:pt x="20" y="48"/>
                    <a:pt x="20" y="48"/>
                  </a:cubicBezTo>
                  <a:cubicBezTo>
                    <a:pt x="20" y="53"/>
                    <a:pt x="23" y="57"/>
                    <a:pt x="28" y="57"/>
                  </a:cubicBezTo>
                  <a:cubicBezTo>
                    <a:pt x="33" y="57"/>
                    <a:pt x="37" y="53"/>
                    <a:pt x="37" y="48"/>
                  </a:cubicBezTo>
                  <a:cubicBezTo>
                    <a:pt x="37" y="48"/>
                    <a:pt x="37" y="48"/>
                    <a:pt x="37" y="48"/>
                  </a:cubicBezTo>
                  <a:cubicBezTo>
                    <a:pt x="37" y="45"/>
                    <a:pt x="34" y="42"/>
                    <a:pt x="31" y="41"/>
                  </a:cubicBezTo>
                  <a:cubicBezTo>
                    <a:pt x="31" y="32"/>
                    <a:pt x="31" y="32"/>
                    <a:pt x="31" y="32"/>
                  </a:cubicBezTo>
                  <a:cubicBezTo>
                    <a:pt x="40" y="32"/>
                    <a:pt x="40" y="32"/>
                    <a:pt x="40" y="32"/>
                  </a:cubicBezTo>
                  <a:cubicBezTo>
                    <a:pt x="41" y="35"/>
                    <a:pt x="44" y="37"/>
                    <a:pt x="48" y="37"/>
                  </a:cubicBezTo>
                  <a:cubicBezTo>
                    <a:pt x="48" y="37"/>
                    <a:pt x="48" y="37"/>
                    <a:pt x="48" y="37"/>
                  </a:cubicBezTo>
                  <a:cubicBezTo>
                    <a:pt x="53" y="37"/>
                    <a:pt x="56" y="3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9" name="Freeform 34"/>
            <p:cNvSpPr>
              <a:spLocks/>
            </p:cNvSpPr>
            <p:nvPr/>
          </p:nvSpPr>
          <p:spPr bwMode="auto">
            <a:xfrm>
              <a:off x="3411538" y="425450"/>
              <a:ext cx="46038" cy="46038"/>
            </a:xfrm>
            <a:custGeom>
              <a:avLst/>
              <a:gdLst>
                <a:gd name="T0" fmla="*/ 57 w 57"/>
                <a:gd name="T1" fmla="*/ 28 h 57"/>
                <a:gd name="T2" fmla="*/ 48 w 57"/>
                <a:gd name="T3" fmla="*/ 20 h 57"/>
                <a:gd name="T4" fmla="*/ 48 w 57"/>
                <a:gd name="T5" fmla="*/ 20 h 57"/>
                <a:gd name="T6" fmla="*/ 40 w 57"/>
                <a:gd name="T7" fmla="*/ 25 h 57"/>
                <a:gd name="T8" fmla="*/ 31 w 57"/>
                <a:gd name="T9" fmla="*/ 25 h 57"/>
                <a:gd name="T10" fmla="*/ 31 w 57"/>
                <a:gd name="T11" fmla="*/ 16 h 57"/>
                <a:gd name="T12" fmla="*/ 37 w 57"/>
                <a:gd name="T13" fmla="*/ 9 h 57"/>
                <a:gd name="T14" fmla="*/ 37 w 57"/>
                <a:gd name="T15" fmla="*/ 9 h 57"/>
                <a:gd name="T16" fmla="*/ 28 w 57"/>
                <a:gd name="T17" fmla="*/ 0 h 57"/>
                <a:gd name="T18" fmla="*/ 20 w 57"/>
                <a:gd name="T19" fmla="*/ 9 h 57"/>
                <a:gd name="T20" fmla="*/ 20 w 57"/>
                <a:gd name="T21" fmla="*/ 9 h 57"/>
                <a:gd name="T22" fmla="*/ 25 w 57"/>
                <a:gd name="T23" fmla="*/ 16 h 57"/>
                <a:gd name="T24" fmla="*/ 25 w 57"/>
                <a:gd name="T25" fmla="*/ 25 h 57"/>
                <a:gd name="T26" fmla="*/ 16 w 57"/>
                <a:gd name="T27" fmla="*/ 25 h 57"/>
                <a:gd name="T28" fmla="*/ 8 w 57"/>
                <a:gd name="T29" fmla="*/ 20 h 57"/>
                <a:gd name="T30" fmla="*/ 8 w 57"/>
                <a:gd name="T31" fmla="*/ 20 h 57"/>
                <a:gd name="T32" fmla="*/ 0 w 57"/>
                <a:gd name="T33" fmla="*/ 28 h 57"/>
                <a:gd name="T34" fmla="*/ 8 w 57"/>
                <a:gd name="T35" fmla="*/ 37 h 57"/>
                <a:gd name="T36" fmla="*/ 8 w 57"/>
                <a:gd name="T37" fmla="*/ 37 h 57"/>
                <a:gd name="T38" fmla="*/ 16 w 57"/>
                <a:gd name="T39" fmla="*/ 32 h 57"/>
                <a:gd name="T40" fmla="*/ 25 w 57"/>
                <a:gd name="T41" fmla="*/ 32 h 57"/>
                <a:gd name="T42" fmla="*/ 25 w 57"/>
                <a:gd name="T43" fmla="*/ 41 h 57"/>
                <a:gd name="T44" fmla="*/ 20 w 57"/>
                <a:gd name="T45" fmla="*/ 48 h 57"/>
                <a:gd name="T46" fmla="*/ 20 w 57"/>
                <a:gd name="T47" fmla="*/ 48 h 57"/>
                <a:gd name="T48" fmla="*/ 28 w 57"/>
                <a:gd name="T49" fmla="*/ 57 h 57"/>
                <a:gd name="T50" fmla="*/ 37 w 57"/>
                <a:gd name="T51" fmla="*/ 48 h 57"/>
                <a:gd name="T52" fmla="*/ 37 w 57"/>
                <a:gd name="T53" fmla="*/ 48 h 57"/>
                <a:gd name="T54" fmla="*/ 31 w 57"/>
                <a:gd name="T55" fmla="*/ 41 h 57"/>
                <a:gd name="T56" fmla="*/ 31 w 57"/>
                <a:gd name="T57" fmla="*/ 32 h 57"/>
                <a:gd name="T58" fmla="*/ 40 w 57"/>
                <a:gd name="T59" fmla="*/ 32 h 57"/>
                <a:gd name="T60" fmla="*/ 48 w 57"/>
                <a:gd name="T61" fmla="*/ 37 h 57"/>
                <a:gd name="T62" fmla="*/ 48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8" y="20"/>
                  </a:cubicBezTo>
                  <a:cubicBezTo>
                    <a:pt x="48" y="20"/>
                    <a:pt x="48" y="20"/>
                    <a:pt x="48" y="20"/>
                  </a:cubicBezTo>
                  <a:cubicBezTo>
                    <a:pt x="45" y="20"/>
                    <a:pt x="42" y="22"/>
                    <a:pt x="40" y="25"/>
                  </a:cubicBezTo>
                  <a:cubicBezTo>
                    <a:pt x="31" y="25"/>
                    <a:pt x="31" y="25"/>
                    <a:pt x="31" y="25"/>
                  </a:cubicBezTo>
                  <a:cubicBezTo>
                    <a:pt x="31" y="16"/>
                    <a:pt x="31" y="16"/>
                    <a:pt x="31" y="16"/>
                  </a:cubicBezTo>
                  <a:cubicBezTo>
                    <a:pt x="35" y="15"/>
                    <a:pt x="37" y="12"/>
                    <a:pt x="37" y="9"/>
                  </a:cubicBezTo>
                  <a:cubicBezTo>
                    <a:pt x="37" y="9"/>
                    <a:pt x="37" y="9"/>
                    <a:pt x="37" y="9"/>
                  </a:cubicBezTo>
                  <a:cubicBezTo>
                    <a:pt x="37" y="4"/>
                    <a:pt x="33" y="0"/>
                    <a:pt x="28" y="0"/>
                  </a:cubicBezTo>
                  <a:cubicBezTo>
                    <a:pt x="24" y="0"/>
                    <a:pt x="20" y="4"/>
                    <a:pt x="20" y="9"/>
                  </a:cubicBezTo>
                  <a:cubicBezTo>
                    <a:pt x="20" y="9"/>
                    <a:pt x="20" y="9"/>
                    <a:pt x="20" y="9"/>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4"/>
                    <a:pt x="0" y="28"/>
                  </a:cubicBezTo>
                  <a:cubicBezTo>
                    <a:pt x="0" y="33"/>
                    <a:pt x="4"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20" y="45"/>
                    <a:pt x="20" y="48"/>
                  </a:cubicBezTo>
                  <a:cubicBezTo>
                    <a:pt x="20" y="48"/>
                    <a:pt x="20" y="48"/>
                    <a:pt x="20" y="48"/>
                  </a:cubicBezTo>
                  <a:cubicBezTo>
                    <a:pt x="20" y="53"/>
                    <a:pt x="24" y="57"/>
                    <a:pt x="28" y="57"/>
                  </a:cubicBezTo>
                  <a:cubicBezTo>
                    <a:pt x="33" y="57"/>
                    <a:pt x="37" y="53"/>
                    <a:pt x="37" y="48"/>
                  </a:cubicBezTo>
                  <a:cubicBezTo>
                    <a:pt x="37" y="48"/>
                    <a:pt x="37" y="48"/>
                    <a:pt x="37" y="48"/>
                  </a:cubicBezTo>
                  <a:cubicBezTo>
                    <a:pt x="37" y="45"/>
                    <a:pt x="35" y="42"/>
                    <a:pt x="31" y="41"/>
                  </a:cubicBezTo>
                  <a:cubicBezTo>
                    <a:pt x="31" y="32"/>
                    <a:pt x="31" y="32"/>
                    <a:pt x="31" y="32"/>
                  </a:cubicBezTo>
                  <a:cubicBezTo>
                    <a:pt x="40" y="32"/>
                    <a:pt x="40" y="32"/>
                    <a:pt x="40" y="32"/>
                  </a:cubicBezTo>
                  <a:cubicBezTo>
                    <a:pt x="42" y="35"/>
                    <a:pt x="45" y="37"/>
                    <a:pt x="48" y="37"/>
                  </a:cubicBezTo>
                  <a:cubicBezTo>
                    <a:pt x="48" y="37"/>
                    <a:pt x="48" y="37"/>
                    <a:pt x="48"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0" name="Freeform 35"/>
            <p:cNvSpPr>
              <a:spLocks/>
            </p:cNvSpPr>
            <p:nvPr/>
          </p:nvSpPr>
          <p:spPr bwMode="auto">
            <a:xfrm>
              <a:off x="3502025" y="425450"/>
              <a:ext cx="46038" cy="46038"/>
            </a:xfrm>
            <a:custGeom>
              <a:avLst/>
              <a:gdLst>
                <a:gd name="T0" fmla="*/ 57 w 57"/>
                <a:gd name="T1" fmla="*/ 28 h 57"/>
                <a:gd name="T2" fmla="*/ 48 w 57"/>
                <a:gd name="T3" fmla="*/ 20 h 57"/>
                <a:gd name="T4" fmla="*/ 48 w 57"/>
                <a:gd name="T5" fmla="*/ 20 h 57"/>
                <a:gd name="T6" fmla="*/ 40 w 57"/>
                <a:gd name="T7" fmla="*/ 25 h 57"/>
                <a:gd name="T8" fmla="*/ 32 w 57"/>
                <a:gd name="T9" fmla="*/ 25 h 57"/>
                <a:gd name="T10" fmla="*/ 32 w 57"/>
                <a:gd name="T11" fmla="*/ 16 h 57"/>
                <a:gd name="T12" fmla="*/ 37 w 57"/>
                <a:gd name="T13" fmla="*/ 9 h 57"/>
                <a:gd name="T14" fmla="*/ 37 w 57"/>
                <a:gd name="T15" fmla="*/ 9 h 57"/>
                <a:gd name="T16" fmla="*/ 28 w 57"/>
                <a:gd name="T17" fmla="*/ 0 h 57"/>
                <a:gd name="T18" fmla="*/ 20 w 57"/>
                <a:gd name="T19" fmla="*/ 9 h 57"/>
                <a:gd name="T20" fmla="*/ 20 w 57"/>
                <a:gd name="T21" fmla="*/ 9 h 57"/>
                <a:gd name="T22" fmla="*/ 25 w 57"/>
                <a:gd name="T23" fmla="*/ 16 h 57"/>
                <a:gd name="T24" fmla="*/ 25 w 57"/>
                <a:gd name="T25" fmla="*/ 25 h 57"/>
                <a:gd name="T26" fmla="*/ 16 w 57"/>
                <a:gd name="T27" fmla="*/ 25 h 57"/>
                <a:gd name="T28" fmla="*/ 8 w 57"/>
                <a:gd name="T29" fmla="*/ 20 h 57"/>
                <a:gd name="T30" fmla="*/ 8 w 57"/>
                <a:gd name="T31" fmla="*/ 20 h 57"/>
                <a:gd name="T32" fmla="*/ 0 w 57"/>
                <a:gd name="T33" fmla="*/ 28 h 57"/>
                <a:gd name="T34" fmla="*/ 8 w 57"/>
                <a:gd name="T35" fmla="*/ 37 h 57"/>
                <a:gd name="T36" fmla="*/ 8 w 57"/>
                <a:gd name="T37" fmla="*/ 37 h 57"/>
                <a:gd name="T38" fmla="*/ 16 w 57"/>
                <a:gd name="T39" fmla="*/ 32 h 57"/>
                <a:gd name="T40" fmla="*/ 25 w 57"/>
                <a:gd name="T41" fmla="*/ 32 h 57"/>
                <a:gd name="T42" fmla="*/ 25 w 57"/>
                <a:gd name="T43" fmla="*/ 41 h 57"/>
                <a:gd name="T44" fmla="*/ 20 w 57"/>
                <a:gd name="T45" fmla="*/ 48 h 57"/>
                <a:gd name="T46" fmla="*/ 20 w 57"/>
                <a:gd name="T47" fmla="*/ 48 h 57"/>
                <a:gd name="T48" fmla="*/ 28 w 57"/>
                <a:gd name="T49" fmla="*/ 57 h 57"/>
                <a:gd name="T50" fmla="*/ 37 w 57"/>
                <a:gd name="T51" fmla="*/ 48 h 57"/>
                <a:gd name="T52" fmla="*/ 37 w 57"/>
                <a:gd name="T53" fmla="*/ 48 h 57"/>
                <a:gd name="T54" fmla="*/ 32 w 57"/>
                <a:gd name="T55" fmla="*/ 41 h 57"/>
                <a:gd name="T56" fmla="*/ 32 w 57"/>
                <a:gd name="T57" fmla="*/ 32 h 57"/>
                <a:gd name="T58" fmla="*/ 40 w 57"/>
                <a:gd name="T59" fmla="*/ 32 h 57"/>
                <a:gd name="T60" fmla="*/ 48 w 57"/>
                <a:gd name="T61" fmla="*/ 37 h 57"/>
                <a:gd name="T62" fmla="*/ 48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8" y="20"/>
                  </a:cubicBezTo>
                  <a:cubicBezTo>
                    <a:pt x="48" y="20"/>
                    <a:pt x="48" y="20"/>
                    <a:pt x="48" y="20"/>
                  </a:cubicBezTo>
                  <a:cubicBezTo>
                    <a:pt x="45" y="20"/>
                    <a:pt x="42" y="22"/>
                    <a:pt x="40" y="25"/>
                  </a:cubicBezTo>
                  <a:cubicBezTo>
                    <a:pt x="32" y="25"/>
                    <a:pt x="32" y="25"/>
                    <a:pt x="32" y="25"/>
                  </a:cubicBezTo>
                  <a:cubicBezTo>
                    <a:pt x="32" y="16"/>
                    <a:pt x="32" y="16"/>
                    <a:pt x="32" y="16"/>
                  </a:cubicBezTo>
                  <a:cubicBezTo>
                    <a:pt x="35" y="15"/>
                    <a:pt x="37" y="12"/>
                    <a:pt x="37" y="9"/>
                  </a:cubicBezTo>
                  <a:cubicBezTo>
                    <a:pt x="37" y="9"/>
                    <a:pt x="37" y="9"/>
                    <a:pt x="37" y="9"/>
                  </a:cubicBezTo>
                  <a:cubicBezTo>
                    <a:pt x="37" y="4"/>
                    <a:pt x="33" y="0"/>
                    <a:pt x="28" y="0"/>
                  </a:cubicBezTo>
                  <a:cubicBezTo>
                    <a:pt x="24" y="0"/>
                    <a:pt x="20" y="4"/>
                    <a:pt x="20" y="9"/>
                  </a:cubicBezTo>
                  <a:cubicBezTo>
                    <a:pt x="20" y="9"/>
                    <a:pt x="20" y="9"/>
                    <a:pt x="20" y="9"/>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4"/>
                    <a:pt x="0" y="28"/>
                  </a:cubicBezTo>
                  <a:cubicBezTo>
                    <a:pt x="0" y="33"/>
                    <a:pt x="4"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20" y="45"/>
                    <a:pt x="20" y="48"/>
                  </a:cubicBezTo>
                  <a:cubicBezTo>
                    <a:pt x="20" y="48"/>
                    <a:pt x="20" y="48"/>
                    <a:pt x="20" y="48"/>
                  </a:cubicBezTo>
                  <a:cubicBezTo>
                    <a:pt x="20" y="53"/>
                    <a:pt x="24" y="57"/>
                    <a:pt x="28" y="57"/>
                  </a:cubicBezTo>
                  <a:cubicBezTo>
                    <a:pt x="33" y="57"/>
                    <a:pt x="37" y="53"/>
                    <a:pt x="37" y="48"/>
                  </a:cubicBezTo>
                  <a:cubicBezTo>
                    <a:pt x="37" y="48"/>
                    <a:pt x="37" y="48"/>
                    <a:pt x="37" y="48"/>
                  </a:cubicBezTo>
                  <a:cubicBezTo>
                    <a:pt x="37" y="45"/>
                    <a:pt x="35" y="42"/>
                    <a:pt x="32" y="41"/>
                  </a:cubicBezTo>
                  <a:cubicBezTo>
                    <a:pt x="32" y="32"/>
                    <a:pt x="32" y="32"/>
                    <a:pt x="32" y="32"/>
                  </a:cubicBezTo>
                  <a:cubicBezTo>
                    <a:pt x="40" y="32"/>
                    <a:pt x="40" y="32"/>
                    <a:pt x="40" y="32"/>
                  </a:cubicBezTo>
                  <a:cubicBezTo>
                    <a:pt x="42" y="35"/>
                    <a:pt x="45" y="37"/>
                    <a:pt x="48" y="37"/>
                  </a:cubicBezTo>
                  <a:cubicBezTo>
                    <a:pt x="48" y="37"/>
                    <a:pt x="48" y="37"/>
                    <a:pt x="48"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1" name="Freeform 36"/>
            <p:cNvSpPr>
              <a:spLocks/>
            </p:cNvSpPr>
            <p:nvPr/>
          </p:nvSpPr>
          <p:spPr bwMode="auto">
            <a:xfrm>
              <a:off x="3590925" y="425450"/>
              <a:ext cx="46038" cy="46038"/>
            </a:xfrm>
            <a:custGeom>
              <a:avLst/>
              <a:gdLst>
                <a:gd name="T0" fmla="*/ 48 w 57"/>
                <a:gd name="T1" fmla="*/ 20 h 57"/>
                <a:gd name="T2" fmla="*/ 48 w 57"/>
                <a:gd name="T3" fmla="*/ 20 h 57"/>
                <a:gd name="T4" fmla="*/ 41 w 57"/>
                <a:gd name="T5" fmla="*/ 25 h 57"/>
                <a:gd name="T6" fmla="*/ 32 w 57"/>
                <a:gd name="T7" fmla="*/ 25 h 57"/>
                <a:gd name="T8" fmla="*/ 32 w 57"/>
                <a:gd name="T9" fmla="*/ 16 h 57"/>
                <a:gd name="T10" fmla="*/ 37 w 57"/>
                <a:gd name="T11" fmla="*/ 9 h 57"/>
                <a:gd name="T12" fmla="*/ 37 w 57"/>
                <a:gd name="T13" fmla="*/ 9 h 57"/>
                <a:gd name="T14" fmla="*/ 29 w 57"/>
                <a:gd name="T15" fmla="*/ 0 h 57"/>
                <a:gd name="T16" fmla="*/ 20 w 57"/>
                <a:gd name="T17" fmla="*/ 9 h 57"/>
                <a:gd name="T18" fmla="*/ 20 w 57"/>
                <a:gd name="T19" fmla="*/ 9 h 57"/>
                <a:gd name="T20" fmla="*/ 25 w 57"/>
                <a:gd name="T21" fmla="*/ 16 h 57"/>
                <a:gd name="T22" fmla="*/ 25 w 57"/>
                <a:gd name="T23" fmla="*/ 25 h 57"/>
                <a:gd name="T24" fmla="*/ 16 w 57"/>
                <a:gd name="T25" fmla="*/ 25 h 57"/>
                <a:gd name="T26" fmla="*/ 9 w 57"/>
                <a:gd name="T27" fmla="*/ 20 h 57"/>
                <a:gd name="T28" fmla="*/ 9 w 57"/>
                <a:gd name="T29" fmla="*/ 20 h 57"/>
                <a:gd name="T30" fmla="*/ 0 w 57"/>
                <a:gd name="T31" fmla="*/ 28 h 57"/>
                <a:gd name="T32" fmla="*/ 9 w 57"/>
                <a:gd name="T33" fmla="*/ 37 h 57"/>
                <a:gd name="T34" fmla="*/ 9 w 57"/>
                <a:gd name="T35" fmla="*/ 37 h 57"/>
                <a:gd name="T36" fmla="*/ 16 w 57"/>
                <a:gd name="T37" fmla="*/ 32 h 57"/>
                <a:gd name="T38" fmla="*/ 25 w 57"/>
                <a:gd name="T39" fmla="*/ 32 h 57"/>
                <a:gd name="T40" fmla="*/ 25 w 57"/>
                <a:gd name="T41" fmla="*/ 41 h 57"/>
                <a:gd name="T42" fmla="*/ 20 w 57"/>
                <a:gd name="T43" fmla="*/ 48 h 57"/>
                <a:gd name="T44" fmla="*/ 20 w 57"/>
                <a:gd name="T45" fmla="*/ 48 h 57"/>
                <a:gd name="T46" fmla="*/ 29 w 57"/>
                <a:gd name="T47" fmla="*/ 57 h 57"/>
                <a:gd name="T48" fmla="*/ 37 w 57"/>
                <a:gd name="T49" fmla="*/ 48 h 57"/>
                <a:gd name="T50" fmla="*/ 37 w 57"/>
                <a:gd name="T51" fmla="*/ 48 h 57"/>
                <a:gd name="T52" fmla="*/ 32 w 57"/>
                <a:gd name="T53" fmla="*/ 41 h 57"/>
                <a:gd name="T54" fmla="*/ 32 w 57"/>
                <a:gd name="T55" fmla="*/ 32 h 57"/>
                <a:gd name="T56" fmla="*/ 41 w 57"/>
                <a:gd name="T57" fmla="*/ 32 h 57"/>
                <a:gd name="T58" fmla="*/ 48 w 57"/>
                <a:gd name="T59" fmla="*/ 37 h 57"/>
                <a:gd name="T60" fmla="*/ 48 w 57"/>
                <a:gd name="T61" fmla="*/ 37 h 57"/>
                <a:gd name="T62" fmla="*/ 57 w 57"/>
                <a:gd name="T63" fmla="*/ 28 h 57"/>
                <a:gd name="T64" fmla="*/ 48 w 57"/>
                <a:gd name="T65" fmla="*/ 2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48" y="20"/>
                  </a:moveTo>
                  <a:cubicBezTo>
                    <a:pt x="48" y="20"/>
                    <a:pt x="48" y="20"/>
                    <a:pt x="48" y="20"/>
                  </a:cubicBezTo>
                  <a:cubicBezTo>
                    <a:pt x="45" y="20"/>
                    <a:pt x="42" y="22"/>
                    <a:pt x="41" y="25"/>
                  </a:cubicBezTo>
                  <a:cubicBezTo>
                    <a:pt x="32" y="25"/>
                    <a:pt x="32" y="25"/>
                    <a:pt x="32" y="25"/>
                  </a:cubicBezTo>
                  <a:cubicBezTo>
                    <a:pt x="32" y="16"/>
                    <a:pt x="32" y="16"/>
                    <a:pt x="32" y="16"/>
                  </a:cubicBezTo>
                  <a:cubicBezTo>
                    <a:pt x="35" y="15"/>
                    <a:pt x="37" y="12"/>
                    <a:pt x="37" y="9"/>
                  </a:cubicBezTo>
                  <a:cubicBezTo>
                    <a:pt x="37" y="9"/>
                    <a:pt x="37" y="9"/>
                    <a:pt x="37" y="9"/>
                  </a:cubicBezTo>
                  <a:cubicBezTo>
                    <a:pt x="37" y="4"/>
                    <a:pt x="33" y="0"/>
                    <a:pt x="29" y="0"/>
                  </a:cubicBezTo>
                  <a:cubicBezTo>
                    <a:pt x="24" y="0"/>
                    <a:pt x="20" y="4"/>
                    <a:pt x="20" y="9"/>
                  </a:cubicBezTo>
                  <a:cubicBezTo>
                    <a:pt x="20" y="9"/>
                    <a:pt x="20" y="9"/>
                    <a:pt x="20" y="9"/>
                  </a:cubicBezTo>
                  <a:cubicBezTo>
                    <a:pt x="20" y="12"/>
                    <a:pt x="22" y="15"/>
                    <a:pt x="25" y="16"/>
                  </a:cubicBezTo>
                  <a:cubicBezTo>
                    <a:pt x="25" y="25"/>
                    <a:pt x="25" y="25"/>
                    <a:pt x="25" y="25"/>
                  </a:cubicBezTo>
                  <a:cubicBezTo>
                    <a:pt x="16" y="25"/>
                    <a:pt x="16" y="25"/>
                    <a:pt x="16" y="25"/>
                  </a:cubicBezTo>
                  <a:cubicBezTo>
                    <a:pt x="15" y="22"/>
                    <a:pt x="12" y="20"/>
                    <a:pt x="9" y="20"/>
                  </a:cubicBezTo>
                  <a:cubicBezTo>
                    <a:pt x="9" y="20"/>
                    <a:pt x="9" y="20"/>
                    <a:pt x="9" y="20"/>
                  </a:cubicBezTo>
                  <a:cubicBezTo>
                    <a:pt x="4" y="20"/>
                    <a:pt x="0" y="24"/>
                    <a:pt x="0" y="28"/>
                  </a:cubicBezTo>
                  <a:cubicBezTo>
                    <a:pt x="0" y="33"/>
                    <a:pt x="4" y="37"/>
                    <a:pt x="9" y="37"/>
                  </a:cubicBezTo>
                  <a:cubicBezTo>
                    <a:pt x="9" y="37"/>
                    <a:pt x="9" y="37"/>
                    <a:pt x="9" y="37"/>
                  </a:cubicBezTo>
                  <a:cubicBezTo>
                    <a:pt x="12" y="37"/>
                    <a:pt x="15" y="35"/>
                    <a:pt x="16" y="32"/>
                  </a:cubicBezTo>
                  <a:cubicBezTo>
                    <a:pt x="25" y="32"/>
                    <a:pt x="25" y="32"/>
                    <a:pt x="25" y="32"/>
                  </a:cubicBezTo>
                  <a:cubicBezTo>
                    <a:pt x="25" y="41"/>
                    <a:pt x="25" y="41"/>
                    <a:pt x="25" y="41"/>
                  </a:cubicBezTo>
                  <a:cubicBezTo>
                    <a:pt x="22" y="42"/>
                    <a:pt x="20" y="45"/>
                    <a:pt x="20" y="48"/>
                  </a:cubicBezTo>
                  <a:cubicBezTo>
                    <a:pt x="20" y="48"/>
                    <a:pt x="20" y="48"/>
                    <a:pt x="20" y="48"/>
                  </a:cubicBezTo>
                  <a:cubicBezTo>
                    <a:pt x="20" y="53"/>
                    <a:pt x="24" y="57"/>
                    <a:pt x="29" y="57"/>
                  </a:cubicBezTo>
                  <a:cubicBezTo>
                    <a:pt x="33" y="57"/>
                    <a:pt x="37" y="53"/>
                    <a:pt x="37" y="48"/>
                  </a:cubicBezTo>
                  <a:cubicBezTo>
                    <a:pt x="37" y="48"/>
                    <a:pt x="37" y="48"/>
                    <a:pt x="37" y="48"/>
                  </a:cubicBezTo>
                  <a:cubicBezTo>
                    <a:pt x="37" y="45"/>
                    <a:pt x="35" y="42"/>
                    <a:pt x="32" y="41"/>
                  </a:cubicBezTo>
                  <a:cubicBezTo>
                    <a:pt x="32" y="32"/>
                    <a:pt x="32" y="32"/>
                    <a:pt x="32" y="32"/>
                  </a:cubicBezTo>
                  <a:cubicBezTo>
                    <a:pt x="41" y="32"/>
                    <a:pt x="41" y="32"/>
                    <a:pt x="41" y="32"/>
                  </a:cubicBezTo>
                  <a:cubicBezTo>
                    <a:pt x="42" y="35"/>
                    <a:pt x="45" y="37"/>
                    <a:pt x="48" y="37"/>
                  </a:cubicBezTo>
                  <a:cubicBezTo>
                    <a:pt x="48" y="37"/>
                    <a:pt x="48" y="37"/>
                    <a:pt x="48" y="37"/>
                  </a:cubicBezTo>
                  <a:cubicBezTo>
                    <a:pt x="53" y="37"/>
                    <a:pt x="57" y="33"/>
                    <a:pt x="57" y="28"/>
                  </a:cubicBezTo>
                  <a:cubicBezTo>
                    <a:pt x="57" y="24"/>
                    <a:pt x="53" y="20"/>
                    <a:pt x="48"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2" name="Freeform 37"/>
            <p:cNvSpPr>
              <a:spLocks/>
            </p:cNvSpPr>
            <p:nvPr/>
          </p:nvSpPr>
          <p:spPr bwMode="auto">
            <a:xfrm>
              <a:off x="2603500" y="515938"/>
              <a:ext cx="46038" cy="46038"/>
            </a:xfrm>
            <a:custGeom>
              <a:avLst/>
              <a:gdLst>
                <a:gd name="T0" fmla="*/ 57 w 57"/>
                <a:gd name="T1" fmla="*/ 29 h 57"/>
                <a:gd name="T2" fmla="*/ 49 w 57"/>
                <a:gd name="T3" fmla="*/ 20 h 57"/>
                <a:gd name="T4" fmla="*/ 49 w 57"/>
                <a:gd name="T5" fmla="*/ 20 h 57"/>
                <a:gd name="T6" fmla="*/ 41 w 57"/>
                <a:gd name="T7" fmla="*/ 25 h 57"/>
                <a:gd name="T8" fmla="*/ 32 w 57"/>
                <a:gd name="T9" fmla="*/ 25 h 57"/>
                <a:gd name="T10" fmla="*/ 32 w 57"/>
                <a:gd name="T11" fmla="*/ 16 h 57"/>
                <a:gd name="T12" fmla="*/ 37 w 57"/>
                <a:gd name="T13" fmla="*/ 9 h 57"/>
                <a:gd name="T14" fmla="*/ 37 w 57"/>
                <a:gd name="T15" fmla="*/ 9 h 57"/>
                <a:gd name="T16" fmla="*/ 29 w 57"/>
                <a:gd name="T17" fmla="*/ 0 h 57"/>
                <a:gd name="T18" fmla="*/ 20 w 57"/>
                <a:gd name="T19" fmla="*/ 9 h 57"/>
                <a:gd name="T20" fmla="*/ 20 w 57"/>
                <a:gd name="T21" fmla="*/ 9 h 57"/>
                <a:gd name="T22" fmla="*/ 26 w 57"/>
                <a:gd name="T23" fmla="*/ 16 h 57"/>
                <a:gd name="T24" fmla="*/ 26 w 57"/>
                <a:gd name="T25" fmla="*/ 25 h 57"/>
                <a:gd name="T26" fmla="*/ 17 w 57"/>
                <a:gd name="T27" fmla="*/ 25 h 57"/>
                <a:gd name="T28" fmla="*/ 9 w 57"/>
                <a:gd name="T29" fmla="*/ 20 h 57"/>
                <a:gd name="T30" fmla="*/ 9 w 57"/>
                <a:gd name="T31" fmla="*/ 20 h 57"/>
                <a:gd name="T32" fmla="*/ 0 w 57"/>
                <a:gd name="T33" fmla="*/ 29 h 57"/>
                <a:gd name="T34" fmla="*/ 9 w 57"/>
                <a:gd name="T35" fmla="*/ 37 h 57"/>
                <a:gd name="T36" fmla="*/ 9 w 57"/>
                <a:gd name="T37" fmla="*/ 37 h 57"/>
                <a:gd name="T38" fmla="*/ 17 w 57"/>
                <a:gd name="T39" fmla="*/ 32 h 57"/>
                <a:gd name="T40" fmla="*/ 26 w 57"/>
                <a:gd name="T41" fmla="*/ 32 h 57"/>
                <a:gd name="T42" fmla="*/ 26 w 57"/>
                <a:gd name="T43" fmla="*/ 41 h 57"/>
                <a:gd name="T44" fmla="*/ 20 w 57"/>
                <a:gd name="T45" fmla="*/ 48 h 57"/>
                <a:gd name="T46" fmla="*/ 20 w 57"/>
                <a:gd name="T47" fmla="*/ 48 h 57"/>
                <a:gd name="T48" fmla="*/ 29 w 57"/>
                <a:gd name="T49" fmla="*/ 57 h 57"/>
                <a:gd name="T50" fmla="*/ 37 w 57"/>
                <a:gd name="T51" fmla="*/ 48 h 57"/>
                <a:gd name="T52" fmla="*/ 37 w 57"/>
                <a:gd name="T53" fmla="*/ 48 h 57"/>
                <a:gd name="T54" fmla="*/ 32 w 57"/>
                <a:gd name="T55" fmla="*/ 41 h 57"/>
                <a:gd name="T56" fmla="*/ 32 w 57"/>
                <a:gd name="T57" fmla="*/ 32 h 57"/>
                <a:gd name="T58" fmla="*/ 41 w 57"/>
                <a:gd name="T59" fmla="*/ 32 h 57"/>
                <a:gd name="T60" fmla="*/ 49 w 57"/>
                <a:gd name="T61" fmla="*/ 37 h 57"/>
                <a:gd name="T62" fmla="*/ 49 w 57"/>
                <a:gd name="T63" fmla="*/ 37 h 57"/>
                <a:gd name="T64" fmla="*/ 57 w 57"/>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9"/>
                  </a:moveTo>
                  <a:cubicBezTo>
                    <a:pt x="57" y="24"/>
                    <a:pt x="53" y="20"/>
                    <a:pt x="49" y="20"/>
                  </a:cubicBezTo>
                  <a:cubicBezTo>
                    <a:pt x="49" y="20"/>
                    <a:pt x="49" y="20"/>
                    <a:pt x="49" y="20"/>
                  </a:cubicBezTo>
                  <a:cubicBezTo>
                    <a:pt x="45" y="20"/>
                    <a:pt x="42" y="22"/>
                    <a:pt x="41" y="25"/>
                  </a:cubicBezTo>
                  <a:cubicBezTo>
                    <a:pt x="32" y="25"/>
                    <a:pt x="32" y="25"/>
                    <a:pt x="32" y="25"/>
                  </a:cubicBezTo>
                  <a:cubicBezTo>
                    <a:pt x="32" y="16"/>
                    <a:pt x="32" y="16"/>
                    <a:pt x="32" y="16"/>
                  </a:cubicBezTo>
                  <a:cubicBezTo>
                    <a:pt x="35" y="15"/>
                    <a:pt x="37" y="12"/>
                    <a:pt x="37" y="9"/>
                  </a:cubicBezTo>
                  <a:cubicBezTo>
                    <a:pt x="37" y="9"/>
                    <a:pt x="37" y="9"/>
                    <a:pt x="37" y="9"/>
                  </a:cubicBezTo>
                  <a:cubicBezTo>
                    <a:pt x="37" y="4"/>
                    <a:pt x="33" y="0"/>
                    <a:pt x="29" y="0"/>
                  </a:cubicBezTo>
                  <a:cubicBezTo>
                    <a:pt x="24" y="0"/>
                    <a:pt x="20" y="4"/>
                    <a:pt x="20" y="9"/>
                  </a:cubicBezTo>
                  <a:cubicBezTo>
                    <a:pt x="20" y="9"/>
                    <a:pt x="20" y="9"/>
                    <a:pt x="20" y="9"/>
                  </a:cubicBezTo>
                  <a:cubicBezTo>
                    <a:pt x="20" y="12"/>
                    <a:pt x="22" y="15"/>
                    <a:pt x="26" y="16"/>
                  </a:cubicBezTo>
                  <a:cubicBezTo>
                    <a:pt x="26" y="25"/>
                    <a:pt x="26" y="25"/>
                    <a:pt x="26" y="25"/>
                  </a:cubicBezTo>
                  <a:cubicBezTo>
                    <a:pt x="17" y="25"/>
                    <a:pt x="17" y="25"/>
                    <a:pt x="17" y="25"/>
                  </a:cubicBezTo>
                  <a:cubicBezTo>
                    <a:pt x="15" y="22"/>
                    <a:pt x="12" y="20"/>
                    <a:pt x="9" y="20"/>
                  </a:cubicBezTo>
                  <a:cubicBezTo>
                    <a:pt x="9" y="20"/>
                    <a:pt x="9" y="20"/>
                    <a:pt x="9" y="20"/>
                  </a:cubicBezTo>
                  <a:cubicBezTo>
                    <a:pt x="4" y="20"/>
                    <a:pt x="0" y="24"/>
                    <a:pt x="0" y="29"/>
                  </a:cubicBezTo>
                  <a:cubicBezTo>
                    <a:pt x="0" y="33"/>
                    <a:pt x="4" y="37"/>
                    <a:pt x="9" y="37"/>
                  </a:cubicBezTo>
                  <a:cubicBezTo>
                    <a:pt x="9" y="37"/>
                    <a:pt x="9" y="37"/>
                    <a:pt x="9" y="37"/>
                  </a:cubicBezTo>
                  <a:cubicBezTo>
                    <a:pt x="12" y="37"/>
                    <a:pt x="15" y="35"/>
                    <a:pt x="17" y="32"/>
                  </a:cubicBezTo>
                  <a:cubicBezTo>
                    <a:pt x="26" y="32"/>
                    <a:pt x="26" y="32"/>
                    <a:pt x="26" y="32"/>
                  </a:cubicBezTo>
                  <a:cubicBezTo>
                    <a:pt x="26" y="41"/>
                    <a:pt x="26" y="41"/>
                    <a:pt x="26" y="41"/>
                  </a:cubicBezTo>
                  <a:cubicBezTo>
                    <a:pt x="22" y="42"/>
                    <a:pt x="20" y="45"/>
                    <a:pt x="20" y="48"/>
                  </a:cubicBezTo>
                  <a:cubicBezTo>
                    <a:pt x="20" y="48"/>
                    <a:pt x="20" y="48"/>
                    <a:pt x="20" y="48"/>
                  </a:cubicBezTo>
                  <a:cubicBezTo>
                    <a:pt x="20" y="53"/>
                    <a:pt x="24" y="57"/>
                    <a:pt x="29" y="57"/>
                  </a:cubicBezTo>
                  <a:cubicBezTo>
                    <a:pt x="33" y="57"/>
                    <a:pt x="37" y="53"/>
                    <a:pt x="37" y="48"/>
                  </a:cubicBezTo>
                  <a:cubicBezTo>
                    <a:pt x="37" y="48"/>
                    <a:pt x="37" y="48"/>
                    <a:pt x="37" y="48"/>
                  </a:cubicBezTo>
                  <a:cubicBezTo>
                    <a:pt x="37" y="45"/>
                    <a:pt x="35" y="42"/>
                    <a:pt x="32" y="41"/>
                  </a:cubicBezTo>
                  <a:cubicBezTo>
                    <a:pt x="32" y="32"/>
                    <a:pt x="32" y="32"/>
                    <a:pt x="32" y="32"/>
                  </a:cubicBezTo>
                  <a:cubicBezTo>
                    <a:pt x="41" y="32"/>
                    <a:pt x="41" y="32"/>
                    <a:pt x="41" y="32"/>
                  </a:cubicBezTo>
                  <a:cubicBezTo>
                    <a:pt x="42" y="35"/>
                    <a:pt x="45" y="37"/>
                    <a:pt x="49" y="37"/>
                  </a:cubicBezTo>
                  <a:cubicBezTo>
                    <a:pt x="49" y="37"/>
                    <a:pt x="49" y="37"/>
                    <a:pt x="49" y="37"/>
                  </a:cubicBezTo>
                  <a:cubicBezTo>
                    <a:pt x="53" y="37"/>
                    <a:pt x="57" y="33"/>
                    <a:pt x="57"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3" name="Freeform 38"/>
            <p:cNvSpPr>
              <a:spLocks/>
            </p:cNvSpPr>
            <p:nvPr/>
          </p:nvSpPr>
          <p:spPr bwMode="auto">
            <a:xfrm>
              <a:off x="2693988" y="515938"/>
              <a:ext cx="46038" cy="46038"/>
            </a:xfrm>
            <a:custGeom>
              <a:avLst/>
              <a:gdLst>
                <a:gd name="T0" fmla="*/ 56 w 56"/>
                <a:gd name="T1" fmla="*/ 29 h 57"/>
                <a:gd name="T2" fmla="*/ 48 w 56"/>
                <a:gd name="T3" fmla="*/ 20 h 57"/>
                <a:gd name="T4" fmla="*/ 48 w 56"/>
                <a:gd name="T5" fmla="*/ 20 h 57"/>
                <a:gd name="T6" fmla="*/ 40 w 56"/>
                <a:gd name="T7" fmla="*/ 25 h 57"/>
                <a:gd name="T8" fmla="*/ 31 w 56"/>
                <a:gd name="T9" fmla="*/ 25 h 57"/>
                <a:gd name="T10" fmla="*/ 31 w 56"/>
                <a:gd name="T11" fmla="*/ 16 h 57"/>
                <a:gd name="T12" fmla="*/ 36 w 56"/>
                <a:gd name="T13" fmla="*/ 9 h 57"/>
                <a:gd name="T14" fmla="*/ 36 w 56"/>
                <a:gd name="T15" fmla="*/ 9 h 57"/>
                <a:gd name="T16" fmla="*/ 28 w 56"/>
                <a:gd name="T17" fmla="*/ 0 h 57"/>
                <a:gd name="T18" fmla="*/ 19 w 56"/>
                <a:gd name="T19" fmla="*/ 9 h 57"/>
                <a:gd name="T20" fmla="*/ 19 w 56"/>
                <a:gd name="T21" fmla="*/ 9 h 57"/>
                <a:gd name="T22" fmla="*/ 25 w 56"/>
                <a:gd name="T23" fmla="*/ 16 h 57"/>
                <a:gd name="T24" fmla="*/ 25 w 56"/>
                <a:gd name="T25" fmla="*/ 25 h 57"/>
                <a:gd name="T26" fmla="*/ 16 w 56"/>
                <a:gd name="T27" fmla="*/ 25 h 57"/>
                <a:gd name="T28" fmla="*/ 8 w 56"/>
                <a:gd name="T29" fmla="*/ 20 h 57"/>
                <a:gd name="T30" fmla="*/ 8 w 56"/>
                <a:gd name="T31" fmla="*/ 20 h 57"/>
                <a:gd name="T32" fmla="*/ 0 w 56"/>
                <a:gd name="T33" fmla="*/ 29 h 57"/>
                <a:gd name="T34" fmla="*/ 8 w 56"/>
                <a:gd name="T35" fmla="*/ 37 h 57"/>
                <a:gd name="T36" fmla="*/ 8 w 56"/>
                <a:gd name="T37" fmla="*/ 37 h 57"/>
                <a:gd name="T38" fmla="*/ 16 w 56"/>
                <a:gd name="T39" fmla="*/ 32 h 57"/>
                <a:gd name="T40" fmla="*/ 25 w 56"/>
                <a:gd name="T41" fmla="*/ 32 h 57"/>
                <a:gd name="T42" fmla="*/ 25 w 56"/>
                <a:gd name="T43" fmla="*/ 41 h 57"/>
                <a:gd name="T44" fmla="*/ 19 w 56"/>
                <a:gd name="T45" fmla="*/ 48 h 57"/>
                <a:gd name="T46" fmla="*/ 19 w 56"/>
                <a:gd name="T47" fmla="*/ 48 h 57"/>
                <a:gd name="T48" fmla="*/ 28 w 56"/>
                <a:gd name="T49" fmla="*/ 57 h 57"/>
                <a:gd name="T50" fmla="*/ 36 w 56"/>
                <a:gd name="T51" fmla="*/ 48 h 57"/>
                <a:gd name="T52" fmla="*/ 36 w 56"/>
                <a:gd name="T53" fmla="*/ 48 h 57"/>
                <a:gd name="T54" fmla="*/ 31 w 56"/>
                <a:gd name="T55" fmla="*/ 41 h 57"/>
                <a:gd name="T56" fmla="*/ 31 w 56"/>
                <a:gd name="T57" fmla="*/ 32 h 57"/>
                <a:gd name="T58" fmla="*/ 40 w 56"/>
                <a:gd name="T59" fmla="*/ 32 h 57"/>
                <a:gd name="T60" fmla="*/ 48 w 56"/>
                <a:gd name="T61" fmla="*/ 37 h 57"/>
                <a:gd name="T62" fmla="*/ 48 w 56"/>
                <a:gd name="T63" fmla="*/ 37 h 57"/>
                <a:gd name="T64" fmla="*/ 56 w 56"/>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7">
                  <a:moveTo>
                    <a:pt x="56" y="29"/>
                  </a:moveTo>
                  <a:cubicBezTo>
                    <a:pt x="56" y="24"/>
                    <a:pt x="52" y="20"/>
                    <a:pt x="48" y="20"/>
                  </a:cubicBezTo>
                  <a:cubicBezTo>
                    <a:pt x="48" y="20"/>
                    <a:pt x="48" y="20"/>
                    <a:pt x="48" y="20"/>
                  </a:cubicBezTo>
                  <a:cubicBezTo>
                    <a:pt x="44" y="20"/>
                    <a:pt x="41" y="22"/>
                    <a:pt x="40" y="25"/>
                  </a:cubicBezTo>
                  <a:cubicBezTo>
                    <a:pt x="31" y="25"/>
                    <a:pt x="31" y="25"/>
                    <a:pt x="31" y="25"/>
                  </a:cubicBezTo>
                  <a:cubicBezTo>
                    <a:pt x="31" y="16"/>
                    <a:pt x="31" y="16"/>
                    <a:pt x="31" y="16"/>
                  </a:cubicBezTo>
                  <a:cubicBezTo>
                    <a:pt x="34" y="15"/>
                    <a:pt x="36" y="12"/>
                    <a:pt x="36" y="9"/>
                  </a:cubicBezTo>
                  <a:cubicBezTo>
                    <a:pt x="36" y="9"/>
                    <a:pt x="36" y="9"/>
                    <a:pt x="36" y="9"/>
                  </a:cubicBezTo>
                  <a:cubicBezTo>
                    <a:pt x="36" y="4"/>
                    <a:pt x="33" y="0"/>
                    <a:pt x="28" y="0"/>
                  </a:cubicBezTo>
                  <a:cubicBezTo>
                    <a:pt x="23" y="0"/>
                    <a:pt x="19" y="4"/>
                    <a:pt x="19" y="9"/>
                  </a:cubicBezTo>
                  <a:cubicBezTo>
                    <a:pt x="19" y="9"/>
                    <a:pt x="19" y="9"/>
                    <a:pt x="19" y="9"/>
                  </a:cubicBezTo>
                  <a:cubicBezTo>
                    <a:pt x="19"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3" y="20"/>
                    <a:pt x="0" y="24"/>
                    <a:pt x="0" y="29"/>
                  </a:cubicBezTo>
                  <a:cubicBezTo>
                    <a:pt x="0" y="33"/>
                    <a:pt x="3"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19" y="45"/>
                    <a:pt x="19" y="48"/>
                  </a:cubicBezTo>
                  <a:cubicBezTo>
                    <a:pt x="19" y="48"/>
                    <a:pt x="19" y="48"/>
                    <a:pt x="19" y="48"/>
                  </a:cubicBezTo>
                  <a:cubicBezTo>
                    <a:pt x="19" y="53"/>
                    <a:pt x="23" y="57"/>
                    <a:pt x="28" y="57"/>
                  </a:cubicBezTo>
                  <a:cubicBezTo>
                    <a:pt x="33" y="57"/>
                    <a:pt x="36" y="53"/>
                    <a:pt x="36" y="48"/>
                  </a:cubicBezTo>
                  <a:cubicBezTo>
                    <a:pt x="36" y="48"/>
                    <a:pt x="36" y="48"/>
                    <a:pt x="36" y="48"/>
                  </a:cubicBezTo>
                  <a:cubicBezTo>
                    <a:pt x="36" y="45"/>
                    <a:pt x="34" y="42"/>
                    <a:pt x="31" y="41"/>
                  </a:cubicBezTo>
                  <a:cubicBezTo>
                    <a:pt x="31" y="32"/>
                    <a:pt x="31" y="32"/>
                    <a:pt x="31" y="32"/>
                  </a:cubicBezTo>
                  <a:cubicBezTo>
                    <a:pt x="40" y="32"/>
                    <a:pt x="40" y="32"/>
                    <a:pt x="40" y="32"/>
                  </a:cubicBezTo>
                  <a:cubicBezTo>
                    <a:pt x="41" y="35"/>
                    <a:pt x="44" y="37"/>
                    <a:pt x="48" y="37"/>
                  </a:cubicBezTo>
                  <a:cubicBezTo>
                    <a:pt x="48" y="37"/>
                    <a:pt x="48" y="37"/>
                    <a:pt x="48" y="37"/>
                  </a:cubicBezTo>
                  <a:cubicBezTo>
                    <a:pt x="52" y="37"/>
                    <a:pt x="56" y="33"/>
                    <a:pt x="5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4" name="Freeform 39"/>
            <p:cNvSpPr>
              <a:spLocks/>
            </p:cNvSpPr>
            <p:nvPr/>
          </p:nvSpPr>
          <p:spPr bwMode="auto">
            <a:xfrm>
              <a:off x="2784475" y="515938"/>
              <a:ext cx="44450" cy="46038"/>
            </a:xfrm>
            <a:custGeom>
              <a:avLst/>
              <a:gdLst>
                <a:gd name="T0" fmla="*/ 56 w 56"/>
                <a:gd name="T1" fmla="*/ 29 h 57"/>
                <a:gd name="T2" fmla="*/ 48 w 56"/>
                <a:gd name="T3" fmla="*/ 20 h 57"/>
                <a:gd name="T4" fmla="*/ 48 w 56"/>
                <a:gd name="T5" fmla="*/ 20 h 57"/>
                <a:gd name="T6" fmla="*/ 40 w 56"/>
                <a:gd name="T7" fmla="*/ 25 h 57"/>
                <a:gd name="T8" fmla="*/ 31 w 56"/>
                <a:gd name="T9" fmla="*/ 25 h 57"/>
                <a:gd name="T10" fmla="*/ 31 w 56"/>
                <a:gd name="T11" fmla="*/ 16 h 57"/>
                <a:gd name="T12" fmla="*/ 37 w 56"/>
                <a:gd name="T13" fmla="*/ 9 h 57"/>
                <a:gd name="T14" fmla="*/ 37 w 56"/>
                <a:gd name="T15" fmla="*/ 9 h 57"/>
                <a:gd name="T16" fmla="*/ 28 w 56"/>
                <a:gd name="T17" fmla="*/ 0 h 57"/>
                <a:gd name="T18" fmla="*/ 20 w 56"/>
                <a:gd name="T19" fmla="*/ 9 h 57"/>
                <a:gd name="T20" fmla="*/ 20 w 56"/>
                <a:gd name="T21" fmla="*/ 9 h 57"/>
                <a:gd name="T22" fmla="*/ 25 w 56"/>
                <a:gd name="T23" fmla="*/ 16 h 57"/>
                <a:gd name="T24" fmla="*/ 25 w 56"/>
                <a:gd name="T25" fmla="*/ 25 h 57"/>
                <a:gd name="T26" fmla="*/ 16 w 56"/>
                <a:gd name="T27" fmla="*/ 25 h 57"/>
                <a:gd name="T28" fmla="*/ 8 w 56"/>
                <a:gd name="T29" fmla="*/ 20 h 57"/>
                <a:gd name="T30" fmla="*/ 8 w 56"/>
                <a:gd name="T31" fmla="*/ 20 h 57"/>
                <a:gd name="T32" fmla="*/ 0 w 56"/>
                <a:gd name="T33" fmla="*/ 29 h 57"/>
                <a:gd name="T34" fmla="*/ 8 w 56"/>
                <a:gd name="T35" fmla="*/ 37 h 57"/>
                <a:gd name="T36" fmla="*/ 8 w 56"/>
                <a:gd name="T37" fmla="*/ 37 h 57"/>
                <a:gd name="T38" fmla="*/ 16 w 56"/>
                <a:gd name="T39" fmla="*/ 32 h 57"/>
                <a:gd name="T40" fmla="*/ 25 w 56"/>
                <a:gd name="T41" fmla="*/ 32 h 57"/>
                <a:gd name="T42" fmla="*/ 25 w 56"/>
                <a:gd name="T43" fmla="*/ 41 h 57"/>
                <a:gd name="T44" fmla="*/ 20 w 56"/>
                <a:gd name="T45" fmla="*/ 48 h 57"/>
                <a:gd name="T46" fmla="*/ 20 w 56"/>
                <a:gd name="T47" fmla="*/ 48 h 57"/>
                <a:gd name="T48" fmla="*/ 28 w 56"/>
                <a:gd name="T49" fmla="*/ 57 h 57"/>
                <a:gd name="T50" fmla="*/ 37 w 56"/>
                <a:gd name="T51" fmla="*/ 48 h 57"/>
                <a:gd name="T52" fmla="*/ 37 w 56"/>
                <a:gd name="T53" fmla="*/ 48 h 57"/>
                <a:gd name="T54" fmla="*/ 31 w 56"/>
                <a:gd name="T55" fmla="*/ 41 h 57"/>
                <a:gd name="T56" fmla="*/ 31 w 56"/>
                <a:gd name="T57" fmla="*/ 32 h 57"/>
                <a:gd name="T58" fmla="*/ 40 w 56"/>
                <a:gd name="T59" fmla="*/ 32 h 57"/>
                <a:gd name="T60" fmla="*/ 48 w 56"/>
                <a:gd name="T61" fmla="*/ 37 h 57"/>
                <a:gd name="T62" fmla="*/ 48 w 56"/>
                <a:gd name="T63" fmla="*/ 37 h 57"/>
                <a:gd name="T64" fmla="*/ 56 w 56"/>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7">
                  <a:moveTo>
                    <a:pt x="56" y="29"/>
                  </a:moveTo>
                  <a:cubicBezTo>
                    <a:pt x="56" y="24"/>
                    <a:pt x="53" y="20"/>
                    <a:pt x="48" y="20"/>
                  </a:cubicBezTo>
                  <a:cubicBezTo>
                    <a:pt x="48" y="20"/>
                    <a:pt x="48" y="20"/>
                    <a:pt x="48" y="20"/>
                  </a:cubicBezTo>
                  <a:cubicBezTo>
                    <a:pt x="44" y="20"/>
                    <a:pt x="41" y="22"/>
                    <a:pt x="40" y="25"/>
                  </a:cubicBezTo>
                  <a:cubicBezTo>
                    <a:pt x="31" y="25"/>
                    <a:pt x="31" y="25"/>
                    <a:pt x="31" y="25"/>
                  </a:cubicBezTo>
                  <a:cubicBezTo>
                    <a:pt x="31" y="16"/>
                    <a:pt x="31" y="16"/>
                    <a:pt x="31" y="16"/>
                  </a:cubicBezTo>
                  <a:cubicBezTo>
                    <a:pt x="34" y="15"/>
                    <a:pt x="37" y="12"/>
                    <a:pt x="37" y="9"/>
                  </a:cubicBezTo>
                  <a:cubicBezTo>
                    <a:pt x="37" y="9"/>
                    <a:pt x="37" y="9"/>
                    <a:pt x="37" y="9"/>
                  </a:cubicBezTo>
                  <a:cubicBezTo>
                    <a:pt x="37" y="4"/>
                    <a:pt x="33" y="0"/>
                    <a:pt x="28" y="0"/>
                  </a:cubicBezTo>
                  <a:cubicBezTo>
                    <a:pt x="23" y="0"/>
                    <a:pt x="20" y="4"/>
                    <a:pt x="20" y="9"/>
                  </a:cubicBezTo>
                  <a:cubicBezTo>
                    <a:pt x="20" y="9"/>
                    <a:pt x="20" y="9"/>
                    <a:pt x="20" y="9"/>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4"/>
                    <a:pt x="0" y="29"/>
                  </a:cubicBezTo>
                  <a:cubicBezTo>
                    <a:pt x="0" y="33"/>
                    <a:pt x="4"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20" y="45"/>
                    <a:pt x="20" y="48"/>
                  </a:cubicBezTo>
                  <a:cubicBezTo>
                    <a:pt x="20" y="48"/>
                    <a:pt x="20" y="48"/>
                    <a:pt x="20" y="48"/>
                  </a:cubicBezTo>
                  <a:cubicBezTo>
                    <a:pt x="20" y="53"/>
                    <a:pt x="23" y="57"/>
                    <a:pt x="28" y="57"/>
                  </a:cubicBezTo>
                  <a:cubicBezTo>
                    <a:pt x="33" y="57"/>
                    <a:pt x="37" y="53"/>
                    <a:pt x="37" y="48"/>
                  </a:cubicBezTo>
                  <a:cubicBezTo>
                    <a:pt x="37" y="48"/>
                    <a:pt x="37" y="48"/>
                    <a:pt x="37" y="48"/>
                  </a:cubicBezTo>
                  <a:cubicBezTo>
                    <a:pt x="37" y="45"/>
                    <a:pt x="34" y="42"/>
                    <a:pt x="31" y="41"/>
                  </a:cubicBezTo>
                  <a:cubicBezTo>
                    <a:pt x="31" y="32"/>
                    <a:pt x="31" y="32"/>
                    <a:pt x="31" y="32"/>
                  </a:cubicBezTo>
                  <a:cubicBezTo>
                    <a:pt x="40" y="32"/>
                    <a:pt x="40" y="32"/>
                    <a:pt x="40" y="32"/>
                  </a:cubicBezTo>
                  <a:cubicBezTo>
                    <a:pt x="41" y="35"/>
                    <a:pt x="44" y="37"/>
                    <a:pt x="48" y="37"/>
                  </a:cubicBezTo>
                  <a:cubicBezTo>
                    <a:pt x="48" y="37"/>
                    <a:pt x="48" y="37"/>
                    <a:pt x="48" y="37"/>
                  </a:cubicBezTo>
                  <a:cubicBezTo>
                    <a:pt x="53" y="37"/>
                    <a:pt x="56" y="33"/>
                    <a:pt x="5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5" name="Freeform 40"/>
            <p:cNvSpPr>
              <a:spLocks/>
            </p:cNvSpPr>
            <p:nvPr/>
          </p:nvSpPr>
          <p:spPr bwMode="auto">
            <a:xfrm>
              <a:off x="2873375" y="515938"/>
              <a:ext cx="46038" cy="46038"/>
            </a:xfrm>
            <a:custGeom>
              <a:avLst/>
              <a:gdLst>
                <a:gd name="T0" fmla="*/ 57 w 57"/>
                <a:gd name="T1" fmla="*/ 29 h 57"/>
                <a:gd name="T2" fmla="*/ 48 w 57"/>
                <a:gd name="T3" fmla="*/ 20 h 57"/>
                <a:gd name="T4" fmla="*/ 48 w 57"/>
                <a:gd name="T5" fmla="*/ 20 h 57"/>
                <a:gd name="T6" fmla="*/ 40 w 57"/>
                <a:gd name="T7" fmla="*/ 25 h 57"/>
                <a:gd name="T8" fmla="*/ 31 w 57"/>
                <a:gd name="T9" fmla="*/ 25 h 57"/>
                <a:gd name="T10" fmla="*/ 31 w 57"/>
                <a:gd name="T11" fmla="*/ 16 h 57"/>
                <a:gd name="T12" fmla="*/ 37 w 57"/>
                <a:gd name="T13" fmla="*/ 9 h 57"/>
                <a:gd name="T14" fmla="*/ 37 w 57"/>
                <a:gd name="T15" fmla="*/ 9 h 57"/>
                <a:gd name="T16" fmla="*/ 28 w 57"/>
                <a:gd name="T17" fmla="*/ 0 h 57"/>
                <a:gd name="T18" fmla="*/ 20 w 57"/>
                <a:gd name="T19" fmla="*/ 9 h 57"/>
                <a:gd name="T20" fmla="*/ 20 w 57"/>
                <a:gd name="T21" fmla="*/ 9 h 57"/>
                <a:gd name="T22" fmla="*/ 25 w 57"/>
                <a:gd name="T23" fmla="*/ 16 h 57"/>
                <a:gd name="T24" fmla="*/ 25 w 57"/>
                <a:gd name="T25" fmla="*/ 25 h 57"/>
                <a:gd name="T26" fmla="*/ 16 w 57"/>
                <a:gd name="T27" fmla="*/ 25 h 57"/>
                <a:gd name="T28" fmla="*/ 8 w 57"/>
                <a:gd name="T29" fmla="*/ 20 h 57"/>
                <a:gd name="T30" fmla="*/ 8 w 57"/>
                <a:gd name="T31" fmla="*/ 20 h 57"/>
                <a:gd name="T32" fmla="*/ 0 w 57"/>
                <a:gd name="T33" fmla="*/ 29 h 57"/>
                <a:gd name="T34" fmla="*/ 8 w 57"/>
                <a:gd name="T35" fmla="*/ 37 h 57"/>
                <a:gd name="T36" fmla="*/ 8 w 57"/>
                <a:gd name="T37" fmla="*/ 37 h 57"/>
                <a:gd name="T38" fmla="*/ 16 w 57"/>
                <a:gd name="T39" fmla="*/ 32 h 57"/>
                <a:gd name="T40" fmla="*/ 25 w 57"/>
                <a:gd name="T41" fmla="*/ 32 h 57"/>
                <a:gd name="T42" fmla="*/ 25 w 57"/>
                <a:gd name="T43" fmla="*/ 41 h 57"/>
                <a:gd name="T44" fmla="*/ 20 w 57"/>
                <a:gd name="T45" fmla="*/ 48 h 57"/>
                <a:gd name="T46" fmla="*/ 20 w 57"/>
                <a:gd name="T47" fmla="*/ 48 h 57"/>
                <a:gd name="T48" fmla="*/ 28 w 57"/>
                <a:gd name="T49" fmla="*/ 57 h 57"/>
                <a:gd name="T50" fmla="*/ 37 w 57"/>
                <a:gd name="T51" fmla="*/ 48 h 57"/>
                <a:gd name="T52" fmla="*/ 37 w 57"/>
                <a:gd name="T53" fmla="*/ 48 h 57"/>
                <a:gd name="T54" fmla="*/ 31 w 57"/>
                <a:gd name="T55" fmla="*/ 41 h 57"/>
                <a:gd name="T56" fmla="*/ 31 w 57"/>
                <a:gd name="T57" fmla="*/ 32 h 57"/>
                <a:gd name="T58" fmla="*/ 40 w 57"/>
                <a:gd name="T59" fmla="*/ 32 h 57"/>
                <a:gd name="T60" fmla="*/ 48 w 57"/>
                <a:gd name="T61" fmla="*/ 37 h 57"/>
                <a:gd name="T62" fmla="*/ 48 w 57"/>
                <a:gd name="T63" fmla="*/ 37 h 57"/>
                <a:gd name="T64" fmla="*/ 57 w 57"/>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9"/>
                  </a:moveTo>
                  <a:cubicBezTo>
                    <a:pt x="57" y="24"/>
                    <a:pt x="53" y="20"/>
                    <a:pt x="48" y="20"/>
                  </a:cubicBezTo>
                  <a:cubicBezTo>
                    <a:pt x="48" y="20"/>
                    <a:pt x="48" y="20"/>
                    <a:pt x="48" y="20"/>
                  </a:cubicBezTo>
                  <a:cubicBezTo>
                    <a:pt x="45" y="20"/>
                    <a:pt x="42" y="22"/>
                    <a:pt x="40" y="25"/>
                  </a:cubicBezTo>
                  <a:cubicBezTo>
                    <a:pt x="31" y="25"/>
                    <a:pt x="31" y="25"/>
                    <a:pt x="31" y="25"/>
                  </a:cubicBezTo>
                  <a:cubicBezTo>
                    <a:pt x="31" y="16"/>
                    <a:pt x="31" y="16"/>
                    <a:pt x="31" y="16"/>
                  </a:cubicBezTo>
                  <a:cubicBezTo>
                    <a:pt x="35" y="15"/>
                    <a:pt x="37" y="12"/>
                    <a:pt x="37" y="9"/>
                  </a:cubicBezTo>
                  <a:cubicBezTo>
                    <a:pt x="37" y="9"/>
                    <a:pt x="37" y="9"/>
                    <a:pt x="37" y="9"/>
                  </a:cubicBezTo>
                  <a:cubicBezTo>
                    <a:pt x="37" y="4"/>
                    <a:pt x="33" y="0"/>
                    <a:pt x="28" y="0"/>
                  </a:cubicBezTo>
                  <a:cubicBezTo>
                    <a:pt x="24" y="0"/>
                    <a:pt x="20" y="4"/>
                    <a:pt x="20" y="9"/>
                  </a:cubicBezTo>
                  <a:cubicBezTo>
                    <a:pt x="20" y="9"/>
                    <a:pt x="20" y="9"/>
                    <a:pt x="20" y="9"/>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4"/>
                    <a:pt x="0" y="29"/>
                  </a:cubicBezTo>
                  <a:cubicBezTo>
                    <a:pt x="0" y="33"/>
                    <a:pt x="4"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20" y="45"/>
                    <a:pt x="20" y="48"/>
                  </a:cubicBezTo>
                  <a:cubicBezTo>
                    <a:pt x="20" y="48"/>
                    <a:pt x="20" y="48"/>
                    <a:pt x="20" y="48"/>
                  </a:cubicBezTo>
                  <a:cubicBezTo>
                    <a:pt x="20" y="53"/>
                    <a:pt x="24" y="57"/>
                    <a:pt x="28" y="57"/>
                  </a:cubicBezTo>
                  <a:cubicBezTo>
                    <a:pt x="33" y="57"/>
                    <a:pt x="37" y="53"/>
                    <a:pt x="37" y="48"/>
                  </a:cubicBezTo>
                  <a:cubicBezTo>
                    <a:pt x="37" y="48"/>
                    <a:pt x="37" y="48"/>
                    <a:pt x="37" y="48"/>
                  </a:cubicBezTo>
                  <a:cubicBezTo>
                    <a:pt x="37" y="45"/>
                    <a:pt x="35" y="42"/>
                    <a:pt x="31" y="41"/>
                  </a:cubicBezTo>
                  <a:cubicBezTo>
                    <a:pt x="31" y="32"/>
                    <a:pt x="31" y="32"/>
                    <a:pt x="31" y="32"/>
                  </a:cubicBezTo>
                  <a:cubicBezTo>
                    <a:pt x="40" y="32"/>
                    <a:pt x="40" y="32"/>
                    <a:pt x="40" y="32"/>
                  </a:cubicBezTo>
                  <a:cubicBezTo>
                    <a:pt x="42" y="35"/>
                    <a:pt x="45" y="37"/>
                    <a:pt x="48" y="37"/>
                  </a:cubicBezTo>
                  <a:cubicBezTo>
                    <a:pt x="48" y="37"/>
                    <a:pt x="48" y="37"/>
                    <a:pt x="48" y="37"/>
                  </a:cubicBezTo>
                  <a:cubicBezTo>
                    <a:pt x="53" y="37"/>
                    <a:pt x="57" y="33"/>
                    <a:pt x="57"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6" name="Freeform 41"/>
            <p:cNvSpPr>
              <a:spLocks/>
            </p:cNvSpPr>
            <p:nvPr/>
          </p:nvSpPr>
          <p:spPr bwMode="auto">
            <a:xfrm>
              <a:off x="2963863" y="515938"/>
              <a:ext cx="46038" cy="46038"/>
            </a:xfrm>
            <a:custGeom>
              <a:avLst/>
              <a:gdLst>
                <a:gd name="T0" fmla="*/ 57 w 57"/>
                <a:gd name="T1" fmla="*/ 29 h 57"/>
                <a:gd name="T2" fmla="*/ 48 w 57"/>
                <a:gd name="T3" fmla="*/ 20 h 57"/>
                <a:gd name="T4" fmla="*/ 48 w 57"/>
                <a:gd name="T5" fmla="*/ 20 h 57"/>
                <a:gd name="T6" fmla="*/ 41 w 57"/>
                <a:gd name="T7" fmla="*/ 25 h 57"/>
                <a:gd name="T8" fmla="*/ 32 w 57"/>
                <a:gd name="T9" fmla="*/ 25 h 57"/>
                <a:gd name="T10" fmla="*/ 32 w 57"/>
                <a:gd name="T11" fmla="*/ 16 h 57"/>
                <a:gd name="T12" fmla="*/ 37 w 57"/>
                <a:gd name="T13" fmla="*/ 9 h 57"/>
                <a:gd name="T14" fmla="*/ 37 w 57"/>
                <a:gd name="T15" fmla="*/ 9 h 57"/>
                <a:gd name="T16" fmla="*/ 28 w 57"/>
                <a:gd name="T17" fmla="*/ 0 h 57"/>
                <a:gd name="T18" fmla="*/ 20 w 57"/>
                <a:gd name="T19" fmla="*/ 9 h 57"/>
                <a:gd name="T20" fmla="*/ 20 w 57"/>
                <a:gd name="T21" fmla="*/ 9 h 57"/>
                <a:gd name="T22" fmla="*/ 25 w 57"/>
                <a:gd name="T23" fmla="*/ 16 h 57"/>
                <a:gd name="T24" fmla="*/ 25 w 57"/>
                <a:gd name="T25" fmla="*/ 25 h 57"/>
                <a:gd name="T26" fmla="*/ 16 w 57"/>
                <a:gd name="T27" fmla="*/ 25 h 57"/>
                <a:gd name="T28" fmla="*/ 9 w 57"/>
                <a:gd name="T29" fmla="*/ 20 h 57"/>
                <a:gd name="T30" fmla="*/ 9 w 57"/>
                <a:gd name="T31" fmla="*/ 20 h 57"/>
                <a:gd name="T32" fmla="*/ 0 w 57"/>
                <a:gd name="T33" fmla="*/ 29 h 57"/>
                <a:gd name="T34" fmla="*/ 9 w 57"/>
                <a:gd name="T35" fmla="*/ 37 h 57"/>
                <a:gd name="T36" fmla="*/ 9 w 57"/>
                <a:gd name="T37" fmla="*/ 37 h 57"/>
                <a:gd name="T38" fmla="*/ 16 w 57"/>
                <a:gd name="T39" fmla="*/ 32 h 57"/>
                <a:gd name="T40" fmla="*/ 25 w 57"/>
                <a:gd name="T41" fmla="*/ 32 h 57"/>
                <a:gd name="T42" fmla="*/ 25 w 57"/>
                <a:gd name="T43" fmla="*/ 41 h 57"/>
                <a:gd name="T44" fmla="*/ 20 w 57"/>
                <a:gd name="T45" fmla="*/ 48 h 57"/>
                <a:gd name="T46" fmla="*/ 20 w 57"/>
                <a:gd name="T47" fmla="*/ 48 h 57"/>
                <a:gd name="T48" fmla="*/ 28 w 57"/>
                <a:gd name="T49" fmla="*/ 57 h 57"/>
                <a:gd name="T50" fmla="*/ 37 w 57"/>
                <a:gd name="T51" fmla="*/ 48 h 57"/>
                <a:gd name="T52" fmla="*/ 37 w 57"/>
                <a:gd name="T53" fmla="*/ 48 h 57"/>
                <a:gd name="T54" fmla="*/ 32 w 57"/>
                <a:gd name="T55" fmla="*/ 41 h 57"/>
                <a:gd name="T56" fmla="*/ 32 w 57"/>
                <a:gd name="T57" fmla="*/ 32 h 57"/>
                <a:gd name="T58" fmla="*/ 41 w 57"/>
                <a:gd name="T59" fmla="*/ 32 h 57"/>
                <a:gd name="T60" fmla="*/ 48 w 57"/>
                <a:gd name="T61" fmla="*/ 37 h 57"/>
                <a:gd name="T62" fmla="*/ 48 w 57"/>
                <a:gd name="T63" fmla="*/ 37 h 57"/>
                <a:gd name="T64" fmla="*/ 57 w 57"/>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9"/>
                  </a:moveTo>
                  <a:cubicBezTo>
                    <a:pt x="57" y="24"/>
                    <a:pt x="53" y="20"/>
                    <a:pt x="48" y="20"/>
                  </a:cubicBezTo>
                  <a:cubicBezTo>
                    <a:pt x="48" y="20"/>
                    <a:pt x="48" y="20"/>
                    <a:pt x="48" y="20"/>
                  </a:cubicBezTo>
                  <a:cubicBezTo>
                    <a:pt x="45" y="20"/>
                    <a:pt x="42" y="22"/>
                    <a:pt x="41" y="25"/>
                  </a:cubicBezTo>
                  <a:cubicBezTo>
                    <a:pt x="32" y="25"/>
                    <a:pt x="32" y="25"/>
                    <a:pt x="32" y="25"/>
                  </a:cubicBezTo>
                  <a:cubicBezTo>
                    <a:pt x="32" y="16"/>
                    <a:pt x="32" y="16"/>
                    <a:pt x="32" y="16"/>
                  </a:cubicBezTo>
                  <a:cubicBezTo>
                    <a:pt x="35" y="15"/>
                    <a:pt x="37" y="12"/>
                    <a:pt x="37" y="9"/>
                  </a:cubicBezTo>
                  <a:cubicBezTo>
                    <a:pt x="37" y="9"/>
                    <a:pt x="37" y="9"/>
                    <a:pt x="37" y="9"/>
                  </a:cubicBezTo>
                  <a:cubicBezTo>
                    <a:pt x="37" y="4"/>
                    <a:pt x="33" y="0"/>
                    <a:pt x="28" y="0"/>
                  </a:cubicBezTo>
                  <a:cubicBezTo>
                    <a:pt x="24" y="0"/>
                    <a:pt x="20" y="4"/>
                    <a:pt x="20" y="9"/>
                  </a:cubicBezTo>
                  <a:cubicBezTo>
                    <a:pt x="20" y="9"/>
                    <a:pt x="20" y="9"/>
                    <a:pt x="20" y="9"/>
                  </a:cubicBezTo>
                  <a:cubicBezTo>
                    <a:pt x="20" y="12"/>
                    <a:pt x="22" y="15"/>
                    <a:pt x="25" y="16"/>
                  </a:cubicBezTo>
                  <a:cubicBezTo>
                    <a:pt x="25" y="25"/>
                    <a:pt x="25" y="25"/>
                    <a:pt x="25" y="25"/>
                  </a:cubicBezTo>
                  <a:cubicBezTo>
                    <a:pt x="16" y="25"/>
                    <a:pt x="16" y="25"/>
                    <a:pt x="16" y="25"/>
                  </a:cubicBezTo>
                  <a:cubicBezTo>
                    <a:pt x="15" y="22"/>
                    <a:pt x="12" y="20"/>
                    <a:pt x="9" y="20"/>
                  </a:cubicBezTo>
                  <a:cubicBezTo>
                    <a:pt x="9" y="20"/>
                    <a:pt x="9" y="20"/>
                    <a:pt x="9" y="20"/>
                  </a:cubicBezTo>
                  <a:cubicBezTo>
                    <a:pt x="4" y="20"/>
                    <a:pt x="0" y="24"/>
                    <a:pt x="0" y="29"/>
                  </a:cubicBezTo>
                  <a:cubicBezTo>
                    <a:pt x="0" y="33"/>
                    <a:pt x="4" y="37"/>
                    <a:pt x="9" y="37"/>
                  </a:cubicBezTo>
                  <a:cubicBezTo>
                    <a:pt x="9" y="37"/>
                    <a:pt x="9" y="37"/>
                    <a:pt x="9" y="37"/>
                  </a:cubicBezTo>
                  <a:cubicBezTo>
                    <a:pt x="12" y="37"/>
                    <a:pt x="15" y="35"/>
                    <a:pt x="16" y="32"/>
                  </a:cubicBezTo>
                  <a:cubicBezTo>
                    <a:pt x="25" y="32"/>
                    <a:pt x="25" y="32"/>
                    <a:pt x="25" y="32"/>
                  </a:cubicBezTo>
                  <a:cubicBezTo>
                    <a:pt x="25" y="41"/>
                    <a:pt x="25" y="41"/>
                    <a:pt x="25" y="41"/>
                  </a:cubicBezTo>
                  <a:cubicBezTo>
                    <a:pt x="22" y="42"/>
                    <a:pt x="20" y="45"/>
                    <a:pt x="20" y="48"/>
                  </a:cubicBezTo>
                  <a:cubicBezTo>
                    <a:pt x="20" y="48"/>
                    <a:pt x="20" y="48"/>
                    <a:pt x="20" y="48"/>
                  </a:cubicBezTo>
                  <a:cubicBezTo>
                    <a:pt x="20" y="53"/>
                    <a:pt x="24" y="57"/>
                    <a:pt x="28" y="57"/>
                  </a:cubicBezTo>
                  <a:cubicBezTo>
                    <a:pt x="33" y="57"/>
                    <a:pt x="37" y="53"/>
                    <a:pt x="37" y="48"/>
                  </a:cubicBezTo>
                  <a:cubicBezTo>
                    <a:pt x="37" y="48"/>
                    <a:pt x="37" y="48"/>
                    <a:pt x="37" y="48"/>
                  </a:cubicBezTo>
                  <a:cubicBezTo>
                    <a:pt x="37" y="45"/>
                    <a:pt x="35" y="42"/>
                    <a:pt x="32" y="41"/>
                  </a:cubicBezTo>
                  <a:cubicBezTo>
                    <a:pt x="32" y="32"/>
                    <a:pt x="32" y="32"/>
                    <a:pt x="32" y="32"/>
                  </a:cubicBezTo>
                  <a:cubicBezTo>
                    <a:pt x="41" y="32"/>
                    <a:pt x="41" y="32"/>
                    <a:pt x="41" y="32"/>
                  </a:cubicBezTo>
                  <a:cubicBezTo>
                    <a:pt x="42" y="35"/>
                    <a:pt x="45" y="37"/>
                    <a:pt x="48" y="37"/>
                  </a:cubicBezTo>
                  <a:cubicBezTo>
                    <a:pt x="48" y="37"/>
                    <a:pt x="48" y="37"/>
                    <a:pt x="48" y="37"/>
                  </a:cubicBezTo>
                  <a:cubicBezTo>
                    <a:pt x="53" y="37"/>
                    <a:pt x="57" y="33"/>
                    <a:pt x="57"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7" name="Freeform 42"/>
            <p:cNvSpPr>
              <a:spLocks/>
            </p:cNvSpPr>
            <p:nvPr/>
          </p:nvSpPr>
          <p:spPr bwMode="auto">
            <a:xfrm>
              <a:off x="3052763" y="515938"/>
              <a:ext cx="46038" cy="46038"/>
            </a:xfrm>
            <a:custGeom>
              <a:avLst/>
              <a:gdLst>
                <a:gd name="T0" fmla="*/ 57 w 57"/>
                <a:gd name="T1" fmla="*/ 29 h 57"/>
                <a:gd name="T2" fmla="*/ 48 w 57"/>
                <a:gd name="T3" fmla="*/ 20 h 57"/>
                <a:gd name="T4" fmla="*/ 48 w 57"/>
                <a:gd name="T5" fmla="*/ 20 h 57"/>
                <a:gd name="T6" fmla="*/ 41 w 57"/>
                <a:gd name="T7" fmla="*/ 25 h 57"/>
                <a:gd name="T8" fmla="*/ 32 w 57"/>
                <a:gd name="T9" fmla="*/ 25 h 57"/>
                <a:gd name="T10" fmla="*/ 32 w 57"/>
                <a:gd name="T11" fmla="*/ 16 h 57"/>
                <a:gd name="T12" fmla="*/ 37 w 57"/>
                <a:gd name="T13" fmla="*/ 9 h 57"/>
                <a:gd name="T14" fmla="*/ 37 w 57"/>
                <a:gd name="T15" fmla="*/ 9 h 57"/>
                <a:gd name="T16" fmla="*/ 29 w 57"/>
                <a:gd name="T17" fmla="*/ 0 h 57"/>
                <a:gd name="T18" fmla="*/ 20 w 57"/>
                <a:gd name="T19" fmla="*/ 9 h 57"/>
                <a:gd name="T20" fmla="*/ 20 w 57"/>
                <a:gd name="T21" fmla="*/ 9 h 57"/>
                <a:gd name="T22" fmla="*/ 25 w 57"/>
                <a:gd name="T23" fmla="*/ 16 h 57"/>
                <a:gd name="T24" fmla="*/ 25 w 57"/>
                <a:gd name="T25" fmla="*/ 25 h 57"/>
                <a:gd name="T26" fmla="*/ 16 w 57"/>
                <a:gd name="T27" fmla="*/ 25 h 57"/>
                <a:gd name="T28" fmla="*/ 9 w 57"/>
                <a:gd name="T29" fmla="*/ 20 h 57"/>
                <a:gd name="T30" fmla="*/ 9 w 57"/>
                <a:gd name="T31" fmla="*/ 20 h 57"/>
                <a:gd name="T32" fmla="*/ 0 w 57"/>
                <a:gd name="T33" fmla="*/ 29 h 57"/>
                <a:gd name="T34" fmla="*/ 9 w 57"/>
                <a:gd name="T35" fmla="*/ 37 h 57"/>
                <a:gd name="T36" fmla="*/ 9 w 57"/>
                <a:gd name="T37" fmla="*/ 37 h 57"/>
                <a:gd name="T38" fmla="*/ 16 w 57"/>
                <a:gd name="T39" fmla="*/ 32 h 57"/>
                <a:gd name="T40" fmla="*/ 25 w 57"/>
                <a:gd name="T41" fmla="*/ 32 h 57"/>
                <a:gd name="T42" fmla="*/ 25 w 57"/>
                <a:gd name="T43" fmla="*/ 41 h 57"/>
                <a:gd name="T44" fmla="*/ 20 w 57"/>
                <a:gd name="T45" fmla="*/ 48 h 57"/>
                <a:gd name="T46" fmla="*/ 20 w 57"/>
                <a:gd name="T47" fmla="*/ 48 h 57"/>
                <a:gd name="T48" fmla="*/ 29 w 57"/>
                <a:gd name="T49" fmla="*/ 57 h 57"/>
                <a:gd name="T50" fmla="*/ 37 w 57"/>
                <a:gd name="T51" fmla="*/ 48 h 57"/>
                <a:gd name="T52" fmla="*/ 37 w 57"/>
                <a:gd name="T53" fmla="*/ 48 h 57"/>
                <a:gd name="T54" fmla="*/ 32 w 57"/>
                <a:gd name="T55" fmla="*/ 41 h 57"/>
                <a:gd name="T56" fmla="*/ 32 w 57"/>
                <a:gd name="T57" fmla="*/ 32 h 57"/>
                <a:gd name="T58" fmla="*/ 41 w 57"/>
                <a:gd name="T59" fmla="*/ 32 h 57"/>
                <a:gd name="T60" fmla="*/ 48 w 57"/>
                <a:gd name="T61" fmla="*/ 37 h 57"/>
                <a:gd name="T62" fmla="*/ 48 w 57"/>
                <a:gd name="T63" fmla="*/ 37 h 57"/>
                <a:gd name="T64" fmla="*/ 57 w 57"/>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9"/>
                  </a:moveTo>
                  <a:cubicBezTo>
                    <a:pt x="57" y="24"/>
                    <a:pt x="53" y="20"/>
                    <a:pt x="48" y="20"/>
                  </a:cubicBezTo>
                  <a:cubicBezTo>
                    <a:pt x="48" y="20"/>
                    <a:pt x="48" y="20"/>
                    <a:pt x="48" y="20"/>
                  </a:cubicBezTo>
                  <a:cubicBezTo>
                    <a:pt x="45" y="20"/>
                    <a:pt x="42" y="22"/>
                    <a:pt x="41" y="25"/>
                  </a:cubicBezTo>
                  <a:cubicBezTo>
                    <a:pt x="32" y="25"/>
                    <a:pt x="32" y="25"/>
                    <a:pt x="32" y="25"/>
                  </a:cubicBezTo>
                  <a:cubicBezTo>
                    <a:pt x="32" y="16"/>
                    <a:pt x="32" y="16"/>
                    <a:pt x="32" y="16"/>
                  </a:cubicBezTo>
                  <a:cubicBezTo>
                    <a:pt x="35" y="15"/>
                    <a:pt x="37" y="12"/>
                    <a:pt x="37" y="9"/>
                  </a:cubicBezTo>
                  <a:cubicBezTo>
                    <a:pt x="37" y="9"/>
                    <a:pt x="37" y="9"/>
                    <a:pt x="37" y="9"/>
                  </a:cubicBezTo>
                  <a:cubicBezTo>
                    <a:pt x="37" y="4"/>
                    <a:pt x="33" y="0"/>
                    <a:pt x="29" y="0"/>
                  </a:cubicBezTo>
                  <a:cubicBezTo>
                    <a:pt x="24" y="0"/>
                    <a:pt x="20" y="4"/>
                    <a:pt x="20" y="9"/>
                  </a:cubicBezTo>
                  <a:cubicBezTo>
                    <a:pt x="20" y="9"/>
                    <a:pt x="20" y="9"/>
                    <a:pt x="20" y="9"/>
                  </a:cubicBezTo>
                  <a:cubicBezTo>
                    <a:pt x="20" y="12"/>
                    <a:pt x="22" y="15"/>
                    <a:pt x="25" y="16"/>
                  </a:cubicBezTo>
                  <a:cubicBezTo>
                    <a:pt x="25" y="25"/>
                    <a:pt x="25" y="25"/>
                    <a:pt x="25" y="25"/>
                  </a:cubicBezTo>
                  <a:cubicBezTo>
                    <a:pt x="16" y="25"/>
                    <a:pt x="16" y="25"/>
                    <a:pt x="16" y="25"/>
                  </a:cubicBezTo>
                  <a:cubicBezTo>
                    <a:pt x="15" y="22"/>
                    <a:pt x="12" y="20"/>
                    <a:pt x="9" y="20"/>
                  </a:cubicBezTo>
                  <a:cubicBezTo>
                    <a:pt x="9" y="20"/>
                    <a:pt x="9" y="20"/>
                    <a:pt x="9" y="20"/>
                  </a:cubicBezTo>
                  <a:cubicBezTo>
                    <a:pt x="4" y="20"/>
                    <a:pt x="0" y="24"/>
                    <a:pt x="0" y="29"/>
                  </a:cubicBezTo>
                  <a:cubicBezTo>
                    <a:pt x="0" y="33"/>
                    <a:pt x="4" y="37"/>
                    <a:pt x="9" y="37"/>
                  </a:cubicBezTo>
                  <a:cubicBezTo>
                    <a:pt x="9" y="37"/>
                    <a:pt x="9" y="37"/>
                    <a:pt x="9" y="37"/>
                  </a:cubicBezTo>
                  <a:cubicBezTo>
                    <a:pt x="12" y="37"/>
                    <a:pt x="15" y="35"/>
                    <a:pt x="16" y="32"/>
                  </a:cubicBezTo>
                  <a:cubicBezTo>
                    <a:pt x="25" y="32"/>
                    <a:pt x="25" y="32"/>
                    <a:pt x="25" y="32"/>
                  </a:cubicBezTo>
                  <a:cubicBezTo>
                    <a:pt x="25" y="41"/>
                    <a:pt x="25" y="41"/>
                    <a:pt x="25" y="41"/>
                  </a:cubicBezTo>
                  <a:cubicBezTo>
                    <a:pt x="22" y="42"/>
                    <a:pt x="20" y="45"/>
                    <a:pt x="20" y="48"/>
                  </a:cubicBezTo>
                  <a:cubicBezTo>
                    <a:pt x="20" y="48"/>
                    <a:pt x="20" y="48"/>
                    <a:pt x="20" y="48"/>
                  </a:cubicBezTo>
                  <a:cubicBezTo>
                    <a:pt x="20" y="53"/>
                    <a:pt x="24" y="57"/>
                    <a:pt x="29" y="57"/>
                  </a:cubicBezTo>
                  <a:cubicBezTo>
                    <a:pt x="33" y="57"/>
                    <a:pt x="37" y="53"/>
                    <a:pt x="37" y="48"/>
                  </a:cubicBezTo>
                  <a:cubicBezTo>
                    <a:pt x="37" y="48"/>
                    <a:pt x="37" y="48"/>
                    <a:pt x="37" y="48"/>
                  </a:cubicBezTo>
                  <a:cubicBezTo>
                    <a:pt x="37" y="45"/>
                    <a:pt x="35" y="42"/>
                    <a:pt x="32" y="41"/>
                  </a:cubicBezTo>
                  <a:cubicBezTo>
                    <a:pt x="32" y="32"/>
                    <a:pt x="32" y="32"/>
                    <a:pt x="32" y="32"/>
                  </a:cubicBezTo>
                  <a:cubicBezTo>
                    <a:pt x="41" y="32"/>
                    <a:pt x="41" y="32"/>
                    <a:pt x="41" y="32"/>
                  </a:cubicBezTo>
                  <a:cubicBezTo>
                    <a:pt x="42" y="35"/>
                    <a:pt x="45" y="37"/>
                    <a:pt x="48" y="37"/>
                  </a:cubicBezTo>
                  <a:cubicBezTo>
                    <a:pt x="48" y="37"/>
                    <a:pt x="48" y="37"/>
                    <a:pt x="48" y="37"/>
                  </a:cubicBezTo>
                  <a:cubicBezTo>
                    <a:pt x="53" y="37"/>
                    <a:pt x="57" y="33"/>
                    <a:pt x="57"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8" name="Freeform 43"/>
            <p:cNvSpPr>
              <a:spLocks/>
            </p:cNvSpPr>
            <p:nvPr/>
          </p:nvSpPr>
          <p:spPr bwMode="auto">
            <a:xfrm>
              <a:off x="3141663" y="515938"/>
              <a:ext cx="46038" cy="46038"/>
            </a:xfrm>
            <a:custGeom>
              <a:avLst/>
              <a:gdLst>
                <a:gd name="T0" fmla="*/ 57 w 57"/>
                <a:gd name="T1" fmla="*/ 29 h 57"/>
                <a:gd name="T2" fmla="*/ 49 w 57"/>
                <a:gd name="T3" fmla="*/ 20 h 57"/>
                <a:gd name="T4" fmla="*/ 49 w 57"/>
                <a:gd name="T5" fmla="*/ 20 h 57"/>
                <a:gd name="T6" fmla="*/ 41 w 57"/>
                <a:gd name="T7" fmla="*/ 25 h 57"/>
                <a:gd name="T8" fmla="*/ 32 w 57"/>
                <a:gd name="T9" fmla="*/ 25 h 57"/>
                <a:gd name="T10" fmla="*/ 32 w 57"/>
                <a:gd name="T11" fmla="*/ 16 h 57"/>
                <a:gd name="T12" fmla="*/ 37 w 57"/>
                <a:gd name="T13" fmla="*/ 9 h 57"/>
                <a:gd name="T14" fmla="*/ 37 w 57"/>
                <a:gd name="T15" fmla="*/ 9 h 57"/>
                <a:gd name="T16" fmla="*/ 29 w 57"/>
                <a:gd name="T17" fmla="*/ 0 h 57"/>
                <a:gd name="T18" fmla="*/ 20 w 57"/>
                <a:gd name="T19" fmla="*/ 9 h 57"/>
                <a:gd name="T20" fmla="*/ 20 w 57"/>
                <a:gd name="T21" fmla="*/ 9 h 57"/>
                <a:gd name="T22" fmla="*/ 26 w 57"/>
                <a:gd name="T23" fmla="*/ 16 h 57"/>
                <a:gd name="T24" fmla="*/ 26 w 57"/>
                <a:gd name="T25" fmla="*/ 25 h 57"/>
                <a:gd name="T26" fmla="*/ 17 w 57"/>
                <a:gd name="T27" fmla="*/ 25 h 57"/>
                <a:gd name="T28" fmla="*/ 9 w 57"/>
                <a:gd name="T29" fmla="*/ 20 h 57"/>
                <a:gd name="T30" fmla="*/ 9 w 57"/>
                <a:gd name="T31" fmla="*/ 20 h 57"/>
                <a:gd name="T32" fmla="*/ 0 w 57"/>
                <a:gd name="T33" fmla="*/ 29 h 57"/>
                <a:gd name="T34" fmla="*/ 9 w 57"/>
                <a:gd name="T35" fmla="*/ 37 h 57"/>
                <a:gd name="T36" fmla="*/ 9 w 57"/>
                <a:gd name="T37" fmla="*/ 37 h 57"/>
                <a:gd name="T38" fmla="*/ 17 w 57"/>
                <a:gd name="T39" fmla="*/ 32 h 57"/>
                <a:gd name="T40" fmla="*/ 26 w 57"/>
                <a:gd name="T41" fmla="*/ 32 h 57"/>
                <a:gd name="T42" fmla="*/ 26 w 57"/>
                <a:gd name="T43" fmla="*/ 41 h 57"/>
                <a:gd name="T44" fmla="*/ 20 w 57"/>
                <a:gd name="T45" fmla="*/ 48 h 57"/>
                <a:gd name="T46" fmla="*/ 20 w 57"/>
                <a:gd name="T47" fmla="*/ 48 h 57"/>
                <a:gd name="T48" fmla="*/ 29 w 57"/>
                <a:gd name="T49" fmla="*/ 57 h 57"/>
                <a:gd name="T50" fmla="*/ 37 w 57"/>
                <a:gd name="T51" fmla="*/ 48 h 57"/>
                <a:gd name="T52" fmla="*/ 37 w 57"/>
                <a:gd name="T53" fmla="*/ 48 h 57"/>
                <a:gd name="T54" fmla="*/ 32 w 57"/>
                <a:gd name="T55" fmla="*/ 41 h 57"/>
                <a:gd name="T56" fmla="*/ 32 w 57"/>
                <a:gd name="T57" fmla="*/ 32 h 57"/>
                <a:gd name="T58" fmla="*/ 41 w 57"/>
                <a:gd name="T59" fmla="*/ 32 h 57"/>
                <a:gd name="T60" fmla="*/ 49 w 57"/>
                <a:gd name="T61" fmla="*/ 37 h 57"/>
                <a:gd name="T62" fmla="*/ 49 w 57"/>
                <a:gd name="T63" fmla="*/ 37 h 57"/>
                <a:gd name="T64" fmla="*/ 57 w 57"/>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9"/>
                  </a:moveTo>
                  <a:cubicBezTo>
                    <a:pt x="57" y="24"/>
                    <a:pt x="53" y="20"/>
                    <a:pt x="49" y="20"/>
                  </a:cubicBezTo>
                  <a:cubicBezTo>
                    <a:pt x="49" y="20"/>
                    <a:pt x="49" y="20"/>
                    <a:pt x="49" y="20"/>
                  </a:cubicBezTo>
                  <a:cubicBezTo>
                    <a:pt x="45" y="20"/>
                    <a:pt x="42" y="22"/>
                    <a:pt x="41" y="25"/>
                  </a:cubicBezTo>
                  <a:cubicBezTo>
                    <a:pt x="32" y="25"/>
                    <a:pt x="32" y="25"/>
                    <a:pt x="32" y="25"/>
                  </a:cubicBezTo>
                  <a:cubicBezTo>
                    <a:pt x="32" y="16"/>
                    <a:pt x="32" y="16"/>
                    <a:pt x="32" y="16"/>
                  </a:cubicBezTo>
                  <a:cubicBezTo>
                    <a:pt x="35" y="15"/>
                    <a:pt x="37" y="12"/>
                    <a:pt x="37" y="9"/>
                  </a:cubicBezTo>
                  <a:cubicBezTo>
                    <a:pt x="37" y="9"/>
                    <a:pt x="37" y="9"/>
                    <a:pt x="37" y="9"/>
                  </a:cubicBezTo>
                  <a:cubicBezTo>
                    <a:pt x="37" y="4"/>
                    <a:pt x="33" y="0"/>
                    <a:pt x="29" y="0"/>
                  </a:cubicBezTo>
                  <a:cubicBezTo>
                    <a:pt x="24" y="0"/>
                    <a:pt x="20" y="4"/>
                    <a:pt x="20" y="9"/>
                  </a:cubicBezTo>
                  <a:cubicBezTo>
                    <a:pt x="20" y="9"/>
                    <a:pt x="20" y="9"/>
                    <a:pt x="20" y="9"/>
                  </a:cubicBezTo>
                  <a:cubicBezTo>
                    <a:pt x="20" y="12"/>
                    <a:pt x="22" y="15"/>
                    <a:pt x="26" y="16"/>
                  </a:cubicBezTo>
                  <a:cubicBezTo>
                    <a:pt x="26" y="25"/>
                    <a:pt x="26" y="25"/>
                    <a:pt x="26" y="25"/>
                  </a:cubicBezTo>
                  <a:cubicBezTo>
                    <a:pt x="17" y="25"/>
                    <a:pt x="17" y="25"/>
                    <a:pt x="17" y="25"/>
                  </a:cubicBezTo>
                  <a:cubicBezTo>
                    <a:pt x="15" y="22"/>
                    <a:pt x="12" y="20"/>
                    <a:pt x="9" y="20"/>
                  </a:cubicBezTo>
                  <a:cubicBezTo>
                    <a:pt x="9" y="20"/>
                    <a:pt x="9" y="20"/>
                    <a:pt x="9" y="20"/>
                  </a:cubicBezTo>
                  <a:cubicBezTo>
                    <a:pt x="4" y="20"/>
                    <a:pt x="0" y="24"/>
                    <a:pt x="0" y="29"/>
                  </a:cubicBezTo>
                  <a:cubicBezTo>
                    <a:pt x="0" y="33"/>
                    <a:pt x="4" y="37"/>
                    <a:pt x="9" y="37"/>
                  </a:cubicBezTo>
                  <a:cubicBezTo>
                    <a:pt x="9" y="37"/>
                    <a:pt x="9" y="37"/>
                    <a:pt x="9" y="37"/>
                  </a:cubicBezTo>
                  <a:cubicBezTo>
                    <a:pt x="12" y="37"/>
                    <a:pt x="15" y="35"/>
                    <a:pt x="17" y="32"/>
                  </a:cubicBezTo>
                  <a:cubicBezTo>
                    <a:pt x="26" y="32"/>
                    <a:pt x="26" y="32"/>
                    <a:pt x="26" y="32"/>
                  </a:cubicBezTo>
                  <a:cubicBezTo>
                    <a:pt x="26" y="41"/>
                    <a:pt x="26" y="41"/>
                    <a:pt x="26" y="41"/>
                  </a:cubicBezTo>
                  <a:cubicBezTo>
                    <a:pt x="22" y="42"/>
                    <a:pt x="20" y="45"/>
                    <a:pt x="20" y="48"/>
                  </a:cubicBezTo>
                  <a:cubicBezTo>
                    <a:pt x="20" y="48"/>
                    <a:pt x="20" y="48"/>
                    <a:pt x="20" y="48"/>
                  </a:cubicBezTo>
                  <a:cubicBezTo>
                    <a:pt x="20" y="53"/>
                    <a:pt x="24" y="57"/>
                    <a:pt x="29" y="57"/>
                  </a:cubicBezTo>
                  <a:cubicBezTo>
                    <a:pt x="33" y="57"/>
                    <a:pt x="37" y="53"/>
                    <a:pt x="37" y="48"/>
                  </a:cubicBezTo>
                  <a:cubicBezTo>
                    <a:pt x="37" y="48"/>
                    <a:pt x="37" y="48"/>
                    <a:pt x="37" y="48"/>
                  </a:cubicBezTo>
                  <a:cubicBezTo>
                    <a:pt x="37" y="45"/>
                    <a:pt x="35" y="42"/>
                    <a:pt x="32" y="41"/>
                  </a:cubicBezTo>
                  <a:cubicBezTo>
                    <a:pt x="32" y="32"/>
                    <a:pt x="32" y="32"/>
                    <a:pt x="32" y="32"/>
                  </a:cubicBezTo>
                  <a:cubicBezTo>
                    <a:pt x="41" y="32"/>
                    <a:pt x="41" y="32"/>
                    <a:pt x="41" y="32"/>
                  </a:cubicBezTo>
                  <a:cubicBezTo>
                    <a:pt x="42" y="35"/>
                    <a:pt x="45" y="37"/>
                    <a:pt x="49" y="37"/>
                  </a:cubicBezTo>
                  <a:cubicBezTo>
                    <a:pt x="49" y="37"/>
                    <a:pt x="49" y="37"/>
                    <a:pt x="49" y="37"/>
                  </a:cubicBezTo>
                  <a:cubicBezTo>
                    <a:pt x="53" y="37"/>
                    <a:pt x="57" y="33"/>
                    <a:pt x="57"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9" name="Freeform 44"/>
            <p:cNvSpPr>
              <a:spLocks/>
            </p:cNvSpPr>
            <p:nvPr/>
          </p:nvSpPr>
          <p:spPr bwMode="auto">
            <a:xfrm>
              <a:off x="3232150" y="515938"/>
              <a:ext cx="46038" cy="46038"/>
            </a:xfrm>
            <a:custGeom>
              <a:avLst/>
              <a:gdLst>
                <a:gd name="T0" fmla="*/ 56 w 56"/>
                <a:gd name="T1" fmla="*/ 29 h 57"/>
                <a:gd name="T2" fmla="*/ 48 w 56"/>
                <a:gd name="T3" fmla="*/ 20 h 57"/>
                <a:gd name="T4" fmla="*/ 48 w 56"/>
                <a:gd name="T5" fmla="*/ 20 h 57"/>
                <a:gd name="T6" fmla="*/ 40 w 56"/>
                <a:gd name="T7" fmla="*/ 25 h 57"/>
                <a:gd name="T8" fmla="*/ 31 w 56"/>
                <a:gd name="T9" fmla="*/ 25 h 57"/>
                <a:gd name="T10" fmla="*/ 31 w 56"/>
                <a:gd name="T11" fmla="*/ 16 h 57"/>
                <a:gd name="T12" fmla="*/ 36 w 56"/>
                <a:gd name="T13" fmla="*/ 9 h 57"/>
                <a:gd name="T14" fmla="*/ 36 w 56"/>
                <a:gd name="T15" fmla="*/ 9 h 57"/>
                <a:gd name="T16" fmla="*/ 28 w 56"/>
                <a:gd name="T17" fmla="*/ 0 h 57"/>
                <a:gd name="T18" fmla="*/ 19 w 56"/>
                <a:gd name="T19" fmla="*/ 9 h 57"/>
                <a:gd name="T20" fmla="*/ 19 w 56"/>
                <a:gd name="T21" fmla="*/ 9 h 57"/>
                <a:gd name="T22" fmla="*/ 25 w 56"/>
                <a:gd name="T23" fmla="*/ 16 h 57"/>
                <a:gd name="T24" fmla="*/ 25 w 56"/>
                <a:gd name="T25" fmla="*/ 25 h 57"/>
                <a:gd name="T26" fmla="*/ 16 w 56"/>
                <a:gd name="T27" fmla="*/ 25 h 57"/>
                <a:gd name="T28" fmla="*/ 8 w 56"/>
                <a:gd name="T29" fmla="*/ 20 h 57"/>
                <a:gd name="T30" fmla="*/ 8 w 56"/>
                <a:gd name="T31" fmla="*/ 20 h 57"/>
                <a:gd name="T32" fmla="*/ 0 w 56"/>
                <a:gd name="T33" fmla="*/ 29 h 57"/>
                <a:gd name="T34" fmla="*/ 8 w 56"/>
                <a:gd name="T35" fmla="*/ 37 h 57"/>
                <a:gd name="T36" fmla="*/ 8 w 56"/>
                <a:gd name="T37" fmla="*/ 37 h 57"/>
                <a:gd name="T38" fmla="*/ 16 w 56"/>
                <a:gd name="T39" fmla="*/ 32 h 57"/>
                <a:gd name="T40" fmla="*/ 25 w 56"/>
                <a:gd name="T41" fmla="*/ 32 h 57"/>
                <a:gd name="T42" fmla="*/ 25 w 56"/>
                <a:gd name="T43" fmla="*/ 41 h 57"/>
                <a:gd name="T44" fmla="*/ 19 w 56"/>
                <a:gd name="T45" fmla="*/ 48 h 57"/>
                <a:gd name="T46" fmla="*/ 19 w 56"/>
                <a:gd name="T47" fmla="*/ 48 h 57"/>
                <a:gd name="T48" fmla="*/ 28 w 56"/>
                <a:gd name="T49" fmla="*/ 57 h 57"/>
                <a:gd name="T50" fmla="*/ 36 w 56"/>
                <a:gd name="T51" fmla="*/ 48 h 57"/>
                <a:gd name="T52" fmla="*/ 36 w 56"/>
                <a:gd name="T53" fmla="*/ 48 h 57"/>
                <a:gd name="T54" fmla="*/ 31 w 56"/>
                <a:gd name="T55" fmla="*/ 41 h 57"/>
                <a:gd name="T56" fmla="*/ 31 w 56"/>
                <a:gd name="T57" fmla="*/ 32 h 57"/>
                <a:gd name="T58" fmla="*/ 40 w 56"/>
                <a:gd name="T59" fmla="*/ 32 h 57"/>
                <a:gd name="T60" fmla="*/ 48 w 56"/>
                <a:gd name="T61" fmla="*/ 37 h 57"/>
                <a:gd name="T62" fmla="*/ 48 w 56"/>
                <a:gd name="T63" fmla="*/ 37 h 57"/>
                <a:gd name="T64" fmla="*/ 56 w 56"/>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7">
                  <a:moveTo>
                    <a:pt x="56" y="29"/>
                  </a:moveTo>
                  <a:cubicBezTo>
                    <a:pt x="56" y="24"/>
                    <a:pt x="52" y="20"/>
                    <a:pt x="48" y="20"/>
                  </a:cubicBezTo>
                  <a:cubicBezTo>
                    <a:pt x="48" y="20"/>
                    <a:pt x="48" y="20"/>
                    <a:pt x="48" y="20"/>
                  </a:cubicBezTo>
                  <a:cubicBezTo>
                    <a:pt x="44" y="20"/>
                    <a:pt x="41" y="22"/>
                    <a:pt x="40" y="25"/>
                  </a:cubicBezTo>
                  <a:cubicBezTo>
                    <a:pt x="31" y="25"/>
                    <a:pt x="31" y="25"/>
                    <a:pt x="31" y="25"/>
                  </a:cubicBezTo>
                  <a:cubicBezTo>
                    <a:pt x="31" y="16"/>
                    <a:pt x="31" y="16"/>
                    <a:pt x="31" y="16"/>
                  </a:cubicBezTo>
                  <a:cubicBezTo>
                    <a:pt x="34" y="15"/>
                    <a:pt x="36" y="12"/>
                    <a:pt x="36" y="9"/>
                  </a:cubicBezTo>
                  <a:cubicBezTo>
                    <a:pt x="36" y="9"/>
                    <a:pt x="36" y="9"/>
                    <a:pt x="36" y="9"/>
                  </a:cubicBezTo>
                  <a:cubicBezTo>
                    <a:pt x="36" y="4"/>
                    <a:pt x="33" y="0"/>
                    <a:pt x="28" y="0"/>
                  </a:cubicBezTo>
                  <a:cubicBezTo>
                    <a:pt x="23" y="0"/>
                    <a:pt x="19" y="4"/>
                    <a:pt x="19" y="9"/>
                  </a:cubicBezTo>
                  <a:cubicBezTo>
                    <a:pt x="19" y="9"/>
                    <a:pt x="19" y="9"/>
                    <a:pt x="19" y="9"/>
                  </a:cubicBezTo>
                  <a:cubicBezTo>
                    <a:pt x="19"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3" y="20"/>
                    <a:pt x="0" y="24"/>
                    <a:pt x="0" y="29"/>
                  </a:cubicBezTo>
                  <a:cubicBezTo>
                    <a:pt x="0" y="33"/>
                    <a:pt x="3"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19" y="45"/>
                    <a:pt x="19" y="48"/>
                  </a:cubicBezTo>
                  <a:cubicBezTo>
                    <a:pt x="19" y="48"/>
                    <a:pt x="19" y="48"/>
                    <a:pt x="19" y="48"/>
                  </a:cubicBezTo>
                  <a:cubicBezTo>
                    <a:pt x="19" y="53"/>
                    <a:pt x="23" y="57"/>
                    <a:pt x="28" y="57"/>
                  </a:cubicBezTo>
                  <a:cubicBezTo>
                    <a:pt x="33" y="57"/>
                    <a:pt x="36" y="53"/>
                    <a:pt x="36" y="48"/>
                  </a:cubicBezTo>
                  <a:cubicBezTo>
                    <a:pt x="36" y="48"/>
                    <a:pt x="36" y="48"/>
                    <a:pt x="36" y="48"/>
                  </a:cubicBezTo>
                  <a:cubicBezTo>
                    <a:pt x="36" y="45"/>
                    <a:pt x="34" y="42"/>
                    <a:pt x="31" y="41"/>
                  </a:cubicBezTo>
                  <a:cubicBezTo>
                    <a:pt x="31" y="32"/>
                    <a:pt x="31" y="32"/>
                    <a:pt x="31" y="32"/>
                  </a:cubicBezTo>
                  <a:cubicBezTo>
                    <a:pt x="40" y="32"/>
                    <a:pt x="40" y="32"/>
                    <a:pt x="40" y="32"/>
                  </a:cubicBezTo>
                  <a:cubicBezTo>
                    <a:pt x="41" y="35"/>
                    <a:pt x="44" y="37"/>
                    <a:pt x="48" y="37"/>
                  </a:cubicBezTo>
                  <a:cubicBezTo>
                    <a:pt x="48" y="37"/>
                    <a:pt x="48" y="37"/>
                    <a:pt x="48" y="37"/>
                  </a:cubicBezTo>
                  <a:cubicBezTo>
                    <a:pt x="52" y="37"/>
                    <a:pt x="56" y="33"/>
                    <a:pt x="5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0" name="Freeform 45"/>
            <p:cNvSpPr>
              <a:spLocks/>
            </p:cNvSpPr>
            <p:nvPr/>
          </p:nvSpPr>
          <p:spPr bwMode="auto">
            <a:xfrm>
              <a:off x="3322638" y="515938"/>
              <a:ext cx="44450" cy="46038"/>
            </a:xfrm>
            <a:custGeom>
              <a:avLst/>
              <a:gdLst>
                <a:gd name="T0" fmla="*/ 56 w 56"/>
                <a:gd name="T1" fmla="*/ 29 h 57"/>
                <a:gd name="T2" fmla="*/ 48 w 56"/>
                <a:gd name="T3" fmla="*/ 20 h 57"/>
                <a:gd name="T4" fmla="*/ 48 w 56"/>
                <a:gd name="T5" fmla="*/ 20 h 57"/>
                <a:gd name="T6" fmla="*/ 40 w 56"/>
                <a:gd name="T7" fmla="*/ 25 h 57"/>
                <a:gd name="T8" fmla="*/ 31 w 56"/>
                <a:gd name="T9" fmla="*/ 25 h 57"/>
                <a:gd name="T10" fmla="*/ 31 w 56"/>
                <a:gd name="T11" fmla="*/ 16 h 57"/>
                <a:gd name="T12" fmla="*/ 37 w 56"/>
                <a:gd name="T13" fmla="*/ 9 h 57"/>
                <a:gd name="T14" fmla="*/ 37 w 56"/>
                <a:gd name="T15" fmla="*/ 9 h 57"/>
                <a:gd name="T16" fmla="*/ 28 w 56"/>
                <a:gd name="T17" fmla="*/ 0 h 57"/>
                <a:gd name="T18" fmla="*/ 20 w 56"/>
                <a:gd name="T19" fmla="*/ 9 h 57"/>
                <a:gd name="T20" fmla="*/ 20 w 56"/>
                <a:gd name="T21" fmla="*/ 9 h 57"/>
                <a:gd name="T22" fmla="*/ 25 w 56"/>
                <a:gd name="T23" fmla="*/ 16 h 57"/>
                <a:gd name="T24" fmla="*/ 25 w 56"/>
                <a:gd name="T25" fmla="*/ 25 h 57"/>
                <a:gd name="T26" fmla="*/ 16 w 56"/>
                <a:gd name="T27" fmla="*/ 25 h 57"/>
                <a:gd name="T28" fmla="*/ 8 w 56"/>
                <a:gd name="T29" fmla="*/ 20 h 57"/>
                <a:gd name="T30" fmla="*/ 8 w 56"/>
                <a:gd name="T31" fmla="*/ 20 h 57"/>
                <a:gd name="T32" fmla="*/ 0 w 56"/>
                <a:gd name="T33" fmla="*/ 29 h 57"/>
                <a:gd name="T34" fmla="*/ 8 w 56"/>
                <a:gd name="T35" fmla="*/ 37 h 57"/>
                <a:gd name="T36" fmla="*/ 8 w 56"/>
                <a:gd name="T37" fmla="*/ 37 h 57"/>
                <a:gd name="T38" fmla="*/ 16 w 56"/>
                <a:gd name="T39" fmla="*/ 32 h 57"/>
                <a:gd name="T40" fmla="*/ 25 w 56"/>
                <a:gd name="T41" fmla="*/ 32 h 57"/>
                <a:gd name="T42" fmla="*/ 25 w 56"/>
                <a:gd name="T43" fmla="*/ 41 h 57"/>
                <a:gd name="T44" fmla="*/ 20 w 56"/>
                <a:gd name="T45" fmla="*/ 48 h 57"/>
                <a:gd name="T46" fmla="*/ 20 w 56"/>
                <a:gd name="T47" fmla="*/ 48 h 57"/>
                <a:gd name="T48" fmla="*/ 28 w 56"/>
                <a:gd name="T49" fmla="*/ 57 h 57"/>
                <a:gd name="T50" fmla="*/ 37 w 56"/>
                <a:gd name="T51" fmla="*/ 48 h 57"/>
                <a:gd name="T52" fmla="*/ 37 w 56"/>
                <a:gd name="T53" fmla="*/ 48 h 57"/>
                <a:gd name="T54" fmla="*/ 31 w 56"/>
                <a:gd name="T55" fmla="*/ 41 h 57"/>
                <a:gd name="T56" fmla="*/ 31 w 56"/>
                <a:gd name="T57" fmla="*/ 32 h 57"/>
                <a:gd name="T58" fmla="*/ 40 w 56"/>
                <a:gd name="T59" fmla="*/ 32 h 57"/>
                <a:gd name="T60" fmla="*/ 48 w 56"/>
                <a:gd name="T61" fmla="*/ 37 h 57"/>
                <a:gd name="T62" fmla="*/ 48 w 56"/>
                <a:gd name="T63" fmla="*/ 37 h 57"/>
                <a:gd name="T64" fmla="*/ 56 w 56"/>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7">
                  <a:moveTo>
                    <a:pt x="56" y="29"/>
                  </a:moveTo>
                  <a:cubicBezTo>
                    <a:pt x="56" y="24"/>
                    <a:pt x="53" y="20"/>
                    <a:pt x="48" y="20"/>
                  </a:cubicBezTo>
                  <a:cubicBezTo>
                    <a:pt x="48" y="20"/>
                    <a:pt x="48" y="20"/>
                    <a:pt x="48" y="20"/>
                  </a:cubicBezTo>
                  <a:cubicBezTo>
                    <a:pt x="44" y="20"/>
                    <a:pt x="41" y="22"/>
                    <a:pt x="40" y="25"/>
                  </a:cubicBezTo>
                  <a:cubicBezTo>
                    <a:pt x="31" y="25"/>
                    <a:pt x="31" y="25"/>
                    <a:pt x="31" y="25"/>
                  </a:cubicBezTo>
                  <a:cubicBezTo>
                    <a:pt x="31" y="16"/>
                    <a:pt x="31" y="16"/>
                    <a:pt x="31" y="16"/>
                  </a:cubicBezTo>
                  <a:cubicBezTo>
                    <a:pt x="34" y="15"/>
                    <a:pt x="37" y="12"/>
                    <a:pt x="37" y="9"/>
                  </a:cubicBezTo>
                  <a:cubicBezTo>
                    <a:pt x="37" y="9"/>
                    <a:pt x="37" y="9"/>
                    <a:pt x="37" y="9"/>
                  </a:cubicBezTo>
                  <a:cubicBezTo>
                    <a:pt x="37" y="4"/>
                    <a:pt x="33" y="0"/>
                    <a:pt x="28" y="0"/>
                  </a:cubicBezTo>
                  <a:cubicBezTo>
                    <a:pt x="23" y="0"/>
                    <a:pt x="20" y="4"/>
                    <a:pt x="20" y="9"/>
                  </a:cubicBezTo>
                  <a:cubicBezTo>
                    <a:pt x="20" y="9"/>
                    <a:pt x="20" y="9"/>
                    <a:pt x="20" y="9"/>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4"/>
                    <a:pt x="0" y="29"/>
                  </a:cubicBezTo>
                  <a:cubicBezTo>
                    <a:pt x="0" y="33"/>
                    <a:pt x="4"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20" y="45"/>
                    <a:pt x="20" y="48"/>
                  </a:cubicBezTo>
                  <a:cubicBezTo>
                    <a:pt x="20" y="48"/>
                    <a:pt x="20" y="48"/>
                    <a:pt x="20" y="48"/>
                  </a:cubicBezTo>
                  <a:cubicBezTo>
                    <a:pt x="20" y="53"/>
                    <a:pt x="23" y="57"/>
                    <a:pt x="28" y="57"/>
                  </a:cubicBezTo>
                  <a:cubicBezTo>
                    <a:pt x="33" y="57"/>
                    <a:pt x="37" y="53"/>
                    <a:pt x="37" y="48"/>
                  </a:cubicBezTo>
                  <a:cubicBezTo>
                    <a:pt x="37" y="48"/>
                    <a:pt x="37" y="48"/>
                    <a:pt x="37" y="48"/>
                  </a:cubicBezTo>
                  <a:cubicBezTo>
                    <a:pt x="37" y="45"/>
                    <a:pt x="34" y="42"/>
                    <a:pt x="31" y="41"/>
                  </a:cubicBezTo>
                  <a:cubicBezTo>
                    <a:pt x="31" y="32"/>
                    <a:pt x="31" y="32"/>
                    <a:pt x="31" y="32"/>
                  </a:cubicBezTo>
                  <a:cubicBezTo>
                    <a:pt x="40" y="32"/>
                    <a:pt x="40" y="32"/>
                    <a:pt x="40" y="32"/>
                  </a:cubicBezTo>
                  <a:cubicBezTo>
                    <a:pt x="41" y="35"/>
                    <a:pt x="44" y="37"/>
                    <a:pt x="48" y="37"/>
                  </a:cubicBezTo>
                  <a:cubicBezTo>
                    <a:pt x="48" y="37"/>
                    <a:pt x="48" y="37"/>
                    <a:pt x="48" y="37"/>
                  </a:cubicBezTo>
                  <a:cubicBezTo>
                    <a:pt x="53" y="37"/>
                    <a:pt x="56" y="33"/>
                    <a:pt x="5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1" name="Freeform 46"/>
            <p:cNvSpPr>
              <a:spLocks/>
            </p:cNvSpPr>
            <p:nvPr/>
          </p:nvSpPr>
          <p:spPr bwMode="auto">
            <a:xfrm>
              <a:off x="3411538" y="515938"/>
              <a:ext cx="46038" cy="46038"/>
            </a:xfrm>
            <a:custGeom>
              <a:avLst/>
              <a:gdLst>
                <a:gd name="T0" fmla="*/ 57 w 57"/>
                <a:gd name="T1" fmla="*/ 29 h 57"/>
                <a:gd name="T2" fmla="*/ 48 w 57"/>
                <a:gd name="T3" fmla="*/ 20 h 57"/>
                <a:gd name="T4" fmla="*/ 48 w 57"/>
                <a:gd name="T5" fmla="*/ 20 h 57"/>
                <a:gd name="T6" fmla="*/ 40 w 57"/>
                <a:gd name="T7" fmla="*/ 25 h 57"/>
                <a:gd name="T8" fmla="*/ 31 w 57"/>
                <a:gd name="T9" fmla="*/ 25 h 57"/>
                <a:gd name="T10" fmla="*/ 31 w 57"/>
                <a:gd name="T11" fmla="*/ 16 h 57"/>
                <a:gd name="T12" fmla="*/ 37 w 57"/>
                <a:gd name="T13" fmla="*/ 9 h 57"/>
                <a:gd name="T14" fmla="*/ 37 w 57"/>
                <a:gd name="T15" fmla="*/ 9 h 57"/>
                <a:gd name="T16" fmla="*/ 28 w 57"/>
                <a:gd name="T17" fmla="*/ 0 h 57"/>
                <a:gd name="T18" fmla="*/ 20 w 57"/>
                <a:gd name="T19" fmla="*/ 9 h 57"/>
                <a:gd name="T20" fmla="*/ 20 w 57"/>
                <a:gd name="T21" fmla="*/ 9 h 57"/>
                <a:gd name="T22" fmla="*/ 25 w 57"/>
                <a:gd name="T23" fmla="*/ 16 h 57"/>
                <a:gd name="T24" fmla="*/ 25 w 57"/>
                <a:gd name="T25" fmla="*/ 25 h 57"/>
                <a:gd name="T26" fmla="*/ 16 w 57"/>
                <a:gd name="T27" fmla="*/ 25 h 57"/>
                <a:gd name="T28" fmla="*/ 8 w 57"/>
                <a:gd name="T29" fmla="*/ 20 h 57"/>
                <a:gd name="T30" fmla="*/ 8 w 57"/>
                <a:gd name="T31" fmla="*/ 20 h 57"/>
                <a:gd name="T32" fmla="*/ 0 w 57"/>
                <a:gd name="T33" fmla="*/ 29 h 57"/>
                <a:gd name="T34" fmla="*/ 8 w 57"/>
                <a:gd name="T35" fmla="*/ 37 h 57"/>
                <a:gd name="T36" fmla="*/ 8 w 57"/>
                <a:gd name="T37" fmla="*/ 37 h 57"/>
                <a:gd name="T38" fmla="*/ 16 w 57"/>
                <a:gd name="T39" fmla="*/ 32 h 57"/>
                <a:gd name="T40" fmla="*/ 25 w 57"/>
                <a:gd name="T41" fmla="*/ 32 h 57"/>
                <a:gd name="T42" fmla="*/ 25 w 57"/>
                <a:gd name="T43" fmla="*/ 41 h 57"/>
                <a:gd name="T44" fmla="*/ 20 w 57"/>
                <a:gd name="T45" fmla="*/ 48 h 57"/>
                <a:gd name="T46" fmla="*/ 20 w 57"/>
                <a:gd name="T47" fmla="*/ 48 h 57"/>
                <a:gd name="T48" fmla="*/ 28 w 57"/>
                <a:gd name="T49" fmla="*/ 57 h 57"/>
                <a:gd name="T50" fmla="*/ 37 w 57"/>
                <a:gd name="T51" fmla="*/ 48 h 57"/>
                <a:gd name="T52" fmla="*/ 37 w 57"/>
                <a:gd name="T53" fmla="*/ 48 h 57"/>
                <a:gd name="T54" fmla="*/ 31 w 57"/>
                <a:gd name="T55" fmla="*/ 41 h 57"/>
                <a:gd name="T56" fmla="*/ 31 w 57"/>
                <a:gd name="T57" fmla="*/ 32 h 57"/>
                <a:gd name="T58" fmla="*/ 40 w 57"/>
                <a:gd name="T59" fmla="*/ 32 h 57"/>
                <a:gd name="T60" fmla="*/ 48 w 57"/>
                <a:gd name="T61" fmla="*/ 37 h 57"/>
                <a:gd name="T62" fmla="*/ 48 w 57"/>
                <a:gd name="T63" fmla="*/ 37 h 57"/>
                <a:gd name="T64" fmla="*/ 57 w 57"/>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9"/>
                  </a:moveTo>
                  <a:cubicBezTo>
                    <a:pt x="57" y="24"/>
                    <a:pt x="53" y="20"/>
                    <a:pt x="48" y="20"/>
                  </a:cubicBezTo>
                  <a:cubicBezTo>
                    <a:pt x="48" y="20"/>
                    <a:pt x="48" y="20"/>
                    <a:pt x="48" y="20"/>
                  </a:cubicBezTo>
                  <a:cubicBezTo>
                    <a:pt x="45" y="20"/>
                    <a:pt x="42" y="22"/>
                    <a:pt x="40" y="25"/>
                  </a:cubicBezTo>
                  <a:cubicBezTo>
                    <a:pt x="31" y="25"/>
                    <a:pt x="31" y="25"/>
                    <a:pt x="31" y="25"/>
                  </a:cubicBezTo>
                  <a:cubicBezTo>
                    <a:pt x="31" y="16"/>
                    <a:pt x="31" y="16"/>
                    <a:pt x="31" y="16"/>
                  </a:cubicBezTo>
                  <a:cubicBezTo>
                    <a:pt x="35" y="15"/>
                    <a:pt x="37" y="12"/>
                    <a:pt x="37" y="9"/>
                  </a:cubicBezTo>
                  <a:cubicBezTo>
                    <a:pt x="37" y="9"/>
                    <a:pt x="37" y="9"/>
                    <a:pt x="37" y="9"/>
                  </a:cubicBezTo>
                  <a:cubicBezTo>
                    <a:pt x="37" y="4"/>
                    <a:pt x="33" y="0"/>
                    <a:pt x="28" y="0"/>
                  </a:cubicBezTo>
                  <a:cubicBezTo>
                    <a:pt x="24" y="0"/>
                    <a:pt x="20" y="4"/>
                    <a:pt x="20" y="9"/>
                  </a:cubicBezTo>
                  <a:cubicBezTo>
                    <a:pt x="20" y="9"/>
                    <a:pt x="20" y="9"/>
                    <a:pt x="20" y="9"/>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4"/>
                    <a:pt x="0" y="29"/>
                  </a:cubicBezTo>
                  <a:cubicBezTo>
                    <a:pt x="0" y="33"/>
                    <a:pt x="4"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20" y="45"/>
                    <a:pt x="20" y="48"/>
                  </a:cubicBezTo>
                  <a:cubicBezTo>
                    <a:pt x="20" y="48"/>
                    <a:pt x="20" y="48"/>
                    <a:pt x="20" y="48"/>
                  </a:cubicBezTo>
                  <a:cubicBezTo>
                    <a:pt x="20" y="53"/>
                    <a:pt x="24" y="57"/>
                    <a:pt x="28" y="57"/>
                  </a:cubicBezTo>
                  <a:cubicBezTo>
                    <a:pt x="33" y="57"/>
                    <a:pt x="37" y="53"/>
                    <a:pt x="37" y="48"/>
                  </a:cubicBezTo>
                  <a:cubicBezTo>
                    <a:pt x="37" y="48"/>
                    <a:pt x="37" y="48"/>
                    <a:pt x="37" y="48"/>
                  </a:cubicBezTo>
                  <a:cubicBezTo>
                    <a:pt x="37" y="45"/>
                    <a:pt x="35" y="42"/>
                    <a:pt x="31" y="41"/>
                  </a:cubicBezTo>
                  <a:cubicBezTo>
                    <a:pt x="31" y="32"/>
                    <a:pt x="31" y="32"/>
                    <a:pt x="31" y="32"/>
                  </a:cubicBezTo>
                  <a:cubicBezTo>
                    <a:pt x="40" y="32"/>
                    <a:pt x="40" y="32"/>
                    <a:pt x="40" y="32"/>
                  </a:cubicBezTo>
                  <a:cubicBezTo>
                    <a:pt x="42" y="35"/>
                    <a:pt x="45" y="37"/>
                    <a:pt x="48" y="37"/>
                  </a:cubicBezTo>
                  <a:cubicBezTo>
                    <a:pt x="48" y="37"/>
                    <a:pt x="48" y="37"/>
                    <a:pt x="48" y="37"/>
                  </a:cubicBezTo>
                  <a:cubicBezTo>
                    <a:pt x="53" y="37"/>
                    <a:pt x="57" y="33"/>
                    <a:pt x="57"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2" name="Freeform 47"/>
            <p:cNvSpPr>
              <a:spLocks/>
            </p:cNvSpPr>
            <p:nvPr/>
          </p:nvSpPr>
          <p:spPr bwMode="auto">
            <a:xfrm>
              <a:off x="3502025" y="515938"/>
              <a:ext cx="46038" cy="46038"/>
            </a:xfrm>
            <a:custGeom>
              <a:avLst/>
              <a:gdLst>
                <a:gd name="T0" fmla="*/ 57 w 57"/>
                <a:gd name="T1" fmla="*/ 29 h 57"/>
                <a:gd name="T2" fmla="*/ 48 w 57"/>
                <a:gd name="T3" fmla="*/ 20 h 57"/>
                <a:gd name="T4" fmla="*/ 48 w 57"/>
                <a:gd name="T5" fmla="*/ 20 h 57"/>
                <a:gd name="T6" fmla="*/ 40 w 57"/>
                <a:gd name="T7" fmla="*/ 25 h 57"/>
                <a:gd name="T8" fmla="*/ 32 w 57"/>
                <a:gd name="T9" fmla="*/ 25 h 57"/>
                <a:gd name="T10" fmla="*/ 32 w 57"/>
                <a:gd name="T11" fmla="*/ 16 h 57"/>
                <a:gd name="T12" fmla="*/ 37 w 57"/>
                <a:gd name="T13" fmla="*/ 9 h 57"/>
                <a:gd name="T14" fmla="*/ 37 w 57"/>
                <a:gd name="T15" fmla="*/ 9 h 57"/>
                <a:gd name="T16" fmla="*/ 28 w 57"/>
                <a:gd name="T17" fmla="*/ 0 h 57"/>
                <a:gd name="T18" fmla="*/ 20 w 57"/>
                <a:gd name="T19" fmla="*/ 9 h 57"/>
                <a:gd name="T20" fmla="*/ 20 w 57"/>
                <a:gd name="T21" fmla="*/ 9 h 57"/>
                <a:gd name="T22" fmla="*/ 25 w 57"/>
                <a:gd name="T23" fmla="*/ 16 h 57"/>
                <a:gd name="T24" fmla="*/ 25 w 57"/>
                <a:gd name="T25" fmla="*/ 25 h 57"/>
                <a:gd name="T26" fmla="*/ 16 w 57"/>
                <a:gd name="T27" fmla="*/ 25 h 57"/>
                <a:gd name="T28" fmla="*/ 8 w 57"/>
                <a:gd name="T29" fmla="*/ 20 h 57"/>
                <a:gd name="T30" fmla="*/ 8 w 57"/>
                <a:gd name="T31" fmla="*/ 20 h 57"/>
                <a:gd name="T32" fmla="*/ 0 w 57"/>
                <a:gd name="T33" fmla="*/ 29 h 57"/>
                <a:gd name="T34" fmla="*/ 8 w 57"/>
                <a:gd name="T35" fmla="*/ 37 h 57"/>
                <a:gd name="T36" fmla="*/ 8 w 57"/>
                <a:gd name="T37" fmla="*/ 37 h 57"/>
                <a:gd name="T38" fmla="*/ 16 w 57"/>
                <a:gd name="T39" fmla="*/ 32 h 57"/>
                <a:gd name="T40" fmla="*/ 25 w 57"/>
                <a:gd name="T41" fmla="*/ 32 h 57"/>
                <a:gd name="T42" fmla="*/ 25 w 57"/>
                <a:gd name="T43" fmla="*/ 41 h 57"/>
                <a:gd name="T44" fmla="*/ 20 w 57"/>
                <a:gd name="T45" fmla="*/ 48 h 57"/>
                <a:gd name="T46" fmla="*/ 20 w 57"/>
                <a:gd name="T47" fmla="*/ 48 h 57"/>
                <a:gd name="T48" fmla="*/ 28 w 57"/>
                <a:gd name="T49" fmla="*/ 57 h 57"/>
                <a:gd name="T50" fmla="*/ 37 w 57"/>
                <a:gd name="T51" fmla="*/ 48 h 57"/>
                <a:gd name="T52" fmla="*/ 37 w 57"/>
                <a:gd name="T53" fmla="*/ 48 h 57"/>
                <a:gd name="T54" fmla="*/ 32 w 57"/>
                <a:gd name="T55" fmla="*/ 41 h 57"/>
                <a:gd name="T56" fmla="*/ 32 w 57"/>
                <a:gd name="T57" fmla="*/ 32 h 57"/>
                <a:gd name="T58" fmla="*/ 40 w 57"/>
                <a:gd name="T59" fmla="*/ 32 h 57"/>
                <a:gd name="T60" fmla="*/ 48 w 57"/>
                <a:gd name="T61" fmla="*/ 37 h 57"/>
                <a:gd name="T62" fmla="*/ 48 w 57"/>
                <a:gd name="T63" fmla="*/ 37 h 57"/>
                <a:gd name="T64" fmla="*/ 57 w 57"/>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9"/>
                  </a:moveTo>
                  <a:cubicBezTo>
                    <a:pt x="57" y="24"/>
                    <a:pt x="53" y="20"/>
                    <a:pt x="48" y="20"/>
                  </a:cubicBezTo>
                  <a:cubicBezTo>
                    <a:pt x="48" y="20"/>
                    <a:pt x="48" y="20"/>
                    <a:pt x="48" y="20"/>
                  </a:cubicBezTo>
                  <a:cubicBezTo>
                    <a:pt x="45" y="20"/>
                    <a:pt x="42" y="22"/>
                    <a:pt x="40" y="25"/>
                  </a:cubicBezTo>
                  <a:cubicBezTo>
                    <a:pt x="32" y="25"/>
                    <a:pt x="32" y="25"/>
                    <a:pt x="32" y="25"/>
                  </a:cubicBezTo>
                  <a:cubicBezTo>
                    <a:pt x="32" y="16"/>
                    <a:pt x="32" y="16"/>
                    <a:pt x="32" y="16"/>
                  </a:cubicBezTo>
                  <a:cubicBezTo>
                    <a:pt x="35" y="15"/>
                    <a:pt x="37" y="12"/>
                    <a:pt x="37" y="9"/>
                  </a:cubicBezTo>
                  <a:cubicBezTo>
                    <a:pt x="37" y="9"/>
                    <a:pt x="37" y="9"/>
                    <a:pt x="37" y="9"/>
                  </a:cubicBezTo>
                  <a:cubicBezTo>
                    <a:pt x="37" y="4"/>
                    <a:pt x="33" y="0"/>
                    <a:pt x="28" y="0"/>
                  </a:cubicBezTo>
                  <a:cubicBezTo>
                    <a:pt x="24" y="0"/>
                    <a:pt x="20" y="4"/>
                    <a:pt x="20" y="9"/>
                  </a:cubicBezTo>
                  <a:cubicBezTo>
                    <a:pt x="20" y="9"/>
                    <a:pt x="20" y="9"/>
                    <a:pt x="20" y="9"/>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4"/>
                    <a:pt x="0" y="29"/>
                  </a:cubicBezTo>
                  <a:cubicBezTo>
                    <a:pt x="0" y="33"/>
                    <a:pt x="4"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20" y="45"/>
                    <a:pt x="20" y="48"/>
                  </a:cubicBezTo>
                  <a:cubicBezTo>
                    <a:pt x="20" y="48"/>
                    <a:pt x="20" y="48"/>
                    <a:pt x="20" y="48"/>
                  </a:cubicBezTo>
                  <a:cubicBezTo>
                    <a:pt x="20" y="53"/>
                    <a:pt x="24" y="57"/>
                    <a:pt x="28" y="57"/>
                  </a:cubicBezTo>
                  <a:cubicBezTo>
                    <a:pt x="33" y="57"/>
                    <a:pt x="37" y="53"/>
                    <a:pt x="37" y="48"/>
                  </a:cubicBezTo>
                  <a:cubicBezTo>
                    <a:pt x="37" y="48"/>
                    <a:pt x="37" y="48"/>
                    <a:pt x="37" y="48"/>
                  </a:cubicBezTo>
                  <a:cubicBezTo>
                    <a:pt x="37" y="45"/>
                    <a:pt x="35" y="42"/>
                    <a:pt x="32" y="41"/>
                  </a:cubicBezTo>
                  <a:cubicBezTo>
                    <a:pt x="32" y="32"/>
                    <a:pt x="32" y="32"/>
                    <a:pt x="32" y="32"/>
                  </a:cubicBezTo>
                  <a:cubicBezTo>
                    <a:pt x="40" y="32"/>
                    <a:pt x="40" y="32"/>
                    <a:pt x="40" y="32"/>
                  </a:cubicBezTo>
                  <a:cubicBezTo>
                    <a:pt x="42" y="35"/>
                    <a:pt x="45" y="37"/>
                    <a:pt x="48" y="37"/>
                  </a:cubicBezTo>
                  <a:cubicBezTo>
                    <a:pt x="48" y="37"/>
                    <a:pt x="48" y="37"/>
                    <a:pt x="48" y="37"/>
                  </a:cubicBezTo>
                  <a:cubicBezTo>
                    <a:pt x="53" y="37"/>
                    <a:pt x="57" y="33"/>
                    <a:pt x="57"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3" name="Freeform 48"/>
            <p:cNvSpPr>
              <a:spLocks/>
            </p:cNvSpPr>
            <p:nvPr/>
          </p:nvSpPr>
          <p:spPr bwMode="auto">
            <a:xfrm>
              <a:off x="3590925" y="515938"/>
              <a:ext cx="46038" cy="46038"/>
            </a:xfrm>
            <a:custGeom>
              <a:avLst/>
              <a:gdLst>
                <a:gd name="T0" fmla="*/ 48 w 57"/>
                <a:gd name="T1" fmla="*/ 20 h 57"/>
                <a:gd name="T2" fmla="*/ 48 w 57"/>
                <a:gd name="T3" fmla="*/ 20 h 57"/>
                <a:gd name="T4" fmla="*/ 41 w 57"/>
                <a:gd name="T5" fmla="*/ 25 h 57"/>
                <a:gd name="T6" fmla="*/ 32 w 57"/>
                <a:gd name="T7" fmla="*/ 25 h 57"/>
                <a:gd name="T8" fmla="*/ 32 w 57"/>
                <a:gd name="T9" fmla="*/ 16 h 57"/>
                <a:gd name="T10" fmla="*/ 37 w 57"/>
                <a:gd name="T11" fmla="*/ 9 h 57"/>
                <a:gd name="T12" fmla="*/ 37 w 57"/>
                <a:gd name="T13" fmla="*/ 9 h 57"/>
                <a:gd name="T14" fmla="*/ 29 w 57"/>
                <a:gd name="T15" fmla="*/ 0 h 57"/>
                <a:gd name="T16" fmla="*/ 20 w 57"/>
                <a:gd name="T17" fmla="*/ 9 h 57"/>
                <a:gd name="T18" fmla="*/ 20 w 57"/>
                <a:gd name="T19" fmla="*/ 9 h 57"/>
                <a:gd name="T20" fmla="*/ 25 w 57"/>
                <a:gd name="T21" fmla="*/ 16 h 57"/>
                <a:gd name="T22" fmla="*/ 25 w 57"/>
                <a:gd name="T23" fmla="*/ 25 h 57"/>
                <a:gd name="T24" fmla="*/ 16 w 57"/>
                <a:gd name="T25" fmla="*/ 25 h 57"/>
                <a:gd name="T26" fmla="*/ 9 w 57"/>
                <a:gd name="T27" fmla="*/ 20 h 57"/>
                <a:gd name="T28" fmla="*/ 9 w 57"/>
                <a:gd name="T29" fmla="*/ 20 h 57"/>
                <a:gd name="T30" fmla="*/ 0 w 57"/>
                <a:gd name="T31" fmla="*/ 29 h 57"/>
                <a:gd name="T32" fmla="*/ 9 w 57"/>
                <a:gd name="T33" fmla="*/ 37 h 57"/>
                <a:gd name="T34" fmla="*/ 9 w 57"/>
                <a:gd name="T35" fmla="*/ 37 h 57"/>
                <a:gd name="T36" fmla="*/ 16 w 57"/>
                <a:gd name="T37" fmla="*/ 32 h 57"/>
                <a:gd name="T38" fmla="*/ 25 w 57"/>
                <a:gd name="T39" fmla="*/ 32 h 57"/>
                <a:gd name="T40" fmla="*/ 25 w 57"/>
                <a:gd name="T41" fmla="*/ 41 h 57"/>
                <a:gd name="T42" fmla="*/ 20 w 57"/>
                <a:gd name="T43" fmla="*/ 48 h 57"/>
                <a:gd name="T44" fmla="*/ 20 w 57"/>
                <a:gd name="T45" fmla="*/ 48 h 57"/>
                <a:gd name="T46" fmla="*/ 29 w 57"/>
                <a:gd name="T47" fmla="*/ 57 h 57"/>
                <a:gd name="T48" fmla="*/ 37 w 57"/>
                <a:gd name="T49" fmla="*/ 48 h 57"/>
                <a:gd name="T50" fmla="*/ 37 w 57"/>
                <a:gd name="T51" fmla="*/ 48 h 57"/>
                <a:gd name="T52" fmla="*/ 32 w 57"/>
                <a:gd name="T53" fmla="*/ 41 h 57"/>
                <a:gd name="T54" fmla="*/ 32 w 57"/>
                <a:gd name="T55" fmla="*/ 32 h 57"/>
                <a:gd name="T56" fmla="*/ 41 w 57"/>
                <a:gd name="T57" fmla="*/ 32 h 57"/>
                <a:gd name="T58" fmla="*/ 48 w 57"/>
                <a:gd name="T59" fmla="*/ 37 h 57"/>
                <a:gd name="T60" fmla="*/ 48 w 57"/>
                <a:gd name="T61" fmla="*/ 37 h 57"/>
                <a:gd name="T62" fmla="*/ 57 w 57"/>
                <a:gd name="T63" fmla="*/ 29 h 57"/>
                <a:gd name="T64" fmla="*/ 48 w 57"/>
                <a:gd name="T65" fmla="*/ 2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48" y="20"/>
                  </a:moveTo>
                  <a:cubicBezTo>
                    <a:pt x="48" y="20"/>
                    <a:pt x="48" y="20"/>
                    <a:pt x="48" y="20"/>
                  </a:cubicBezTo>
                  <a:cubicBezTo>
                    <a:pt x="45" y="20"/>
                    <a:pt x="42" y="22"/>
                    <a:pt x="41" y="25"/>
                  </a:cubicBezTo>
                  <a:cubicBezTo>
                    <a:pt x="32" y="25"/>
                    <a:pt x="32" y="25"/>
                    <a:pt x="32" y="25"/>
                  </a:cubicBezTo>
                  <a:cubicBezTo>
                    <a:pt x="32" y="16"/>
                    <a:pt x="32" y="16"/>
                    <a:pt x="32" y="16"/>
                  </a:cubicBezTo>
                  <a:cubicBezTo>
                    <a:pt x="35" y="15"/>
                    <a:pt x="37" y="12"/>
                    <a:pt x="37" y="9"/>
                  </a:cubicBezTo>
                  <a:cubicBezTo>
                    <a:pt x="37" y="9"/>
                    <a:pt x="37" y="9"/>
                    <a:pt x="37" y="9"/>
                  </a:cubicBezTo>
                  <a:cubicBezTo>
                    <a:pt x="37" y="4"/>
                    <a:pt x="33" y="0"/>
                    <a:pt x="29" y="0"/>
                  </a:cubicBezTo>
                  <a:cubicBezTo>
                    <a:pt x="24" y="0"/>
                    <a:pt x="20" y="4"/>
                    <a:pt x="20" y="9"/>
                  </a:cubicBezTo>
                  <a:cubicBezTo>
                    <a:pt x="20" y="9"/>
                    <a:pt x="20" y="9"/>
                    <a:pt x="20" y="9"/>
                  </a:cubicBezTo>
                  <a:cubicBezTo>
                    <a:pt x="20" y="12"/>
                    <a:pt x="22" y="15"/>
                    <a:pt x="25" y="16"/>
                  </a:cubicBezTo>
                  <a:cubicBezTo>
                    <a:pt x="25" y="25"/>
                    <a:pt x="25" y="25"/>
                    <a:pt x="25" y="25"/>
                  </a:cubicBezTo>
                  <a:cubicBezTo>
                    <a:pt x="16" y="25"/>
                    <a:pt x="16" y="25"/>
                    <a:pt x="16" y="25"/>
                  </a:cubicBezTo>
                  <a:cubicBezTo>
                    <a:pt x="15" y="22"/>
                    <a:pt x="12" y="20"/>
                    <a:pt x="9" y="20"/>
                  </a:cubicBezTo>
                  <a:cubicBezTo>
                    <a:pt x="9" y="20"/>
                    <a:pt x="9" y="20"/>
                    <a:pt x="9" y="20"/>
                  </a:cubicBezTo>
                  <a:cubicBezTo>
                    <a:pt x="4" y="20"/>
                    <a:pt x="0" y="24"/>
                    <a:pt x="0" y="29"/>
                  </a:cubicBezTo>
                  <a:cubicBezTo>
                    <a:pt x="0" y="33"/>
                    <a:pt x="4" y="37"/>
                    <a:pt x="9" y="37"/>
                  </a:cubicBezTo>
                  <a:cubicBezTo>
                    <a:pt x="9" y="37"/>
                    <a:pt x="9" y="37"/>
                    <a:pt x="9" y="37"/>
                  </a:cubicBezTo>
                  <a:cubicBezTo>
                    <a:pt x="12" y="37"/>
                    <a:pt x="15" y="35"/>
                    <a:pt x="16" y="32"/>
                  </a:cubicBezTo>
                  <a:cubicBezTo>
                    <a:pt x="25" y="32"/>
                    <a:pt x="25" y="32"/>
                    <a:pt x="25" y="32"/>
                  </a:cubicBezTo>
                  <a:cubicBezTo>
                    <a:pt x="25" y="41"/>
                    <a:pt x="25" y="41"/>
                    <a:pt x="25" y="41"/>
                  </a:cubicBezTo>
                  <a:cubicBezTo>
                    <a:pt x="22" y="42"/>
                    <a:pt x="20" y="45"/>
                    <a:pt x="20" y="48"/>
                  </a:cubicBezTo>
                  <a:cubicBezTo>
                    <a:pt x="20" y="48"/>
                    <a:pt x="20" y="48"/>
                    <a:pt x="20" y="48"/>
                  </a:cubicBezTo>
                  <a:cubicBezTo>
                    <a:pt x="20" y="53"/>
                    <a:pt x="24" y="57"/>
                    <a:pt x="29" y="57"/>
                  </a:cubicBezTo>
                  <a:cubicBezTo>
                    <a:pt x="33" y="57"/>
                    <a:pt x="37" y="53"/>
                    <a:pt x="37" y="48"/>
                  </a:cubicBezTo>
                  <a:cubicBezTo>
                    <a:pt x="37" y="48"/>
                    <a:pt x="37" y="48"/>
                    <a:pt x="37" y="48"/>
                  </a:cubicBezTo>
                  <a:cubicBezTo>
                    <a:pt x="37" y="45"/>
                    <a:pt x="35" y="42"/>
                    <a:pt x="32" y="41"/>
                  </a:cubicBezTo>
                  <a:cubicBezTo>
                    <a:pt x="32" y="32"/>
                    <a:pt x="32" y="32"/>
                    <a:pt x="32" y="32"/>
                  </a:cubicBezTo>
                  <a:cubicBezTo>
                    <a:pt x="41" y="32"/>
                    <a:pt x="41" y="32"/>
                    <a:pt x="41" y="32"/>
                  </a:cubicBezTo>
                  <a:cubicBezTo>
                    <a:pt x="42" y="35"/>
                    <a:pt x="45" y="37"/>
                    <a:pt x="48" y="37"/>
                  </a:cubicBezTo>
                  <a:cubicBezTo>
                    <a:pt x="48" y="37"/>
                    <a:pt x="48" y="37"/>
                    <a:pt x="48" y="37"/>
                  </a:cubicBezTo>
                  <a:cubicBezTo>
                    <a:pt x="53" y="37"/>
                    <a:pt x="57" y="33"/>
                    <a:pt x="57" y="29"/>
                  </a:cubicBezTo>
                  <a:cubicBezTo>
                    <a:pt x="57" y="24"/>
                    <a:pt x="53" y="20"/>
                    <a:pt x="48"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4" name="Freeform 49"/>
            <p:cNvSpPr>
              <a:spLocks/>
            </p:cNvSpPr>
            <p:nvPr/>
          </p:nvSpPr>
          <p:spPr bwMode="auto">
            <a:xfrm>
              <a:off x="2603500" y="604838"/>
              <a:ext cx="46038" cy="46038"/>
            </a:xfrm>
            <a:custGeom>
              <a:avLst/>
              <a:gdLst>
                <a:gd name="T0" fmla="*/ 57 w 57"/>
                <a:gd name="T1" fmla="*/ 29 h 57"/>
                <a:gd name="T2" fmla="*/ 49 w 57"/>
                <a:gd name="T3" fmla="*/ 20 h 57"/>
                <a:gd name="T4" fmla="*/ 49 w 57"/>
                <a:gd name="T5" fmla="*/ 20 h 57"/>
                <a:gd name="T6" fmla="*/ 41 w 57"/>
                <a:gd name="T7" fmla="*/ 26 h 57"/>
                <a:gd name="T8" fmla="*/ 32 w 57"/>
                <a:gd name="T9" fmla="*/ 26 h 57"/>
                <a:gd name="T10" fmla="*/ 32 w 57"/>
                <a:gd name="T11" fmla="*/ 17 h 57"/>
                <a:gd name="T12" fmla="*/ 37 w 57"/>
                <a:gd name="T13" fmla="*/ 9 h 57"/>
                <a:gd name="T14" fmla="*/ 37 w 57"/>
                <a:gd name="T15" fmla="*/ 9 h 57"/>
                <a:gd name="T16" fmla="*/ 29 w 57"/>
                <a:gd name="T17" fmla="*/ 0 h 57"/>
                <a:gd name="T18" fmla="*/ 20 w 57"/>
                <a:gd name="T19" fmla="*/ 9 h 57"/>
                <a:gd name="T20" fmla="*/ 20 w 57"/>
                <a:gd name="T21" fmla="*/ 9 h 57"/>
                <a:gd name="T22" fmla="*/ 26 w 57"/>
                <a:gd name="T23" fmla="*/ 17 h 57"/>
                <a:gd name="T24" fmla="*/ 26 w 57"/>
                <a:gd name="T25" fmla="*/ 26 h 57"/>
                <a:gd name="T26" fmla="*/ 17 w 57"/>
                <a:gd name="T27" fmla="*/ 26 h 57"/>
                <a:gd name="T28" fmla="*/ 9 w 57"/>
                <a:gd name="T29" fmla="*/ 20 h 57"/>
                <a:gd name="T30" fmla="*/ 9 w 57"/>
                <a:gd name="T31" fmla="*/ 20 h 57"/>
                <a:gd name="T32" fmla="*/ 0 w 57"/>
                <a:gd name="T33" fmla="*/ 29 h 57"/>
                <a:gd name="T34" fmla="*/ 9 w 57"/>
                <a:gd name="T35" fmla="*/ 37 h 57"/>
                <a:gd name="T36" fmla="*/ 9 w 57"/>
                <a:gd name="T37" fmla="*/ 37 h 57"/>
                <a:gd name="T38" fmla="*/ 17 w 57"/>
                <a:gd name="T39" fmla="*/ 32 h 57"/>
                <a:gd name="T40" fmla="*/ 26 w 57"/>
                <a:gd name="T41" fmla="*/ 32 h 57"/>
                <a:gd name="T42" fmla="*/ 26 w 57"/>
                <a:gd name="T43" fmla="*/ 41 h 57"/>
                <a:gd name="T44" fmla="*/ 20 w 57"/>
                <a:gd name="T45" fmla="*/ 49 h 57"/>
                <a:gd name="T46" fmla="*/ 20 w 57"/>
                <a:gd name="T47" fmla="*/ 49 h 57"/>
                <a:gd name="T48" fmla="*/ 29 w 57"/>
                <a:gd name="T49" fmla="*/ 57 h 57"/>
                <a:gd name="T50" fmla="*/ 37 w 57"/>
                <a:gd name="T51" fmla="*/ 49 h 57"/>
                <a:gd name="T52" fmla="*/ 37 w 57"/>
                <a:gd name="T53" fmla="*/ 49 h 57"/>
                <a:gd name="T54" fmla="*/ 32 w 57"/>
                <a:gd name="T55" fmla="*/ 41 h 57"/>
                <a:gd name="T56" fmla="*/ 32 w 57"/>
                <a:gd name="T57" fmla="*/ 32 h 57"/>
                <a:gd name="T58" fmla="*/ 41 w 57"/>
                <a:gd name="T59" fmla="*/ 32 h 57"/>
                <a:gd name="T60" fmla="*/ 49 w 57"/>
                <a:gd name="T61" fmla="*/ 37 h 57"/>
                <a:gd name="T62" fmla="*/ 49 w 57"/>
                <a:gd name="T63" fmla="*/ 37 h 57"/>
                <a:gd name="T64" fmla="*/ 57 w 57"/>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9"/>
                  </a:moveTo>
                  <a:cubicBezTo>
                    <a:pt x="57" y="24"/>
                    <a:pt x="53" y="20"/>
                    <a:pt x="49" y="20"/>
                  </a:cubicBezTo>
                  <a:cubicBezTo>
                    <a:pt x="49" y="20"/>
                    <a:pt x="49" y="20"/>
                    <a:pt x="49" y="20"/>
                  </a:cubicBezTo>
                  <a:cubicBezTo>
                    <a:pt x="45" y="20"/>
                    <a:pt x="42" y="22"/>
                    <a:pt x="41" y="26"/>
                  </a:cubicBezTo>
                  <a:cubicBezTo>
                    <a:pt x="32" y="26"/>
                    <a:pt x="32" y="26"/>
                    <a:pt x="32" y="26"/>
                  </a:cubicBezTo>
                  <a:cubicBezTo>
                    <a:pt x="32" y="17"/>
                    <a:pt x="32" y="17"/>
                    <a:pt x="32" y="17"/>
                  </a:cubicBezTo>
                  <a:cubicBezTo>
                    <a:pt x="35" y="15"/>
                    <a:pt x="37" y="12"/>
                    <a:pt x="37" y="9"/>
                  </a:cubicBezTo>
                  <a:cubicBezTo>
                    <a:pt x="37" y="9"/>
                    <a:pt x="37" y="9"/>
                    <a:pt x="37" y="9"/>
                  </a:cubicBezTo>
                  <a:cubicBezTo>
                    <a:pt x="37" y="4"/>
                    <a:pt x="33" y="0"/>
                    <a:pt x="29" y="0"/>
                  </a:cubicBezTo>
                  <a:cubicBezTo>
                    <a:pt x="24" y="0"/>
                    <a:pt x="20" y="4"/>
                    <a:pt x="20" y="9"/>
                  </a:cubicBezTo>
                  <a:cubicBezTo>
                    <a:pt x="20" y="9"/>
                    <a:pt x="20" y="9"/>
                    <a:pt x="20" y="9"/>
                  </a:cubicBezTo>
                  <a:cubicBezTo>
                    <a:pt x="20" y="12"/>
                    <a:pt x="22" y="15"/>
                    <a:pt x="26" y="17"/>
                  </a:cubicBezTo>
                  <a:cubicBezTo>
                    <a:pt x="26" y="26"/>
                    <a:pt x="26" y="26"/>
                    <a:pt x="26" y="26"/>
                  </a:cubicBezTo>
                  <a:cubicBezTo>
                    <a:pt x="17" y="26"/>
                    <a:pt x="17" y="26"/>
                    <a:pt x="17" y="26"/>
                  </a:cubicBezTo>
                  <a:cubicBezTo>
                    <a:pt x="15" y="22"/>
                    <a:pt x="12" y="20"/>
                    <a:pt x="9" y="20"/>
                  </a:cubicBezTo>
                  <a:cubicBezTo>
                    <a:pt x="9" y="20"/>
                    <a:pt x="9" y="20"/>
                    <a:pt x="9" y="20"/>
                  </a:cubicBezTo>
                  <a:cubicBezTo>
                    <a:pt x="4" y="20"/>
                    <a:pt x="0" y="24"/>
                    <a:pt x="0" y="29"/>
                  </a:cubicBezTo>
                  <a:cubicBezTo>
                    <a:pt x="0" y="33"/>
                    <a:pt x="4" y="37"/>
                    <a:pt x="9" y="37"/>
                  </a:cubicBezTo>
                  <a:cubicBezTo>
                    <a:pt x="9" y="37"/>
                    <a:pt x="9" y="37"/>
                    <a:pt x="9" y="37"/>
                  </a:cubicBezTo>
                  <a:cubicBezTo>
                    <a:pt x="12" y="37"/>
                    <a:pt x="15" y="35"/>
                    <a:pt x="17" y="32"/>
                  </a:cubicBezTo>
                  <a:cubicBezTo>
                    <a:pt x="26" y="32"/>
                    <a:pt x="26" y="32"/>
                    <a:pt x="26" y="32"/>
                  </a:cubicBezTo>
                  <a:cubicBezTo>
                    <a:pt x="26" y="41"/>
                    <a:pt x="26" y="41"/>
                    <a:pt x="26" y="41"/>
                  </a:cubicBezTo>
                  <a:cubicBezTo>
                    <a:pt x="22" y="42"/>
                    <a:pt x="20" y="45"/>
                    <a:pt x="20" y="49"/>
                  </a:cubicBezTo>
                  <a:cubicBezTo>
                    <a:pt x="20" y="49"/>
                    <a:pt x="20" y="49"/>
                    <a:pt x="20" y="49"/>
                  </a:cubicBezTo>
                  <a:cubicBezTo>
                    <a:pt x="20" y="53"/>
                    <a:pt x="24" y="57"/>
                    <a:pt x="29" y="57"/>
                  </a:cubicBezTo>
                  <a:cubicBezTo>
                    <a:pt x="33" y="57"/>
                    <a:pt x="37" y="53"/>
                    <a:pt x="37" y="49"/>
                  </a:cubicBezTo>
                  <a:cubicBezTo>
                    <a:pt x="37" y="49"/>
                    <a:pt x="37" y="49"/>
                    <a:pt x="37" y="49"/>
                  </a:cubicBezTo>
                  <a:cubicBezTo>
                    <a:pt x="37" y="45"/>
                    <a:pt x="35" y="42"/>
                    <a:pt x="32" y="41"/>
                  </a:cubicBezTo>
                  <a:cubicBezTo>
                    <a:pt x="32" y="32"/>
                    <a:pt x="32" y="32"/>
                    <a:pt x="32" y="32"/>
                  </a:cubicBezTo>
                  <a:cubicBezTo>
                    <a:pt x="41" y="32"/>
                    <a:pt x="41" y="32"/>
                    <a:pt x="41" y="32"/>
                  </a:cubicBezTo>
                  <a:cubicBezTo>
                    <a:pt x="42" y="35"/>
                    <a:pt x="45" y="37"/>
                    <a:pt x="49" y="37"/>
                  </a:cubicBezTo>
                  <a:cubicBezTo>
                    <a:pt x="49" y="37"/>
                    <a:pt x="49" y="37"/>
                    <a:pt x="49" y="37"/>
                  </a:cubicBezTo>
                  <a:cubicBezTo>
                    <a:pt x="53" y="37"/>
                    <a:pt x="57" y="33"/>
                    <a:pt x="57"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5" name="Freeform 50"/>
            <p:cNvSpPr>
              <a:spLocks/>
            </p:cNvSpPr>
            <p:nvPr/>
          </p:nvSpPr>
          <p:spPr bwMode="auto">
            <a:xfrm>
              <a:off x="2693988" y="604838"/>
              <a:ext cx="46038" cy="46038"/>
            </a:xfrm>
            <a:custGeom>
              <a:avLst/>
              <a:gdLst>
                <a:gd name="T0" fmla="*/ 56 w 56"/>
                <a:gd name="T1" fmla="*/ 29 h 57"/>
                <a:gd name="T2" fmla="*/ 48 w 56"/>
                <a:gd name="T3" fmla="*/ 20 h 57"/>
                <a:gd name="T4" fmla="*/ 48 w 56"/>
                <a:gd name="T5" fmla="*/ 20 h 57"/>
                <a:gd name="T6" fmla="*/ 40 w 56"/>
                <a:gd name="T7" fmla="*/ 26 h 57"/>
                <a:gd name="T8" fmla="*/ 31 w 56"/>
                <a:gd name="T9" fmla="*/ 26 h 57"/>
                <a:gd name="T10" fmla="*/ 31 w 56"/>
                <a:gd name="T11" fmla="*/ 17 h 57"/>
                <a:gd name="T12" fmla="*/ 36 w 56"/>
                <a:gd name="T13" fmla="*/ 9 h 57"/>
                <a:gd name="T14" fmla="*/ 36 w 56"/>
                <a:gd name="T15" fmla="*/ 9 h 57"/>
                <a:gd name="T16" fmla="*/ 28 w 56"/>
                <a:gd name="T17" fmla="*/ 0 h 57"/>
                <a:gd name="T18" fmla="*/ 19 w 56"/>
                <a:gd name="T19" fmla="*/ 9 h 57"/>
                <a:gd name="T20" fmla="*/ 19 w 56"/>
                <a:gd name="T21" fmla="*/ 9 h 57"/>
                <a:gd name="T22" fmla="*/ 25 w 56"/>
                <a:gd name="T23" fmla="*/ 17 h 57"/>
                <a:gd name="T24" fmla="*/ 25 w 56"/>
                <a:gd name="T25" fmla="*/ 26 h 57"/>
                <a:gd name="T26" fmla="*/ 16 w 56"/>
                <a:gd name="T27" fmla="*/ 26 h 57"/>
                <a:gd name="T28" fmla="*/ 8 w 56"/>
                <a:gd name="T29" fmla="*/ 20 h 57"/>
                <a:gd name="T30" fmla="*/ 8 w 56"/>
                <a:gd name="T31" fmla="*/ 20 h 57"/>
                <a:gd name="T32" fmla="*/ 0 w 56"/>
                <a:gd name="T33" fmla="*/ 29 h 57"/>
                <a:gd name="T34" fmla="*/ 8 w 56"/>
                <a:gd name="T35" fmla="*/ 37 h 57"/>
                <a:gd name="T36" fmla="*/ 8 w 56"/>
                <a:gd name="T37" fmla="*/ 37 h 57"/>
                <a:gd name="T38" fmla="*/ 16 w 56"/>
                <a:gd name="T39" fmla="*/ 32 h 57"/>
                <a:gd name="T40" fmla="*/ 25 w 56"/>
                <a:gd name="T41" fmla="*/ 32 h 57"/>
                <a:gd name="T42" fmla="*/ 25 w 56"/>
                <a:gd name="T43" fmla="*/ 41 h 57"/>
                <a:gd name="T44" fmla="*/ 19 w 56"/>
                <a:gd name="T45" fmla="*/ 49 h 57"/>
                <a:gd name="T46" fmla="*/ 19 w 56"/>
                <a:gd name="T47" fmla="*/ 49 h 57"/>
                <a:gd name="T48" fmla="*/ 28 w 56"/>
                <a:gd name="T49" fmla="*/ 57 h 57"/>
                <a:gd name="T50" fmla="*/ 36 w 56"/>
                <a:gd name="T51" fmla="*/ 49 h 57"/>
                <a:gd name="T52" fmla="*/ 36 w 56"/>
                <a:gd name="T53" fmla="*/ 49 h 57"/>
                <a:gd name="T54" fmla="*/ 31 w 56"/>
                <a:gd name="T55" fmla="*/ 41 h 57"/>
                <a:gd name="T56" fmla="*/ 31 w 56"/>
                <a:gd name="T57" fmla="*/ 32 h 57"/>
                <a:gd name="T58" fmla="*/ 40 w 56"/>
                <a:gd name="T59" fmla="*/ 32 h 57"/>
                <a:gd name="T60" fmla="*/ 48 w 56"/>
                <a:gd name="T61" fmla="*/ 37 h 57"/>
                <a:gd name="T62" fmla="*/ 48 w 56"/>
                <a:gd name="T63" fmla="*/ 37 h 57"/>
                <a:gd name="T64" fmla="*/ 56 w 56"/>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7">
                  <a:moveTo>
                    <a:pt x="56" y="29"/>
                  </a:moveTo>
                  <a:cubicBezTo>
                    <a:pt x="56" y="24"/>
                    <a:pt x="52" y="20"/>
                    <a:pt x="48" y="20"/>
                  </a:cubicBezTo>
                  <a:cubicBezTo>
                    <a:pt x="48" y="20"/>
                    <a:pt x="48" y="20"/>
                    <a:pt x="48" y="20"/>
                  </a:cubicBezTo>
                  <a:cubicBezTo>
                    <a:pt x="44" y="20"/>
                    <a:pt x="41" y="22"/>
                    <a:pt x="40" y="26"/>
                  </a:cubicBezTo>
                  <a:cubicBezTo>
                    <a:pt x="31" y="26"/>
                    <a:pt x="31" y="26"/>
                    <a:pt x="31" y="26"/>
                  </a:cubicBezTo>
                  <a:cubicBezTo>
                    <a:pt x="31" y="17"/>
                    <a:pt x="31" y="17"/>
                    <a:pt x="31" y="17"/>
                  </a:cubicBezTo>
                  <a:cubicBezTo>
                    <a:pt x="34" y="15"/>
                    <a:pt x="36" y="12"/>
                    <a:pt x="36" y="9"/>
                  </a:cubicBezTo>
                  <a:cubicBezTo>
                    <a:pt x="36" y="9"/>
                    <a:pt x="36" y="9"/>
                    <a:pt x="36" y="9"/>
                  </a:cubicBezTo>
                  <a:cubicBezTo>
                    <a:pt x="36" y="4"/>
                    <a:pt x="33" y="0"/>
                    <a:pt x="28" y="0"/>
                  </a:cubicBezTo>
                  <a:cubicBezTo>
                    <a:pt x="23" y="0"/>
                    <a:pt x="19" y="4"/>
                    <a:pt x="19" y="9"/>
                  </a:cubicBezTo>
                  <a:cubicBezTo>
                    <a:pt x="19" y="9"/>
                    <a:pt x="19" y="9"/>
                    <a:pt x="19" y="9"/>
                  </a:cubicBezTo>
                  <a:cubicBezTo>
                    <a:pt x="19" y="12"/>
                    <a:pt x="22" y="15"/>
                    <a:pt x="25" y="17"/>
                  </a:cubicBezTo>
                  <a:cubicBezTo>
                    <a:pt x="25" y="26"/>
                    <a:pt x="25" y="26"/>
                    <a:pt x="25" y="26"/>
                  </a:cubicBezTo>
                  <a:cubicBezTo>
                    <a:pt x="16" y="26"/>
                    <a:pt x="16" y="26"/>
                    <a:pt x="16" y="26"/>
                  </a:cubicBezTo>
                  <a:cubicBezTo>
                    <a:pt x="15" y="22"/>
                    <a:pt x="12" y="20"/>
                    <a:pt x="8" y="20"/>
                  </a:cubicBezTo>
                  <a:cubicBezTo>
                    <a:pt x="8" y="20"/>
                    <a:pt x="8" y="20"/>
                    <a:pt x="8" y="20"/>
                  </a:cubicBezTo>
                  <a:cubicBezTo>
                    <a:pt x="3" y="20"/>
                    <a:pt x="0" y="24"/>
                    <a:pt x="0" y="29"/>
                  </a:cubicBezTo>
                  <a:cubicBezTo>
                    <a:pt x="0" y="33"/>
                    <a:pt x="3"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19" y="45"/>
                    <a:pt x="19" y="49"/>
                  </a:cubicBezTo>
                  <a:cubicBezTo>
                    <a:pt x="19" y="49"/>
                    <a:pt x="19" y="49"/>
                    <a:pt x="19" y="49"/>
                  </a:cubicBezTo>
                  <a:cubicBezTo>
                    <a:pt x="19" y="53"/>
                    <a:pt x="23" y="57"/>
                    <a:pt x="28" y="57"/>
                  </a:cubicBezTo>
                  <a:cubicBezTo>
                    <a:pt x="33" y="57"/>
                    <a:pt x="36" y="53"/>
                    <a:pt x="36" y="49"/>
                  </a:cubicBezTo>
                  <a:cubicBezTo>
                    <a:pt x="36" y="49"/>
                    <a:pt x="36" y="49"/>
                    <a:pt x="36" y="49"/>
                  </a:cubicBezTo>
                  <a:cubicBezTo>
                    <a:pt x="36" y="45"/>
                    <a:pt x="34" y="42"/>
                    <a:pt x="31" y="41"/>
                  </a:cubicBezTo>
                  <a:cubicBezTo>
                    <a:pt x="31" y="32"/>
                    <a:pt x="31" y="32"/>
                    <a:pt x="31" y="32"/>
                  </a:cubicBezTo>
                  <a:cubicBezTo>
                    <a:pt x="40" y="32"/>
                    <a:pt x="40" y="32"/>
                    <a:pt x="40" y="32"/>
                  </a:cubicBezTo>
                  <a:cubicBezTo>
                    <a:pt x="41" y="35"/>
                    <a:pt x="44" y="37"/>
                    <a:pt x="48" y="37"/>
                  </a:cubicBezTo>
                  <a:cubicBezTo>
                    <a:pt x="48" y="37"/>
                    <a:pt x="48" y="37"/>
                    <a:pt x="48" y="37"/>
                  </a:cubicBezTo>
                  <a:cubicBezTo>
                    <a:pt x="52" y="37"/>
                    <a:pt x="56" y="33"/>
                    <a:pt x="5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6" name="Freeform 51"/>
            <p:cNvSpPr>
              <a:spLocks/>
            </p:cNvSpPr>
            <p:nvPr/>
          </p:nvSpPr>
          <p:spPr bwMode="auto">
            <a:xfrm>
              <a:off x="2784475" y="604838"/>
              <a:ext cx="44450" cy="46038"/>
            </a:xfrm>
            <a:custGeom>
              <a:avLst/>
              <a:gdLst>
                <a:gd name="T0" fmla="*/ 56 w 56"/>
                <a:gd name="T1" fmla="*/ 29 h 57"/>
                <a:gd name="T2" fmla="*/ 48 w 56"/>
                <a:gd name="T3" fmla="*/ 20 h 57"/>
                <a:gd name="T4" fmla="*/ 48 w 56"/>
                <a:gd name="T5" fmla="*/ 20 h 57"/>
                <a:gd name="T6" fmla="*/ 40 w 56"/>
                <a:gd name="T7" fmla="*/ 26 h 57"/>
                <a:gd name="T8" fmla="*/ 31 w 56"/>
                <a:gd name="T9" fmla="*/ 26 h 57"/>
                <a:gd name="T10" fmla="*/ 31 w 56"/>
                <a:gd name="T11" fmla="*/ 17 h 57"/>
                <a:gd name="T12" fmla="*/ 37 w 56"/>
                <a:gd name="T13" fmla="*/ 9 h 57"/>
                <a:gd name="T14" fmla="*/ 37 w 56"/>
                <a:gd name="T15" fmla="*/ 9 h 57"/>
                <a:gd name="T16" fmla="*/ 28 w 56"/>
                <a:gd name="T17" fmla="*/ 0 h 57"/>
                <a:gd name="T18" fmla="*/ 20 w 56"/>
                <a:gd name="T19" fmla="*/ 9 h 57"/>
                <a:gd name="T20" fmla="*/ 20 w 56"/>
                <a:gd name="T21" fmla="*/ 9 h 57"/>
                <a:gd name="T22" fmla="*/ 25 w 56"/>
                <a:gd name="T23" fmla="*/ 17 h 57"/>
                <a:gd name="T24" fmla="*/ 25 w 56"/>
                <a:gd name="T25" fmla="*/ 26 h 57"/>
                <a:gd name="T26" fmla="*/ 16 w 56"/>
                <a:gd name="T27" fmla="*/ 26 h 57"/>
                <a:gd name="T28" fmla="*/ 8 w 56"/>
                <a:gd name="T29" fmla="*/ 20 h 57"/>
                <a:gd name="T30" fmla="*/ 8 w 56"/>
                <a:gd name="T31" fmla="*/ 20 h 57"/>
                <a:gd name="T32" fmla="*/ 0 w 56"/>
                <a:gd name="T33" fmla="*/ 29 h 57"/>
                <a:gd name="T34" fmla="*/ 8 w 56"/>
                <a:gd name="T35" fmla="*/ 37 h 57"/>
                <a:gd name="T36" fmla="*/ 8 w 56"/>
                <a:gd name="T37" fmla="*/ 37 h 57"/>
                <a:gd name="T38" fmla="*/ 16 w 56"/>
                <a:gd name="T39" fmla="*/ 32 h 57"/>
                <a:gd name="T40" fmla="*/ 25 w 56"/>
                <a:gd name="T41" fmla="*/ 32 h 57"/>
                <a:gd name="T42" fmla="*/ 25 w 56"/>
                <a:gd name="T43" fmla="*/ 41 h 57"/>
                <a:gd name="T44" fmla="*/ 20 w 56"/>
                <a:gd name="T45" fmla="*/ 49 h 57"/>
                <a:gd name="T46" fmla="*/ 20 w 56"/>
                <a:gd name="T47" fmla="*/ 49 h 57"/>
                <a:gd name="T48" fmla="*/ 28 w 56"/>
                <a:gd name="T49" fmla="*/ 57 h 57"/>
                <a:gd name="T50" fmla="*/ 37 w 56"/>
                <a:gd name="T51" fmla="*/ 49 h 57"/>
                <a:gd name="T52" fmla="*/ 37 w 56"/>
                <a:gd name="T53" fmla="*/ 49 h 57"/>
                <a:gd name="T54" fmla="*/ 31 w 56"/>
                <a:gd name="T55" fmla="*/ 41 h 57"/>
                <a:gd name="T56" fmla="*/ 31 w 56"/>
                <a:gd name="T57" fmla="*/ 32 h 57"/>
                <a:gd name="T58" fmla="*/ 40 w 56"/>
                <a:gd name="T59" fmla="*/ 32 h 57"/>
                <a:gd name="T60" fmla="*/ 48 w 56"/>
                <a:gd name="T61" fmla="*/ 37 h 57"/>
                <a:gd name="T62" fmla="*/ 48 w 56"/>
                <a:gd name="T63" fmla="*/ 37 h 57"/>
                <a:gd name="T64" fmla="*/ 56 w 56"/>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7">
                  <a:moveTo>
                    <a:pt x="56" y="29"/>
                  </a:moveTo>
                  <a:cubicBezTo>
                    <a:pt x="56" y="24"/>
                    <a:pt x="53" y="20"/>
                    <a:pt x="48" y="20"/>
                  </a:cubicBezTo>
                  <a:cubicBezTo>
                    <a:pt x="48" y="20"/>
                    <a:pt x="48" y="20"/>
                    <a:pt x="48" y="20"/>
                  </a:cubicBezTo>
                  <a:cubicBezTo>
                    <a:pt x="44" y="20"/>
                    <a:pt x="41" y="22"/>
                    <a:pt x="40" y="26"/>
                  </a:cubicBezTo>
                  <a:cubicBezTo>
                    <a:pt x="31" y="26"/>
                    <a:pt x="31" y="26"/>
                    <a:pt x="31" y="26"/>
                  </a:cubicBezTo>
                  <a:cubicBezTo>
                    <a:pt x="31" y="17"/>
                    <a:pt x="31" y="17"/>
                    <a:pt x="31" y="17"/>
                  </a:cubicBezTo>
                  <a:cubicBezTo>
                    <a:pt x="34" y="15"/>
                    <a:pt x="37" y="12"/>
                    <a:pt x="37" y="9"/>
                  </a:cubicBezTo>
                  <a:cubicBezTo>
                    <a:pt x="37" y="9"/>
                    <a:pt x="37" y="9"/>
                    <a:pt x="37" y="9"/>
                  </a:cubicBezTo>
                  <a:cubicBezTo>
                    <a:pt x="37" y="4"/>
                    <a:pt x="33" y="0"/>
                    <a:pt x="28" y="0"/>
                  </a:cubicBezTo>
                  <a:cubicBezTo>
                    <a:pt x="23" y="0"/>
                    <a:pt x="20" y="4"/>
                    <a:pt x="20" y="9"/>
                  </a:cubicBezTo>
                  <a:cubicBezTo>
                    <a:pt x="20" y="9"/>
                    <a:pt x="20" y="9"/>
                    <a:pt x="20" y="9"/>
                  </a:cubicBezTo>
                  <a:cubicBezTo>
                    <a:pt x="20" y="12"/>
                    <a:pt x="22" y="15"/>
                    <a:pt x="25" y="17"/>
                  </a:cubicBezTo>
                  <a:cubicBezTo>
                    <a:pt x="25" y="26"/>
                    <a:pt x="25" y="26"/>
                    <a:pt x="25" y="26"/>
                  </a:cubicBezTo>
                  <a:cubicBezTo>
                    <a:pt x="16" y="26"/>
                    <a:pt x="16" y="26"/>
                    <a:pt x="16" y="26"/>
                  </a:cubicBezTo>
                  <a:cubicBezTo>
                    <a:pt x="15" y="22"/>
                    <a:pt x="12" y="20"/>
                    <a:pt x="8" y="20"/>
                  </a:cubicBezTo>
                  <a:cubicBezTo>
                    <a:pt x="8" y="20"/>
                    <a:pt x="8" y="20"/>
                    <a:pt x="8" y="20"/>
                  </a:cubicBezTo>
                  <a:cubicBezTo>
                    <a:pt x="4" y="20"/>
                    <a:pt x="0" y="24"/>
                    <a:pt x="0" y="29"/>
                  </a:cubicBezTo>
                  <a:cubicBezTo>
                    <a:pt x="0" y="33"/>
                    <a:pt x="4"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20" y="45"/>
                    <a:pt x="20" y="49"/>
                  </a:cubicBezTo>
                  <a:cubicBezTo>
                    <a:pt x="20" y="49"/>
                    <a:pt x="20" y="49"/>
                    <a:pt x="20" y="49"/>
                  </a:cubicBezTo>
                  <a:cubicBezTo>
                    <a:pt x="20" y="53"/>
                    <a:pt x="23" y="57"/>
                    <a:pt x="28" y="57"/>
                  </a:cubicBezTo>
                  <a:cubicBezTo>
                    <a:pt x="33" y="57"/>
                    <a:pt x="37" y="53"/>
                    <a:pt x="37" y="49"/>
                  </a:cubicBezTo>
                  <a:cubicBezTo>
                    <a:pt x="37" y="49"/>
                    <a:pt x="37" y="49"/>
                    <a:pt x="37" y="49"/>
                  </a:cubicBezTo>
                  <a:cubicBezTo>
                    <a:pt x="37" y="45"/>
                    <a:pt x="34" y="42"/>
                    <a:pt x="31" y="41"/>
                  </a:cubicBezTo>
                  <a:cubicBezTo>
                    <a:pt x="31" y="32"/>
                    <a:pt x="31" y="32"/>
                    <a:pt x="31" y="32"/>
                  </a:cubicBezTo>
                  <a:cubicBezTo>
                    <a:pt x="40" y="32"/>
                    <a:pt x="40" y="32"/>
                    <a:pt x="40" y="32"/>
                  </a:cubicBezTo>
                  <a:cubicBezTo>
                    <a:pt x="41" y="35"/>
                    <a:pt x="44" y="37"/>
                    <a:pt x="48" y="37"/>
                  </a:cubicBezTo>
                  <a:cubicBezTo>
                    <a:pt x="48" y="37"/>
                    <a:pt x="48" y="37"/>
                    <a:pt x="48" y="37"/>
                  </a:cubicBezTo>
                  <a:cubicBezTo>
                    <a:pt x="53" y="37"/>
                    <a:pt x="56" y="33"/>
                    <a:pt x="5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7" name="Freeform 52"/>
            <p:cNvSpPr>
              <a:spLocks/>
            </p:cNvSpPr>
            <p:nvPr/>
          </p:nvSpPr>
          <p:spPr bwMode="auto">
            <a:xfrm>
              <a:off x="2873375" y="604838"/>
              <a:ext cx="46038" cy="46038"/>
            </a:xfrm>
            <a:custGeom>
              <a:avLst/>
              <a:gdLst>
                <a:gd name="T0" fmla="*/ 57 w 57"/>
                <a:gd name="T1" fmla="*/ 29 h 57"/>
                <a:gd name="T2" fmla="*/ 48 w 57"/>
                <a:gd name="T3" fmla="*/ 20 h 57"/>
                <a:gd name="T4" fmla="*/ 48 w 57"/>
                <a:gd name="T5" fmla="*/ 20 h 57"/>
                <a:gd name="T6" fmla="*/ 40 w 57"/>
                <a:gd name="T7" fmla="*/ 26 h 57"/>
                <a:gd name="T8" fmla="*/ 31 w 57"/>
                <a:gd name="T9" fmla="*/ 26 h 57"/>
                <a:gd name="T10" fmla="*/ 31 w 57"/>
                <a:gd name="T11" fmla="*/ 17 h 57"/>
                <a:gd name="T12" fmla="*/ 37 w 57"/>
                <a:gd name="T13" fmla="*/ 9 h 57"/>
                <a:gd name="T14" fmla="*/ 37 w 57"/>
                <a:gd name="T15" fmla="*/ 9 h 57"/>
                <a:gd name="T16" fmla="*/ 28 w 57"/>
                <a:gd name="T17" fmla="*/ 0 h 57"/>
                <a:gd name="T18" fmla="*/ 20 w 57"/>
                <a:gd name="T19" fmla="*/ 9 h 57"/>
                <a:gd name="T20" fmla="*/ 20 w 57"/>
                <a:gd name="T21" fmla="*/ 9 h 57"/>
                <a:gd name="T22" fmla="*/ 25 w 57"/>
                <a:gd name="T23" fmla="*/ 17 h 57"/>
                <a:gd name="T24" fmla="*/ 25 w 57"/>
                <a:gd name="T25" fmla="*/ 26 h 57"/>
                <a:gd name="T26" fmla="*/ 16 w 57"/>
                <a:gd name="T27" fmla="*/ 26 h 57"/>
                <a:gd name="T28" fmla="*/ 8 w 57"/>
                <a:gd name="T29" fmla="*/ 20 h 57"/>
                <a:gd name="T30" fmla="*/ 8 w 57"/>
                <a:gd name="T31" fmla="*/ 20 h 57"/>
                <a:gd name="T32" fmla="*/ 0 w 57"/>
                <a:gd name="T33" fmla="*/ 29 h 57"/>
                <a:gd name="T34" fmla="*/ 8 w 57"/>
                <a:gd name="T35" fmla="*/ 37 h 57"/>
                <a:gd name="T36" fmla="*/ 8 w 57"/>
                <a:gd name="T37" fmla="*/ 37 h 57"/>
                <a:gd name="T38" fmla="*/ 16 w 57"/>
                <a:gd name="T39" fmla="*/ 32 h 57"/>
                <a:gd name="T40" fmla="*/ 25 w 57"/>
                <a:gd name="T41" fmla="*/ 32 h 57"/>
                <a:gd name="T42" fmla="*/ 25 w 57"/>
                <a:gd name="T43" fmla="*/ 41 h 57"/>
                <a:gd name="T44" fmla="*/ 20 w 57"/>
                <a:gd name="T45" fmla="*/ 49 h 57"/>
                <a:gd name="T46" fmla="*/ 20 w 57"/>
                <a:gd name="T47" fmla="*/ 49 h 57"/>
                <a:gd name="T48" fmla="*/ 28 w 57"/>
                <a:gd name="T49" fmla="*/ 57 h 57"/>
                <a:gd name="T50" fmla="*/ 37 w 57"/>
                <a:gd name="T51" fmla="*/ 49 h 57"/>
                <a:gd name="T52" fmla="*/ 37 w 57"/>
                <a:gd name="T53" fmla="*/ 49 h 57"/>
                <a:gd name="T54" fmla="*/ 31 w 57"/>
                <a:gd name="T55" fmla="*/ 41 h 57"/>
                <a:gd name="T56" fmla="*/ 31 w 57"/>
                <a:gd name="T57" fmla="*/ 32 h 57"/>
                <a:gd name="T58" fmla="*/ 40 w 57"/>
                <a:gd name="T59" fmla="*/ 32 h 57"/>
                <a:gd name="T60" fmla="*/ 48 w 57"/>
                <a:gd name="T61" fmla="*/ 37 h 57"/>
                <a:gd name="T62" fmla="*/ 48 w 57"/>
                <a:gd name="T63" fmla="*/ 37 h 57"/>
                <a:gd name="T64" fmla="*/ 57 w 57"/>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9"/>
                  </a:moveTo>
                  <a:cubicBezTo>
                    <a:pt x="57" y="24"/>
                    <a:pt x="53" y="20"/>
                    <a:pt x="48" y="20"/>
                  </a:cubicBezTo>
                  <a:cubicBezTo>
                    <a:pt x="48" y="20"/>
                    <a:pt x="48" y="20"/>
                    <a:pt x="48" y="20"/>
                  </a:cubicBezTo>
                  <a:cubicBezTo>
                    <a:pt x="45" y="20"/>
                    <a:pt x="42" y="22"/>
                    <a:pt x="40" y="26"/>
                  </a:cubicBezTo>
                  <a:cubicBezTo>
                    <a:pt x="31" y="26"/>
                    <a:pt x="31" y="26"/>
                    <a:pt x="31" y="26"/>
                  </a:cubicBezTo>
                  <a:cubicBezTo>
                    <a:pt x="31" y="17"/>
                    <a:pt x="31" y="17"/>
                    <a:pt x="31" y="17"/>
                  </a:cubicBezTo>
                  <a:cubicBezTo>
                    <a:pt x="35" y="15"/>
                    <a:pt x="37" y="12"/>
                    <a:pt x="37" y="9"/>
                  </a:cubicBezTo>
                  <a:cubicBezTo>
                    <a:pt x="37" y="9"/>
                    <a:pt x="37" y="9"/>
                    <a:pt x="37" y="9"/>
                  </a:cubicBezTo>
                  <a:cubicBezTo>
                    <a:pt x="37" y="4"/>
                    <a:pt x="33" y="0"/>
                    <a:pt x="28" y="0"/>
                  </a:cubicBezTo>
                  <a:cubicBezTo>
                    <a:pt x="24" y="0"/>
                    <a:pt x="20" y="4"/>
                    <a:pt x="20" y="9"/>
                  </a:cubicBezTo>
                  <a:cubicBezTo>
                    <a:pt x="20" y="9"/>
                    <a:pt x="20" y="9"/>
                    <a:pt x="20" y="9"/>
                  </a:cubicBezTo>
                  <a:cubicBezTo>
                    <a:pt x="20" y="12"/>
                    <a:pt x="22" y="15"/>
                    <a:pt x="25" y="17"/>
                  </a:cubicBezTo>
                  <a:cubicBezTo>
                    <a:pt x="25" y="26"/>
                    <a:pt x="25" y="26"/>
                    <a:pt x="25" y="26"/>
                  </a:cubicBezTo>
                  <a:cubicBezTo>
                    <a:pt x="16" y="26"/>
                    <a:pt x="16" y="26"/>
                    <a:pt x="16" y="26"/>
                  </a:cubicBezTo>
                  <a:cubicBezTo>
                    <a:pt x="15" y="22"/>
                    <a:pt x="12" y="20"/>
                    <a:pt x="8" y="20"/>
                  </a:cubicBezTo>
                  <a:cubicBezTo>
                    <a:pt x="8" y="20"/>
                    <a:pt x="8" y="20"/>
                    <a:pt x="8" y="20"/>
                  </a:cubicBezTo>
                  <a:cubicBezTo>
                    <a:pt x="4" y="20"/>
                    <a:pt x="0" y="24"/>
                    <a:pt x="0" y="29"/>
                  </a:cubicBezTo>
                  <a:cubicBezTo>
                    <a:pt x="0" y="33"/>
                    <a:pt x="4"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20" y="45"/>
                    <a:pt x="20" y="49"/>
                  </a:cubicBezTo>
                  <a:cubicBezTo>
                    <a:pt x="20" y="49"/>
                    <a:pt x="20" y="49"/>
                    <a:pt x="20" y="49"/>
                  </a:cubicBezTo>
                  <a:cubicBezTo>
                    <a:pt x="20" y="53"/>
                    <a:pt x="24" y="57"/>
                    <a:pt x="28" y="57"/>
                  </a:cubicBezTo>
                  <a:cubicBezTo>
                    <a:pt x="33" y="57"/>
                    <a:pt x="37" y="53"/>
                    <a:pt x="37" y="49"/>
                  </a:cubicBezTo>
                  <a:cubicBezTo>
                    <a:pt x="37" y="49"/>
                    <a:pt x="37" y="49"/>
                    <a:pt x="37" y="49"/>
                  </a:cubicBezTo>
                  <a:cubicBezTo>
                    <a:pt x="37" y="45"/>
                    <a:pt x="35" y="42"/>
                    <a:pt x="31" y="41"/>
                  </a:cubicBezTo>
                  <a:cubicBezTo>
                    <a:pt x="31" y="32"/>
                    <a:pt x="31" y="32"/>
                    <a:pt x="31" y="32"/>
                  </a:cubicBezTo>
                  <a:cubicBezTo>
                    <a:pt x="40" y="32"/>
                    <a:pt x="40" y="32"/>
                    <a:pt x="40" y="32"/>
                  </a:cubicBezTo>
                  <a:cubicBezTo>
                    <a:pt x="42" y="35"/>
                    <a:pt x="45" y="37"/>
                    <a:pt x="48" y="37"/>
                  </a:cubicBezTo>
                  <a:cubicBezTo>
                    <a:pt x="48" y="37"/>
                    <a:pt x="48" y="37"/>
                    <a:pt x="48" y="37"/>
                  </a:cubicBezTo>
                  <a:cubicBezTo>
                    <a:pt x="53" y="37"/>
                    <a:pt x="57" y="33"/>
                    <a:pt x="57"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8" name="Freeform 53"/>
            <p:cNvSpPr>
              <a:spLocks/>
            </p:cNvSpPr>
            <p:nvPr/>
          </p:nvSpPr>
          <p:spPr bwMode="auto">
            <a:xfrm>
              <a:off x="2963863" y="604838"/>
              <a:ext cx="46038" cy="46038"/>
            </a:xfrm>
            <a:custGeom>
              <a:avLst/>
              <a:gdLst>
                <a:gd name="T0" fmla="*/ 57 w 57"/>
                <a:gd name="T1" fmla="*/ 29 h 57"/>
                <a:gd name="T2" fmla="*/ 48 w 57"/>
                <a:gd name="T3" fmla="*/ 20 h 57"/>
                <a:gd name="T4" fmla="*/ 48 w 57"/>
                <a:gd name="T5" fmla="*/ 20 h 57"/>
                <a:gd name="T6" fmla="*/ 41 w 57"/>
                <a:gd name="T7" fmla="*/ 26 h 57"/>
                <a:gd name="T8" fmla="*/ 32 w 57"/>
                <a:gd name="T9" fmla="*/ 26 h 57"/>
                <a:gd name="T10" fmla="*/ 32 w 57"/>
                <a:gd name="T11" fmla="*/ 17 h 57"/>
                <a:gd name="T12" fmla="*/ 37 w 57"/>
                <a:gd name="T13" fmla="*/ 9 h 57"/>
                <a:gd name="T14" fmla="*/ 37 w 57"/>
                <a:gd name="T15" fmla="*/ 9 h 57"/>
                <a:gd name="T16" fmla="*/ 28 w 57"/>
                <a:gd name="T17" fmla="*/ 0 h 57"/>
                <a:gd name="T18" fmla="*/ 20 w 57"/>
                <a:gd name="T19" fmla="*/ 9 h 57"/>
                <a:gd name="T20" fmla="*/ 20 w 57"/>
                <a:gd name="T21" fmla="*/ 9 h 57"/>
                <a:gd name="T22" fmla="*/ 25 w 57"/>
                <a:gd name="T23" fmla="*/ 17 h 57"/>
                <a:gd name="T24" fmla="*/ 25 w 57"/>
                <a:gd name="T25" fmla="*/ 26 h 57"/>
                <a:gd name="T26" fmla="*/ 16 w 57"/>
                <a:gd name="T27" fmla="*/ 26 h 57"/>
                <a:gd name="T28" fmla="*/ 9 w 57"/>
                <a:gd name="T29" fmla="*/ 20 h 57"/>
                <a:gd name="T30" fmla="*/ 9 w 57"/>
                <a:gd name="T31" fmla="*/ 20 h 57"/>
                <a:gd name="T32" fmla="*/ 0 w 57"/>
                <a:gd name="T33" fmla="*/ 29 h 57"/>
                <a:gd name="T34" fmla="*/ 9 w 57"/>
                <a:gd name="T35" fmla="*/ 37 h 57"/>
                <a:gd name="T36" fmla="*/ 9 w 57"/>
                <a:gd name="T37" fmla="*/ 37 h 57"/>
                <a:gd name="T38" fmla="*/ 16 w 57"/>
                <a:gd name="T39" fmla="*/ 32 h 57"/>
                <a:gd name="T40" fmla="*/ 25 w 57"/>
                <a:gd name="T41" fmla="*/ 32 h 57"/>
                <a:gd name="T42" fmla="*/ 25 w 57"/>
                <a:gd name="T43" fmla="*/ 41 h 57"/>
                <a:gd name="T44" fmla="*/ 20 w 57"/>
                <a:gd name="T45" fmla="*/ 49 h 57"/>
                <a:gd name="T46" fmla="*/ 20 w 57"/>
                <a:gd name="T47" fmla="*/ 49 h 57"/>
                <a:gd name="T48" fmla="*/ 28 w 57"/>
                <a:gd name="T49" fmla="*/ 57 h 57"/>
                <a:gd name="T50" fmla="*/ 37 w 57"/>
                <a:gd name="T51" fmla="*/ 49 h 57"/>
                <a:gd name="T52" fmla="*/ 37 w 57"/>
                <a:gd name="T53" fmla="*/ 49 h 57"/>
                <a:gd name="T54" fmla="*/ 32 w 57"/>
                <a:gd name="T55" fmla="*/ 41 h 57"/>
                <a:gd name="T56" fmla="*/ 32 w 57"/>
                <a:gd name="T57" fmla="*/ 32 h 57"/>
                <a:gd name="T58" fmla="*/ 41 w 57"/>
                <a:gd name="T59" fmla="*/ 32 h 57"/>
                <a:gd name="T60" fmla="*/ 48 w 57"/>
                <a:gd name="T61" fmla="*/ 37 h 57"/>
                <a:gd name="T62" fmla="*/ 48 w 57"/>
                <a:gd name="T63" fmla="*/ 37 h 57"/>
                <a:gd name="T64" fmla="*/ 57 w 57"/>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9"/>
                  </a:moveTo>
                  <a:cubicBezTo>
                    <a:pt x="57" y="24"/>
                    <a:pt x="53" y="20"/>
                    <a:pt x="48" y="20"/>
                  </a:cubicBezTo>
                  <a:cubicBezTo>
                    <a:pt x="48" y="20"/>
                    <a:pt x="48" y="20"/>
                    <a:pt x="48" y="20"/>
                  </a:cubicBezTo>
                  <a:cubicBezTo>
                    <a:pt x="45" y="20"/>
                    <a:pt x="42" y="22"/>
                    <a:pt x="41" y="26"/>
                  </a:cubicBezTo>
                  <a:cubicBezTo>
                    <a:pt x="32" y="26"/>
                    <a:pt x="32" y="26"/>
                    <a:pt x="32" y="26"/>
                  </a:cubicBezTo>
                  <a:cubicBezTo>
                    <a:pt x="32" y="17"/>
                    <a:pt x="32" y="17"/>
                    <a:pt x="32" y="17"/>
                  </a:cubicBezTo>
                  <a:cubicBezTo>
                    <a:pt x="35" y="15"/>
                    <a:pt x="37" y="12"/>
                    <a:pt x="37" y="9"/>
                  </a:cubicBezTo>
                  <a:cubicBezTo>
                    <a:pt x="37" y="9"/>
                    <a:pt x="37" y="9"/>
                    <a:pt x="37" y="9"/>
                  </a:cubicBezTo>
                  <a:cubicBezTo>
                    <a:pt x="37" y="4"/>
                    <a:pt x="33" y="0"/>
                    <a:pt x="28" y="0"/>
                  </a:cubicBezTo>
                  <a:cubicBezTo>
                    <a:pt x="24" y="0"/>
                    <a:pt x="20" y="4"/>
                    <a:pt x="20" y="9"/>
                  </a:cubicBezTo>
                  <a:cubicBezTo>
                    <a:pt x="20" y="9"/>
                    <a:pt x="20" y="9"/>
                    <a:pt x="20" y="9"/>
                  </a:cubicBezTo>
                  <a:cubicBezTo>
                    <a:pt x="20" y="12"/>
                    <a:pt x="22" y="15"/>
                    <a:pt x="25" y="17"/>
                  </a:cubicBezTo>
                  <a:cubicBezTo>
                    <a:pt x="25" y="26"/>
                    <a:pt x="25" y="26"/>
                    <a:pt x="25" y="26"/>
                  </a:cubicBezTo>
                  <a:cubicBezTo>
                    <a:pt x="16" y="26"/>
                    <a:pt x="16" y="26"/>
                    <a:pt x="16" y="26"/>
                  </a:cubicBezTo>
                  <a:cubicBezTo>
                    <a:pt x="15" y="22"/>
                    <a:pt x="12" y="20"/>
                    <a:pt x="9" y="20"/>
                  </a:cubicBezTo>
                  <a:cubicBezTo>
                    <a:pt x="9" y="20"/>
                    <a:pt x="9" y="20"/>
                    <a:pt x="9" y="20"/>
                  </a:cubicBezTo>
                  <a:cubicBezTo>
                    <a:pt x="4" y="20"/>
                    <a:pt x="0" y="24"/>
                    <a:pt x="0" y="29"/>
                  </a:cubicBezTo>
                  <a:cubicBezTo>
                    <a:pt x="0" y="33"/>
                    <a:pt x="4" y="37"/>
                    <a:pt x="9" y="37"/>
                  </a:cubicBezTo>
                  <a:cubicBezTo>
                    <a:pt x="9" y="37"/>
                    <a:pt x="9" y="37"/>
                    <a:pt x="9" y="37"/>
                  </a:cubicBezTo>
                  <a:cubicBezTo>
                    <a:pt x="12" y="37"/>
                    <a:pt x="15" y="35"/>
                    <a:pt x="16" y="32"/>
                  </a:cubicBezTo>
                  <a:cubicBezTo>
                    <a:pt x="25" y="32"/>
                    <a:pt x="25" y="32"/>
                    <a:pt x="25" y="32"/>
                  </a:cubicBezTo>
                  <a:cubicBezTo>
                    <a:pt x="25" y="41"/>
                    <a:pt x="25" y="41"/>
                    <a:pt x="25" y="41"/>
                  </a:cubicBezTo>
                  <a:cubicBezTo>
                    <a:pt x="22" y="42"/>
                    <a:pt x="20" y="45"/>
                    <a:pt x="20" y="49"/>
                  </a:cubicBezTo>
                  <a:cubicBezTo>
                    <a:pt x="20" y="49"/>
                    <a:pt x="20" y="49"/>
                    <a:pt x="20" y="49"/>
                  </a:cubicBezTo>
                  <a:cubicBezTo>
                    <a:pt x="20" y="53"/>
                    <a:pt x="24" y="57"/>
                    <a:pt x="28" y="57"/>
                  </a:cubicBezTo>
                  <a:cubicBezTo>
                    <a:pt x="33" y="57"/>
                    <a:pt x="37" y="53"/>
                    <a:pt x="37" y="49"/>
                  </a:cubicBezTo>
                  <a:cubicBezTo>
                    <a:pt x="37" y="49"/>
                    <a:pt x="37" y="49"/>
                    <a:pt x="37" y="49"/>
                  </a:cubicBezTo>
                  <a:cubicBezTo>
                    <a:pt x="37" y="45"/>
                    <a:pt x="35" y="42"/>
                    <a:pt x="32" y="41"/>
                  </a:cubicBezTo>
                  <a:cubicBezTo>
                    <a:pt x="32" y="32"/>
                    <a:pt x="32" y="32"/>
                    <a:pt x="32" y="32"/>
                  </a:cubicBezTo>
                  <a:cubicBezTo>
                    <a:pt x="41" y="32"/>
                    <a:pt x="41" y="32"/>
                    <a:pt x="41" y="32"/>
                  </a:cubicBezTo>
                  <a:cubicBezTo>
                    <a:pt x="42" y="35"/>
                    <a:pt x="45" y="37"/>
                    <a:pt x="48" y="37"/>
                  </a:cubicBezTo>
                  <a:cubicBezTo>
                    <a:pt x="48" y="37"/>
                    <a:pt x="48" y="37"/>
                    <a:pt x="48" y="37"/>
                  </a:cubicBezTo>
                  <a:cubicBezTo>
                    <a:pt x="53" y="37"/>
                    <a:pt x="57" y="33"/>
                    <a:pt x="57"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9" name="Freeform 54"/>
            <p:cNvSpPr>
              <a:spLocks/>
            </p:cNvSpPr>
            <p:nvPr/>
          </p:nvSpPr>
          <p:spPr bwMode="auto">
            <a:xfrm>
              <a:off x="3052763" y="604838"/>
              <a:ext cx="46038" cy="46038"/>
            </a:xfrm>
            <a:custGeom>
              <a:avLst/>
              <a:gdLst>
                <a:gd name="T0" fmla="*/ 57 w 57"/>
                <a:gd name="T1" fmla="*/ 29 h 57"/>
                <a:gd name="T2" fmla="*/ 48 w 57"/>
                <a:gd name="T3" fmla="*/ 20 h 57"/>
                <a:gd name="T4" fmla="*/ 48 w 57"/>
                <a:gd name="T5" fmla="*/ 20 h 57"/>
                <a:gd name="T6" fmla="*/ 41 w 57"/>
                <a:gd name="T7" fmla="*/ 26 h 57"/>
                <a:gd name="T8" fmla="*/ 32 w 57"/>
                <a:gd name="T9" fmla="*/ 26 h 57"/>
                <a:gd name="T10" fmla="*/ 32 w 57"/>
                <a:gd name="T11" fmla="*/ 17 h 57"/>
                <a:gd name="T12" fmla="*/ 37 w 57"/>
                <a:gd name="T13" fmla="*/ 9 h 57"/>
                <a:gd name="T14" fmla="*/ 37 w 57"/>
                <a:gd name="T15" fmla="*/ 9 h 57"/>
                <a:gd name="T16" fmla="*/ 29 w 57"/>
                <a:gd name="T17" fmla="*/ 0 h 57"/>
                <a:gd name="T18" fmla="*/ 20 w 57"/>
                <a:gd name="T19" fmla="*/ 9 h 57"/>
                <a:gd name="T20" fmla="*/ 20 w 57"/>
                <a:gd name="T21" fmla="*/ 9 h 57"/>
                <a:gd name="T22" fmla="*/ 25 w 57"/>
                <a:gd name="T23" fmla="*/ 17 h 57"/>
                <a:gd name="T24" fmla="*/ 25 w 57"/>
                <a:gd name="T25" fmla="*/ 26 h 57"/>
                <a:gd name="T26" fmla="*/ 16 w 57"/>
                <a:gd name="T27" fmla="*/ 26 h 57"/>
                <a:gd name="T28" fmla="*/ 9 w 57"/>
                <a:gd name="T29" fmla="*/ 20 h 57"/>
                <a:gd name="T30" fmla="*/ 9 w 57"/>
                <a:gd name="T31" fmla="*/ 20 h 57"/>
                <a:gd name="T32" fmla="*/ 0 w 57"/>
                <a:gd name="T33" fmla="*/ 29 h 57"/>
                <a:gd name="T34" fmla="*/ 9 w 57"/>
                <a:gd name="T35" fmla="*/ 37 h 57"/>
                <a:gd name="T36" fmla="*/ 9 w 57"/>
                <a:gd name="T37" fmla="*/ 37 h 57"/>
                <a:gd name="T38" fmla="*/ 16 w 57"/>
                <a:gd name="T39" fmla="*/ 32 h 57"/>
                <a:gd name="T40" fmla="*/ 25 w 57"/>
                <a:gd name="T41" fmla="*/ 32 h 57"/>
                <a:gd name="T42" fmla="*/ 25 w 57"/>
                <a:gd name="T43" fmla="*/ 41 h 57"/>
                <a:gd name="T44" fmla="*/ 20 w 57"/>
                <a:gd name="T45" fmla="*/ 49 h 57"/>
                <a:gd name="T46" fmla="*/ 20 w 57"/>
                <a:gd name="T47" fmla="*/ 49 h 57"/>
                <a:gd name="T48" fmla="*/ 29 w 57"/>
                <a:gd name="T49" fmla="*/ 57 h 57"/>
                <a:gd name="T50" fmla="*/ 37 w 57"/>
                <a:gd name="T51" fmla="*/ 49 h 57"/>
                <a:gd name="T52" fmla="*/ 37 w 57"/>
                <a:gd name="T53" fmla="*/ 49 h 57"/>
                <a:gd name="T54" fmla="*/ 32 w 57"/>
                <a:gd name="T55" fmla="*/ 41 h 57"/>
                <a:gd name="T56" fmla="*/ 32 w 57"/>
                <a:gd name="T57" fmla="*/ 32 h 57"/>
                <a:gd name="T58" fmla="*/ 41 w 57"/>
                <a:gd name="T59" fmla="*/ 32 h 57"/>
                <a:gd name="T60" fmla="*/ 48 w 57"/>
                <a:gd name="T61" fmla="*/ 37 h 57"/>
                <a:gd name="T62" fmla="*/ 48 w 57"/>
                <a:gd name="T63" fmla="*/ 37 h 57"/>
                <a:gd name="T64" fmla="*/ 57 w 57"/>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9"/>
                  </a:moveTo>
                  <a:cubicBezTo>
                    <a:pt x="57" y="24"/>
                    <a:pt x="53" y="20"/>
                    <a:pt x="48" y="20"/>
                  </a:cubicBezTo>
                  <a:cubicBezTo>
                    <a:pt x="48" y="20"/>
                    <a:pt x="48" y="20"/>
                    <a:pt x="48" y="20"/>
                  </a:cubicBezTo>
                  <a:cubicBezTo>
                    <a:pt x="45" y="20"/>
                    <a:pt x="42" y="22"/>
                    <a:pt x="41" y="26"/>
                  </a:cubicBezTo>
                  <a:cubicBezTo>
                    <a:pt x="32" y="26"/>
                    <a:pt x="32" y="26"/>
                    <a:pt x="32" y="26"/>
                  </a:cubicBezTo>
                  <a:cubicBezTo>
                    <a:pt x="32" y="17"/>
                    <a:pt x="32" y="17"/>
                    <a:pt x="32" y="17"/>
                  </a:cubicBezTo>
                  <a:cubicBezTo>
                    <a:pt x="35" y="15"/>
                    <a:pt x="37" y="12"/>
                    <a:pt x="37" y="9"/>
                  </a:cubicBezTo>
                  <a:cubicBezTo>
                    <a:pt x="37" y="9"/>
                    <a:pt x="37" y="9"/>
                    <a:pt x="37" y="9"/>
                  </a:cubicBezTo>
                  <a:cubicBezTo>
                    <a:pt x="37" y="4"/>
                    <a:pt x="33" y="0"/>
                    <a:pt x="29" y="0"/>
                  </a:cubicBezTo>
                  <a:cubicBezTo>
                    <a:pt x="24" y="0"/>
                    <a:pt x="20" y="4"/>
                    <a:pt x="20" y="9"/>
                  </a:cubicBezTo>
                  <a:cubicBezTo>
                    <a:pt x="20" y="9"/>
                    <a:pt x="20" y="9"/>
                    <a:pt x="20" y="9"/>
                  </a:cubicBezTo>
                  <a:cubicBezTo>
                    <a:pt x="20" y="12"/>
                    <a:pt x="22" y="15"/>
                    <a:pt x="25" y="17"/>
                  </a:cubicBezTo>
                  <a:cubicBezTo>
                    <a:pt x="25" y="26"/>
                    <a:pt x="25" y="26"/>
                    <a:pt x="25" y="26"/>
                  </a:cubicBezTo>
                  <a:cubicBezTo>
                    <a:pt x="16" y="26"/>
                    <a:pt x="16" y="26"/>
                    <a:pt x="16" y="26"/>
                  </a:cubicBezTo>
                  <a:cubicBezTo>
                    <a:pt x="15" y="22"/>
                    <a:pt x="12" y="20"/>
                    <a:pt x="9" y="20"/>
                  </a:cubicBezTo>
                  <a:cubicBezTo>
                    <a:pt x="9" y="20"/>
                    <a:pt x="9" y="20"/>
                    <a:pt x="9" y="20"/>
                  </a:cubicBezTo>
                  <a:cubicBezTo>
                    <a:pt x="4" y="20"/>
                    <a:pt x="0" y="24"/>
                    <a:pt x="0" y="29"/>
                  </a:cubicBezTo>
                  <a:cubicBezTo>
                    <a:pt x="0" y="33"/>
                    <a:pt x="4" y="37"/>
                    <a:pt x="9" y="37"/>
                  </a:cubicBezTo>
                  <a:cubicBezTo>
                    <a:pt x="9" y="37"/>
                    <a:pt x="9" y="37"/>
                    <a:pt x="9" y="37"/>
                  </a:cubicBezTo>
                  <a:cubicBezTo>
                    <a:pt x="12" y="37"/>
                    <a:pt x="15" y="35"/>
                    <a:pt x="16" y="32"/>
                  </a:cubicBezTo>
                  <a:cubicBezTo>
                    <a:pt x="25" y="32"/>
                    <a:pt x="25" y="32"/>
                    <a:pt x="25" y="32"/>
                  </a:cubicBezTo>
                  <a:cubicBezTo>
                    <a:pt x="25" y="41"/>
                    <a:pt x="25" y="41"/>
                    <a:pt x="25" y="41"/>
                  </a:cubicBezTo>
                  <a:cubicBezTo>
                    <a:pt x="22" y="42"/>
                    <a:pt x="20" y="45"/>
                    <a:pt x="20" y="49"/>
                  </a:cubicBezTo>
                  <a:cubicBezTo>
                    <a:pt x="20" y="49"/>
                    <a:pt x="20" y="49"/>
                    <a:pt x="20" y="49"/>
                  </a:cubicBezTo>
                  <a:cubicBezTo>
                    <a:pt x="20" y="53"/>
                    <a:pt x="24" y="57"/>
                    <a:pt x="29" y="57"/>
                  </a:cubicBezTo>
                  <a:cubicBezTo>
                    <a:pt x="33" y="57"/>
                    <a:pt x="37" y="53"/>
                    <a:pt x="37" y="49"/>
                  </a:cubicBezTo>
                  <a:cubicBezTo>
                    <a:pt x="37" y="49"/>
                    <a:pt x="37" y="49"/>
                    <a:pt x="37" y="49"/>
                  </a:cubicBezTo>
                  <a:cubicBezTo>
                    <a:pt x="37" y="45"/>
                    <a:pt x="35" y="42"/>
                    <a:pt x="32" y="41"/>
                  </a:cubicBezTo>
                  <a:cubicBezTo>
                    <a:pt x="32" y="32"/>
                    <a:pt x="32" y="32"/>
                    <a:pt x="32" y="32"/>
                  </a:cubicBezTo>
                  <a:cubicBezTo>
                    <a:pt x="41" y="32"/>
                    <a:pt x="41" y="32"/>
                    <a:pt x="41" y="32"/>
                  </a:cubicBezTo>
                  <a:cubicBezTo>
                    <a:pt x="42" y="35"/>
                    <a:pt x="45" y="37"/>
                    <a:pt x="48" y="37"/>
                  </a:cubicBezTo>
                  <a:cubicBezTo>
                    <a:pt x="48" y="37"/>
                    <a:pt x="48" y="37"/>
                    <a:pt x="48" y="37"/>
                  </a:cubicBezTo>
                  <a:cubicBezTo>
                    <a:pt x="53" y="37"/>
                    <a:pt x="57" y="33"/>
                    <a:pt x="57"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0" name="Freeform 55"/>
            <p:cNvSpPr>
              <a:spLocks/>
            </p:cNvSpPr>
            <p:nvPr/>
          </p:nvSpPr>
          <p:spPr bwMode="auto">
            <a:xfrm>
              <a:off x="3141663" y="604838"/>
              <a:ext cx="46038" cy="46038"/>
            </a:xfrm>
            <a:custGeom>
              <a:avLst/>
              <a:gdLst>
                <a:gd name="T0" fmla="*/ 57 w 57"/>
                <a:gd name="T1" fmla="*/ 29 h 57"/>
                <a:gd name="T2" fmla="*/ 49 w 57"/>
                <a:gd name="T3" fmla="*/ 20 h 57"/>
                <a:gd name="T4" fmla="*/ 49 w 57"/>
                <a:gd name="T5" fmla="*/ 20 h 57"/>
                <a:gd name="T6" fmla="*/ 41 w 57"/>
                <a:gd name="T7" fmla="*/ 26 h 57"/>
                <a:gd name="T8" fmla="*/ 32 w 57"/>
                <a:gd name="T9" fmla="*/ 26 h 57"/>
                <a:gd name="T10" fmla="*/ 32 w 57"/>
                <a:gd name="T11" fmla="*/ 17 h 57"/>
                <a:gd name="T12" fmla="*/ 37 w 57"/>
                <a:gd name="T13" fmla="*/ 9 h 57"/>
                <a:gd name="T14" fmla="*/ 37 w 57"/>
                <a:gd name="T15" fmla="*/ 9 h 57"/>
                <a:gd name="T16" fmla="*/ 29 w 57"/>
                <a:gd name="T17" fmla="*/ 0 h 57"/>
                <a:gd name="T18" fmla="*/ 20 w 57"/>
                <a:gd name="T19" fmla="*/ 9 h 57"/>
                <a:gd name="T20" fmla="*/ 20 w 57"/>
                <a:gd name="T21" fmla="*/ 9 h 57"/>
                <a:gd name="T22" fmla="*/ 26 w 57"/>
                <a:gd name="T23" fmla="*/ 17 h 57"/>
                <a:gd name="T24" fmla="*/ 26 w 57"/>
                <a:gd name="T25" fmla="*/ 26 h 57"/>
                <a:gd name="T26" fmla="*/ 17 w 57"/>
                <a:gd name="T27" fmla="*/ 26 h 57"/>
                <a:gd name="T28" fmla="*/ 9 w 57"/>
                <a:gd name="T29" fmla="*/ 20 h 57"/>
                <a:gd name="T30" fmla="*/ 9 w 57"/>
                <a:gd name="T31" fmla="*/ 20 h 57"/>
                <a:gd name="T32" fmla="*/ 0 w 57"/>
                <a:gd name="T33" fmla="*/ 29 h 57"/>
                <a:gd name="T34" fmla="*/ 9 w 57"/>
                <a:gd name="T35" fmla="*/ 37 h 57"/>
                <a:gd name="T36" fmla="*/ 9 w 57"/>
                <a:gd name="T37" fmla="*/ 37 h 57"/>
                <a:gd name="T38" fmla="*/ 17 w 57"/>
                <a:gd name="T39" fmla="*/ 32 h 57"/>
                <a:gd name="T40" fmla="*/ 26 w 57"/>
                <a:gd name="T41" fmla="*/ 32 h 57"/>
                <a:gd name="T42" fmla="*/ 26 w 57"/>
                <a:gd name="T43" fmla="*/ 41 h 57"/>
                <a:gd name="T44" fmla="*/ 20 w 57"/>
                <a:gd name="T45" fmla="*/ 49 h 57"/>
                <a:gd name="T46" fmla="*/ 20 w 57"/>
                <a:gd name="T47" fmla="*/ 49 h 57"/>
                <a:gd name="T48" fmla="*/ 29 w 57"/>
                <a:gd name="T49" fmla="*/ 57 h 57"/>
                <a:gd name="T50" fmla="*/ 37 w 57"/>
                <a:gd name="T51" fmla="*/ 49 h 57"/>
                <a:gd name="T52" fmla="*/ 37 w 57"/>
                <a:gd name="T53" fmla="*/ 49 h 57"/>
                <a:gd name="T54" fmla="*/ 32 w 57"/>
                <a:gd name="T55" fmla="*/ 41 h 57"/>
                <a:gd name="T56" fmla="*/ 32 w 57"/>
                <a:gd name="T57" fmla="*/ 32 h 57"/>
                <a:gd name="T58" fmla="*/ 41 w 57"/>
                <a:gd name="T59" fmla="*/ 32 h 57"/>
                <a:gd name="T60" fmla="*/ 49 w 57"/>
                <a:gd name="T61" fmla="*/ 37 h 57"/>
                <a:gd name="T62" fmla="*/ 49 w 57"/>
                <a:gd name="T63" fmla="*/ 37 h 57"/>
                <a:gd name="T64" fmla="*/ 57 w 57"/>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9"/>
                  </a:moveTo>
                  <a:cubicBezTo>
                    <a:pt x="57" y="24"/>
                    <a:pt x="53" y="20"/>
                    <a:pt x="49" y="20"/>
                  </a:cubicBezTo>
                  <a:cubicBezTo>
                    <a:pt x="49" y="20"/>
                    <a:pt x="49" y="20"/>
                    <a:pt x="49" y="20"/>
                  </a:cubicBezTo>
                  <a:cubicBezTo>
                    <a:pt x="45" y="20"/>
                    <a:pt x="42" y="22"/>
                    <a:pt x="41" y="26"/>
                  </a:cubicBezTo>
                  <a:cubicBezTo>
                    <a:pt x="32" y="26"/>
                    <a:pt x="32" y="26"/>
                    <a:pt x="32" y="26"/>
                  </a:cubicBezTo>
                  <a:cubicBezTo>
                    <a:pt x="32" y="17"/>
                    <a:pt x="32" y="17"/>
                    <a:pt x="32" y="17"/>
                  </a:cubicBezTo>
                  <a:cubicBezTo>
                    <a:pt x="35" y="15"/>
                    <a:pt x="37" y="12"/>
                    <a:pt x="37" y="9"/>
                  </a:cubicBezTo>
                  <a:cubicBezTo>
                    <a:pt x="37" y="9"/>
                    <a:pt x="37" y="9"/>
                    <a:pt x="37" y="9"/>
                  </a:cubicBezTo>
                  <a:cubicBezTo>
                    <a:pt x="37" y="4"/>
                    <a:pt x="33" y="0"/>
                    <a:pt x="29" y="0"/>
                  </a:cubicBezTo>
                  <a:cubicBezTo>
                    <a:pt x="24" y="0"/>
                    <a:pt x="20" y="4"/>
                    <a:pt x="20" y="9"/>
                  </a:cubicBezTo>
                  <a:cubicBezTo>
                    <a:pt x="20" y="9"/>
                    <a:pt x="20" y="9"/>
                    <a:pt x="20" y="9"/>
                  </a:cubicBezTo>
                  <a:cubicBezTo>
                    <a:pt x="20" y="12"/>
                    <a:pt x="22" y="15"/>
                    <a:pt x="26" y="17"/>
                  </a:cubicBezTo>
                  <a:cubicBezTo>
                    <a:pt x="26" y="26"/>
                    <a:pt x="26" y="26"/>
                    <a:pt x="26" y="26"/>
                  </a:cubicBezTo>
                  <a:cubicBezTo>
                    <a:pt x="17" y="26"/>
                    <a:pt x="17" y="26"/>
                    <a:pt x="17" y="26"/>
                  </a:cubicBezTo>
                  <a:cubicBezTo>
                    <a:pt x="15" y="22"/>
                    <a:pt x="12" y="20"/>
                    <a:pt x="9" y="20"/>
                  </a:cubicBezTo>
                  <a:cubicBezTo>
                    <a:pt x="9" y="20"/>
                    <a:pt x="9" y="20"/>
                    <a:pt x="9" y="20"/>
                  </a:cubicBezTo>
                  <a:cubicBezTo>
                    <a:pt x="4" y="20"/>
                    <a:pt x="0" y="24"/>
                    <a:pt x="0" y="29"/>
                  </a:cubicBezTo>
                  <a:cubicBezTo>
                    <a:pt x="0" y="33"/>
                    <a:pt x="4" y="37"/>
                    <a:pt x="9" y="37"/>
                  </a:cubicBezTo>
                  <a:cubicBezTo>
                    <a:pt x="9" y="37"/>
                    <a:pt x="9" y="37"/>
                    <a:pt x="9" y="37"/>
                  </a:cubicBezTo>
                  <a:cubicBezTo>
                    <a:pt x="12" y="37"/>
                    <a:pt x="15" y="35"/>
                    <a:pt x="17" y="32"/>
                  </a:cubicBezTo>
                  <a:cubicBezTo>
                    <a:pt x="26" y="32"/>
                    <a:pt x="26" y="32"/>
                    <a:pt x="26" y="32"/>
                  </a:cubicBezTo>
                  <a:cubicBezTo>
                    <a:pt x="26" y="41"/>
                    <a:pt x="26" y="41"/>
                    <a:pt x="26" y="41"/>
                  </a:cubicBezTo>
                  <a:cubicBezTo>
                    <a:pt x="22" y="42"/>
                    <a:pt x="20" y="45"/>
                    <a:pt x="20" y="49"/>
                  </a:cubicBezTo>
                  <a:cubicBezTo>
                    <a:pt x="20" y="49"/>
                    <a:pt x="20" y="49"/>
                    <a:pt x="20" y="49"/>
                  </a:cubicBezTo>
                  <a:cubicBezTo>
                    <a:pt x="20" y="53"/>
                    <a:pt x="24" y="57"/>
                    <a:pt x="29" y="57"/>
                  </a:cubicBezTo>
                  <a:cubicBezTo>
                    <a:pt x="33" y="57"/>
                    <a:pt x="37" y="53"/>
                    <a:pt x="37" y="49"/>
                  </a:cubicBezTo>
                  <a:cubicBezTo>
                    <a:pt x="37" y="49"/>
                    <a:pt x="37" y="49"/>
                    <a:pt x="37" y="49"/>
                  </a:cubicBezTo>
                  <a:cubicBezTo>
                    <a:pt x="37" y="45"/>
                    <a:pt x="35" y="42"/>
                    <a:pt x="32" y="41"/>
                  </a:cubicBezTo>
                  <a:cubicBezTo>
                    <a:pt x="32" y="32"/>
                    <a:pt x="32" y="32"/>
                    <a:pt x="32" y="32"/>
                  </a:cubicBezTo>
                  <a:cubicBezTo>
                    <a:pt x="41" y="32"/>
                    <a:pt x="41" y="32"/>
                    <a:pt x="41" y="32"/>
                  </a:cubicBezTo>
                  <a:cubicBezTo>
                    <a:pt x="42" y="35"/>
                    <a:pt x="45" y="37"/>
                    <a:pt x="49" y="37"/>
                  </a:cubicBezTo>
                  <a:cubicBezTo>
                    <a:pt x="49" y="37"/>
                    <a:pt x="49" y="37"/>
                    <a:pt x="49" y="37"/>
                  </a:cubicBezTo>
                  <a:cubicBezTo>
                    <a:pt x="53" y="37"/>
                    <a:pt x="57" y="33"/>
                    <a:pt x="57"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1" name="Freeform 56"/>
            <p:cNvSpPr>
              <a:spLocks/>
            </p:cNvSpPr>
            <p:nvPr/>
          </p:nvSpPr>
          <p:spPr bwMode="auto">
            <a:xfrm>
              <a:off x="3232150" y="604838"/>
              <a:ext cx="46038" cy="46038"/>
            </a:xfrm>
            <a:custGeom>
              <a:avLst/>
              <a:gdLst>
                <a:gd name="T0" fmla="*/ 56 w 56"/>
                <a:gd name="T1" fmla="*/ 29 h 57"/>
                <a:gd name="T2" fmla="*/ 48 w 56"/>
                <a:gd name="T3" fmla="*/ 20 h 57"/>
                <a:gd name="T4" fmla="*/ 48 w 56"/>
                <a:gd name="T5" fmla="*/ 20 h 57"/>
                <a:gd name="T6" fmla="*/ 40 w 56"/>
                <a:gd name="T7" fmla="*/ 26 h 57"/>
                <a:gd name="T8" fmla="*/ 31 w 56"/>
                <a:gd name="T9" fmla="*/ 26 h 57"/>
                <a:gd name="T10" fmla="*/ 31 w 56"/>
                <a:gd name="T11" fmla="*/ 17 h 57"/>
                <a:gd name="T12" fmla="*/ 36 w 56"/>
                <a:gd name="T13" fmla="*/ 9 h 57"/>
                <a:gd name="T14" fmla="*/ 36 w 56"/>
                <a:gd name="T15" fmla="*/ 9 h 57"/>
                <a:gd name="T16" fmla="*/ 28 w 56"/>
                <a:gd name="T17" fmla="*/ 0 h 57"/>
                <a:gd name="T18" fmla="*/ 19 w 56"/>
                <a:gd name="T19" fmla="*/ 9 h 57"/>
                <a:gd name="T20" fmla="*/ 19 w 56"/>
                <a:gd name="T21" fmla="*/ 9 h 57"/>
                <a:gd name="T22" fmla="*/ 25 w 56"/>
                <a:gd name="T23" fmla="*/ 17 h 57"/>
                <a:gd name="T24" fmla="*/ 25 w 56"/>
                <a:gd name="T25" fmla="*/ 26 h 57"/>
                <a:gd name="T26" fmla="*/ 16 w 56"/>
                <a:gd name="T27" fmla="*/ 26 h 57"/>
                <a:gd name="T28" fmla="*/ 8 w 56"/>
                <a:gd name="T29" fmla="*/ 20 h 57"/>
                <a:gd name="T30" fmla="*/ 8 w 56"/>
                <a:gd name="T31" fmla="*/ 20 h 57"/>
                <a:gd name="T32" fmla="*/ 0 w 56"/>
                <a:gd name="T33" fmla="*/ 29 h 57"/>
                <a:gd name="T34" fmla="*/ 8 w 56"/>
                <a:gd name="T35" fmla="*/ 37 h 57"/>
                <a:gd name="T36" fmla="*/ 8 w 56"/>
                <a:gd name="T37" fmla="*/ 37 h 57"/>
                <a:gd name="T38" fmla="*/ 16 w 56"/>
                <a:gd name="T39" fmla="*/ 32 h 57"/>
                <a:gd name="T40" fmla="*/ 25 w 56"/>
                <a:gd name="T41" fmla="*/ 32 h 57"/>
                <a:gd name="T42" fmla="*/ 25 w 56"/>
                <a:gd name="T43" fmla="*/ 41 h 57"/>
                <a:gd name="T44" fmla="*/ 19 w 56"/>
                <a:gd name="T45" fmla="*/ 49 h 57"/>
                <a:gd name="T46" fmla="*/ 19 w 56"/>
                <a:gd name="T47" fmla="*/ 49 h 57"/>
                <a:gd name="T48" fmla="*/ 28 w 56"/>
                <a:gd name="T49" fmla="*/ 57 h 57"/>
                <a:gd name="T50" fmla="*/ 36 w 56"/>
                <a:gd name="T51" fmla="*/ 49 h 57"/>
                <a:gd name="T52" fmla="*/ 36 w 56"/>
                <a:gd name="T53" fmla="*/ 49 h 57"/>
                <a:gd name="T54" fmla="*/ 31 w 56"/>
                <a:gd name="T55" fmla="*/ 41 h 57"/>
                <a:gd name="T56" fmla="*/ 31 w 56"/>
                <a:gd name="T57" fmla="*/ 32 h 57"/>
                <a:gd name="T58" fmla="*/ 40 w 56"/>
                <a:gd name="T59" fmla="*/ 32 h 57"/>
                <a:gd name="T60" fmla="*/ 48 w 56"/>
                <a:gd name="T61" fmla="*/ 37 h 57"/>
                <a:gd name="T62" fmla="*/ 48 w 56"/>
                <a:gd name="T63" fmla="*/ 37 h 57"/>
                <a:gd name="T64" fmla="*/ 56 w 56"/>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7">
                  <a:moveTo>
                    <a:pt x="56" y="29"/>
                  </a:moveTo>
                  <a:cubicBezTo>
                    <a:pt x="56" y="24"/>
                    <a:pt x="52" y="20"/>
                    <a:pt x="48" y="20"/>
                  </a:cubicBezTo>
                  <a:cubicBezTo>
                    <a:pt x="48" y="20"/>
                    <a:pt x="48" y="20"/>
                    <a:pt x="48" y="20"/>
                  </a:cubicBezTo>
                  <a:cubicBezTo>
                    <a:pt x="44" y="20"/>
                    <a:pt x="41" y="22"/>
                    <a:pt x="40" y="26"/>
                  </a:cubicBezTo>
                  <a:cubicBezTo>
                    <a:pt x="31" y="26"/>
                    <a:pt x="31" y="26"/>
                    <a:pt x="31" y="26"/>
                  </a:cubicBezTo>
                  <a:cubicBezTo>
                    <a:pt x="31" y="17"/>
                    <a:pt x="31" y="17"/>
                    <a:pt x="31" y="17"/>
                  </a:cubicBezTo>
                  <a:cubicBezTo>
                    <a:pt x="34" y="15"/>
                    <a:pt x="36" y="12"/>
                    <a:pt x="36" y="9"/>
                  </a:cubicBezTo>
                  <a:cubicBezTo>
                    <a:pt x="36" y="9"/>
                    <a:pt x="36" y="9"/>
                    <a:pt x="36" y="9"/>
                  </a:cubicBezTo>
                  <a:cubicBezTo>
                    <a:pt x="36" y="4"/>
                    <a:pt x="33" y="0"/>
                    <a:pt x="28" y="0"/>
                  </a:cubicBezTo>
                  <a:cubicBezTo>
                    <a:pt x="23" y="0"/>
                    <a:pt x="19" y="4"/>
                    <a:pt x="19" y="9"/>
                  </a:cubicBezTo>
                  <a:cubicBezTo>
                    <a:pt x="19" y="9"/>
                    <a:pt x="19" y="9"/>
                    <a:pt x="19" y="9"/>
                  </a:cubicBezTo>
                  <a:cubicBezTo>
                    <a:pt x="19" y="12"/>
                    <a:pt x="22" y="15"/>
                    <a:pt x="25" y="17"/>
                  </a:cubicBezTo>
                  <a:cubicBezTo>
                    <a:pt x="25" y="26"/>
                    <a:pt x="25" y="26"/>
                    <a:pt x="25" y="26"/>
                  </a:cubicBezTo>
                  <a:cubicBezTo>
                    <a:pt x="16" y="26"/>
                    <a:pt x="16" y="26"/>
                    <a:pt x="16" y="26"/>
                  </a:cubicBezTo>
                  <a:cubicBezTo>
                    <a:pt x="15" y="22"/>
                    <a:pt x="12" y="20"/>
                    <a:pt x="8" y="20"/>
                  </a:cubicBezTo>
                  <a:cubicBezTo>
                    <a:pt x="8" y="20"/>
                    <a:pt x="8" y="20"/>
                    <a:pt x="8" y="20"/>
                  </a:cubicBezTo>
                  <a:cubicBezTo>
                    <a:pt x="3" y="20"/>
                    <a:pt x="0" y="24"/>
                    <a:pt x="0" y="29"/>
                  </a:cubicBezTo>
                  <a:cubicBezTo>
                    <a:pt x="0" y="33"/>
                    <a:pt x="3"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19" y="45"/>
                    <a:pt x="19" y="49"/>
                  </a:cubicBezTo>
                  <a:cubicBezTo>
                    <a:pt x="19" y="49"/>
                    <a:pt x="19" y="49"/>
                    <a:pt x="19" y="49"/>
                  </a:cubicBezTo>
                  <a:cubicBezTo>
                    <a:pt x="19" y="53"/>
                    <a:pt x="23" y="57"/>
                    <a:pt x="28" y="57"/>
                  </a:cubicBezTo>
                  <a:cubicBezTo>
                    <a:pt x="33" y="57"/>
                    <a:pt x="36" y="53"/>
                    <a:pt x="36" y="49"/>
                  </a:cubicBezTo>
                  <a:cubicBezTo>
                    <a:pt x="36" y="49"/>
                    <a:pt x="36" y="49"/>
                    <a:pt x="36" y="49"/>
                  </a:cubicBezTo>
                  <a:cubicBezTo>
                    <a:pt x="36" y="45"/>
                    <a:pt x="34" y="42"/>
                    <a:pt x="31" y="41"/>
                  </a:cubicBezTo>
                  <a:cubicBezTo>
                    <a:pt x="31" y="32"/>
                    <a:pt x="31" y="32"/>
                    <a:pt x="31" y="32"/>
                  </a:cubicBezTo>
                  <a:cubicBezTo>
                    <a:pt x="40" y="32"/>
                    <a:pt x="40" y="32"/>
                    <a:pt x="40" y="32"/>
                  </a:cubicBezTo>
                  <a:cubicBezTo>
                    <a:pt x="41" y="35"/>
                    <a:pt x="44" y="37"/>
                    <a:pt x="48" y="37"/>
                  </a:cubicBezTo>
                  <a:cubicBezTo>
                    <a:pt x="48" y="37"/>
                    <a:pt x="48" y="37"/>
                    <a:pt x="48" y="37"/>
                  </a:cubicBezTo>
                  <a:cubicBezTo>
                    <a:pt x="52" y="37"/>
                    <a:pt x="56" y="33"/>
                    <a:pt x="5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2" name="Freeform 57"/>
            <p:cNvSpPr>
              <a:spLocks/>
            </p:cNvSpPr>
            <p:nvPr/>
          </p:nvSpPr>
          <p:spPr bwMode="auto">
            <a:xfrm>
              <a:off x="3322638" y="604838"/>
              <a:ext cx="44450" cy="46038"/>
            </a:xfrm>
            <a:custGeom>
              <a:avLst/>
              <a:gdLst>
                <a:gd name="T0" fmla="*/ 56 w 56"/>
                <a:gd name="T1" fmla="*/ 29 h 57"/>
                <a:gd name="T2" fmla="*/ 48 w 56"/>
                <a:gd name="T3" fmla="*/ 20 h 57"/>
                <a:gd name="T4" fmla="*/ 48 w 56"/>
                <a:gd name="T5" fmla="*/ 20 h 57"/>
                <a:gd name="T6" fmla="*/ 40 w 56"/>
                <a:gd name="T7" fmla="*/ 26 h 57"/>
                <a:gd name="T8" fmla="*/ 31 w 56"/>
                <a:gd name="T9" fmla="*/ 26 h 57"/>
                <a:gd name="T10" fmla="*/ 31 w 56"/>
                <a:gd name="T11" fmla="*/ 17 h 57"/>
                <a:gd name="T12" fmla="*/ 37 w 56"/>
                <a:gd name="T13" fmla="*/ 9 h 57"/>
                <a:gd name="T14" fmla="*/ 37 w 56"/>
                <a:gd name="T15" fmla="*/ 9 h 57"/>
                <a:gd name="T16" fmla="*/ 28 w 56"/>
                <a:gd name="T17" fmla="*/ 0 h 57"/>
                <a:gd name="T18" fmla="*/ 20 w 56"/>
                <a:gd name="T19" fmla="*/ 9 h 57"/>
                <a:gd name="T20" fmla="*/ 20 w 56"/>
                <a:gd name="T21" fmla="*/ 9 h 57"/>
                <a:gd name="T22" fmla="*/ 25 w 56"/>
                <a:gd name="T23" fmla="*/ 17 h 57"/>
                <a:gd name="T24" fmla="*/ 25 w 56"/>
                <a:gd name="T25" fmla="*/ 26 h 57"/>
                <a:gd name="T26" fmla="*/ 16 w 56"/>
                <a:gd name="T27" fmla="*/ 26 h 57"/>
                <a:gd name="T28" fmla="*/ 8 w 56"/>
                <a:gd name="T29" fmla="*/ 20 h 57"/>
                <a:gd name="T30" fmla="*/ 8 w 56"/>
                <a:gd name="T31" fmla="*/ 20 h 57"/>
                <a:gd name="T32" fmla="*/ 0 w 56"/>
                <a:gd name="T33" fmla="*/ 29 h 57"/>
                <a:gd name="T34" fmla="*/ 8 w 56"/>
                <a:gd name="T35" fmla="*/ 37 h 57"/>
                <a:gd name="T36" fmla="*/ 8 w 56"/>
                <a:gd name="T37" fmla="*/ 37 h 57"/>
                <a:gd name="T38" fmla="*/ 16 w 56"/>
                <a:gd name="T39" fmla="*/ 32 h 57"/>
                <a:gd name="T40" fmla="*/ 25 w 56"/>
                <a:gd name="T41" fmla="*/ 32 h 57"/>
                <a:gd name="T42" fmla="*/ 25 w 56"/>
                <a:gd name="T43" fmla="*/ 41 h 57"/>
                <a:gd name="T44" fmla="*/ 20 w 56"/>
                <a:gd name="T45" fmla="*/ 49 h 57"/>
                <a:gd name="T46" fmla="*/ 20 w 56"/>
                <a:gd name="T47" fmla="*/ 49 h 57"/>
                <a:gd name="T48" fmla="*/ 28 w 56"/>
                <a:gd name="T49" fmla="*/ 57 h 57"/>
                <a:gd name="T50" fmla="*/ 37 w 56"/>
                <a:gd name="T51" fmla="*/ 49 h 57"/>
                <a:gd name="T52" fmla="*/ 37 w 56"/>
                <a:gd name="T53" fmla="*/ 49 h 57"/>
                <a:gd name="T54" fmla="*/ 31 w 56"/>
                <a:gd name="T55" fmla="*/ 41 h 57"/>
                <a:gd name="T56" fmla="*/ 31 w 56"/>
                <a:gd name="T57" fmla="*/ 32 h 57"/>
                <a:gd name="T58" fmla="*/ 40 w 56"/>
                <a:gd name="T59" fmla="*/ 32 h 57"/>
                <a:gd name="T60" fmla="*/ 48 w 56"/>
                <a:gd name="T61" fmla="*/ 37 h 57"/>
                <a:gd name="T62" fmla="*/ 48 w 56"/>
                <a:gd name="T63" fmla="*/ 37 h 57"/>
                <a:gd name="T64" fmla="*/ 56 w 56"/>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7">
                  <a:moveTo>
                    <a:pt x="56" y="29"/>
                  </a:moveTo>
                  <a:cubicBezTo>
                    <a:pt x="56" y="24"/>
                    <a:pt x="53" y="20"/>
                    <a:pt x="48" y="20"/>
                  </a:cubicBezTo>
                  <a:cubicBezTo>
                    <a:pt x="48" y="20"/>
                    <a:pt x="48" y="20"/>
                    <a:pt x="48" y="20"/>
                  </a:cubicBezTo>
                  <a:cubicBezTo>
                    <a:pt x="44" y="20"/>
                    <a:pt x="41" y="22"/>
                    <a:pt x="40" y="26"/>
                  </a:cubicBezTo>
                  <a:cubicBezTo>
                    <a:pt x="31" y="26"/>
                    <a:pt x="31" y="26"/>
                    <a:pt x="31" y="26"/>
                  </a:cubicBezTo>
                  <a:cubicBezTo>
                    <a:pt x="31" y="17"/>
                    <a:pt x="31" y="17"/>
                    <a:pt x="31" y="17"/>
                  </a:cubicBezTo>
                  <a:cubicBezTo>
                    <a:pt x="34" y="15"/>
                    <a:pt x="37" y="12"/>
                    <a:pt x="37" y="9"/>
                  </a:cubicBezTo>
                  <a:cubicBezTo>
                    <a:pt x="37" y="9"/>
                    <a:pt x="37" y="9"/>
                    <a:pt x="37" y="9"/>
                  </a:cubicBezTo>
                  <a:cubicBezTo>
                    <a:pt x="37" y="4"/>
                    <a:pt x="33" y="0"/>
                    <a:pt x="28" y="0"/>
                  </a:cubicBezTo>
                  <a:cubicBezTo>
                    <a:pt x="23" y="0"/>
                    <a:pt x="20" y="4"/>
                    <a:pt x="20" y="9"/>
                  </a:cubicBezTo>
                  <a:cubicBezTo>
                    <a:pt x="20" y="9"/>
                    <a:pt x="20" y="9"/>
                    <a:pt x="20" y="9"/>
                  </a:cubicBezTo>
                  <a:cubicBezTo>
                    <a:pt x="20" y="12"/>
                    <a:pt x="22" y="15"/>
                    <a:pt x="25" y="17"/>
                  </a:cubicBezTo>
                  <a:cubicBezTo>
                    <a:pt x="25" y="26"/>
                    <a:pt x="25" y="26"/>
                    <a:pt x="25" y="26"/>
                  </a:cubicBezTo>
                  <a:cubicBezTo>
                    <a:pt x="16" y="26"/>
                    <a:pt x="16" y="26"/>
                    <a:pt x="16" y="26"/>
                  </a:cubicBezTo>
                  <a:cubicBezTo>
                    <a:pt x="15" y="22"/>
                    <a:pt x="12" y="20"/>
                    <a:pt x="8" y="20"/>
                  </a:cubicBezTo>
                  <a:cubicBezTo>
                    <a:pt x="8" y="20"/>
                    <a:pt x="8" y="20"/>
                    <a:pt x="8" y="20"/>
                  </a:cubicBezTo>
                  <a:cubicBezTo>
                    <a:pt x="4" y="20"/>
                    <a:pt x="0" y="24"/>
                    <a:pt x="0" y="29"/>
                  </a:cubicBezTo>
                  <a:cubicBezTo>
                    <a:pt x="0" y="33"/>
                    <a:pt x="4"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20" y="45"/>
                    <a:pt x="20" y="49"/>
                  </a:cubicBezTo>
                  <a:cubicBezTo>
                    <a:pt x="20" y="49"/>
                    <a:pt x="20" y="49"/>
                    <a:pt x="20" y="49"/>
                  </a:cubicBezTo>
                  <a:cubicBezTo>
                    <a:pt x="20" y="53"/>
                    <a:pt x="23" y="57"/>
                    <a:pt x="28" y="57"/>
                  </a:cubicBezTo>
                  <a:cubicBezTo>
                    <a:pt x="33" y="57"/>
                    <a:pt x="37" y="53"/>
                    <a:pt x="37" y="49"/>
                  </a:cubicBezTo>
                  <a:cubicBezTo>
                    <a:pt x="37" y="49"/>
                    <a:pt x="37" y="49"/>
                    <a:pt x="37" y="49"/>
                  </a:cubicBezTo>
                  <a:cubicBezTo>
                    <a:pt x="37" y="45"/>
                    <a:pt x="34" y="42"/>
                    <a:pt x="31" y="41"/>
                  </a:cubicBezTo>
                  <a:cubicBezTo>
                    <a:pt x="31" y="32"/>
                    <a:pt x="31" y="32"/>
                    <a:pt x="31" y="32"/>
                  </a:cubicBezTo>
                  <a:cubicBezTo>
                    <a:pt x="40" y="32"/>
                    <a:pt x="40" y="32"/>
                    <a:pt x="40" y="32"/>
                  </a:cubicBezTo>
                  <a:cubicBezTo>
                    <a:pt x="41" y="35"/>
                    <a:pt x="44" y="37"/>
                    <a:pt x="48" y="37"/>
                  </a:cubicBezTo>
                  <a:cubicBezTo>
                    <a:pt x="48" y="37"/>
                    <a:pt x="48" y="37"/>
                    <a:pt x="48" y="37"/>
                  </a:cubicBezTo>
                  <a:cubicBezTo>
                    <a:pt x="53" y="37"/>
                    <a:pt x="56" y="33"/>
                    <a:pt x="5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3" name="Freeform 58"/>
            <p:cNvSpPr>
              <a:spLocks/>
            </p:cNvSpPr>
            <p:nvPr/>
          </p:nvSpPr>
          <p:spPr bwMode="auto">
            <a:xfrm>
              <a:off x="3411538" y="604838"/>
              <a:ext cx="46038" cy="46038"/>
            </a:xfrm>
            <a:custGeom>
              <a:avLst/>
              <a:gdLst>
                <a:gd name="T0" fmla="*/ 57 w 57"/>
                <a:gd name="T1" fmla="*/ 29 h 57"/>
                <a:gd name="T2" fmla="*/ 48 w 57"/>
                <a:gd name="T3" fmla="*/ 20 h 57"/>
                <a:gd name="T4" fmla="*/ 48 w 57"/>
                <a:gd name="T5" fmla="*/ 20 h 57"/>
                <a:gd name="T6" fmla="*/ 40 w 57"/>
                <a:gd name="T7" fmla="*/ 26 h 57"/>
                <a:gd name="T8" fmla="*/ 31 w 57"/>
                <a:gd name="T9" fmla="*/ 26 h 57"/>
                <a:gd name="T10" fmla="*/ 31 w 57"/>
                <a:gd name="T11" fmla="*/ 17 h 57"/>
                <a:gd name="T12" fmla="*/ 37 w 57"/>
                <a:gd name="T13" fmla="*/ 9 h 57"/>
                <a:gd name="T14" fmla="*/ 37 w 57"/>
                <a:gd name="T15" fmla="*/ 9 h 57"/>
                <a:gd name="T16" fmla="*/ 28 w 57"/>
                <a:gd name="T17" fmla="*/ 0 h 57"/>
                <a:gd name="T18" fmla="*/ 20 w 57"/>
                <a:gd name="T19" fmla="*/ 9 h 57"/>
                <a:gd name="T20" fmla="*/ 20 w 57"/>
                <a:gd name="T21" fmla="*/ 9 h 57"/>
                <a:gd name="T22" fmla="*/ 25 w 57"/>
                <a:gd name="T23" fmla="*/ 17 h 57"/>
                <a:gd name="T24" fmla="*/ 25 w 57"/>
                <a:gd name="T25" fmla="*/ 26 h 57"/>
                <a:gd name="T26" fmla="*/ 16 w 57"/>
                <a:gd name="T27" fmla="*/ 26 h 57"/>
                <a:gd name="T28" fmla="*/ 8 w 57"/>
                <a:gd name="T29" fmla="*/ 20 h 57"/>
                <a:gd name="T30" fmla="*/ 8 w 57"/>
                <a:gd name="T31" fmla="*/ 20 h 57"/>
                <a:gd name="T32" fmla="*/ 0 w 57"/>
                <a:gd name="T33" fmla="*/ 29 h 57"/>
                <a:gd name="T34" fmla="*/ 8 w 57"/>
                <a:gd name="T35" fmla="*/ 37 h 57"/>
                <a:gd name="T36" fmla="*/ 8 w 57"/>
                <a:gd name="T37" fmla="*/ 37 h 57"/>
                <a:gd name="T38" fmla="*/ 16 w 57"/>
                <a:gd name="T39" fmla="*/ 32 h 57"/>
                <a:gd name="T40" fmla="*/ 25 w 57"/>
                <a:gd name="T41" fmla="*/ 32 h 57"/>
                <a:gd name="T42" fmla="*/ 25 w 57"/>
                <a:gd name="T43" fmla="*/ 41 h 57"/>
                <a:gd name="T44" fmla="*/ 20 w 57"/>
                <a:gd name="T45" fmla="*/ 49 h 57"/>
                <a:gd name="T46" fmla="*/ 20 w 57"/>
                <a:gd name="T47" fmla="*/ 49 h 57"/>
                <a:gd name="T48" fmla="*/ 28 w 57"/>
                <a:gd name="T49" fmla="*/ 57 h 57"/>
                <a:gd name="T50" fmla="*/ 37 w 57"/>
                <a:gd name="T51" fmla="*/ 49 h 57"/>
                <a:gd name="T52" fmla="*/ 37 w 57"/>
                <a:gd name="T53" fmla="*/ 49 h 57"/>
                <a:gd name="T54" fmla="*/ 31 w 57"/>
                <a:gd name="T55" fmla="*/ 41 h 57"/>
                <a:gd name="T56" fmla="*/ 31 w 57"/>
                <a:gd name="T57" fmla="*/ 32 h 57"/>
                <a:gd name="T58" fmla="*/ 40 w 57"/>
                <a:gd name="T59" fmla="*/ 32 h 57"/>
                <a:gd name="T60" fmla="*/ 48 w 57"/>
                <a:gd name="T61" fmla="*/ 37 h 57"/>
                <a:gd name="T62" fmla="*/ 48 w 57"/>
                <a:gd name="T63" fmla="*/ 37 h 57"/>
                <a:gd name="T64" fmla="*/ 57 w 57"/>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9"/>
                  </a:moveTo>
                  <a:cubicBezTo>
                    <a:pt x="57" y="24"/>
                    <a:pt x="53" y="20"/>
                    <a:pt x="48" y="20"/>
                  </a:cubicBezTo>
                  <a:cubicBezTo>
                    <a:pt x="48" y="20"/>
                    <a:pt x="48" y="20"/>
                    <a:pt x="48" y="20"/>
                  </a:cubicBezTo>
                  <a:cubicBezTo>
                    <a:pt x="45" y="20"/>
                    <a:pt x="42" y="22"/>
                    <a:pt x="40" y="26"/>
                  </a:cubicBezTo>
                  <a:cubicBezTo>
                    <a:pt x="31" y="26"/>
                    <a:pt x="31" y="26"/>
                    <a:pt x="31" y="26"/>
                  </a:cubicBezTo>
                  <a:cubicBezTo>
                    <a:pt x="31" y="17"/>
                    <a:pt x="31" y="17"/>
                    <a:pt x="31" y="17"/>
                  </a:cubicBezTo>
                  <a:cubicBezTo>
                    <a:pt x="35" y="15"/>
                    <a:pt x="37" y="12"/>
                    <a:pt x="37" y="9"/>
                  </a:cubicBezTo>
                  <a:cubicBezTo>
                    <a:pt x="37" y="9"/>
                    <a:pt x="37" y="9"/>
                    <a:pt x="37" y="9"/>
                  </a:cubicBezTo>
                  <a:cubicBezTo>
                    <a:pt x="37" y="4"/>
                    <a:pt x="33" y="0"/>
                    <a:pt x="28" y="0"/>
                  </a:cubicBezTo>
                  <a:cubicBezTo>
                    <a:pt x="24" y="0"/>
                    <a:pt x="20" y="4"/>
                    <a:pt x="20" y="9"/>
                  </a:cubicBezTo>
                  <a:cubicBezTo>
                    <a:pt x="20" y="9"/>
                    <a:pt x="20" y="9"/>
                    <a:pt x="20" y="9"/>
                  </a:cubicBezTo>
                  <a:cubicBezTo>
                    <a:pt x="20" y="12"/>
                    <a:pt x="22" y="15"/>
                    <a:pt x="25" y="17"/>
                  </a:cubicBezTo>
                  <a:cubicBezTo>
                    <a:pt x="25" y="26"/>
                    <a:pt x="25" y="26"/>
                    <a:pt x="25" y="26"/>
                  </a:cubicBezTo>
                  <a:cubicBezTo>
                    <a:pt x="16" y="26"/>
                    <a:pt x="16" y="26"/>
                    <a:pt x="16" y="26"/>
                  </a:cubicBezTo>
                  <a:cubicBezTo>
                    <a:pt x="15" y="22"/>
                    <a:pt x="12" y="20"/>
                    <a:pt x="8" y="20"/>
                  </a:cubicBezTo>
                  <a:cubicBezTo>
                    <a:pt x="8" y="20"/>
                    <a:pt x="8" y="20"/>
                    <a:pt x="8" y="20"/>
                  </a:cubicBezTo>
                  <a:cubicBezTo>
                    <a:pt x="4" y="20"/>
                    <a:pt x="0" y="24"/>
                    <a:pt x="0" y="29"/>
                  </a:cubicBezTo>
                  <a:cubicBezTo>
                    <a:pt x="0" y="33"/>
                    <a:pt x="4"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20" y="45"/>
                    <a:pt x="20" y="49"/>
                  </a:cubicBezTo>
                  <a:cubicBezTo>
                    <a:pt x="20" y="49"/>
                    <a:pt x="20" y="49"/>
                    <a:pt x="20" y="49"/>
                  </a:cubicBezTo>
                  <a:cubicBezTo>
                    <a:pt x="20" y="53"/>
                    <a:pt x="24" y="57"/>
                    <a:pt x="28" y="57"/>
                  </a:cubicBezTo>
                  <a:cubicBezTo>
                    <a:pt x="33" y="57"/>
                    <a:pt x="37" y="53"/>
                    <a:pt x="37" y="49"/>
                  </a:cubicBezTo>
                  <a:cubicBezTo>
                    <a:pt x="37" y="49"/>
                    <a:pt x="37" y="49"/>
                    <a:pt x="37" y="49"/>
                  </a:cubicBezTo>
                  <a:cubicBezTo>
                    <a:pt x="37" y="45"/>
                    <a:pt x="35" y="42"/>
                    <a:pt x="31" y="41"/>
                  </a:cubicBezTo>
                  <a:cubicBezTo>
                    <a:pt x="31" y="32"/>
                    <a:pt x="31" y="32"/>
                    <a:pt x="31" y="32"/>
                  </a:cubicBezTo>
                  <a:cubicBezTo>
                    <a:pt x="40" y="32"/>
                    <a:pt x="40" y="32"/>
                    <a:pt x="40" y="32"/>
                  </a:cubicBezTo>
                  <a:cubicBezTo>
                    <a:pt x="42" y="35"/>
                    <a:pt x="45" y="37"/>
                    <a:pt x="48" y="37"/>
                  </a:cubicBezTo>
                  <a:cubicBezTo>
                    <a:pt x="48" y="37"/>
                    <a:pt x="48" y="37"/>
                    <a:pt x="48" y="37"/>
                  </a:cubicBezTo>
                  <a:cubicBezTo>
                    <a:pt x="53" y="37"/>
                    <a:pt x="57" y="33"/>
                    <a:pt x="57"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4" name="Freeform 59"/>
            <p:cNvSpPr>
              <a:spLocks/>
            </p:cNvSpPr>
            <p:nvPr/>
          </p:nvSpPr>
          <p:spPr bwMode="auto">
            <a:xfrm>
              <a:off x="3502025" y="604838"/>
              <a:ext cx="46038" cy="46038"/>
            </a:xfrm>
            <a:custGeom>
              <a:avLst/>
              <a:gdLst>
                <a:gd name="T0" fmla="*/ 57 w 57"/>
                <a:gd name="T1" fmla="*/ 29 h 57"/>
                <a:gd name="T2" fmla="*/ 48 w 57"/>
                <a:gd name="T3" fmla="*/ 20 h 57"/>
                <a:gd name="T4" fmla="*/ 48 w 57"/>
                <a:gd name="T5" fmla="*/ 20 h 57"/>
                <a:gd name="T6" fmla="*/ 40 w 57"/>
                <a:gd name="T7" fmla="*/ 26 h 57"/>
                <a:gd name="T8" fmla="*/ 32 w 57"/>
                <a:gd name="T9" fmla="*/ 26 h 57"/>
                <a:gd name="T10" fmla="*/ 32 w 57"/>
                <a:gd name="T11" fmla="*/ 17 h 57"/>
                <a:gd name="T12" fmla="*/ 37 w 57"/>
                <a:gd name="T13" fmla="*/ 9 h 57"/>
                <a:gd name="T14" fmla="*/ 37 w 57"/>
                <a:gd name="T15" fmla="*/ 9 h 57"/>
                <a:gd name="T16" fmla="*/ 28 w 57"/>
                <a:gd name="T17" fmla="*/ 0 h 57"/>
                <a:gd name="T18" fmla="*/ 20 w 57"/>
                <a:gd name="T19" fmla="*/ 9 h 57"/>
                <a:gd name="T20" fmla="*/ 20 w 57"/>
                <a:gd name="T21" fmla="*/ 9 h 57"/>
                <a:gd name="T22" fmla="*/ 25 w 57"/>
                <a:gd name="T23" fmla="*/ 17 h 57"/>
                <a:gd name="T24" fmla="*/ 25 w 57"/>
                <a:gd name="T25" fmla="*/ 26 h 57"/>
                <a:gd name="T26" fmla="*/ 16 w 57"/>
                <a:gd name="T27" fmla="*/ 26 h 57"/>
                <a:gd name="T28" fmla="*/ 8 w 57"/>
                <a:gd name="T29" fmla="*/ 20 h 57"/>
                <a:gd name="T30" fmla="*/ 8 w 57"/>
                <a:gd name="T31" fmla="*/ 20 h 57"/>
                <a:gd name="T32" fmla="*/ 0 w 57"/>
                <a:gd name="T33" fmla="*/ 29 h 57"/>
                <a:gd name="T34" fmla="*/ 8 w 57"/>
                <a:gd name="T35" fmla="*/ 37 h 57"/>
                <a:gd name="T36" fmla="*/ 8 w 57"/>
                <a:gd name="T37" fmla="*/ 37 h 57"/>
                <a:gd name="T38" fmla="*/ 16 w 57"/>
                <a:gd name="T39" fmla="*/ 32 h 57"/>
                <a:gd name="T40" fmla="*/ 25 w 57"/>
                <a:gd name="T41" fmla="*/ 32 h 57"/>
                <a:gd name="T42" fmla="*/ 25 w 57"/>
                <a:gd name="T43" fmla="*/ 41 h 57"/>
                <a:gd name="T44" fmla="*/ 20 w 57"/>
                <a:gd name="T45" fmla="*/ 49 h 57"/>
                <a:gd name="T46" fmla="*/ 20 w 57"/>
                <a:gd name="T47" fmla="*/ 49 h 57"/>
                <a:gd name="T48" fmla="*/ 28 w 57"/>
                <a:gd name="T49" fmla="*/ 57 h 57"/>
                <a:gd name="T50" fmla="*/ 37 w 57"/>
                <a:gd name="T51" fmla="*/ 49 h 57"/>
                <a:gd name="T52" fmla="*/ 37 w 57"/>
                <a:gd name="T53" fmla="*/ 49 h 57"/>
                <a:gd name="T54" fmla="*/ 32 w 57"/>
                <a:gd name="T55" fmla="*/ 41 h 57"/>
                <a:gd name="T56" fmla="*/ 32 w 57"/>
                <a:gd name="T57" fmla="*/ 32 h 57"/>
                <a:gd name="T58" fmla="*/ 40 w 57"/>
                <a:gd name="T59" fmla="*/ 32 h 57"/>
                <a:gd name="T60" fmla="*/ 48 w 57"/>
                <a:gd name="T61" fmla="*/ 37 h 57"/>
                <a:gd name="T62" fmla="*/ 48 w 57"/>
                <a:gd name="T63" fmla="*/ 37 h 57"/>
                <a:gd name="T64" fmla="*/ 57 w 57"/>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9"/>
                  </a:moveTo>
                  <a:cubicBezTo>
                    <a:pt x="57" y="24"/>
                    <a:pt x="53" y="20"/>
                    <a:pt x="48" y="20"/>
                  </a:cubicBezTo>
                  <a:cubicBezTo>
                    <a:pt x="48" y="20"/>
                    <a:pt x="48" y="20"/>
                    <a:pt x="48" y="20"/>
                  </a:cubicBezTo>
                  <a:cubicBezTo>
                    <a:pt x="45" y="20"/>
                    <a:pt x="42" y="22"/>
                    <a:pt x="40" y="26"/>
                  </a:cubicBezTo>
                  <a:cubicBezTo>
                    <a:pt x="32" y="26"/>
                    <a:pt x="32" y="26"/>
                    <a:pt x="32" y="26"/>
                  </a:cubicBezTo>
                  <a:cubicBezTo>
                    <a:pt x="32" y="17"/>
                    <a:pt x="32" y="17"/>
                    <a:pt x="32" y="17"/>
                  </a:cubicBezTo>
                  <a:cubicBezTo>
                    <a:pt x="35" y="15"/>
                    <a:pt x="37" y="12"/>
                    <a:pt x="37" y="9"/>
                  </a:cubicBezTo>
                  <a:cubicBezTo>
                    <a:pt x="37" y="9"/>
                    <a:pt x="37" y="9"/>
                    <a:pt x="37" y="9"/>
                  </a:cubicBezTo>
                  <a:cubicBezTo>
                    <a:pt x="37" y="4"/>
                    <a:pt x="33" y="0"/>
                    <a:pt x="28" y="0"/>
                  </a:cubicBezTo>
                  <a:cubicBezTo>
                    <a:pt x="24" y="0"/>
                    <a:pt x="20" y="4"/>
                    <a:pt x="20" y="9"/>
                  </a:cubicBezTo>
                  <a:cubicBezTo>
                    <a:pt x="20" y="9"/>
                    <a:pt x="20" y="9"/>
                    <a:pt x="20" y="9"/>
                  </a:cubicBezTo>
                  <a:cubicBezTo>
                    <a:pt x="20" y="12"/>
                    <a:pt x="22" y="15"/>
                    <a:pt x="25" y="17"/>
                  </a:cubicBezTo>
                  <a:cubicBezTo>
                    <a:pt x="25" y="26"/>
                    <a:pt x="25" y="26"/>
                    <a:pt x="25" y="26"/>
                  </a:cubicBezTo>
                  <a:cubicBezTo>
                    <a:pt x="16" y="26"/>
                    <a:pt x="16" y="26"/>
                    <a:pt x="16" y="26"/>
                  </a:cubicBezTo>
                  <a:cubicBezTo>
                    <a:pt x="15" y="22"/>
                    <a:pt x="12" y="20"/>
                    <a:pt x="8" y="20"/>
                  </a:cubicBezTo>
                  <a:cubicBezTo>
                    <a:pt x="8" y="20"/>
                    <a:pt x="8" y="20"/>
                    <a:pt x="8" y="20"/>
                  </a:cubicBezTo>
                  <a:cubicBezTo>
                    <a:pt x="4" y="20"/>
                    <a:pt x="0" y="24"/>
                    <a:pt x="0" y="29"/>
                  </a:cubicBezTo>
                  <a:cubicBezTo>
                    <a:pt x="0" y="33"/>
                    <a:pt x="4"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20" y="45"/>
                    <a:pt x="20" y="49"/>
                  </a:cubicBezTo>
                  <a:cubicBezTo>
                    <a:pt x="20" y="49"/>
                    <a:pt x="20" y="49"/>
                    <a:pt x="20" y="49"/>
                  </a:cubicBezTo>
                  <a:cubicBezTo>
                    <a:pt x="20" y="53"/>
                    <a:pt x="24" y="57"/>
                    <a:pt x="28" y="57"/>
                  </a:cubicBezTo>
                  <a:cubicBezTo>
                    <a:pt x="33" y="57"/>
                    <a:pt x="37" y="53"/>
                    <a:pt x="37" y="49"/>
                  </a:cubicBezTo>
                  <a:cubicBezTo>
                    <a:pt x="37" y="49"/>
                    <a:pt x="37" y="49"/>
                    <a:pt x="37" y="49"/>
                  </a:cubicBezTo>
                  <a:cubicBezTo>
                    <a:pt x="37" y="45"/>
                    <a:pt x="35" y="42"/>
                    <a:pt x="32" y="41"/>
                  </a:cubicBezTo>
                  <a:cubicBezTo>
                    <a:pt x="32" y="32"/>
                    <a:pt x="32" y="32"/>
                    <a:pt x="32" y="32"/>
                  </a:cubicBezTo>
                  <a:cubicBezTo>
                    <a:pt x="40" y="32"/>
                    <a:pt x="40" y="32"/>
                    <a:pt x="40" y="32"/>
                  </a:cubicBezTo>
                  <a:cubicBezTo>
                    <a:pt x="42" y="35"/>
                    <a:pt x="45" y="37"/>
                    <a:pt x="48" y="37"/>
                  </a:cubicBezTo>
                  <a:cubicBezTo>
                    <a:pt x="48" y="37"/>
                    <a:pt x="48" y="37"/>
                    <a:pt x="48" y="37"/>
                  </a:cubicBezTo>
                  <a:cubicBezTo>
                    <a:pt x="53" y="37"/>
                    <a:pt x="57" y="33"/>
                    <a:pt x="57"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5" name="Freeform 60"/>
            <p:cNvSpPr>
              <a:spLocks/>
            </p:cNvSpPr>
            <p:nvPr/>
          </p:nvSpPr>
          <p:spPr bwMode="auto">
            <a:xfrm>
              <a:off x="3590925" y="604838"/>
              <a:ext cx="46038" cy="46038"/>
            </a:xfrm>
            <a:custGeom>
              <a:avLst/>
              <a:gdLst>
                <a:gd name="T0" fmla="*/ 48 w 57"/>
                <a:gd name="T1" fmla="*/ 20 h 57"/>
                <a:gd name="T2" fmla="*/ 48 w 57"/>
                <a:gd name="T3" fmla="*/ 20 h 57"/>
                <a:gd name="T4" fmla="*/ 41 w 57"/>
                <a:gd name="T5" fmla="*/ 26 h 57"/>
                <a:gd name="T6" fmla="*/ 32 w 57"/>
                <a:gd name="T7" fmla="*/ 26 h 57"/>
                <a:gd name="T8" fmla="*/ 32 w 57"/>
                <a:gd name="T9" fmla="*/ 17 h 57"/>
                <a:gd name="T10" fmla="*/ 37 w 57"/>
                <a:gd name="T11" fmla="*/ 9 h 57"/>
                <a:gd name="T12" fmla="*/ 37 w 57"/>
                <a:gd name="T13" fmla="*/ 9 h 57"/>
                <a:gd name="T14" fmla="*/ 29 w 57"/>
                <a:gd name="T15" fmla="*/ 0 h 57"/>
                <a:gd name="T16" fmla="*/ 20 w 57"/>
                <a:gd name="T17" fmla="*/ 9 h 57"/>
                <a:gd name="T18" fmla="*/ 20 w 57"/>
                <a:gd name="T19" fmla="*/ 9 h 57"/>
                <a:gd name="T20" fmla="*/ 25 w 57"/>
                <a:gd name="T21" fmla="*/ 17 h 57"/>
                <a:gd name="T22" fmla="*/ 25 w 57"/>
                <a:gd name="T23" fmla="*/ 26 h 57"/>
                <a:gd name="T24" fmla="*/ 16 w 57"/>
                <a:gd name="T25" fmla="*/ 26 h 57"/>
                <a:gd name="T26" fmla="*/ 9 w 57"/>
                <a:gd name="T27" fmla="*/ 20 h 57"/>
                <a:gd name="T28" fmla="*/ 9 w 57"/>
                <a:gd name="T29" fmla="*/ 20 h 57"/>
                <a:gd name="T30" fmla="*/ 0 w 57"/>
                <a:gd name="T31" fmla="*/ 29 h 57"/>
                <a:gd name="T32" fmla="*/ 9 w 57"/>
                <a:gd name="T33" fmla="*/ 37 h 57"/>
                <a:gd name="T34" fmla="*/ 9 w 57"/>
                <a:gd name="T35" fmla="*/ 37 h 57"/>
                <a:gd name="T36" fmla="*/ 16 w 57"/>
                <a:gd name="T37" fmla="*/ 32 h 57"/>
                <a:gd name="T38" fmla="*/ 25 w 57"/>
                <a:gd name="T39" fmla="*/ 32 h 57"/>
                <a:gd name="T40" fmla="*/ 25 w 57"/>
                <a:gd name="T41" fmla="*/ 41 h 57"/>
                <a:gd name="T42" fmla="*/ 20 w 57"/>
                <a:gd name="T43" fmla="*/ 49 h 57"/>
                <a:gd name="T44" fmla="*/ 20 w 57"/>
                <a:gd name="T45" fmla="*/ 49 h 57"/>
                <a:gd name="T46" fmla="*/ 29 w 57"/>
                <a:gd name="T47" fmla="*/ 57 h 57"/>
                <a:gd name="T48" fmla="*/ 37 w 57"/>
                <a:gd name="T49" fmla="*/ 49 h 57"/>
                <a:gd name="T50" fmla="*/ 37 w 57"/>
                <a:gd name="T51" fmla="*/ 49 h 57"/>
                <a:gd name="T52" fmla="*/ 32 w 57"/>
                <a:gd name="T53" fmla="*/ 41 h 57"/>
                <a:gd name="T54" fmla="*/ 32 w 57"/>
                <a:gd name="T55" fmla="*/ 32 h 57"/>
                <a:gd name="T56" fmla="*/ 41 w 57"/>
                <a:gd name="T57" fmla="*/ 32 h 57"/>
                <a:gd name="T58" fmla="*/ 48 w 57"/>
                <a:gd name="T59" fmla="*/ 37 h 57"/>
                <a:gd name="T60" fmla="*/ 48 w 57"/>
                <a:gd name="T61" fmla="*/ 37 h 57"/>
                <a:gd name="T62" fmla="*/ 57 w 57"/>
                <a:gd name="T63" fmla="*/ 29 h 57"/>
                <a:gd name="T64" fmla="*/ 48 w 57"/>
                <a:gd name="T65" fmla="*/ 2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48" y="20"/>
                  </a:moveTo>
                  <a:cubicBezTo>
                    <a:pt x="48" y="20"/>
                    <a:pt x="48" y="20"/>
                    <a:pt x="48" y="20"/>
                  </a:cubicBezTo>
                  <a:cubicBezTo>
                    <a:pt x="45" y="20"/>
                    <a:pt x="42" y="22"/>
                    <a:pt x="41" y="26"/>
                  </a:cubicBezTo>
                  <a:cubicBezTo>
                    <a:pt x="32" y="26"/>
                    <a:pt x="32" y="26"/>
                    <a:pt x="32" y="26"/>
                  </a:cubicBezTo>
                  <a:cubicBezTo>
                    <a:pt x="32" y="17"/>
                    <a:pt x="32" y="17"/>
                    <a:pt x="32" y="17"/>
                  </a:cubicBezTo>
                  <a:cubicBezTo>
                    <a:pt x="35" y="15"/>
                    <a:pt x="37" y="12"/>
                    <a:pt x="37" y="9"/>
                  </a:cubicBezTo>
                  <a:cubicBezTo>
                    <a:pt x="37" y="9"/>
                    <a:pt x="37" y="9"/>
                    <a:pt x="37" y="9"/>
                  </a:cubicBezTo>
                  <a:cubicBezTo>
                    <a:pt x="37" y="4"/>
                    <a:pt x="33" y="0"/>
                    <a:pt x="29" y="0"/>
                  </a:cubicBezTo>
                  <a:cubicBezTo>
                    <a:pt x="24" y="0"/>
                    <a:pt x="20" y="4"/>
                    <a:pt x="20" y="9"/>
                  </a:cubicBezTo>
                  <a:cubicBezTo>
                    <a:pt x="20" y="9"/>
                    <a:pt x="20" y="9"/>
                    <a:pt x="20" y="9"/>
                  </a:cubicBezTo>
                  <a:cubicBezTo>
                    <a:pt x="20" y="12"/>
                    <a:pt x="22" y="15"/>
                    <a:pt x="25" y="17"/>
                  </a:cubicBezTo>
                  <a:cubicBezTo>
                    <a:pt x="25" y="26"/>
                    <a:pt x="25" y="26"/>
                    <a:pt x="25" y="26"/>
                  </a:cubicBezTo>
                  <a:cubicBezTo>
                    <a:pt x="16" y="26"/>
                    <a:pt x="16" y="26"/>
                    <a:pt x="16" y="26"/>
                  </a:cubicBezTo>
                  <a:cubicBezTo>
                    <a:pt x="15" y="22"/>
                    <a:pt x="12" y="20"/>
                    <a:pt x="9" y="20"/>
                  </a:cubicBezTo>
                  <a:cubicBezTo>
                    <a:pt x="9" y="20"/>
                    <a:pt x="9" y="20"/>
                    <a:pt x="9" y="20"/>
                  </a:cubicBezTo>
                  <a:cubicBezTo>
                    <a:pt x="4" y="20"/>
                    <a:pt x="0" y="24"/>
                    <a:pt x="0" y="29"/>
                  </a:cubicBezTo>
                  <a:cubicBezTo>
                    <a:pt x="0" y="33"/>
                    <a:pt x="4" y="37"/>
                    <a:pt x="9" y="37"/>
                  </a:cubicBezTo>
                  <a:cubicBezTo>
                    <a:pt x="9" y="37"/>
                    <a:pt x="9" y="37"/>
                    <a:pt x="9" y="37"/>
                  </a:cubicBezTo>
                  <a:cubicBezTo>
                    <a:pt x="12" y="37"/>
                    <a:pt x="15" y="35"/>
                    <a:pt x="16" y="32"/>
                  </a:cubicBezTo>
                  <a:cubicBezTo>
                    <a:pt x="25" y="32"/>
                    <a:pt x="25" y="32"/>
                    <a:pt x="25" y="32"/>
                  </a:cubicBezTo>
                  <a:cubicBezTo>
                    <a:pt x="25" y="41"/>
                    <a:pt x="25" y="41"/>
                    <a:pt x="25" y="41"/>
                  </a:cubicBezTo>
                  <a:cubicBezTo>
                    <a:pt x="22" y="42"/>
                    <a:pt x="20" y="45"/>
                    <a:pt x="20" y="49"/>
                  </a:cubicBezTo>
                  <a:cubicBezTo>
                    <a:pt x="20" y="49"/>
                    <a:pt x="20" y="49"/>
                    <a:pt x="20" y="49"/>
                  </a:cubicBezTo>
                  <a:cubicBezTo>
                    <a:pt x="20" y="53"/>
                    <a:pt x="24" y="57"/>
                    <a:pt x="29" y="57"/>
                  </a:cubicBezTo>
                  <a:cubicBezTo>
                    <a:pt x="33" y="57"/>
                    <a:pt x="37" y="53"/>
                    <a:pt x="37" y="49"/>
                  </a:cubicBezTo>
                  <a:cubicBezTo>
                    <a:pt x="37" y="49"/>
                    <a:pt x="37" y="49"/>
                    <a:pt x="37" y="49"/>
                  </a:cubicBezTo>
                  <a:cubicBezTo>
                    <a:pt x="37" y="45"/>
                    <a:pt x="35" y="42"/>
                    <a:pt x="32" y="41"/>
                  </a:cubicBezTo>
                  <a:cubicBezTo>
                    <a:pt x="32" y="32"/>
                    <a:pt x="32" y="32"/>
                    <a:pt x="32" y="32"/>
                  </a:cubicBezTo>
                  <a:cubicBezTo>
                    <a:pt x="41" y="32"/>
                    <a:pt x="41" y="32"/>
                    <a:pt x="41" y="32"/>
                  </a:cubicBezTo>
                  <a:cubicBezTo>
                    <a:pt x="42" y="35"/>
                    <a:pt x="45" y="37"/>
                    <a:pt x="48" y="37"/>
                  </a:cubicBezTo>
                  <a:cubicBezTo>
                    <a:pt x="48" y="37"/>
                    <a:pt x="48" y="37"/>
                    <a:pt x="48" y="37"/>
                  </a:cubicBezTo>
                  <a:cubicBezTo>
                    <a:pt x="53" y="37"/>
                    <a:pt x="57" y="33"/>
                    <a:pt x="57" y="29"/>
                  </a:cubicBezTo>
                  <a:cubicBezTo>
                    <a:pt x="57" y="24"/>
                    <a:pt x="53" y="20"/>
                    <a:pt x="48"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6" name="Freeform 61"/>
            <p:cNvSpPr>
              <a:spLocks/>
            </p:cNvSpPr>
            <p:nvPr/>
          </p:nvSpPr>
          <p:spPr bwMode="auto">
            <a:xfrm>
              <a:off x="2603500" y="695325"/>
              <a:ext cx="46038" cy="46038"/>
            </a:xfrm>
            <a:custGeom>
              <a:avLst/>
              <a:gdLst>
                <a:gd name="T0" fmla="*/ 57 w 57"/>
                <a:gd name="T1" fmla="*/ 28 h 56"/>
                <a:gd name="T2" fmla="*/ 49 w 57"/>
                <a:gd name="T3" fmla="*/ 19 h 56"/>
                <a:gd name="T4" fmla="*/ 49 w 57"/>
                <a:gd name="T5" fmla="*/ 19 h 56"/>
                <a:gd name="T6" fmla="*/ 41 w 57"/>
                <a:gd name="T7" fmla="*/ 25 h 56"/>
                <a:gd name="T8" fmla="*/ 32 w 57"/>
                <a:gd name="T9" fmla="*/ 25 h 56"/>
                <a:gd name="T10" fmla="*/ 32 w 57"/>
                <a:gd name="T11" fmla="*/ 16 h 56"/>
                <a:gd name="T12" fmla="*/ 37 w 57"/>
                <a:gd name="T13" fmla="*/ 8 h 56"/>
                <a:gd name="T14" fmla="*/ 37 w 57"/>
                <a:gd name="T15" fmla="*/ 8 h 56"/>
                <a:gd name="T16" fmla="*/ 29 w 57"/>
                <a:gd name="T17" fmla="*/ 0 h 56"/>
                <a:gd name="T18" fmla="*/ 20 w 57"/>
                <a:gd name="T19" fmla="*/ 8 h 56"/>
                <a:gd name="T20" fmla="*/ 20 w 57"/>
                <a:gd name="T21" fmla="*/ 8 h 56"/>
                <a:gd name="T22" fmla="*/ 26 w 57"/>
                <a:gd name="T23" fmla="*/ 16 h 56"/>
                <a:gd name="T24" fmla="*/ 26 w 57"/>
                <a:gd name="T25" fmla="*/ 25 h 56"/>
                <a:gd name="T26" fmla="*/ 17 w 57"/>
                <a:gd name="T27" fmla="*/ 25 h 56"/>
                <a:gd name="T28" fmla="*/ 9 w 57"/>
                <a:gd name="T29" fmla="*/ 19 h 56"/>
                <a:gd name="T30" fmla="*/ 9 w 57"/>
                <a:gd name="T31" fmla="*/ 19 h 56"/>
                <a:gd name="T32" fmla="*/ 0 w 57"/>
                <a:gd name="T33" fmla="*/ 28 h 56"/>
                <a:gd name="T34" fmla="*/ 9 w 57"/>
                <a:gd name="T35" fmla="*/ 36 h 56"/>
                <a:gd name="T36" fmla="*/ 9 w 57"/>
                <a:gd name="T37" fmla="*/ 36 h 56"/>
                <a:gd name="T38" fmla="*/ 17 w 57"/>
                <a:gd name="T39" fmla="*/ 31 h 56"/>
                <a:gd name="T40" fmla="*/ 26 w 57"/>
                <a:gd name="T41" fmla="*/ 31 h 56"/>
                <a:gd name="T42" fmla="*/ 26 w 57"/>
                <a:gd name="T43" fmla="*/ 40 h 56"/>
                <a:gd name="T44" fmla="*/ 20 w 57"/>
                <a:gd name="T45" fmla="*/ 48 h 56"/>
                <a:gd name="T46" fmla="*/ 20 w 57"/>
                <a:gd name="T47" fmla="*/ 48 h 56"/>
                <a:gd name="T48" fmla="*/ 29 w 57"/>
                <a:gd name="T49" fmla="*/ 56 h 56"/>
                <a:gd name="T50" fmla="*/ 37 w 57"/>
                <a:gd name="T51" fmla="*/ 48 h 56"/>
                <a:gd name="T52" fmla="*/ 37 w 57"/>
                <a:gd name="T53" fmla="*/ 48 h 56"/>
                <a:gd name="T54" fmla="*/ 32 w 57"/>
                <a:gd name="T55" fmla="*/ 40 h 56"/>
                <a:gd name="T56" fmla="*/ 32 w 57"/>
                <a:gd name="T57" fmla="*/ 31 h 56"/>
                <a:gd name="T58" fmla="*/ 41 w 57"/>
                <a:gd name="T59" fmla="*/ 31 h 56"/>
                <a:gd name="T60" fmla="*/ 49 w 57"/>
                <a:gd name="T61" fmla="*/ 36 h 56"/>
                <a:gd name="T62" fmla="*/ 49 w 57"/>
                <a:gd name="T63" fmla="*/ 36 h 56"/>
                <a:gd name="T64" fmla="*/ 57 w 57"/>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6">
                  <a:moveTo>
                    <a:pt x="57" y="28"/>
                  </a:moveTo>
                  <a:cubicBezTo>
                    <a:pt x="57" y="23"/>
                    <a:pt x="53" y="19"/>
                    <a:pt x="49" y="19"/>
                  </a:cubicBezTo>
                  <a:cubicBezTo>
                    <a:pt x="49" y="19"/>
                    <a:pt x="49" y="19"/>
                    <a:pt x="49" y="19"/>
                  </a:cubicBezTo>
                  <a:cubicBezTo>
                    <a:pt x="45" y="19"/>
                    <a:pt x="42" y="22"/>
                    <a:pt x="41" y="25"/>
                  </a:cubicBezTo>
                  <a:cubicBezTo>
                    <a:pt x="32" y="25"/>
                    <a:pt x="32" y="25"/>
                    <a:pt x="32" y="25"/>
                  </a:cubicBezTo>
                  <a:cubicBezTo>
                    <a:pt x="32" y="16"/>
                    <a:pt x="32" y="16"/>
                    <a:pt x="32" y="16"/>
                  </a:cubicBezTo>
                  <a:cubicBezTo>
                    <a:pt x="35" y="15"/>
                    <a:pt x="37" y="11"/>
                    <a:pt x="37" y="8"/>
                  </a:cubicBezTo>
                  <a:cubicBezTo>
                    <a:pt x="37" y="8"/>
                    <a:pt x="37" y="8"/>
                    <a:pt x="37" y="8"/>
                  </a:cubicBezTo>
                  <a:cubicBezTo>
                    <a:pt x="37" y="3"/>
                    <a:pt x="33" y="0"/>
                    <a:pt x="29" y="0"/>
                  </a:cubicBezTo>
                  <a:cubicBezTo>
                    <a:pt x="24" y="0"/>
                    <a:pt x="20" y="3"/>
                    <a:pt x="20" y="8"/>
                  </a:cubicBezTo>
                  <a:cubicBezTo>
                    <a:pt x="20" y="8"/>
                    <a:pt x="20" y="8"/>
                    <a:pt x="20" y="8"/>
                  </a:cubicBezTo>
                  <a:cubicBezTo>
                    <a:pt x="20" y="11"/>
                    <a:pt x="22" y="15"/>
                    <a:pt x="26" y="16"/>
                  </a:cubicBezTo>
                  <a:cubicBezTo>
                    <a:pt x="26" y="25"/>
                    <a:pt x="26" y="25"/>
                    <a:pt x="26" y="25"/>
                  </a:cubicBezTo>
                  <a:cubicBezTo>
                    <a:pt x="17" y="25"/>
                    <a:pt x="17" y="25"/>
                    <a:pt x="17" y="25"/>
                  </a:cubicBezTo>
                  <a:cubicBezTo>
                    <a:pt x="15" y="22"/>
                    <a:pt x="12" y="19"/>
                    <a:pt x="9" y="19"/>
                  </a:cubicBezTo>
                  <a:cubicBezTo>
                    <a:pt x="9" y="19"/>
                    <a:pt x="9" y="19"/>
                    <a:pt x="9" y="19"/>
                  </a:cubicBezTo>
                  <a:cubicBezTo>
                    <a:pt x="4" y="19"/>
                    <a:pt x="0" y="23"/>
                    <a:pt x="0" y="28"/>
                  </a:cubicBezTo>
                  <a:cubicBezTo>
                    <a:pt x="0" y="33"/>
                    <a:pt x="4" y="36"/>
                    <a:pt x="9" y="36"/>
                  </a:cubicBezTo>
                  <a:cubicBezTo>
                    <a:pt x="9" y="36"/>
                    <a:pt x="9" y="36"/>
                    <a:pt x="9" y="36"/>
                  </a:cubicBezTo>
                  <a:cubicBezTo>
                    <a:pt x="12" y="36"/>
                    <a:pt x="15" y="34"/>
                    <a:pt x="17" y="31"/>
                  </a:cubicBezTo>
                  <a:cubicBezTo>
                    <a:pt x="26" y="31"/>
                    <a:pt x="26" y="31"/>
                    <a:pt x="26" y="31"/>
                  </a:cubicBezTo>
                  <a:cubicBezTo>
                    <a:pt x="26" y="40"/>
                    <a:pt x="26" y="40"/>
                    <a:pt x="26" y="40"/>
                  </a:cubicBezTo>
                  <a:cubicBezTo>
                    <a:pt x="22" y="41"/>
                    <a:pt x="20" y="44"/>
                    <a:pt x="20" y="48"/>
                  </a:cubicBezTo>
                  <a:cubicBezTo>
                    <a:pt x="20" y="48"/>
                    <a:pt x="20" y="48"/>
                    <a:pt x="20" y="48"/>
                  </a:cubicBezTo>
                  <a:cubicBezTo>
                    <a:pt x="20" y="52"/>
                    <a:pt x="24" y="56"/>
                    <a:pt x="29" y="56"/>
                  </a:cubicBezTo>
                  <a:cubicBezTo>
                    <a:pt x="33" y="56"/>
                    <a:pt x="37" y="52"/>
                    <a:pt x="37" y="48"/>
                  </a:cubicBezTo>
                  <a:cubicBezTo>
                    <a:pt x="37" y="48"/>
                    <a:pt x="37" y="48"/>
                    <a:pt x="37" y="48"/>
                  </a:cubicBezTo>
                  <a:cubicBezTo>
                    <a:pt x="37" y="44"/>
                    <a:pt x="35" y="41"/>
                    <a:pt x="32" y="40"/>
                  </a:cubicBezTo>
                  <a:cubicBezTo>
                    <a:pt x="32" y="31"/>
                    <a:pt x="32" y="31"/>
                    <a:pt x="32" y="31"/>
                  </a:cubicBezTo>
                  <a:cubicBezTo>
                    <a:pt x="41" y="31"/>
                    <a:pt x="41" y="31"/>
                    <a:pt x="41" y="31"/>
                  </a:cubicBezTo>
                  <a:cubicBezTo>
                    <a:pt x="42" y="34"/>
                    <a:pt x="45" y="36"/>
                    <a:pt x="49" y="36"/>
                  </a:cubicBezTo>
                  <a:cubicBezTo>
                    <a:pt x="49" y="36"/>
                    <a:pt x="49" y="36"/>
                    <a:pt x="49" y="36"/>
                  </a:cubicBezTo>
                  <a:cubicBezTo>
                    <a:pt x="53" y="36"/>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7" name="Freeform 62"/>
            <p:cNvSpPr>
              <a:spLocks/>
            </p:cNvSpPr>
            <p:nvPr/>
          </p:nvSpPr>
          <p:spPr bwMode="auto">
            <a:xfrm>
              <a:off x="2693988" y="695325"/>
              <a:ext cx="46038" cy="46038"/>
            </a:xfrm>
            <a:custGeom>
              <a:avLst/>
              <a:gdLst>
                <a:gd name="T0" fmla="*/ 56 w 56"/>
                <a:gd name="T1" fmla="*/ 28 h 56"/>
                <a:gd name="T2" fmla="*/ 48 w 56"/>
                <a:gd name="T3" fmla="*/ 19 h 56"/>
                <a:gd name="T4" fmla="*/ 48 w 56"/>
                <a:gd name="T5" fmla="*/ 19 h 56"/>
                <a:gd name="T6" fmla="*/ 40 w 56"/>
                <a:gd name="T7" fmla="*/ 25 h 56"/>
                <a:gd name="T8" fmla="*/ 31 w 56"/>
                <a:gd name="T9" fmla="*/ 25 h 56"/>
                <a:gd name="T10" fmla="*/ 31 w 56"/>
                <a:gd name="T11" fmla="*/ 16 h 56"/>
                <a:gd name="T12" fmla="*/ 36 w 56"/>
                <a:gd name="T13" fmla="*/ 8 h 56"/>
                <a:gd name="T14" fmla="*/ 36 w 56"/>
                <a:gd name="T15" fmla="*/ 8 h 56"/>
                <a:gd name="T16" fmla="*/ 28 w 56"/>
                <a:gd name="T17" fmla="*/ 0 h 56"/>
                <a:gd name="T18" fmla="*/ 19 w 56"/>
                <a:gd name="T19" fmla="*/ 8 h 56"/>
                <a:gd name="T20" fmla="*/ 19 w 56"/>
                <a:gd name="T21" fmla="*/ 8 h 56"/>
                <a:gd name="T22" fmla="*/ 25 w 56"/>
                <a:gd name="T23" fmla="*/ 16 h 56"/>
                <a:gd name="T24" fmla="*/ 25 w 56"/>
                <a:gd name="T25" fmla="*/ 25 h 56"/>
                <a:gd name="T26" fmla="*/ 16 w 56"/>
                <a:gd name="T27" fmla="*/ 25 h 56"/>
                <a:gd name="T28" fmla="*/ 8 w 56"/>
                <a:gd name="T29" fmla="*/ 19 h 56"/>
                <a:gd name="T30" fmla="*/ 8 w 56"/>
                <a:gd name="T31" fmla="*/ 19 h 56"/>
                <a:gd name="T32" fmla="*/ 0 w 56"/>
                <a:gd name="T33" fmla="*/ 28 h 56"/>
                <a:gd name="T34" fmla="*/ 8 w 56"/>
                <a:gd name="T35" fmla="*/ 36 h 56"/>
                <a:gd name="T36" fmla="*/ 8 w 56"/>
                <a:gd name="T37" fmla="*/ 36 h 56"/>
                <a:gd name="T38" fmla="*/ 16 w 56"/>
                <a:gd name="T39" fmla="*/ 31 h 56"/>
                <a:gd name="T40" fmla="*/ 25 w 56"/>
                <a:gd name="T41" fmla="*/ 31 h 56"/>
                <a:gd name="T42" fmla="*/ 25 w 56"/>
                <a:gd name="T43" fmla="*/ 40 h 56"/>
                <a:gd name="T44" fmla="*/ 19 w 56"/>
                <a:gd name="T45" fmla="*/ 48 h 56"/>
                <a:gd name="T46" fmla="*/ 19 w 56"/>
                <a:gd name="T47" fmla="*/ 48 h 56"/>
                <a:gd name="T48" fmla="*/ 28 w 56"/>
                <a:gd name="T49" fmla="*/ 56 h 56"/>
                <a:gd name="T50" fmla="*/ 36 w 56"/>
                <a:gd name="T51" fmla="*/ 48 h 56"/>
                <a:gd name="T52" fmla="*/ 36 w 56"/>
                <a:gd name="T53" fmla="*/ 48 h 56"/>
                <a:gd name="T54" fmla="*/ 31 w 56"/>
                <a:gd name="T55" fmla="*/ 40 h 56"/>
                <a:gd name="T56" fmla="*/ 31 w 56"/>
                <a:gd name="T57" fmla="*/ 31 h 56"/>
                <a:gd name="T58" fmla="*/ 40 w 56"/>
                <a:gd name="T59" fmla="*/ 31 h 56"/>
                <a:gd name="T60" fmla="*/ 48 w 56"/>
                <a:gd name="T61" fmla="*/ 36 h 56"/>
                <a:gd name="T62" fmla="*/ 48 w 56"/>
                <a:gd name="T63" fmla="*/ 36 h 56"/>
                <a:gd name="T64" fmla="*/ 56 w 56"/>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6">
                  <a:moveTo>
                    <a:pt x="56" y="28"/>
                  </a:moveTo>
                  <a:cubicBezTo>
                    <a:pt x="56" y="23"/>
                    <a:pt x="52" y="19"/>
                    <a:pt x="48" y="19"/>
                  </a:cubicBezTo>
                  <a:cubicBezTo>
                    <a:pt x="48" y="19"/>
                    <a:pt x="48" y="19"/>
                    <a:pt x="48" y="19"/>
                  </a:cubicBezTo>
                  <a:cubicBezTo>
                    <a:pt x="44" y="19"/>
                    <a:pt x="41" y="22"/>
                    <a:pt x="40" y="25"/>
                  </a:cubicBezTo>
                  <a:cubicBezTo>
                    <a:pt x="31" y="25"/>
                    <a:pt x="31" y="25"/>
                    <a:pt x="31" y="25"/>
                  </a:cubicBezTo>
                  <a:cubicBezTo>
                    <a:pt x="31" y="16"/>
                    <a:pt x="31" y="16"/>
                    <a:pt x="31" y="16"/>
                  </a:cubicBezTo>
                  <a:cubicBezTo>
                    <a:pt x="34" y="15"/>
                    <a:pt x="36" y="11"/>
                    <a:pt x="36" y="8"/>
                  </a:cubicBezTo>
                  <a:cubicBezTo>
                    <a:pt x="36" y="8"/>
                    <a:pt x="36" y="8"/>
                    <a:pt x="36" y="8"/>
                  </a:cubicBezTo>
                  <a:cubicBezTo>
                    <a:pt x="36" y="3"/>
                    <a:pt x="33" y="0"/>
                    <a:pt x="28" y="0"/>
                  </a:cubicBezTo>
                  <a:cubicBezTo>
                    <a:pt x="23" y="0"/>
                    <a:pt x="19" y="3"/>
                    <a:pt x="19" y="8"/>
                  </a:cubicBezTo>
                  <a:cubicBezTo>
                    <a:pt x="19" y="8"/>
                    <a:pt x="19" y="8"/>
                    <a:pt x="19" y="8"/>
                  </a:cubicBezTo>
                  <a:cubicBezTo>
                    <a:pt x="19" y="11"/>
                    <a:pt x="22" y="15"/>
                    <a:pt x="25" y="16"/>
                  </a:cubicBezTo>
                  <a:cubicBezTo>
                    <a:pt x="25" y="25"/>
                    <a:pt x="25" y="25"/>
                    <a:pt x="25" y="25"/>
                  </a:cubicBezTo>
                  <a:cubicBezTo>
                    <a:pt x="16" y="25"/>
                    <a:pt x="16" y="25"/>
                    <a:pt x="16" y="25"/>
                  </a:cubicBezTo>
                  <a:cubicBezTo>
                    <a:pt x="15" y="22"/>
                    <a:pt x="12" y="19"/>
                    <a:pt x="8" y="19"/>
                  </a:cubicBezTo>
                  <a:cubicBezTo>
                    <a:pt x="8" y="19"/>
                    <a:pt x="8" y="19"/>
                    <a:pt x="8" y="19"/>
                  </a:cubicBezTo>
                  <a:cubicBezTo>
                    <a:pt x="3" y="19"/>
                    <a:pt x="0" y="23"/>
                    <a:pt x="0" y="28"/>
                  </a:cubicBezTo>
                  <a:cubicBezTo>
                    <a:pt x="0" y="33"/>
                    <a:pt x="3" y="36"/>
                    <a:pt x="8" y="36"/>
                  </a:cubicBezTo>
                  <a:cubicBezTo>
                    <a:pt x="8" y="36"/>
                    <a:pt x="8" y="36"/>
                    <a:pt x="8" y="36"/>
                  </a:cubicBezTo>
                  <a:cubicBezTo>
                    <a:pt x="12" y="36"/>
                    <a:pt x="15" y="34"/>
                    <a:pt x="16" y="31"/>
                  </a:cubicBezTo>
                  <a:cubicBezTo>
                    <a:pt x="25" y="31"/>
                    <a:pt x="25" y="31"/>
                    <a:pt x="25" y="31"/>
                  </a:cubicBezTo>
                  <a:cubicBezTo>
                    <a:pt x="25" y="40"/>
                    <a:pt x="25" y="40"/>
                    <a:pt x="25" y="40"/>
                  </a:cubicBezTo>
                  <a:cubicBezTo>
                    <a:pt x="22" y="41"/>
                    <a:pt x="19" y="44"/>
                    <a:pt x="19" y="48"/>
                  </a:cubicBezTo>
                  <a:cubicBezTo>
                    <a:pt x="19" y="48"/>
                    <a:pt x="19" y="48"/>
                    <a:pt x="19" y="48"/>
                  </a:cubicBezTo>
                  <a:cubicBezTo>
                    <a:pt x="19" y="52"/>
                    <a:pt x="23" y="56"/>
                    <a:pt x="28" y="56"/>
                  </a:cubicBezTo>
                  <a:cubicBezTo>
                    <a:pt x="33" y="56"/>
                    <a:pt x="36" y="52"/>
                    <a:pt x="36" y="48"/>
                  </a:cubicBezTo>
                  <a:cubicBezTo>
                    <a:pt x="36" y="48"/>
                    <a:pt x="36" y="48"/>
                    <a:pt x="36" y="48"/>
                  </a:cubicBezTo>
                  <a:cubicBezTo>
                    <a:pt x="36" y="44"/>
                    <a:pt x="34" y="41"/>
                    <a:pt x="31" y="40"/>
                  </a:cubicBezTo>
                  <a:cubicBezTo>
                    <a:pt x="31" y="31"/>
                    <a:pt x="31" y="31"/>
                    <a:pt x="31" y="31"/>
                  </a:cubicBezTo>
                  <a:cubicBezTo>
                    <a:pt x="40" y="31"/>
                    <a:pt x="40" y="31"/>
                    <a:pt x="40" y="31"/>
                  </a:cubicBezTo>
                  <a:cubicBezTo>
                    <a:pt x="41" y="34"/>
                    <a:pt x="44" y="36"/>
                    <a:pt x="48" y="36"/>
                  </a:cubicBezTo>
                  <a:cubicBezTo>
                    <a:pt x="48" y="36"/>
                    <a:pt x="48" y="36"/>
                    <a:pt x="48" y="36"/>
                  </a:cubicBezTo>
                  <a:cubicBezTo>
                    <a:pt x="52" y="36"/>
                    <a:pt x="56" y="3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8" name="Freeform 63"/>
            <p:cNvSpPr>
              <a:spLocks/>
            </p:cNvSpPr>
            <p:nvPr/>
          </p:nvSpPr>
          <p:spPr bwMode="auto">
            <a:xfrm>
              <a:off x="2784475" y="695325"/>
              <a:ext cx="44450" cy="46038"/>
            </a:xfrm>
            <a:custGeom>
              <a:avLst/>
              <a:gdLst>
                <a:gd name="T0" fmla="*/ 56 w 56"/>
                <a:gd name="T1" fmla="*/ 28 h 56"/>
                <a:gd name="T2" fmla="*/ 48 w 56"/>
                <a:gd name="T3" fmla="*/ 19 h 56"/>
                <a:gd name="T4" fmla="*/ 48 w 56"/>
                <a:gd name="T5" fmla="*/ 19 h 56"/>
                <a:gd name="T6" fmla="*/ 40 w 56"/>
                <a:gd name="T7" fmla="*/ 25 h 56"/>
                <a:gd name="T8" fmla="*/ 31 w 56"/>
                <a:gd name="T9" fmla="*/ 25 h 56"/>
                <a:gd name="T10" fmla="*/ 31 w 56"/>
                <a:gd name="T11" fmla="*/ 16 h 56"/>
                <a:gd name="T12" fmla="*/ 37 w 56"/>
                <a:gd name="T13" fmla="*/ 8 h 56"/>
                <a:gd name="T14" fmla="*/ 37 w 56"/>
                <a:gd name="T15" fmla="*/ 8 h 56"/>
                <a:gd name="T16" fmla="*/ 28 w 56"/>
                <a:gd name="T17" fmla="*/ 0 h 56"/>
                <a:gd name="T18" fmla="*/ 20 w 56"/>
                <a:gd name="T19" fmla="*/ 8 h 56"/>
                <a:gd name="T20" fmla="*/ 20 w 56"/>
                <a:gd name="T21" fmla="*/ 8 h 56"/>
                <a:gd name="T22" fmla="*/ 25 w 56"/>
                <a:gd name="T23" fmla="*/ 16 h 56"/>
                <a:gd name="T24" fmla="*/ 25 w 56"/>
                <a:gd name="T25" fmla="*/ 25 h 56"/>
                <a:gd name="T26" fmla="*/ 16 w 56"/>
                <a:gd name="T27" fmla="*/ 25 h 56"/>
                <a:gd name="T28" fmla="*/ 8 w 56"/>
                <a:gd name="T29" fmla="*/ 19 h 56"/>
                <a:gd name="T30" fmla="*/ 8 w 56"/>
                <a:gd name="T31" fmla="*/ 19 h 56"/>
                <a:gd name="T32" fmla="*/ 0 w 56"/>
                <a:gd name="T33" fmla="*/ 28 h 56"/>
                <a:gd name="T34" fmla="*/ 8 w 56"/>
                <a:gd name="T35" fmla="*/ 36 h 56"/>
                <a:gd name="T36" fmla="*/ 8 w 56"/>
                <a:gd name="T37" fmla="*/ 36 h 56"/>
                <a:gd name="T38" fmla="*/ 16 w 56"/>
                <a:gd name="T39" fmla="*/ 31 h 56"/>
                <a:gd name="T40" fmla="*/ 25 w 56"/>
                <a:gd name="T41" fmla="*/ 31 h 56"/>
                <a:gd name="T42" fmla="*/ 25 w 56"/>
                <a:gd name="T43" fmla="*/ 40 h 56"/>
                <a:gd name="T44" fmla="*/ 20 w 56"/>
                <a:gd name="T45" fmla="*/ 48 h 56"/>
                <a:gd name="T46" fmla="*/ 20 w 56"/>
                <a:gd name="T47" fmla="*/ 48 h 56"/>
                <a:gd name="T48" fmla="*/ 28 w 56"/>
                <a:gd name="T49" fmla="*/ 56 h 56"/>
                <a:gd name="T50" fmla="*/ 37 w 56"/>
                <a:gd name="T51" fmla="*/ 48 h 56"/>
                <a:gd name="T52" fmla="*/ 37 w 56"/>
                <a:gd name="T53" fmla="*/ 48 h 56"/>
                <a:gd name="T54" fmla="*/ 31 w 56"/>
                <a:gd name="T55" fmla="*/ 40 h 56"/>
                <a:gd name="T56" fmla="*/ 31 w 56"/>
                <a:gd name="T57" fmla="*/ 31 h 56"/>
                <a:gd name="T58" fmla="*/ 40 w 56"/>
                <a:gd name="T59" fmla="*/ 31 h 56"/>
                <a:gd name="T60" fmla="*/ 48 w 56"/>
                <a:gd name="T61" fmla="*/ 36 h 56"/>
                <a:gd name="T62" fmla="*/ 48 w 56"/>
                <a:gd name="T63" fmla="*/ 36 h 56"/>
                <a:gd name="T64" fmla="*/ 56 w 56"/>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6">
                  <a:moveTo>
                    <a:pt x="56" y="28"/>
                  </a:moveTo>
                  <a:cubicBezTo>
                    <a:pt x="56" y="23"/>
                    <a:pt x="53" y="19"/>
                    <a:pt x="48" y="19"/>
                  </a:cubicBezTo>
                  <a:cubicBezTo>
                    <a:pt x="48" y="19"/>
                    <a:pt x="48" y="19"/>
                    <a:pt x="48" y="19"/>
                  </a:cubicBezTo>
                  <a:cubicBezTo>
                    <a:pt x="44" y="19"/>
                    <a:pt x="41" y="22"/>
                    <a:pt x="40" y="25"/>
                  </a:cubicBezTo>
                  <a:cubicBezTo>
                    <a:pt x="31" y="25"/>
                    <a:pt x="31" y="25"/>
                    <a:pt x="31" y="25"/>
                  </a:cubicBezTo>
                  <a:cubicBezTo>
                    <a:pt x="31" y="16"/>
                    <a:pt x="31" y="16"/>
                    <a:pt x="31" y="16"/>
                  </a:cubicBezTo>
                  <a:cubicBezTo>
                    <a:pt x="34" y="15"/>
                    <a:pt x="37" y="11"/>
                    <a:pt x="37" y="8"/>
                  </a:cubicBezTo>
                  <a:cubicBezTo>
                    <a:pt x="37" y="8"/>
                    <a:pt x="37" y="8"/>
                    <a:pt x="37" y="8"/>
                  </a:cubicBezTo>
                  <a:cubicBezTo>
                    <a:pt x="37" y="3"/>
                    <a:pt x="33" y="0"/>
                    <a:pt x="28" y="0"/>
                  </a:cubicBezTo>
                  <a:cubicBezTo>
                    <a:pt x="23" y="0"/>
                    <a:pt x="20" y="3"/>
                    <a:pt x="20" y="8"/>
                  </a:cubicBezTo>
                  <a:cubicBezTo>
                    <a:pt x="20" y="8"/>
                    <a:pt x="20" y="8"/>
                    <a:pt x="20" y="8"/>
                  </a:cubicBezTo>
                  <a:cubicBezTo>
                    <a:pt x="20" y="11"/>
                    <a:pt x="22" y="15"/>
                    <a:pt x="25" y="16"/>
                  </a:cubicBezTo>
                  <a:cubicBezTo>
                    <a:pt x="25" y="25"/>
                    <a:pt x="25" y="25"/>
                    <a:pt x="25" y="25"/>
                  </a:cubicBezTo>
                  <a:cubicBezTo>
                    <a:pt x="16" y="25"/>
                    <a:pt x="16" y="25"/>
                    <a:pt x="16" y="25"/>
                  </a:cubicBezTo>
                  <a:cubicBezTo>
                    <a:pt x="15" y="22"/>
                    <a:pt x="12" y="19"/>
                    <a:pt x="8" y="19"/>
                  </a:cubicBezTo>
                  <a:cubicBezTo>
                    <a:pt x="8" y="19"/>
                    <a:pt x="8" y="19"/>
                    <a:pt x="8" y="19"/>
                  </a:cubicBezTo>
                  <a:cubicBezTo>
                    <a:pt x="4" y="19"/>
                    <a:pt x="0" y="23"/>
                    <a:pt x="0" y="28"/>
                  </a:cubicBezTo>
                  <a:cubicBezTo>
                    <a:pt x="0" y="33"/>
                    <a:pt x="4" y="36"/>
                    <a:pt x="8" y="36"/>
                  </a:cubicBezTo>
                  <a:cubicBezTo>
                    <a:pt x="8" y="36"/>
                    <a:pt x="8" y="36"/>
                    <a:pt x="8" y="36"/>
                  </a:cubicBezTo>
                  <a:cubicBezTo>
                    <a:pt x="12" y="36"/>
                    <a:pt x="15" y="34"/>
                    <a:pt x="16" y="31"/>
                  </a:cubicBezTo>
                  <a:cubicBezTo>
                    <a:pt x="25" y="31"/>
                    <a:pt x="25" y="31"/>
                    <a:pt x="25" y="31"/>
                  </a:cubicBezTo>
                  <a:cubicBezTo>
                    <a:pt x="25" y="40"/>
                    <a:pt x="25" y="40"/>
                    <a:pt x="25" y="40"/>
                  </a:cubicBezTo>
                  <a:cubicBezTo>
                    <a:pt x="22" y="41"/>
                    <a:pt x="20" y="44"/>
                    <a:pt x="20" y="48"/>
                  </a:cubicBezTo>
                  <a:cubicBezTo>
                    <a:pt x="20" y="48"/>
                    <a:pt x="20" y="48"/>
                    <a:pt x="20" y="48"/>
                  </a:cubicBezTo>
                  <a:cubicBezTo>
                    <a:pt x="20" y="52"/>
                    <a:pt x="23" y="56"/>
                    <a:pt x="28" y="56"/>
                  </a:cubicBezTo>
                  <a:cubicBezTo>
                    <a:pt x="33" y="56"/>
                    <a:pt x="37" y="52"/>
                    <a:pt x="37" y="48"/>
                  </a:cubicBezTo>
                  <a:cubicBezTo>
                    <a:pt x="37" y="48"/>
                    <a:pt x="37" y="48"/>
                    <a:pt x="37" y="48"/>
                  </a:cubicBezTo>
                  <a:cubicBezTo>
                    <a:pt x="37" y="44"/>
                    <a:pt x="34" y="41"/>
                    <a:pt x="31" y="40"/>
                  </a:cubicBezTo>
                  <a:cubicBezTo>
                    <a:pt x="31" y="31"/>
                    <a:pt x="31" y="31"/>
                    <a:pt x="31" y="31"/>
                  </a:cubicBezTo>
                  <a:cubicBezTo>
                    <a:pt x="40" y="31"/>
                    <a:pt x="40" y="31"/>
                    <a:pt x="40" y="31"/>
                  </a:cubicBezTo>
                  <a:cubicBezTo>
                    <a:pt x="41" y="34"/>
                    <a:pt x="44" y="36"/>
                    <a:pt x="48" y="36"/>
                  </a:cubicBezTo>
                  <a:cubicBezTo>
                    <a:pt x="48" y="36"/>
                    <a:pt x="48" y="36"/>
                    <a:pt x="48" y="36"/>
                  </a:cubicBezTo>
                  <a:cubicBezTo>
                    <a:pt x="53" y="36"/>
                    <a:pt x="56" y="3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9" name="Freeform 64"/>
            <p:cNvSpPr>
              <a:spLocks/>
            </p:cNvSpPr>
            <p:nvPr/>
          </p:nvSpPr>
          <p:spPr bwMode="auto">
            <a:xfrm>
              <a:off x="2873375" y="695325"/>
              <a:ext cx="46038" cy="46038"/>
            </a:xfrm>
            <a:custGeom>
              <a:avLst/>
              <a:gdLst>
                <a:gd name="T0" fmla="*/ 57 w 57"/>
                <a:gd name="T1" fmla="*/ 28 h 56"/>
                <a:gd name="T2" fmla="*/ 48 w 57"/>
                <a:gd name="T3" fmla="*/ 19 h 56"/>
                <a:gd name="T4" fmla="*/ 48 w 57"/>
                <a:gd name="T5" fmla="*/ 19 h 56"/>
                <a:gd name="T6" fmla="*/ 40 w 57"/>
                <a:gd name="T7" fmla="*/ 25 h 56"/>
                <a:gd name="T8" fmla="*/ 31 w 57"/>
                <a:gd name="T9" fmla="*/ 25 h 56"/>
                <a:gd name="T10" fmla="*/ 31 w 57"/>
                <a:gd name="T11" fmla="*/ 16 h 56"/>
                <a:gd name="T12" fmla="*/ 37 w 57"/>
                <a:gd name="T13" fmla="*/ 8 h 56"/>
                <a:gd name="T14" fmla="*/ 37 w 57"/>
                <a:gd name="T15" fmla="*/ 8 h 56"/>
                <a:gd name="T16" fmla="*/ 28 w 57"/>
                <a:gd name="T17" fmla="*/ 0 h 56"/>
                <a:gd name="T18" fmla="*/ 20 w 57"/>
                <a:gd name="T19" fmla="*/ 8 h 56"/>
                <a:gd name="T20" fmla="*/ 20 w 57"/>
                <a:gd name="T21" fmla="*/ 8 h 56"/>
                <a:gd name="T22" fmla="*/ 25 w 57"/>
                <a:gd name="T23" fmla="*/ 16 h 56"/>
                <a:gd name="T24" fmla="*/ 25 w 57"/>
                <a:gd name="T25" fmla="*/ 25 h 56"/>
                <a:gd name="T26" fmla="*/ 16 w 57"/>
                <a:gd name="T27" fmla="*/ 25 h 56"/>
                <a:gd name="T28" fmla="*/ 8 w 57"/>
                <a:gd name="T29" fmla="*/ 19 h 56"/>
                <a:gd name="T30" fmla="*/ 8 w 57"/>
                <a:gd name="T31" fmla="*/ 19 h 56"/>
                <a:gd name="T32" fmla="*/ 0 w 57"/>
                <a:gd name="T33" fmla="*/ 28 h 56"/>
                <a:gd name="T34" fmla="*/ 8 w 57"/>
                <a:gd name="T35" fmla="*/ 36 h 56"/>
                <a:gd name="T36" fmla="*/ 8 w 57"/>
                <a:gd name="T37" fmla="*/ 36 h 56"/>
                <a:gd name="T38" fmla="*/ 16 w 57"/>
                <a:gd name="T39" fmla="*/ 31 h 56"/>
                <a:gd name="T40" fmla="*/ 25 w 57"/>
                <a:gd name="T41" fmla="*/ 31 h 56"/>
                <a:gd name="T42" fmla="*/ 25 w 57"/>
                <a:gd name="T43" fmla="*/ 40 h 56"/>
                <a:gd name="T44" fmla="*/ 20 w 57"/>
                <a:gd name="T45" fmla="*/ 48 h 56"/>
                <a:gd name="T46" fmla="*/ 20 w 57"/>
                <a:gd name="T47" fmla="*/ 48 h 56"/>
                <a:gd name="T48" fmla="*/ 28 w 57"/>
                <a:gd name="T49" fmla="*/ 56 h 56"/>
                <a:gd name="T50" fmla="*/ 37 w 57"/>
                <a:gd name="T51" fmla="*/ 48 h 56"/>
                <a:gd name="T52" fmla="*/ 37 w 57"/>
                <a:gd name="T53" fmla="*/ 48 h 56"/>
                <a:gd name="T54" fmla="*/ 31 w 57"/>
                <a:gd name="T55" fmla="*/ 40 h 56"/>
                <a:gd name="T56" fmla="*/ 31 w 57"/>
                <a:gd name="T57" fmla="*/ 31 h 56"/>
                <a:gd name="T58" fmla="*/ 40 w 57"/>
                <a:gd name="T59" fmla="*/ 31 h 56"/>
                <a:gd name="T60" fmla="*/ 48 w 57"/>
                <a:gd name="T61" fmla="*/ 36 h 56"/>
                <a:gd name="T62" fmla="*/ 48 w 57"/>
                <a:gd name="T63" fmla="*/ 36 h 56"/>
                <a:gd name="T64" fmla="*/ 57 w 57"/>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6">
                  <a:moveTo>
                    <a:pt x="57" y="28"/>
                  </a:moveTo>
                  <a:cubicBezTo>
                    <a:pt x="57" y="23"/>
                    <a:pt x="53" y="19"/>
                    <a:pt x="48" y="19"/>
                  </a:cubicBezTo>
                  <a:cubicBezTo>
                    <a:pt x="48" y="19"/>
                    <a:pt x="48" y="19"/>
                    <a:pt x="48" y="19"/>
                  </a:cubicBezTo>
                  <a:cubicBezTo>
                    <a:pt x="45" y="19"/>
                    <a:pt x="42" y="22"/>
                    <a:pt x="40" y="25"/>
                  </a:cubicBezTo>
                  <a:cubicBezTo>
                    <a:pt x="31" y="25"/>
                    <a:pt x="31" y="25"/>
                    <a:pt x="31" y="25"/>
                  </a:cubicBezTo>
                  <a:cubicBezTo>
                    <a:pt x="31" y="16"/>
                    <a:pt x="31" y="16"/>
                    <a:pt x="31" y="16"/>
                  </a:cubicBezTo>
                  <a:cubicBezTo>
                    <a:pt x="35" y="15"/>
                    <a:pt x="37" y="11"/>
                    <a:pt x="37" y="8"/>
                  </a:cubicBezTo>
                  <a:cubicBezTo>
                    <a:pt x="37" y="8"/>
                    <a:pt x="37" y="8"/>
                    <a:pt x="37" y="8"/>
                  </a:cubicBezTo>
                  <a:cubicBezTo>
                    <a:pt x="37" y="3"/>
                    <a:pt x="33" y="0"/>
                    <a:pt x="28" y="0"/>
                  </a:cubicBezTo>
                  <a:cubicBezTo>
                    <a:pt x="24" y="0"/>
                    <a:pt x="20" y="3"/>
                    <a:pt x="20" y="8"/>
                  </a:cubicBezTo>
                  <a:cubicBezTo>
                    <a:pt x="20" y="8"/>
                    <a:pt x="20" y="8"/>
                    <a:pt x="20" y="8"/>
                  </a:cubicBezTo>
                  <a:cubicBezTo>
                    <a:pt x="20" y="11"/>
                    <a:pt x="22" y="15"/>
                    <a:pt x="25" y="16"/>
                  </a:cubicBezTo>
                  <a:cubicBezTo>
                    <a:pt x="25" y="25"/>
                    <a:pt x="25" y="25"/>
                    <a:pt x="25" y="25"/>
                  </a:cubicBezTo>
                  <a:cubicBezTo>
                    <a:pt x="16" y="25"/>
                    <a:pt x="16" y="25"/>
                    <a:pt x="16" y="25"/>
                  </a:cubicBezTo>
                  <a:cubicBezTo>
                    <a:pt x="15" y="22"/>
                    <a:pt x="12" y="19"/>
                    <a:pt x="8" y="19"/>
                  </a:cubicBezTo>
                  <a:cubicBezTo>
                    <a:pt x="8" y="19"/>
                    <a:pt x="8" y="19"/>
                    <a:pt x="8" y="19"/>
                  </a:cubicBezTo>
                  <a:cubicBezTo>
                    <a:pt x="4" y="19"/>
                    <a:pt x="0" y="23"/>
                    <a:pt x="0" y="28"/>
                  </a:cubicBezTo>
                  <a:cubicBezTo>
                    <a:pt x="0" y="33"/>
                    <a:pt x="4" y="36"/>
                    <a:pt x="8" y="36"/>
                  </a:cubicBezTo>
                  <a:cubicBezTo>
                    <a:pt x="8" y="36"/>
                    <a:pt x="8" y="36"/>
                    <a:pt x="8" y="36"/>
                  </a:cubicBezTo>
                  <a:cubicBezTo>
                    <a:pt x="12" y="36"/>
                    <a:pt x="15" y="34"/>
                    <a:pt x="16" y="31"/>
                  </a:cubicBezTo>
                  <a:cubicBezTo>
                    <a:pt x="25" y="31"/>
                    <a:pt x="25" y="31"/>
                    <a:pt x="25" y="31"/>
                  </a:cubicBezTo>
                  <a:cubicBezTo>
                    <a:pt x="25" y="40"/>
                    <a:pt x="25" y="40"/>
                    <a:pt x="25" y="40"/>
                  </a:cubicBezTo>
                  <a:cubicBezTo>
                    <a:pt x="22" y="41"/>
                    <a:pt x="20" y="44"/>
                    <a:pt x="20" y="48"/>
                  </a:cubicBezTo>
                  <a:cubicBezTo>
                    <a:pt x="20" y="48"/>
                    <a:pt x="20" y="48"/>
                    <a:pt x="20" y="48"/>
                  </a:cubicBezTo>
                  <a:cubicBezTo>
                    <a:pt x="20" y="52"/>
                    <a:pt x="24" y="56"/>
                    <a:pt x="28" y="56"/>
                  </a:cubicBezTo>
                  <a:cubicBezTo>
                    <a:pt x="33" y="56"/>
                    <a:pt x="37" y="52"/>
                    <a:pt x="37" y="48"/>
                  </a:cubicBezTo>
                  <a:cubicBezTo>
                    <a:pt x="37" y="48"/>
                    <a:pt x="37" y="48"/>
                    <a:pt x="37" y="48"/>
                  </a:cubicBezTo>
                  <a:cubicBezTo>
                    <a:pt x="37" y="44"/>
                    <a:pt x="35" y="41"/>
                    <a:pt x="31" y="40"/>
                  </a:cubicBezTo>
                  <a:cubicBezTo>
                    <a:pt x="31" y="31"/>
                    <a:pt x="31" y="31"/>
                    <a:pt x="31" y="31"/>
                  </a:cubicBezTo>
                  <a:cubicBezTo>
                    <a:pt x="40" y="31"/>
                    <a:pt x="40" y="31"/>
                    <a:pt x="40" y="31"/>
                  </a:cubicBezTo>
                  <a:cubicBezTo>
                    <a:pt x="42" y="34"/>
                    <a:pt x="45" y="36"/>
                    <a:pt x="48" y="36"/>
                  </a:cubicBezTo>
                  <a:cubicBezTo>
                    <a:pt x="48" y="36"/>
                    <a:pt x="48" y="36"/>
                    <a:pt x="48" y="36"/>
                  </a:cubicBezTo>
                  <a:cubicBezTo>
                    <a:pt x="53" y="36"/>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0" name="Freeform 65"/>
            <p:cNvSpPr>
              <a:spLocks/>
            </p:cNvSpPr>
            <p:nvPr/>
          </p:nvSpPr>
          <p:spPr bwMode="auto">
            <a:xfrm>
              <a:off x="2963863" y="695325"/>
              <a:ext cx="46038" cy="46038"/>
            </a:xfrm>
            <a:custGeom>
              <a:avLst/>
              <a:gdLst>
                <a:gd name="T0" fmla="*/ 57 w 57"/>
                <a:gd name="T1" fmla="*/ 28 h 56"/>
                <a:gd name="T2" fmla="*/ 48 w 57"/>
                <a:gd name="T3" fmla="*/ 19 h 56"/>
                <a:gd name="T4" fmla="*/ 48 w 57"/>
                <a:gd name="T5" fmla="*/ 19 h 56"/>
                <a:gd name="T6" fmla="*/ 41 w 57"/>
                <a:gd name="T7" fmla="*/ 25 h 56"/>
                <a:gd name="T8" fmla="*/ 32 w 57"/>
                <a:gd name="T9" fmla="*/ 25 h 56"/>
                <a:gd name="T10" fmla="*/ 32 w 57"/>
                <a:gd name="T11" fmla="*/ 16 h 56"/>
                <a:gd name="T12" fmla="*/ 37 w 57"/>
                <a:gd name="T13" fmla="*/ 8 h 56"/>
                <a:gd name="T14" fmla="*/ 37 w 57"/>
                <a:gd name="T15" fmla="*/ 8 h 56"/>
                <a:gd name="T16" fmla="*/ 28 w 57"/>
                <a:gd name="T17" fmla="*/ 0 h 56"/>
                <a:gd name="T18" fmla="*/ 20 w 57"/>
                <a:gd name="T19" fmla="*/ 8 h 56"/>
                <a:gd name="T20" fmla="*/ 20 w 57"/>
                <a:gd name="T21" fmla="*/ 8 h 56"/>
                <a:gd name="T22" fmla="*/ 25 w 57"/>
                <a:gd name="T23" fmla="*/ 16 h 56"/>
                <a:gd name="T24" fmla="*/ 25 w 57"/>
                <a:gd name="T25" fmla="*/ 25 h 56"/>
                <a:gd name="T26" fmla="*/ 16 w 57"/>
                <a:gd name="T27" fmla="*/ 25 h 56"/>
                <a:gd name="T28" fmla="*/ 9 w 57"/>
                <a:gd name="T29" fmla="*/ 19 h 56"/>
                <a:gd name="T30" fmla="*/ 9 w 57"/>
                <a:gd name="T31" fmla="*/ 19 h 56"/>
                <a:gd name="T32" fmla="*/ 0 w 57"/>
                <a:gd name="T33" fmla="*/ 28 h 56"/>
                <a:gd name="T34" fmla="*/ 9 w 57"/>
                <a:gd name="T35" fmla="*/ 36 h 56"/>
                <a:gd name="T36" fmla="*/ 9 w 57"/>
                <a:gd name="T37" fmla="*/ 36 h 56"/>
                <a:gd name="T38" fmla="*/ 16 w 57"/>
                <a:gd name="T39" fmla="*/ 31 h 56"/>
                <a:gd name="T40" fmla="*/ 25 w 57"/>
                <a:gd name="T41" fmla="*/ 31 h 56"/>
                <a:gd name="T42" fmla="*/ 25 w 57"/>
                <a:gd name="T43" fmla="*/ 40 h 56"/>
                <a:gd name="T44" fmla="*/ 20 w 57"/>
                <a:gd name="T45" fmla="*/ 48 h 56"/>
                <a:gd name="T46" fmla="*/ 20 w 57"/>
                <a:gd name="T47" fmla="*/ 48 h 56"/>
                <a:gd name="T48" fmla="*/ 28 w 57"/>
                <a:gd name="T49" fmla="*/ 56 h 56"/>
                <a:gd name="T50" fmla="*/ 37 w 57"/>
                <a:gd name="T51" fmla="*/ 48 h 56"/>
                <a:gd name="T52" fmla="*/ 37 w 57"/>
                <a:gd name="T53" fmla="*/ 48 h 56"/>
                <a:gd name="T54" fmla="*/ 32 w 57"/>
                <a:gd name="T55" fmla="*/ 40 h 56"/>
                <a:gd name="T56" fmla="*/ 32 w 57"/>
                <a:gd name="T57" fmla="*/ 31 h 56"/>
                <a:gd name="T58" fmla="*/ 41 w 57"/>
                <a:gd name="T59" fmla="*/ 31 h 56"/>
                <a:gd name="T60" fmla="*/ 48 w 57"/>
                <a:gd name="T61" fmla="*/ 36 h 56"/>
                <a:gd name="T62" fmla="*/ 48 w 57"/>
                <a:gd name="T63" fmla="*/ 36 h 56"/>
                <a:gd name="T64" fmla="*/ 57 w 57"/>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6">
                  <a:moveTo>
                    <a:pt x="57" y="28"/>
                  </a:moveTo>
                  <a:cubicBezTo>
                    <a:pt x="57" y="23"/>
                    <a:pt x="53" y="19"/>
                    <a:pt x="48" y="19"/>
                  </a:cubicBezTo>
                  <a:cubicBezTo>
                    <a:pt x="48" y="19"/>
                    <a:pt x="48" y="19"/>
                    <a:pt x="48" y="19"/>
                  </a:cubicBezTo>
                  <a:cubicBezTo>
                    <a:pt x="45" y="19"/>
                    <a:pt x="42" y="22"/>
                    <a:pt x="41" y="25"/>
                  </a:cubicBezTo>
                  <a:cubicBezTo>
                    <a:pt x="32" y="25"/>
                    <a:pt x="32" y="25"/>
                    <a:pt x="32" y="25"/>
                  </a:cubicBezTo>
                  <a:cubicBezTo>
                    <a:pt x="32" y="16"/>
                    <a:pt x="32" y="16"/>
                    <a:pt x="32" y="16"/>
                  </a:cubicBezTo>
                  <a:cubicBezTo>
                    <a:pt x="35" y="15"/>
                    <a:pt x="37" y="11"/>
                    <a:pt x="37" y="8"/>
                  </a:cubicBezTo>
                  <a:cubicBezTo>
                    <a:pt x="37" y="8"/>
                    <a:pt x="37" y="8"/>
                    <a:pt x="37" y="8"/>
                  </a:cubicBezTo>
                  <a:cubicBezTo>
                    <a:pt x="37" y="3"/>
                    <a:pt x="33" y="0"/>
                    <a:pt x="28" y="0"/>
                  </a:cubicBezTo>
                  <a:cubicBezTo>
                    <a:pt x="24" y="0"/>
                    <a:pt x="20" y="3"/>
                    <a:pt x="20" y="8"/>
                  </a:cubicBezTo>
                  <a:cubicBezTo>
                    <a:pt x="20" y="8"/>
                    <a:pt x="20" y="8"/>
                    <a:pt x="20" y="8"/>
                  </a:cubicBezTo>
                  <a:cubicBezTo>
                    <a:pt x="20" y="11"/>
                    <a:pt x="22" y="15"/>
                    <a:pt x="25" y="16"/>
                  </a:cubicBezTo>
                  <a:cubicBezTo>
                    <a:pt x="25" y="25"/>
                    <a:pt x="25" y="25"/>
                    <a:pt x="25" y="25"/>
                  </a:cubicBezTo>
                  <a:cubicBezTo>
                    <a:pt x="16" y="25"/>
                    <a:pt x="16" y="25"/>
                    <a:pt x="16" y="25"/>
                  </a:cubicBezTo>
                  <a:cubicBezTo>
                    <a:pt x="15" y="22"/>
                    <a:pt x="12" y="19"/>
                    <a:pt x="9" y="19"/>
                  </a:cubicBezTo>
                  <a:cubicBezTo>
                    <a:pt x="9" y="19"/>
                    <a:pt x="9" y="19"/>
                    <a:pt x="9" y="19"/>
                  </a:cubicBezTo>
                  <a:cubicBezTo>
                    <a:pt x="4" y="19"/>
                    <a:pt x="0" y="23"/>
                    <a:pt x="0" y="28"/>
                  </a:cubicBezTo>
                  <a:cubicBezTo>
                    <a:pt x="0" y="33"/>
                    <a:pt x="4" y="36"/>
                    <a:pt x="9" y="36"/>
                  </a:cubicBezTo>
                  <a:cubicBezTo>
                    <a:pt x="9" y="36"/>
                    <a:pt x="9" y="36"/>
                    <a:pt x="9" y="36"/>
                  </a:cubicBezTo>
                  <a:cubicBezTo>
                    <a:pt x="12" y="36"/>
                    <a:pt x="15" y="34"/>
                    <a:pt x="16" y="31"/>
                  </a:cubicBezTo>
                  <a:cubicBezTo>
                    <a:pt x="25" y="31"/>
                    <a:pt x="25" y="31"/>
                    <a:pt x="25" y="31"/>
                  </a:cubicBezTo>
                  <a:cubicBezTo>
                    <a:pt x="25" y="40"/>
                    <a:pt x="25" y="40"/>
                    <a:pt x="25" y="40"/>
                  </a:cubicBezTo>
                  <a:cubicBezTo>
                    <a:pt x="22" y="41"/>
                    <a:pt x="20" y="44"/>
                    <a:pt x="20" y="48"/>
                  </a:cubicBezTo>
                  <a:cubicBezTo>
                    <a:pt x="20" y="48"/>
                    <a:pt x="20" y="48"/>
                    <a:pt x="20" y="48"/>
                  </a:cubicBezTo>
                  <a:cubicBezTo>
                    <a:pt x="20" y="52"/>
                    <a:pt x="24" y="56"/>
                    <a:pt x="28" y="56"/>
                  </a:cubicBezTo>
                  <a:cubicBezTo>
                    <a:pt x="33" y="56"/>
                    <a:pt x="37" y="52"/>
                    <a:pt x="37" y="48"/>
                  </a:cubicBezTo>
                  <a:cubicBezTo>
                    <a:pt x="37" y="48"/>
                    <a:pt x="37" y="48"/>
                    <a:pt x="37" y="48"/>
                  </a:cubicBezTo>
                  <a:cubicBezTo>
                    <a:pt x="37" y="44"/>
                    <a:pt x="35" y="41"/>
                    <a:pt x="32" y="40"/>
                  </a:cubicBezTo>
                  <a:cubicBezTo>
                    <a:pt x="32" y="31"/>
                    <a:pt x="32" y="31"/>
                    <a:pt x="32" y="31"/>
                  </a:cubicBezTo>
                  <a:cubicBezTo>
                    <a:pt x="41" y="31"/>
                    <a:pt x="41" y="31"/>
                    <a:pt x="41" y="31"/>
                  </a:cubicBezTo>
                  <a:cubicBezTo>
                    <a:pt x="42" y="34"/>
                    <a:pt x="45" y="36"/>
                    <a:pt x="48" y="36"/>
                  </a:cubicBezTo>
                  <a:cubicBezTo>
                    <a:pt x="48" y="36"/>
                    <a:pt x="48" y="36"/>
                    <a:pt x="48" y="36"/>
                  </a:cubicBezTo>
                  <a:cubicBezTo>
                    <a:pt x="53" y="36"/>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1" name="Freeform 66"/>
            <p:cNvSpPr>
              <a:spLocks/>
            </p:cNvSpPr>
            <p:nvPr/>
          </p:nvSpPr>
          <p:spPr bwMode="auto">
            <a:xfrm>
              <a:off x="3052763" y="695325"/>
              <a:ext cx="46038" cy="46038"/>
            </a:xfrm>
            <a:custGeom>
              <a:avLst/>
              <a:gdLst>
                <a:gd name="T0" fmla="*/ 57 w 57"/>
                <a:gd name="T1" fmla="*/ 28 h 56"/>
                <a:gd name="T2" fmla="*/ 48 w 57"/>
                <a:gd name="T3" fmla="*/ 19 h 56"/>
                <a:gd name="T4" fmla="*/ 48 w 57"/>
                <a:gd name="T5" fmla="*/ 19 h 56"/>
                <a:gd name="T6" fmla="*/ 41 w 57"/>
                <a:gd name="T7" fmla="*/ 25 h 56"/>
                <a:gd name="T8" fmla="*/ 32 w 57"/>
                <a:gd name="T9" fmla="*/ 25 h 56"/>
                <a:gd name="T10" fmla="*/ 32 w 57"/>
                <a:gd name="T11" fmla="*/ 16 h 56"/>
                <a:gd name="T12" fmla="*/ 37 w 57"/>
                <a:gd name="T13" fmla="*/ 8 h 56"/>
                <a:gd name="T14" fmla="*/ 37 w 57"/>
                <a:gd name="T15" fmla="*/ 8 h 56"/>
                <a:gd name="T16" fmla="*/ 29 w 57"/>
                <a:gd name="T17" fmla="*/ 0 h 56"/>
                <a:gd name="T18" fmla="*/ 20 w 57"/>
                <a:gd name="T19" fmla="*/ 8 h 56"/>
                <a:gd name="T20" fmla="*/ 20 w 57"/>
                <a:gd name="T21" fmla="*/ 8 h 56"/>
                <a:gd name="T22" fmla="*/ 25 w 57"/>
                <a:gd name="T23" fmla="*/ 16 h 56"/>
                <a:gd name="T24" fmla="*/ 25 w 57"/>
                <a:gd name="T25" fmla="*/ 25 h 56"/>
                <a:gd name="T26" fmla="*/ 16 w 57"/>
                <a:gd name="T27" fmla="*/ 25 h 56"/>
                <a:gd name="T28" fmla="*/ 9 w 57"/>
                <a:gd name="T29" fmla="*/ 19 h 56"/>
                <a:gd name="T30" fmla="*/ 9 w 57"/>
                <a:gd name="T31" fmla="*/ 19 h 56"/>
                <a:gd name="T32" fmla="*/ 0 w 57"/>
                <a:gd name="T33" fmla="*/ 28 h 56"/>
                <a:gd name="T34" fmla="*/ 9 w 57"/>
                <a:gd name="T35" fmla="*/ 36 h 56"/>
                <a:gd name="T36" fmla="*/ 9 w 57"/>
                <a:gd name="T37" fmla="*/ 36 h 56"/>
                <a:gd name="T38" fmla="*/ 16 w 57"/>
                <a:gd name="T39" fmla="*/ 31 h 56"/>
                <a:gd name="T40" fmla="*/ 25 w 57"/>
                <a:gd name="T41" fmla="*/ 31 h 56"/>
                <a:gd name="T42" fmla="*/ 25 w 57"/>
                <a:gd name="T43" fmla="*/ 40 h 56"/>
                <a:gd name="T44" fmla="*/ 20 w 57"/>
                <a:gd name="T45" fmla="*/ 48 h 56"/>
                <a:gd name="T46" fmla="*/ 20 w 57"/>
                <a:gd name="T47" fmla="*/ 48 h 56"/>
                <a:gd name="T48" fmla="*/ 29 w 57"/>
                <a:gd name="T49" fmla="*/ 56 h 56"/>
                <a:gd name="T50" fmla="*/ 37 w 57"/>
                <a:gd name="T51" fmla="*/ 48 h 56"/>
                <a:gd name="T52" fmla="*/ 37 w 57"/>
                <a:gd name="T53" fmla="*/ 48 h 56"/>
                <a:gd name="T54" fmla="*/ 32 w 57"/>
                <a:gd name="T55" fmla="*/ 40 h 56"/>
                <a:gd name="T56" fmla="*/ 32 w 57"/>
                <a:gd name="T57" fmla="*/ 31 h 56"/>
                <a:gd name="T58" fmla="*/ 41 w 57"/>
                <a:gd name="T59" fmla="*/ 31 h 56"/>
                <a:gd name="T60" fmla="*/ 48 w 57"/>
                <a:gd name="T61" fmla="*/ 36 h 56"/>
                <a:gd name="T62" fmla="*/ 48 w 57"/>
                <a:gd name="T63" fmla="*/ 36 h 56"/>
                <a:gd name="T64" fmla="*/ 57 w 57"/>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6">
                  <a:moveTo>
                    <a:pt x="57" y="28"/>
                  </a:moveTo>
                  <a:cubicBezTo>
                    <a:pt x="57" y="23"/>
                    <a:pt x="53" y="19"/>
                    <a:pt x="48" y="19"/>
                  </a:cubicBezTo>
                  <a:cubicBezTo>
                    <a:pt x="48" y="19"/>
                    <a:pt x="48" y="19"/>
                    <a:pt x="48" y="19"/>
                  </a:cubicBezTo>
                  <a:cubicBezTo>
                    <a:pt x="45" y="19"/>
                    <a:pt x="42" y="22"/>
                    <a:pt x="41" y="25"/>
                  </a:cubicBezTo>
                  <a:cubicBezTo>
                    <a:pt x="32" y="25"/>
                    <a:pt x="32" y="25"/>
                    <a:pt x="32" y="25"/>
                  </a:cubicBezTo>
                  <a:cubicBezTo>
                    <a:pt x="32" y="16"/>
                    <a:pt x="32" y="16"/>
                    <a:pt x="32" y="16"/>
                  </a:cubicBezTo>
                  <a:cubicBezTo>
                    <a:pt x="35" y="15"/>
                    <a:pt x="37" y="11"/>
                    <a:pt x="37" y="8"/>
                  </a:cubicBezTo>
                  <a:cubicBezTo>
                    <a:pt x="37" y="8"/>
                    <a:pt x="37" y="8"/>
                    <a:pt x="37" y="8"/>
                  </a:cubicBezTo>
                  <a:cubicBezTo>
                    <a:pt x="37" y="3"/>
                    <a:pt x="33" y="0"/>
                    <a:pt x="29" y="0"/>
                  </a:cubicBezTo>
                  <a:cubicBezTo>
                    <a:pt x="24" y="0"/>
                    <a:pt x="20" y="3"/>
                    <a:pt x="20" y="8"/>
                  </a:cubicBezTo>
                  <a:cubicBezTo>
                    <a:pt x="20" y="8"/>
                    <a:pt x="20" y="8"/>
                    <a:pt x="20" y="8"/>
                  </a:cubicBezTo>
                  <a:cubicBezTo>
                    <a:pt x="20" y="11"/>
                    <a:pt x="22" y="15"/>
                    <a:pt x="25" y="16"/>
                  </a:cubicBezTo>
                  <a:cubicBezTo>
                    <a:pt x="25" y="25"/>
                    <a:pt x="25" y="25"/>
                    <a:pt x="25" y="25"/>
                  </a:cubicBezTo>
                  <a:cubicBezTo>
                    <a:pt x="16" y="25"/>
                    <a:pt x="16" y="25"/>
                    <a:pt x="16" y="25"/>
                  </a:cubicBezTo>
                  <a:cubicBezTo>
                    <a:pt x="15" y="22"/>
                    <a:pt x="12" y="19"/>
                    <a:pt x="9" y="19"/>
                  </a:cubicBezTo>
                  <a:cubicBezTo>
                    <a:pt x="9" y="19"/>
                    <a:pt x="9" y="19"/>
                    <a:pt x="9" y="19"/>
                  </a:cubicBezTo>
                  <a:cubicBezTo>
                    <a:pt x="4" y="19"/>
                    <a:pt x="0" y="23"/>
                    <a:pt x="0" y="28"/>
                  </a:cubicBezTo>
                  <a:cubicBezTo>
                    <a:pt x="0" y="33"/>
                    <a:pt x="4" y="36"/>
                    <a:pt x="9" y="36"/>
                  </a:cubicBezTo>
                  <a:cubicBezTo>
                    <a:pt x="9" y="36"/>
                    <a:pt x="9" y="36"/>
                    <a:pt x="9" y="36"/>
                  </a:cubicBezTo>
                  <a:cubicBezTo>
                    <a:pt x="12" y="36"/>
                    <a:pt x="15" y="34"/>
                    <a:pt x="16" y="31"/>
                  </a:cubicBezTo>
                  <a:cubicBezTo>
                    <a:pt x="25" y="31"/>
                    <a:pt x="25" y="31"/>
                    <a:pt x="25" y="31"/>
                  </a:cubicBezTo>
                  <a:cubicBezTo>
                    <a:pt x="25" y="40"/>
                    <a:pt x="25" y="40"/>
                    <a:pt x="25" y="40"/>
                  </a:cubicBezTo>
                  <a:cubicBezTo>
                    <a:pt x="22" y="41"/>
                    <a:pt x="20" y="44"/>
                    <a:pt x="20" y="48"/>
                  </a:cubicBezTo>
                  <a:cubicBezTo>
                    <a:pt x="20" y="48"/>
                    <a:pt x="20" y="48"/>
                    <a:pt x="20" y="48"/>
                  </a:cubicBezTo>
                  <a:cubicBezTo>
                    <a:pt x="20" y="52"/>
                    <a:pt x="24" y="56"/>
                    <a:pt x="29" y="56"/>
                  </a:cubicBezTo>
                  <a:cubicBezTo>
                    <a:pt x="33" y="56"/>
                    <a:pt x="37" y="52"/>
                    <a:pt x="37" y="48"/>
                  </a:cubicBezTo>
                  <a:cubicBezTo>
                    <a:pt x="37" y="48"/>
                    <a:pt x="37" y="48"/>
                    <a:pt x="37" y="48"/>
                  </a:cubicBezTo>
                  <a:cubicBezTo>
                    <a:pt x="37" y="44"/>
                    <a:pt x="35" y="41"/>
                    <a:pt x="32" y="40"/>
                  </a:cubicBezTo>
                  <a:cubicBezTo>
                    <a:pt x="32" y="31"/>
                    <a:pt x="32" y="31"/>
                    <a:pt x="32" y="31"/>
                  </a:cubicBezTo>
                  <a:cubicBezTo>
                    <a:pt x="41" y="31"/>
                    <a:pt x="41" y="31"/>
                    <a:pt x="41" y="31"/>
                  </a:cubicBezTo>
                  <a:cubicBezTo>
                    <a:pt x="42" y="34"/>
                    <a:pt x="45" y="36"/>
                    <a:pt x="48" y="36"/>
                  </a:cubicBezTo>
                  <a:cubicBezTo>
                    <a:pt x="48" y="36"/>
                    <a:pt x="48" y="36"/>
                    <a:pt x="48" y="36"/>
                  </a:cubicBezTo>
                  <a:cubicBezTo>
                    <a:pt x="53" y="36"/>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2" name="Freeform 67"/>
            <p:cNvSpPr>
              <a:spLocks/>
            </p:cNvSpPr>
            <p:nvPr/>
          </p:nvSpPr>
          <p:spPr bwMode="auto">
            <a:xfrm>
              <a:off x="3141663" y="695325"/>
              <a:ext cx="46038" cy="46038"/>
            </a:xfrm>
            <a:custGeom>
              <a:avLst/>
              <a:gdLst>
                <a:gd name="T0" fmla="*/ 57 w 57"/>
                <a:gd name="T1" fmla="*/ 28 h 56"/>
                <a:gd name="T2" fmla="*/ 49 w 57"/>
                <a:gd name="T3" fmla="*/ 19 h 56"/>
                <a:gd name="T4" fmla="*/ 49 w 57"/>
                <a:gd name="T5" fmla="*/ 19 h 56"/>
                <a:gd name="T6" fmla="*/ 41 w 57"/>
                <a:gd name="T7" fmla="*/ 25 h 56"/>
                <a:gd name="T8" fmla="*/ 32 w 57"/>
                <a:gd name="T9" fmla="*/ 25 h 56"/>
                <a:gd name="T10" fmla="*/ 32 w 57"/>
                <a:gd name="T11" fmla="*/ 16 h 56"/>
                <a:gd name="T12" fmla="*/ 37 w 57"/>
                <a:gd name="T13" fmla="*/ 8 h 56"/>
                <a:gd name="T14" fmla="*/ 37 w 57"/>
                <a:gd name="T15" fmla="*/ 8 h 56"/>
                <a:gd name="T16" fmla="*/ 29 w 57"/>
                <a:gd name="T17" fmla="*/ 0 h 56"/>
                <a:gd name="T18" fmla="*/ 20 w 57"/>
                <a:gd name="T19" fmla="*/ 8 h 56"/>
                <a:gd name="T20" fmla="*/ 20 w 57"/>
                <a:gd name="T21" fmla="*/ 8 h 56"/>
                <a:gd name="T22" fmla="*/ 26 w 57"/>
                <a:gd name="T23" fmla="*/ 16 h 56"/>
                <a:gd name="T24" fmla="*/ 26 w 57"/>
                <a:gd name="T25" fmla="*/ 25 h 56"/>
                <a:gd name="T26" fmla="*/ 17 w 57"/>
                <a:gd name="T27" fmla="*/ 25 h 56"/>
                <a:gd name="T28" fmla="*/ 9 w 57"/>
                <a:gd name="T29" fmla="*/ 19 h 56"/>
                <a:gd name="T30" fmla="*/ 9 w 57"/>
                <a:gd name="T31" fmla="*/ 19 h 56"/>
                <a:gd name="T32" fmla="*/ 0 w 57"/>
                <a:gd name="T33" fmla="*/ 28 h 56"/>
                <a:gd name="T34" fmla="*/ 9 w 57"/>
                <a:gd name="T35" fmla="*/ 36 h 56"/>
                <a:gd name="T36" fmla="*/ 9 w 57"/>
                <a:gd name="T37" fmla="*/ 36 h 56"/>
                <a:gd name="T38" fmla="*/ 17 w 57"/>
                <a:gd name="T39" fmla="*/ 31 h 56"/>
                <a:gd name="T40" fmla="*/ 26 w 57"/>
                <a:gd name="T41" fmla="*/ 31 h 56"/>
                <a:gd name="T42" fmla="*/ 26 w 57"/>
                <a:gd name="T43" fmla="*/ 40 h 56"/>
                <a:gd name="T44" fmla="*/ 20 w 57"/>
                <a:gd name="T45" fmla="*/ 48 h 56"/>
                <a:gd name="T46" fmla="*/ 20 w 57"/>
                <a:gd name="T47" fmla="*/ 48 h 56"/>
                <a:gd name="T48" fmla="*/ 29 w 57"/>
                <a:gd name="T49" fmla="*/ 56 h 56"/>
                <a:gd name="T50" fmla="*/ 37 w 57"/>
                <a:gd name="T51" fmla="*/ 48 h 56"/>
                <a:gd name="T52" fmla="*/ 37 w 57"/>
                <a:gd name="T53" fmla="*/ 48 h 56"/>
                <a:gd name="T54" fmla="*/ 32 w 57"/>
                <a:gd name="T55" fmla="*/ 40 h 56"/>
                <a:gd name="T56" fmla="*/ 32 w 57"/>
                <a:gd name="T57" fmla="*/ 31 h 56"/>
                <a:gd name="T58" fmla="*/ 41 w 57"/>
                <a:gd name="T59" fmla="*/ 31 h 56"/>
                <a:gd name="T60" fmla="*/ 49 w 57"/>
                <a:gd name="T61" fmla="*/ 36 h 56"/>
                <a:gd name="T62" fmla="*/ 49 w 57"/>
                <a:gd name="T63" fmla="*/ 36 h 56"/>
                <a:gd name="T64" fmla="*/ 57 w 57"/>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6">
                  <a:moveTo>
                    <a:pt x="57" y="28"/>
                  </a:moveTo>
                  <a:cubicBezTo>
                    <a:pt x="57" y="23"/>
                    <a:pt x="53" y="19"/>
                    <a:pt x="49" y="19"/>
                  </a:cubicBezTo>
                  <a:cubicBezTo>
                    <a:pt x="49" y="19"/>
                    <a:pt x="49" y="19"/>
                    <a:pt x="49" y="19"/>
                  </a:cubicBezTo>
                  <a:cubicBezTo>
                    <a:pt x="45" y="19"/>
                    <a:pt x="42" y="22"/>
                    <a:pt x="41" y="25"/>
                  </a:cubicBezTo>
                  <a:cubicBezTo>
                    <a:pt x="32" y="25"/>
                    <a:pt x="32" y="25"/>
                    <a:pt x="32" y="25"/>
                  </a:cubicBezTo>
                  <a:cubicBezTo>
                    <a:pt x="32" y="16"/>
                    <a:pt x="32" y="16"/>
                    <a:pt x="32" y="16"/>
                  </a:cubicBezTo>
                  <a:cubicBezTo>
                    <a:pt x="35" y="15"/>
                    <a:pt x="37" y="11"/>
                    <a:pt x="37" y="8"/>
                  </a:cubicBezTo>
                  <a:cubicBezTo>
                    <a:pt x="37" y="8"/>
                    <a:pt x="37" y="8"/>
                    <a:pt x="37" y="8"/>
                  </a:cubicBezTo>
                  <a:cubicBezTo>
                    <a:pt x="37" y="3"/>
                    <a:pt x="33" y="0"/>
                    <a:pt x="29" y="0"/>
                  </a:cubicBezTo>
                  <a:cubicBezTo>
                    <a:pt x="24" y="0"/>
                    <a:pt x="20" y="3"/>
                    <a:pt x="20" y="8"/>
                  </a:cubicBezTo>
                  <a:cubicBezTo>
                    <a:pt x="20" y="8"/>
                    <a:pt x="20" y="8"/>
                    <a:pt x="20" y="8"/>
                  </a:cubicBezTo>
                  <a:cubicBezTo>
                    <a:pt x="20" y="11"/>
                    <a:pt x="22" y="15"/>
                    <a:pt x="26" y="16"/>
                  </a:cubicBezTo>
                  <a:cubicBezTo>
                    <a:pt x="26" y="25"/>
                    <a:pt x="26" y="25"/>
                    <a:pt x="26" y="25"/>
                  </a:cubicBezTo>
                  <a:cubicBezTo>
                    <a:pt x="17" y="25"/>
                    <a:pt x="17" y="25"/>
                    <a:pt x="17" y="25"/>
                  </a:cubicBezTo>
                  <a:cubicBezTo>
                    <a:pt x="15" y="22"/>
                    <a:pt x="12" y="19"/>
                    <a:pt x="9" y="19"/>
                  </a:cubicBezTo>
                  <a:cubicBezTo>
                    <a:pt x="9" y="19"/>
                    <a:pt x="9" y="19"/>
                    <a:pt x="9" y="19"/>
                  </a:cubicBezTo>
                  <a:cubicBezTo>
                    <a:pt x="4" y="19"/>
                    <a:pt x="0" y="23"/>
                    <a:pt x="0" y="28"/>
                  </a:cubicBezTo>
                  <a:cubicBezTo>
                    <a:pt x="0" y="33"/>
                    <a:pt x="4" y="36"/>
                    <a:pt x="9" y="36"/>
                  </a:cubicBezTo>
                  <a:cubicBezTo>
                    <a:pt x="9" y="36"/>
                    <a:pt x="9" y="36"/>
                    <a:pt x="9" y="36"/>
                  </a:cubicBezTo>
                  <a:cubicBezTo>
                    <a:pt x="12" y="36"/>
                    <a:pt x="15" y="34"/>
                    <a:pt x="17" y="31"/>
                  </a:cubicBezTo>
                  <a:cubicBezTo>
                    <a:pt x="26" y="31"/>
                    <a:pt x="26" y="31"/>
                    <a:pt x="26" y="31"/>
                  </a:cubicBezTo>
                  <a:cubicBezTo>
                    <a:pt x="26" y="40"/>
                    <a:pt x="26" y="40"/>
                    <a:pt x="26" y="40"/>
                  </a:cubicBezTo>
                  <a:cubicBezTo>
                    <a:pt x="22" y="41"/>
                    <a:pt x="20" y="44"/>
                    <a:pt x="20" y="48"/>
                  </a:cubicBezTo>
                  <a:cubicBezTo>
                    <a:pt x="20" y="48"/>
                    <a:pt x="20" y="48"/>
                    <a:pt x="20" y="48"/>
                  </a:cubicBezTo>
                  <a:cubicBezTo>
                    <a:pt x="20" y="52"/>
                    <a:pt x="24" y="56"/>
                    <a:pt x="29" y="56"/>
                  </a:cubicBezTo>
                  <a:cubicBezTo>
                    <a:pt x="33" y="56"/>
                    <a:pt x="37" y="52"/>
                    <a:pt x="37" y="48"/>
                  </a:cubicBezTo>
                  <a:cubicBezTo>
                    <a:pt x="37" y="48"/>
                    <a:pt x="37" y="48"/>
                    <a:pt x="37" y="48"/>
                  </a:cubicBezTo>
                  <a:cubicBezTo>
                    <a:pt x="37" y="44"/>
                    <a:pt x="35" y="41"/>
                    <a:pt x="32" y="40"/>
                  </a:cubicBezTo>
                  <a:cubicBezTo>
                    <a:pt x="32" y="31"/>
                    <a:pt x="32" y="31"/>
                    <a:pt x="32" y="31"/>
                  </a:cubicBezTo>
                  <a:cubicBezTo>
                    <a:pt x="41" y="31"/>
                    <a:pt x="41" y="31"/>
                    <a:pt x="41" y="31"/>
                  </a:cubicBezTo>
                  <a:cubicBezTo>
                    <a:pt x="42" y="34"/>
                    <a:pt x="45" y="36"/>
                    <a:pt x="49" y="36"/>
                  </a:cubicBezTo>
                  <a:cubicBezTo>
                    <a:pt x="49" y="36"/>
                    <a:pt x="49" y="36"/>
                    <a:pt x="49" y="36"/>
                  </a:cubicBezTo>
                  <a:cubicBezTo>
                    <a:pt x="53" y="36"/>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3" name="Freeform 68"/>
            <p:cNvSpPr>
              <a:spLocks/>
            </p:cNvSpPr>
            <p:nvPr/>
          </p:nvSpPr>
          <p:spPr bwMode="auto">
            <a:xfrm>
              <a:off x="3232150" y="695325"/>
              <a:ext cx="46038" cy="46038"/>
            </a:xfrm>
            <a:custGeom>
              <a:avLst/>
              <a:gdLst>
                <a:gd name="T0" fmla="*/ 56 w 56"/>
                <a:gd name="T1" fmla="*/ 28 h 56"/>
                <a:gd name="T2" fmla="*/ 48 w 56"/>
                <a:gd name="T3" fmla="*/ 19 h 56"/>
                <a:gd name="T4" fmla="*/ 48 w 56"/>
                <a:gd name="T5" fmla="*/ 19 h 56"/>
                <a:gd name="T6" fmla="*/ 40 w 56"/>
                <a:gd name="T7" fmla="*/ 25 h 56"/>
                <a:gd name="T8" fmla="*/ 31 w 56"/>
                <a:gd name="T9" fmla="*/ 25 h 56"/>
                <a:gd name="T10" fmla="*/ 31 w 56"/>
                <a:gd name="T11" fmla="*/ 16 h 56"/>
                <a:gd name="T12" fmla="*/ 36 w 56"/>
                <a:gd name="T13" fmla="*/ 8 h 56"/>
                <a:gd name="T14" fmla="*/ 36 w 56"/>
                <a:gd name="T15" fmla="*/ 8 h 56"/>
                <a:gd name="T16" fmla="*/ 28 w 56"/>
                <a:gd name="T17" fmla="*/ 0 h 56"/>
                <a:gd name="T18" fmla="*/ 19 w 56"/>
                <a:gd name="T19" fmla="*/ 8 h 56"/>
                <a:gd name="T20" fmla="*/ 19 w 56"/>
                <a:gd name="T21" fmla="*/ 8 h 56"/>
                <a:gd name="T22" fmla="*/ 25 w 56"/>
                <a:gd name="T23" fmla="*/ 16 h 56"/>
                <a:gd name="T24" fmla="*/ 25 w 56"/>
                <a:gd name="T25" fmla="*/ 25 h 56"/>
                <a:gd name="T26" fmla="*/ 16 w 56"/>
                <a:gd name="T27" fmla="*/ 25 h 56"/>
                <a:gd name="T28" fmla="*/ 8 w 56"/>
                <a:gd name="T29" fmla="*/ 19 h 56"/>
                <a:gd name="T30" fmla="*/ 8 w 56"/>
                <a:gd name="T31" fmla="*/ 19 h 56"/>
                <a:gd name="T32" fmla="*/ 0 w 56"/>
                <a:gd name="T33" fmla="*/ 28 h 56"/>
                <a:gd name="T34" fmla="*/ 8 w 56"/>
                <a:gd name="T35" fmla="*/ 36 h 56"/>
                <a:gd name="T36" fmla="*/ 8 w 56"/>
                <a:gd name="T37" fmla="*/ 36 h 56"/>
                <a:gd name="T38" fmla="*/ 16 w 56"/>
                <a:gd name="T39" fmla="*/ 31 h 56"/>
                <a:gd name="T40" fmla="*/ 25 w 56"/>
                <a:gd name="T41" fmla="*/ 31 h 56"/>
                <a:gd name="T42" fmla="*/ 25 w 56"/>
                <a:gd name="T43" fmla="*/ 40 h 56"/>
                <a:gd name="T44" fmla="*/ 19 w 56"/>
                <a:gd name="T45" fmla="*/ 48 h 56"/>
                <a:gd name="T46" fmla="*/ 19 w 56"/>
                <a:gd name="T47" fmla="*/ 48 h 56"/>
                <a:gd name="T48" fmla="*/ 28 w 56"/>
                <a:gd name="T49" fmla="*/ 56 h 56"/>
                <a:gd name="T50" fmla="*/ 36 w 56"/>
                <a:gd name="T51" fmla="*/ 48 h 56"/>
                <a:gd name="T52" fmla="*/ 36 w 56"/>
                <a:gd name="T53" fmla="*/ 48 h 56"/>
                <a:gd name="T54" fmla="*/ 31 w 56"/>
                <a:gd name="T55" fmla="*/ 40 h 56"/>
                <a:gd name="T56" fmla="*/ 31 w 56"/>
                <a:gd name="T57" fmla="*/ 31 h 56"/>
                <a:gd name="T58" fmla="*/ 40 w 56"/>
                <a:gd name="T59" fmla="*/ 31 h 56"/>
                <a:gd name="T60" fmla="*/ 48 w 56"/>
                <a:gd name="T61" fmla="*/ 36 h 56"/>
                <a:gd name="T62" fmla="*/ 48 w 56"/>
                <a:gd name="T63" fmla="*/ 36 h 56"/>
                <a:gd name="T64" fmla="*/ 56 w 56"/>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6">
                  <a:moveTo>
                    <a:pt x="56" y="28"/>
                  </a:moveTo>
                  <a:cubicBezTo>
                    <a:pt x="56" y="23"/>
                    <a:pt x="52" y="19"/>
                    <a:pt x="48" y="19"/>
                  </a:cubicBezTo>
                  <a:cubicBezTo>
                    <a:pt x="48" y="19"/>
                    <a:pt x="48" y="19"/>
                    <a:pt x="48" y="19"/>
                  </a:cubicBezTo>
                  <a:cubicBezTo>
                    <a:pt x="44" y="19"/>
                    <a:pt x="41" y="22"/>
                    <a:pt x="40" y="25"/>
                  </a:cubicBezTo>
                  <a:cubicBezTo>
                    <a:pt x="31" y="25"/>
                    <a:pt x="31" y="25"/>
                    <a:pt x="31" y="25"/>
                  </a:cubicBezTo>
                  <a:cubicBezTo>
                    <a:pt x="31" y="16"/>
                    <a:pt x="31" y="16"/>
                    <a:pt x="31" y="16"/>
                  </a:cubicBezTo>
                  <a:cubicBezTo>
                    <a:pt x="34" y="15"/>
                    <a:pt x="36" y="11"/>
                    <a:pt x="36" y="8"/>
                  </a:cubicBezTo>
                  <a:cubicBezTo>
                    <a:pt x="36" y="8"/>
                    <a:pt x="36" y="8"/>
                    <a:pt x="36" y="8"/>
                  </a:cubicBezTo>
                  <a:cubicBezTo>
                    <a:pt x="36" y="3"/>
                    <a:pt x="33" y="0"/>
                    <a:pt x="28" y="0"/>
                  </a:cubicBezTo>
                  <a:cubicBezTo>
                    <a:pt x="23" y="0"/>
                    <a:pt x="19" y="3"/>
                    <a:pt x="19" y="8"/>
                  </a:cubicBezTo>
                  <a:cubicBezTo>
                    <a:pt x="19" y="8"/>
                    <a:pt x="19" y="8"/>
                    <a:pt x="19" y="8"/>
                  </a:cubicBezTo>
                  <a:cubicBezTo>
                    <a:pt x="19" y="11"/>
                    <a:pt x="22" y="15"/>
                    <a:pt x="25" y="16"/>
                  </a:cubicBezTo>
                  <a:cubicBezTo>
                    <a:pt x="25" y="25"/>
                    <a:pt x="25" y="25"/>
                    <a:pt x="25" y="25"/>
                  </a:cubicBezTo>
                  <a:cubicBezTo>
                    <a:pt x="16" y="25"/>
                    <a:pt x="16" y="25"/>
                    <a:pt x="16" y="25"/>
                  </a:cubicBezTo>
                  <a:cubicBezTo>
                    <a:pt x="15" y="22"/>
                    <a:pt x="12" y="19"/>
                    <a:pt x="8" y="19"/>
                  </a:cubicBezTo>
                  <a:cubicBezTo>
                    <a:pt x="8" y="19"/>
                    <a:pt x="8" y="19"/>
                    <a:pt x="8" y="19"/>
                  </a:cubicBezTo>
                  <a:cubicBezTo>
                    <a:pt x="3" y="19"/>
                    <a:pt x="0" y="23"/>
                    <a:pt x="0" y="28"/>
                  </a:cubicBezTo>
                  <a:cubicBezTo>
                    <a:pt x="0" y="33"/>
                    <a:pt x="3" y="36"/>
                    <a:pt x="8" y="36"/>
                  </a:cubicBezTo>
                  <a:cubicBezTo>
                    <a:pt x="8" y="36"/>
                    <a:pt x="8" y="36"/>
                    <a:pt x="8" y="36"/>
                  </a:cubicBezTo>
                  <a:cubicBezTo>
                    <a:pt x="12" y="36"/>
                    <a:pt x="15" y="34"/>
                    <a:pt x="16" y="31"/>
                  </a:cubicBezTo>
                  <a:cubicBezTo>
                    <a:pt x="25" y="31"/>
                    <a:pt x="25" y="31"/>
                    <a:pt x="25" y="31"/>
                  </a:cubicBezTo>
                  <a:cubicBezTo>
                    <a:pt x="25" y="40"/>
                    <a:pt x="25" y="40"/>
                    <a:pt x="25" y="40"/>
                  </a:cubicBezTo>
                  <a:cubicBezTo>
                    <a:pt x="22" y="41"/>
                    <a:pt x="19" y="44"/>
                    <a:pt x="19" y="48"/>
                  </a:cubicBezTo>
                  <a:cubicBezTo>
                    <a:pt x="19" y="48"/>
                    <a:pt x="19" y="48"/>
                    <a:pt x="19" y="48"/>
                  </a:cubicBezTo>
                  <a:cubicBezTo>
                    <a:pt x="19" y="52"/>
                    <a:pt x="23" y="56"/>
                    <a:pt x="28" y="56"/>
                  </a:cubicBezTo>
                  <a:cubicBezTo>
                    <a:pt x="33" y="56"/>
                    <a:pt x="36" y="52"/>
                    <a:pt x="36" y="48"/>
                  </a:cubicBezTo>
                  <a:cubicBezTo>
                    <a:pt x="36" y="48"/>
                    <a:pt x="36" y="48"/>
                    <a:pt x="36" y="48"/>
                  </a:cubicBezTo>
                  <a:cubicBezTo>
                    <a:pt x="36" y="44"/>
                    <a:pt x="34" y="41"/>
                    <a:pt x="31" y="40"/>
                  </a:cubicBezTo>
                  <a:cubicBezTo>
                    <a:pt x="31" y="31"/>
                    <a:pt x="31" y="31"/>
                    <a:pt x="31" y="31"/>
                  </a:cubicBezTo>
                  <a:cubicBezTo>
                    <a:pt x="40" y="31"/>
                    <a:pt x="40" y="31"/>
                    <a:pt x="40" y="31"/>
                  </a:cubicBezTo>
                  <a:cubicBezTo>
                    <a:pt x="41" y="34"/>
                    <a:pt x="44" y="36"/>
                    <a:pt x="48" y="36"/>
                  </a:cubicBezTo>
                  <a:cubicBezTo>
                    <a:pt x="48" y="36"/>
                    <a:pt x="48" y="36"/>
                    <a:pt x="48" y="36"/>
                  </a:cubicBezTo>
                  <a:cubicBezTo>
                    <a:pt x="52" y="36"/>
                    <a:pt x="56" y="3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4" name="Freeform 69"/>
            <p:cNvSpPr>
              <a:spLocks/>
            </p:cNvSpPr>
            <p:nvPr/>
          </p:nvSpPr>
          <p:spPr bwMode="auto">
            <a:xfrm>
              <a:off x="3322638" y="695325"/>
              <a:ext cx="44450" cy="46038"/>
            </a:xfrm>
            <a:custGeom>
              <a:avLst/>
              <a:gdLst>
                <a:gd name="T0" fmla="*/ 56 w 56"/>
                <a:gd name="T1" fmla="*/ 28 h 56"/>
                <a:gd name="T2" fmla="*/ 48 w 56"/>
                <a:gd name="T3" fmla="*/ 19 h 56"/>
                <a:gd name="T4" fmla="*/ 48 w 56"/>
                <a:gd name="T5" fmla="*/ 19 h 56"/>
                <a:gd name="T6" fmla="*/ 40 w 56"/>
                <a:gd name="T7" fmla="*/ 25 h 56"/>
                <a:gd name="T8" fmla="*/ 31 w 56"/>
                <a:gd name="T9" fmla="*/ 25 h 56"/>
                <a:gd name="T10" fmla="*/ 31 w 56"/>
                <a:gd name="T11" fmla="*/ 16 h 56"/>
                <a:gd name="T12" fmla="*/ 37 w 56"/>
                <a:gd name="T13" fmla="*/ 8 h 56"/>
                <a:gd name="T14" fmla="*/ 37 w 56"/>
                <a:gd name="T15" fmla="*/ 8 h 56"/>
                <a:gd name="T16" fmla="*/ 28 w 56"/>
                <a:gd name="T17" fmla="*/ 0 h 56"/>
                <a:gd name="T18" fmla="*/ 20 w 56"/>
                <a:gd name="T19" fmla="*/ 8 h 56"/>
                <a:gd name="T20" fmla="*/ 20 w 56"/>
                <a:gd name="T21" fmla="*/ 8 h 56"/>
                <a:gd name="T22" fmla="*/ 25 w 56"/>
                <a:gd name="T23" fmla="*/ 16 h 56"/>
                <a:gd name="T24" fmla="*/ 25 w 56"/>
                <a:gd name="T25" fmla="*/ 25 h 56"/>
                <a:gd name="T26" fmla="*/ 16 w 56"/>
                <a:gd name="T27" fmla="*/ 25 h 56"/>
                <a:gd name="T28" fmla="*/ 8 w 56"/>
                <a:gd name="T29" fmla="*/ 19 h 56"/>
                <a:gd name="T30" fmla="*/ 8 w 56"/>
                <a:gd name="T31" fmla="*/ 19 h 56"/>
                <a:gd name="T32" fmla="*/ 0 w 56"/>
                <a:gd name="T33" fmla="*/ 28 h 56"/>
                <a:gd name="T34" fmla="*/ 8 w 56"/>
                <a:gd name="T35" fmla="*/ 36 h 56"/>
                <a:gd name="T36" fmla="*/ 8 w 56"/>
                <a:gd name="T37" fmla="*/ 36 h 56"/>
                <a:gd name="T38" fmla="*/ 16 w 56"/>
                <a:gd name="T39" fmla="*/ 31 h 56"/>
                <a:gd name="T40" fmla="*/ 25 w 56"/>
                <a:gd name="T41" fmla="*/ 31 h 56"/>
                <a:gd name="T42" fmla="*/ 25 w 56"/>
                <a:gd name="T43" fmla="*/ 40 h 56"/>
                <a:gd name="T44" fmla="*/ 20 w 56"/>
                <a:gd name="T45" fmla="*/ 48 h 56"/>
                <a:gd name="T46" fmla="*/ 20 w 56"/>
                <a:gd name="T47" fmla="*/ 48 h 56"/>
                <a:gd name="T48" fmla="*/ 28 w 56"/>
                <a:gd name="T49" fmla="*/ 56 h 56"/>
                <a:gd name="T50" fmla="*/ 37 w 56"/>
                <a:gd name="T51" fmla="*/ 48 h 56"/>
                <a:gd name="T52" fmla="*/ 37 w 56"/>
                <a:gd name="T53" fmla="*/ 48 h 56"/>
                <a:gd name="T54" fmla="*/ 31 w 56"/>
                <a:gd name="T55" fmla="*/ 40 h 56"/>
                <a:gd name="T56" fmla="*/ 31 w 56"/>
                <a:gd name="T57" fmla="*/ 31 h 56"/>
                <a:gd name="T58" fmla="*/ 40 w 56"/>
                <a:gd name="T59" fmla="*/ 31 h 56"/>
                <a:gd name="T60" fmla="*/ 48 w 56"/>
                <a:gd name="T61" fmla="*/ 36 h 56"/>
                <a:gd name="T62" fmla="*/ 48 w 56"/>
                <a:gd name="T63" fmla="*/ 36 h 56"/>
                <a:gd name="T64" fmla="*/ 56 w 56"/>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6">
                  <a:moveTo>
                    <a:pt x="56" y="28"/>
                  </a:moveTo>
                  <a:cubicBezTo>
                    <a:pt x="56" y="23"/>
                    <a:pt x="53" y="19"/>
                    <a:pt x="48" y="19"/>
                  </a:cubicBezTo>
                  <a:cubicBezTo>
                    <a:pt x="48" y="19"/>
                    <a:pt x="48" y="19"/>
                    <a:pt x="48" y="19"/>
                  </a:cubicBezTo>
                  <a:cubicBezTo>
                    <a:pt x="44" y="19"/>
                    <a:pt x="41" y="22"/>
                    <a:pt x="40" y="25"/>
                  </a:cubicBezTo>
                  <a:cubicBezTo>
                    <a:pt x="31" y="25"/>
                    <a:pt x="31" y="25"/>
                    <a:pt x="31" y="25"/>
                  </a:cubicBezTo>
                  <a:cubicBezTo>
                    <a:pt x="31" y="16"/>
                    <a:pt x="31" y="16"/>
                    <a:pt x="31" y="16"/>
                  </a:cubicBezTo>
                  <a:cubicBezTo>
                    <a:pt x="34" y="15"/>
                    <a:pt x="37" y="11"/>
                    <a:pt x="37" y="8"/>
                  </a:cubicBezTo>
                  <a:cubicBezTo>
                    <a:pt x="37" y="8"/>
                    <a:pt x="37" y="8"/>
                    <a:pt x="37" y="8"/>
                  </a:cubicBezTo>
                  <a:cubicBezTo>
                    <a:pt x="37" y="3"/>
                    <a:pt x="33" y="0"/>
                    <a:pt x="28" y="0"/>
                  </a:cubicBezTo>
                  <a:cubicBezTo>
                    <a:pt x="23" y="0"/>
                    <a:pt x="20" y="3"/>
                    <a:pt x="20" y="8"/>
                  </a:cubicBezTo>
                  <a:cubicBezTo>
                    <a:pt x="20" y="8"/>
                    <a:pt x="20" y="8"/>
                    <a:pt x="20" y="8"/>
                  </a:cubicBezTo>
                  <a:cubicBezTo>
                    <a:pt x="20" y="11"/>
                    <a:pt x="22" y="15"/>
                    <a:pt x="25" y="16"/>
                  </a:cubicBezTo>
                  <a:cubicBezTo>
                    <a:pt x="25" y="25"/>
                    <a:pt x="25" y="25"/>
                    <a:pt x="25" y="25"/>
                  </a:cubicBezTo>
                  <a:cubicBezTo>
                    <a:pt x="16" y="25"/>
                    <a:pt x="16" y="25"/>
                    <a:pt x="16" y="25"/>
                  </a:cubicBezTo>
                  <a:cubicBezTo>
                    <a:pt x="15" y="22"/>
                    <a:pt x="12" y="19"/>
                    <a:pt x="8" y="19"/>
                  </a:cubicBezTo>
                  <a:cubicBezTo>
                    <a:pt x="8" y="19"/>
                    <a:pt x="8" y="19"/>
                    <a:pt x="8" y="19"/>
                  </a:cubicBezTo>
                  <a:cubicBezTo>
                    <a:pt x="4" y="19"/>
                    <a:pt x="0" y="23"/>
                    <a:pt x="0" y="28"/>
                  </a:cubicBezTo>
                  <a:cubicBezTo>
                    <a:pt x="0" y="33"/>
                    <a:pt x="4" y="36"/>
                    <a:pt x="8" y="36"/>
                  </a:cubicBezTo>
                  <a:cubicBezTo>
                    <a:pt x="8" y="36"/>
                    <a:pt x="8" y="36"/>
                    <a:pt x="8" y="36"/>
                  </a:cubicBezTo>
                  <a:cubicBezTo>
                    <a:pt x="12" y="36"/>
                    <a:pt x="15" y="34"/>
                    <a:pt x="16" y="31"/>
                  </a:cubicBezTo>
                  <a:cubicBezTo>
                    <a:pt x="25" y="31"/>
                    <a:pt x="25" y="31"/>
                    <a:pt x="25" y="31"/>
                  </a:cubicBezTo>
                  <a:cubicBezTo>
                    <a:pt x="25" y="40"/>
                    <a:pt x="25" y="40"/>
                    <a:pt x="25" y="40"/>
                  </a:cubicBezTo>
                  <a:cubicBezTo>
                    <a:pt x="22" y="41"/>
                    <a:pt x="20" y="44"/>
                    <a:pt x="20" y="48"/>
                  </a:cubicBezTo>
                  <a:cubicBezTo>
                    <a:pt x="20" y="48"/>
                    <a:pt x="20" y="48"/>
                    <a:pt x="20" y="48"/>
                  </a:cubicBezTo>
                  <a:cubicBezTo>
                    <a:pt x="20" y="52"/>
                    <a:pt x="23" y="56"/>
                    <a:pt x="28" y="56"/>
                  </a:cubicBezTo>
                  <a:cubicBezTo>
                    <a:pt x="33" y="56"/>
                    <a:pt x="37" y="52"/>
                    <a:pt x="37" y="48"/>
                  </a:cubicBezTo>
                  <a:cubicBezTo>
                    <a:pt x="37" y="48"/>
                    <a:pt x="37" y="48"/>
                    <a:pt x="37" y="48"/>
                  </a:cubicBezTo>
                  <a:cubicBezTo>
                    <a:pt x="37" y="44"/>
                    <a:pt x="34" y="41"/>
                    <a:pt x="31" y="40"/>
                  </a:cubicBezTo>
                  <a:cubicBezTo>
                    <a:pt x="31" y="31"/>
                    <a:pt x="31" y="31"/>
                    <a:pt x="31" y="31"/>
                  </a:cubicBezTo>
                  <a:cubicBezTo>
                    <a:pt x="40" y="31"/>
                    <a:pt x="40" y="31"/>
                    <a:pt x="40" y="31"/>
                  </a:cubicBezTo>
                  <a:cubicBezTo>
                    <a:pt x="41" y="34"/>
                    <a:pt x="44" y="36"/>
                    <a:pt x="48" y="36"/>
                  </a:cubicBezTo>
                  <a:cubicBezTo>
                    <a:pt x="48" y="36"/>
                    <a:pt x="48" y="36"/>
                    <a:pt x="48" y="36"/>
                  </a:cubicBezTo>
                  <a:cubicBezTo>
                    <a:pt x="53" y="36"/>
                    <a:pt x="56" y="3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5" name="Freeform 70"/>
            <p:cNvSpPr>
              <a:spLocks/>
            </p:cNvSpPr>
            <p:nvPr/>
          </p:nvSpPr>
          <p:spPr bwMode="auto">
            <a:xfrm>
              <a:off x="3411538" y="695325"/>
              <a:ext cx="46038" cy="46038"/>
            </a:xfrm>
            <a:custGeom>
              <a:avLst/>
              <a:gdLst>
                <a:gd name="T0" fmla="*/ 57 w 57"/>
                <a:gd name="T1" fmla="*/ 28 h 56"/>
                <a:gd name="T2" fmla="*/ 48 w 57"/>
                <a:gd name="T3" fmla="*/ 19 h 56"/>
                <a:gd name="T4" fmla="*/ 48 w 57"/>
                <a:gd name="T5" fmla="*/ 19 h 56"/>
                <a:gd name="T6" fmla="*/ 40 w 57"/>
                <a:gd name="T7" fmla="*/ 25 h 56"/>
                <a:gd name="T8" fmla="*/ 31 w 57"/>
                <a:gd name="T9" fmla="*/ 25 h 56"/>
                <a:gd name="T10" fmla="*/ 31 w 57"/>
                <a:gd name="T11" fmla="*/ 16 h 56"/>
                <a:gd name="T12" fmla="*/ 37 w 57"/>
                <a:gd name="T13" fmla="*/ 8 h 56"/>
                <a:gd name="T14" fmla="*/ 37 w 57"/>
                <a:gd name="T15" fmla="*/ 8 h 56"/>
                <a:gd name="T16" fmla="*/ 28 w 57"/>
                <a:gd name="T17" fmla="*/ 0 h 56"/>
                <a:gd name="T18" fmla="*/ 20 w 57"/>
                <a:gd name="T19" fmla="*/ 8 h 56"/>
                <a:gd name="T20" fmla="*/ 20 w 57"/>
                <a:gd name="T21" fmla="*/ 8 h 56"/>
                <a:gd name="T22" fmla="*/ 25 w 57"/>
                <a:gd name="T23" fmla="*/ 16 h 56"/>
                <a:gd name="T24" fmla="*/ 25 w 57"/>
                <a:gd name="T25" fmla="*/ 25 h 56"/>
                <a:gd name="T26" fmla="*/ 16 w 57"/>
                <a:gd name="T27" fmla="*/ 25 h 56"/>
                <a:gd name="T28" fmla="*/ 8 w 57"/>
                <a:gd name="T29" fmla="*/ 19 h 56"/>
                <a:gd name="T30" fmla="*/ 8 w 57"/>
                <a:gd name="T31" fmla="*/ 19 h 56"/>
                <a:gd name="T32" fmla="*/ 0 w 57"/>
                <a:gd name="T33" fmla="*/ 28 h 56"/>
                <a:gd name="T34" fmla="*/ 8 w 57"/>
                <a:gd name="T35" fmla="*/ 36 h 56"/>
                <a:gd name="T36" fmla="*/ 8 w 57"/>
                <a:gd name="T37" fmla="*/ 36 h 56"/>
                <a:gd name="T38" fmla="*/ 16 w 57"/>
                <a:gd name="T39" fmla="*/ 31 h 56"/>
                <a:gd name="T40" fmla="*/ 25 w 57"/>
                <a:gd name="T41" fmla="*/ 31 h 56"/>
                <a:gd name="T42" fmla="*/ 25 w 57"/>
                <a:gd name="T43" fmla="*/ 40 h 56"/>
                <a:gd name="T44" fmla="*/ 20 w 57"/>
                <a:gd name="T45" fmla="*/ 48 h 56"/>
                <a:gd name="T46" fmla="*/ 20 w 57"/>
                <a:gd name="T47" fmla="*/ 48 h 56"/>
                <a:gd name="T48" fmla="*/ 28 w 57"/>
                <a:gd name="T49" fmla="*/ 56 h 56"/>
                <a:gd name="T50" fmla="*/ 37 w 57"/>
                <a:gd name="T51" fmla="*/ 48 h 56"/>
                <a:gd name="T52" fmla="*/ 37 w 57"/>
                <a:gd name="T53" fmla="*/ 48 h 56"/>
                <a:gd name="T54" fmla="*/ 31 w 57"/>
                <a:gd name="T55" fmla="*/ 40 h 56"/>
                <a:gd name="T56" fmla="*/ 31 w 57"/>
                <a:gd name="T57" fmla="*/ 31 h 56"/>
                <a:gd name="T58" fmla="*/ 40 w 57"/>
                <a:gd name="T59" fmla="*/ 31 h 56"/>
                <a:gd name="T60" fmla="*/ 48 w 57"/>
                <a:gd name="T61" fmla="*/ 36 h 56"/>
                <a:gd name="T62" fmla="*/ 48 w 57"/>
                <a:gd name="T63" fmla="*/ 36 h 56"/>
                <a:gd name="T64" fmla="*/ 57 w 57"/>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6">
                  <a:moveTo>
                    <a:pt x="57" y="28"/>
                  </a:moveTo>
                  <a:cubicBezTo>
                    <a:pt x="57" y="23"/>
                    <a:pt x="53" y="19"/>
                    <a:pt x="48" y="19"/>
                  </a:cubicBezTo>
                  <a:cubicBezTo>
                    <a:pt x="48" y="19"/>
                    <a:pt x="48" y="19"/>
                    <a:pt x="48" y="19"/>
                  </a:cubicBezTo>
                  <a:cubicBezTo>
                    <a:pt x="45" y="19"/>
                    <a:pt x="42" y="22"/>
                    <a:pt x="40" y="25"/>
                  </a:cubicBezTo>
                  <a:cubicBezTo>
                    <a:pt x="31" y="25"/>
                    <a:pt x="31" y="25"/>
                    <a:pt x="31" y="25"/>
                  </a:cubicBezTo>
                  <a:cubicBezTo>
                    <a:pt x="31" y="16"/>
                    <a:pt x="31" y="16"/>
                    <a:pt x="31" y="16"/>
                  </a:cubicBezTo>
                  <a:cubicBezTo>
                    <a:pt x="35" y="15"/>
                    <a:pt x="37" y="11"/>
                    <a:pt x="37" y="8"/>
                  </a:cubicBezTo>
                  <a:cubicBezTo>
                    <a:pt x="37" y="8"/>
                    <a:pt x="37" y="8"/>
                    <a:pt x="37" y="8"/>
                  </a:cubicBezTo>
                  <a:cubicBezTo>
                    <a:pt x="37" y="3"/>
                    <a:pt x="33" y="0"/>
                    <a:pt x="28" y="0"/>
                  </a:cubicBezTo>
                  <a:cubicBezTo>
                    <a:pt x="24" y="0"/>
                    <a:pt x="20" y="3"/>
                    <a:pt x="20" y="8"/>
                  </a:cubicBezTo>
                  <a:cubicBezTo>
                    <a:pt x="20" y="8"/>
                    <a:pt x="20" y="8"/>
                    <a:pt x="20" y="8"/>
                  </a:cubicBezTo>
                  <a:cubicBezTo>
                    <a:pt x="20" y="11"/>
                    <a:pt x="22" y="15"/>
                    <a:pt x="25" y="16"/>
                  </a:cubicBezTo>
                  <a:cubicBezTo>
                    <a:pt x="25" y="25"/>
                    <a:pt x="25" y="25"/>
                    <a:pt x="25" y="25"/>
                  </a:cubicBezTo>
                  <a:cubicBezTo>
                    <a:pt x="16" y="25"/>
                    <a:pt x="16" y="25"/>
                    <a:pt x="16" y="25"/>
                  </a:cubicBezTo>
                  <a:cubicBezTo>
                    <a:pt x="15" y="22"/>
                    <a:pt x="12" y="19"/>
                    <a:pt x="8" y="19"/>
                  </a:cubicBezTo>
                  <a:cubicBezTo>
                    <a:pt x="8" y="19"/>
                    <a:pt x="8" y="19"/>
                    <a:pt x="8" y="19"/>
                  </a:cubicBezTo>
                  <a:cubicBezTo>
                    <a:pt x="4" y="19"/>
                    <a:pt x="0" y="23"/>
                    <a:pt x="0" y="28"/>
                  </a:cubicBezTo>
                  <a:cubicBezTo>
                    <a:pt x="0" y="33"/>
                    <a:pt x="4" y="36"/>
                    <a:pt x="8" y="36"/>
                  </a:cubicBezTo>
                  <a:cubicBezTo>
                    <a:pt x="8" y="36"/>
                    <a:pt x="8" y="36"/>
                    <a:pt x="8" y="36"/>
                  </a:cubicBezTo>
                  <a:cubicBezTo>
                    <a:pt x="12" y="36"/>
                    <a:pt x="15" y="34"/>
                    <a:pt x="16" y="31"/>
                  </a:cubicBezTo>
                  <a:cubicBezTo>
                    <a:pt x="25" y="31"/>
                    <a:pt x="25" y="31"/>
                    <a:pt x="25" y="31"/>
                  </a:cubicBezTo>
                  <a:cubicBezTo>
                    <a:pt x="25" y="40"/>
                    <a:pt x="25" y="40"/>
                    <a:pt x="25" y="40"/>
                  </a:cubicBezTo>
                  <a:cubicBezTo>
                    <a:pt x="22" y="41"/>
                    <a:pt x="20" y="44"/>
                    <a:pt x="20" y="48"/>
                  </a:cubicBezTo>
                  <a:cubicBezTo>
                    <a:pt x="20" y="48"/>
                    <a:pt x="20" y="48"/>
                    <a:pt x="20" y="48"/>
                  </a:cubicBezTo>
                  <a:cubicBezTo>
                    <a:pt x="20" y="52"/>
                    <a:pt x="24" y="56"/>
                    <a:pt x="28" y="56"/>
                  </a:cubicBezTo>
                  <a:cubicBezTo>
                    <a:pt x="33" y="56"/>
                    <a:pt x="37" y="52"/>
                    <a:pt x="37" y="48"/>
                  </a:cubicBezTo>
                  <a:cubicBezTo>
                    <a:pt x="37" y="48"/>
                    <a:pt x="37" y="48"/>
                    <a:pt x="37" y="48"/>
                  </a:cubicBezTo>
                  <a:cubicBezTo>
                    <a:pt x="37" y="44"/>
                    <a:pt x="35" y="41"/>
                    <a:pt x="31" y="40"/>
                  </a:cubicBezTo>
                  <a:cubicBezTo>
                    <a:pt x="31" y="31"/>
                    <a:pt x="31" y="31"/>
                    <a:pt x="31" y="31"/>
                  </a:cubicBezTo>
                  <a:cubicBezTo>
                    <a:pt x="40" y="31"/>
                    <a:pt x="40" y="31"/>
                    <a:pt x="40" y="31"/>
                  </a:cubicBezTo>
                  <a:cubicBezTo>
                    <a:pt x="42" y="34"/>
                    <a:pt x="45" y="36"/>
                    <a:pt x="48" y="36"/>
                  </a:cubicBezTo>
                  <a:cubicBezTo>
                    <a:pt x="48" y="36"/>
                    <a:pt x="48" y="36"/>
                    <a:pt x="48" y="36"/>
                  </a:cubicBezTo>
                  <a:cubicBezTo>
                    <a:pt x="53" y="36"/>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6" name="Freeform 71"/>
            <p:cNvSpPr>
              <a:spLocks/>
            </p:cNvSpPr>
            <p:nvPr/>
          </p:nvSpPr>
          <p:spPr bwMode="auto">
            <a:xfrm>
              <a:off x="3502025" y="695325"/>
              <a:ext cx="46038" cy="46038"/>
            </a:xfrm>
            <a:custGeom>
              <a:avLst/>
              <a:gdLst>
                <a:gd name="T0" fmla="*/ 57 w 57"/>
                <a:gd name="T1" fmla="*/ 28 h 56"/>
                <a:gd name="T2" fmla="*/ 48 w 57"/>
                <a:gd name="T3" fmla="*/ 19 h 56"/>
                <a:gd name="T4" fmla="*/ 48 w 57"/>
                <a:gd name="T5" fmla="*/ 19 h 56"/>
                <a:gd name="T6" fmla="*/ 40 w 57"/>
                <a:gd name="T7" fmla="*/ 25 h 56"/>
                <a:gd name="T8" fmla="*/ 32 w 57"/>
                <a:gd name="T9" fmla="*/ 25 h 56"/>
                <a:gd name="T10" fmla="*/ 32 w 57"/>
                <a:gd name="T11" fmla="*/ 16 h 56"/>
                <a:gd name="T12" fmla="*/ 37 w 57"/>
                <a:gd name="T13" fmla="*/ 8 h 56"/>
                <a:gd name="T14" fmla="*/ 37 w 57"/>
                <a:gd name="T15" fmla="*/ 8 h 56"/>
                <a:gd name="T16" fmla="*/ 28 w 57"/>
                <a:gd name="T17" fmla="*/ 0 h 56"/>
                <a:gd name="T18" fmla="*/ 20 w 57"/>
                <a:gd name="T19" fmla="*/ 8 h 56"/>
                <a:gd name="T20" fmla="*/ 20 w 57"/>
                <a:gd name="T21" fmla="*/ 8 h 56"/>
                <a:gd name="T22" fmla="*/ 25 w 57"/>
                <a:gd name="T23" fmla="*/ 16 h 56"/>
                <a:gd name="T24" fmla="*/ 25 w 57"/>
                <a:gd name="T25" fmla="*/ 25 h 56"/>
                <a:gd name="T26" fmla="*/ 16 w 57"/>
                <a:gd name="T27" fmla="*/ 25 h 56"/>
                <a:gd name="T28" fmla="*/ 8 w 57"/>
                <a:gd name="T29" fmla="*/ 19 h 56"/>
                <a:gd name="T30" fmla="*/ 8 w 57"/>
                <a:gd name="T31" fmla="*/ 19 h 56"/>
                <a:gd name="T32" fmla="*/ 0 w 57"/>
                <a:gd name="T33" fmla="*/ 28 h 56"/>
                <a:gd name="T34" fmla="*/ 8 w 57"/>
                <a:gd name="T35" fmla="*/ 36 h 56"/>
                <a:gd name="T36" fmla="*/ 8 w 57"/>
                <a:gd name="T37" fmla="*/ 36 h 56"/>
                <a:gd name="T38" fmla="*/ 16 w 57"/>
                <a:gd name="T39" fmla="*/ 31 h 56"/>
                <a:gd name="T40" fmla="*/ 25 w 57"/>
                <a:gd name="T41" fmla="*/ 31 h 56"/>
                <a:gd name="T42" fmla="*/ 25 w 57"/>
                <a:gd name="T43" fmla="*/ 40 h 56"/>
                <a:gd name="T44" fmla="*/ 20 w 57"/>
                <a:gd name="T45" fmla="*/ 48 h 56"/>
                <a:gd name="T46" fmla="*/ 20 w 57"/>
                <a:gd name="T47" fmla="*/ 48 h 56"/>
                <a:gd name="T48" fmla="*/ 28 w 57"/>
                <a:gd name="T49" fmla="*/ 56 h 56"/>
                <a:gd name="T50" fmla="*/ 37 w 57"/>
                <a:gd name="T51" fmla="*/ 48 h 56"/>
                <a:gd name="T52" fmla="*/ 37 w 57"/>
                <a:gd name="T53" fmla="*/ 48 h 56"/>
                <a:gd name="T54" fmla="*/ 32 w 57"/>
                <a:gd name="T55" fmla="*/ 40 h 56"/>
                <a:gd name="T56" fmla="*/ 32 w 57"/>
                <a:gd name="T57" fmla="*/ 31 h 56"/>
                <a:gd name="T58" fmla="*/ 40 w 57"/>
                <a:gd name="T59" fmla="*/ 31 h 56"/>
                <a:gd name="T60" fmla="*/ 48 w 57"/>
                <a:gd name="T61" fmla="*/ 36 h 56"/>
                <a:gd name="T62" fmla="*/ 48 w 57"/>
                <a:gd name="T63" fmla="*/ 36 h 56"/>
                <a:gd name="T64" fmla="*/ 57 w 57"/>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6">
                  <a:moveTo>
                    <a:pt x="57" y="28"/>
                  </a:moveTo>
                  <a:cubicBezTo>
                    <a:pt x="57" y="23"/>
                    <a:pt x="53" y="19"/>
                    <a:pt x="48" y="19"/>
                  </a:cubicBezTo>
                  <a:cubicBezTo>
                    <a:pt x="48" y="19"/>
                    <a:pt x="48" y="19"/>
                    <a:pt x="48" y="19"/>
                  </a:cubicBezTo>
                  <a:cubicBezTo>
                    <a:pt x="45" y="19"/>
                    <a:pt x="42" y="22"/>
                    <a:pt x="40" y="25"/>
                  </a:cubicBezTo>
                  <a:cubicBezTo>
                    <a:pt x="32" y="25"/>
                    <a:pt x="32" y="25"/>
                    <a:pt x="32" y="25"/>
                  </a:cubicBezTo>
                  <a:cubicBezTo>
                    <a:pt x="32" y="16"/>
                    <a:pt x="32" y="16"/>
                    <a:pt x="32" y="16"/>
                  </a:cubicBezTo>
                  <a:cubicBezTo>
                    <a:pt x="35" y="15"/>
                    <a:pt x="37" y="11"/>
                    <a:pt x="37" y="8"/>
                  </a:cubicBezTo>
                  <a:cubicBezTo>
                    <a:pt x="37" y="8"/>
                    <a:pt x="37" y="8"/>
                    <a:pt x="37" y="8"/>
                  </a:cubicBezTo>
                  <a:cubicBezTo>
                    <a:pt x="37" y="3"/>
                    <a:pt x="33" y="0"/>
                    <a:pt x="28" y="0"/>
                  </a:cubicBezTo>
                  <a:cubicBezTo>
                    <a:pt x="24" y="0"/>
                    <a:pt x="20" y="3"/>
                    <a:pt x="20" y="8"/>
                  </a:cubicBezTo>
                  <a:cubicBezTo>
                    <a:pt x="20" y="8"/>
                    <a:pt x="20" y="8"/>
                    <a:pt x="20" y="8"/>
                  </a:cubicBezTo>
                  <a:cubicBezTo>
                    <a:pt x="20" y="11"/>
                    <a:pt x="22" y="15"/>
                    <a:pt x="25" y="16"/>
                  </a:cubicBezTo>
                  <a:cubicBezTo>
                    <a:pt x="25" y="25"/>
                    <a:pt x="25" y="25"/>
                    <a:pt x="25" y="25"/>
                  </a:cubicBezTo>
                  <a:cubicBezTo>
                    <a:pt x="16" y="25"/>
                    <a:pt x="16" y="25"/>
                    <a:pt x="16" y="25"/>
                  </a:cubicBezTo>
                  <a:cubicBezTo>
                    <a:pt x="15" y="22"/>
                    <a:pt x="12" y="19"/>
                    <a:pt x="8" y="19"/>
                  </a:cubicBezTo>
                  <a:cubicBezTo>
                    <a:pt x="8" y="19"/>
                    <a:pt x="8" y="19"/>
                    <a:pt x="8" y="19"/>
                  </a:cubicBezTo>
                  <a:cubicBezTo>
                    <a:pt x="4" y="19"/>
                    <a:pt x="0" y="23"/>
                    <a:pt x="0" y="28"/>
                  </a:cubicBezTo>
                  <a:cubicBezTo>
                    <a:pt x="0" y="33"/>
                    <a:pt x="4" y="36"/>
                    <a:pt x="8" y="36"/>
                  </a:cubicBezTo>
                  <a:cubicBezTo>
                    <a:pt x="8" y="36"/>
                    <a:pt x="8" y="36"/>
                    <a:pt x="8" y="36"/>
                  </a:cubicBezTo>
                  <a:cubicBezTo>
                    <a:pt x="12" y="36"/>
                    <a:pt x="15" y="34"/>
                    <a:pt x="16" y="31"/>
                  </a:cubicBezTo>
                  <a:cubicBezTo>
                    <a:pt x="25" y="31"/>
                    <a:pt x="25" y="31"/>
                    <a:pt x="25" y="31"/>
                  </a:cubicBezTo>
                  <a:cubicBezTo>
                    <a:pt x="25" y="40"/>
                    <a:pt x="25" y="40"/>
                    <a:pt x="25" y="40"/>
                  </a:cubicBezTo>
                  <a:cubicBezTo>
                    <a:pt x="22" y="41"/>
                    <a:pt x="20" y="44"/>
                    <a:pt x="20" y="48"/>
                  </a:cubicBezTo>
                  <a:cubicBezTo>
                    <a:pt x="20" y="48"/>
                    <a:pt x="20" y="48"/>
                    <a:pt x="20" y="48"/>
                  </a:cubicBezTo>
                  <a:cubicBezTo>
                    <a:pt x="20" y="52"/>
                    <a:pt x="24" y="56"/>
                    <a:pt x="28" y="56"/>
                  </a:cubicBezTo>
                  <a:cubicBezTo>
                    <a:pt x="33" y="56"/>
                    <a:pt x="37" y="52"/>
                    <a:pt x="37" y="48"/>
                  </a:cubicBezTo>
                  <a:cubicBezTo>
                    <a:pt x="37" y="48"/>
                    <a:pt x="37" y="48"/>
                    <a:pt x="37" y="48"/>
                  </a:cubicBezTo>
                  <a:cubicBezTo>
                    <a:pt x="37" y="44"/>
                    <a:pt x="35" y="41"/>
                    <a:pt x="32" y="40"/>
                  </a:cubicBezTo>
                  <a:cubicBezTo>
                    <a:pt x="32" y="31"/>
                    <a:pt x="32" y="31"/>
                    <a:pt x="32" y="31"/>
                  </a:cubicBezTo>
                  <a:cubicBezTo>
                    <a:pt x="40" y="31"/>
                    <a:pt x="40" y="31"/>
                    <a:pt x="40" y="31"/>
                  </a:cubicBezTo>
                  <a:cubicBezTo>
                    <a:pt x="42" y="34"/>
                    <a:pt x="45" y="36"/>
                    <a:pt x="48" y="36"/>
                  </a:cubicBezTo>
                  <a:cubicBezTo>
                    <a:pt x="48" y="36"/>
                    <a:pt x="48" y="36"/>
                    <a:pt x="48" y="36"/>
                  </a:cubicBezTo>
                  <a:cubicBezTo>
                    <a:pt x="53" y="36"/>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7" name="Freeform 72"/>
            <p:cNvSpPr>
              <a:spLocks/>
            </p:cNvSpPr>
            <p:nvPr/>
          </p:nvSpPr>
          <p:spPr bwMode="auto">
            <a:xfrm>
              <a:off x="3590925" y="695325"/>
              <a:ext cx="46038" cy="46038"/>
            </a:xfrm>
            <a:custGeom>
              <a:avLst/>
              <a:gdLst>
                <a:gd name="T0" fmla="*/ 48 w 57"/>
                <a:gd name="T1" fmla="*/ 19 h 56"/>
                <a:gd name="T2" fmla="*/ 48 w 57"/>
                <a:gd name="T3" fmla="*/ 19 h 56"/>
                <a:gd name="T4" fmla="*/ 41 w 57"/>
                <a:gd name="T5" fmla="*/ 25 h 56"/>
                <a:gd name="T6" fmla="*/ 32 w 57"/>
                <a:gd name="T7" fmla="*/ 25 h 56"/>
                <a:gd name="T8" fmla="*/ 32 w 57"/>
                <a:gd name="T9" fmla="*/ 16 h 56"/>
                <a:gd name="T10" fmla="*/ 37 w 57"/>
                <a:gd name="T11" fmla="*/ 8 h 56"/>
                <a:gd name="T12" fmla="*/ 37 w 57"/>
                <a:gd name="T13" fmla="*/ 8 h 56"/>
                <a:gd name="T14" fmla="*/ 29 w 57"/>
                <a:gd name="T15" fmla="*/ 0 h 56"/>
                <a:gd name="T16" fmla="*/ 20 w 57"/>
                <a:gd name="T17" fmla="*/ 8 h 56"/>
                <a:gd name="T18" fmla="*/ 20 w 57"/>
                <a:gd name="T19" fmla="*/ 8 h 56"/>
                <a:gd name="T20" fmla="*/ 25 w 57"/>
                <a:gd name="T21" fmla="*/ 16 h 56"/>
                <a:gd name="T22" fmla="*/ 25 w 57"/>
                <a:gd name="T23" fmla="*/ 25 h 56"/>
                <a:gd name="T24" fmla="*/ 16 w 57"/>
                <a:gd name="T25" fmla="*/ 25 h 56"/>
                <a:gd name="T26" fmla="*/ 9 w 57"/>
                <a:gd name="T27" fmla="*/ 19 h 56"/>
                <a:gd name="T28" fmla="*/ 9 w 57"/>
                <a:gd name="T29" fmla="*/ 19 h 56"/>
                <a:gd name="T30" fmla="*/ 0 w 57"/>
                <a:gd name="T31" fmla="*/ 28 h 56"/>
                <a:gd name="T32" fmla="*/ 9 w 57"/>
                <a:gd name="T33" fmla="*/ 36 h 56"/>
                <a:gd name="T34" fmla="*/ 9 w 57"/>
                <a:gd name="T35" fmla="*/ 36 h 56"/>
                <a:gd name="T36" fmla="*/ 16 w 57"/>
                <a:gd name="T37" fmla="*/ 31 h 56"/>
                <a:gd name="T38" fmla="*/ 25 w 57"/>
                <a:gd name="T39" fmla="*/ 31 h 56"/>
                <a:gd name="T40" fmla="*/ 25 w 57"/>
                <a:gd name="T41" fmla="*/ 40 h 56"/>
                <a:gd name="T42" fmla="*/ 20 w 57"/>
                <a:gd name="T43" fmla="*/ 48 h 56"/>
                <a:gd name="T44" fmla="*/ 20 w 57"/>
                <a:gd name="T45" fmla="*/ 48 h 56"/>
                <a:gd name="T46" fmla="*/ 29 w 57"/>
                <a:gd name="T47" fmla="*/ 56 h 56"/>
                <a:gd name="T48" fmla="*/ 37 w 57"/>
                <a:gd name="T49" fmla="*/ 48 h 56"/>
                <a:gd name="T50" fmla="*/ 37 w 57"/>
                <a:gd name="T51" fmla="*/ 48 h 56"/>
                <a:gd name="T52" fmla="*/ 32 w 57"/>
                <a:gd name="T53" fmla="*/ 40 h 56"/>
                <a:gd name="T54" fmla="*/ 32 w 57"/>
                <a:gd name="T55" fmla="*/ 31 h 56"/>
                <a:gd name="T56" fmla="*/ 41 w 57"/>
                <a:gd name="T57" fmla="*/ 31 h 56"/>
                <a:gd name="T58" fmla="*/ 48 w 57"/>
                <a:gd name="T59" fmla="*/ 36 h 56"/>
                <a:gd name="T60" fmla="*/ 48 w 57"/>
                <a:gd name="T61" fmla="*/ 36 h 56"/>
                <a:gd name="T62" fmla="*/ 57 w 57"/>
                <a:gd name="T63" fmla="*/ 28 h 56"/>
                <a:gd name="T64" fmla="*/ 48 w 57"/>
                <a:gd name="T65" fmla="*/ 1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6">
                  <a:moveTo>
                    <a:pt x="48" y="19"/>
                  </a:moveTo>
                  <a:cubicBezTo>
                    <a:pt x="48" y="19"/>
                    <a:pt x="48" y="19"/>
                    <a:pt x="48" y="19"/>
                  </a:cubicBezTo>
                  <a:cubicBezTo>
                    <a:pt x="45" y="19"/>
                    <a:pt x="42" y="22"/>
                    <a:pt x="41" y="25"/>
                  </a:cubicBezTo>
                  <a:cubicBezTo>
                    <a:pt x="32" y="25"/>
                    <a:pt x="32" y="25"/>
                    <a:pt x="32" y="25"/>
                  </a:cubicBezTo>
                  <a:cubicBezTo>
                    <a:pt x="32" y="16"/>
                    <a:pt x="32" y="16"/>
                    <a:pt x="32" y="16"/>
                  </a:cubicBezTo>
                  <a:cubicBezTo>
                    <a:pt x="35" y="15"/>
                    <a:pt x="37" y="11"/>
                    <a:pt x="37" y="8"/>
                  </a:cubicBezTo>
                  <a:cubicBezTo>
                    <a:pt x="37" y="8"/>
                    <a:pt x="37" y="8"/>
                    <a:pt x="37" y="8"/>
                  </a:cubicBezTo>
                  <a:cubicBezTo>
                    <a:pt x="37" y="3"/>
                    <a:pt x="33" y="0"/>
                    <a:pt x="29" y="0"/>
                  </a:cubicBezTo>
                  <a:cubicBezTo>
                    <a:pt x="24" y="0"/>
                    <a:pt x="20" y="3"/>
                    <a:pt x="20" y="8"/>
                  </a:cubicBezTo>
                  <a:cubicBezTo>
                    <a:pt x="20" y="8"/>
                    <a:pt x="20" y="8"/>
                    <a:pt x="20" y="8"/>
                  </a:cubicBezTo>
                  <a:cubicBezTo>
                    <a:pt x="20" y="11"/>
                    <a:pt x="22" y="15"/>
                    <a:pt x="25" y="16"/>
                  </a:cubicBezTo>
                  <a:cubicBezTo>
                    <a:pt x="25" y="25"/>
                    <a:pt x="25" y="25"/>
                    <a:pt x="25" y="25"/>
                  </a:cubicBezTo>
                  <a:cubicBezTo>
                    <a:pt x="16" y="25"/>
                    <a:pt x="16" y="25"/>
                    <a:pt x="16" y="25"/>
                  </a:cubicBezTo>
                  <a:cubicBezTo>
                    <a:pt x="15" y="22"/>
                    <a:pt x="12" y="19"/>
                    <a:pt x="9" y="19"/>
                  </a:cubicBezTo>
                  <a:cubicBezTo>
                    <a:pt x="9" y="19"/>
                    <a:pt x="9" y="19"/>
                    <a:pt x="9" y="19"/>
                  </a:cubicBezTo>
                  <a:cubicBezTo>
                    <a:pt x="4" y="19"/>
                    <a:pt x="0" y="23"/>
                    <a:pt x="0" y="28"/>
                  </a:cubicBezTo>
                  <a:cubicBezTo>
                    <a:pt x="0" y="33"/>
                    <a:pt x="4" y="36"/>
                    <a:pt x="9" y="36"/>
                  </a:cubicBezTo>
                  <a:cubicBezTo>
                    <a:pt x="9" y="36"/>
                    <a:pt x="9" y="36"/>
                    <a:pt x="9" y="36"/>
                  </a:cubicBezTo>
                  <a:cubicBezTo>
                    <a:pt x="12" y="36"/>
                    <a:pt x="15" y="34"/>
                    <a:pt x="16" y="31"/>
                  </a:cubicBezTo>
                  <a:cubicBezTo>
                    <a:pt x="25" y="31"/>
                    <a:pt x="25" y="31"/>
                    <a:pt x="25" y="31"/>
                  </a:cubicBezTo>
                  <a:cubicBezTo>
                    <a:pt x="25" y="40"/>
                    <a:pt x="25" y="40"/>
                    <a:pt x="25" y="40"/>
                  </a:cubicBezTo>
                  <a:cubicBezTo>
                    <a:pt x="22" y="41"/>
                    <a:pt x="20" y="44"/>
                    <a:pt x="20" y="48"/>
                  </a:cubicBezTo>
                  <a:cubicBezTo>
                    <a:pt x="20" y="48"/>
                    <a:pt x="20" y="48"/>
                    <a:pt x="20" y="48"/>
                  </a:cubicBezTo>
                  <a:cubicBezTo>
                    <a:pt x="20" y="52"/>
                    <a:pt x="24" y="56"/>
                    <a:pt x="29" y="56"/>
                  </a:cubicBezTo>
                  <a:cubicBezTo>
                    <a:pt x="33" y="56"/>
                    <a:pt x="37" y="52"/>
                    <a:pt x="37" y="48"/>
                  </a:cubicBezTo>
                  <a:cubicBezTo>
                    <a:pt x="37" y="48"/>
                    <a:pt x="37" y="48"/>
                    <a:pt x="37" y="48"/>
                  </a:cubicBezTo>
                  <a:cubicBezTo>
                    <a:pt x="37" y="44"/>
                    <a:pt x="35" y="41"/>
                    <a:pt x="32" y="40"/>
                  </a:cubicBezTo>
                  <a:cubicBezTo>
                    <a:pt x="32" y="31"/>
                    <a:pt x="32" y="31"/>
                    <a:pt x="32" y="31"/>
                  </a:cubicBezTo>
                  <a:cubicBezTo>
                    <a:pt x="41" y="31"/>
                    <a:pt x="41" y="31"/>
                    <a:pt x="41" y="31"/>
                  </a:cubicBezTo>
                  <a:cubicBezTo>
                    <a:pt x="42" y="34"/>
                    <a:pt x="45" y="36"/>
                    <a:pt x="48" y="36"/>
                  </a:cubicBezTo>
                  <a:cubicBezTo>
                    <a:pt x="48" y="36"/>
                    <a:pt x="48" y="36"/>
                    <a:pt x="48" y="36"/>
                  </a:cubicBezTo>
                  <a:cubicBezTo>
                    <a:pt x="53" y="36"/>
                    <a:pt x="57" y="33"/>
                    <a:pt x="57" y="28"/>
                  </a:cubicBezTo>
                  <a:cubicBezTo>
                    <a:pt x="57" y="23"/>
                    <a:pt x="53" y="19"/>
                    <a:pt x="48"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8" name="Freeform 73"/>
            <p:cNvSpPr>
              <a:spLocks/>
            </p:cNvSpPr>
            <p:nvPr/>
          </p:nvSpPr>
          <p:spPr bwMode="auto">
            <a:xfrm>
              <a:off x="2603500" y="785813"/>
              <a:ext cx="46038" cy="44450"/>
            </a:xfrm>
            <a:custGeom>
              <a:avLst/>
              <a:gdLst>
                <a:gd name="T0" fmla="*/ 57 w 57"/>
                <a:gd name="T1" fmla="*/ 28 h 56"/>
                <a:gd name="T2" fmla="*/ 49 w 57"/>
                <a:gd name="T3" fmla="*/ 20 h 56"/>
                <a:gd name="T4" fmla="*/ 49 w 57"/>
                <a:gd name="T5" fmla="*/ 20 h 56"/>
                <a:gd name="T6" fmla="*/ 41 w 57"/>
                <a:gd name="T7" fmla="*/ 25 h 56"/>
                <a:gd name="T8" fmla="*/ 32 w 57"/>
                <a:gd name="T9" fmla="*/ 25 h 56"/>
                <a:gd name="T10" fmla="*/ 32 w 57"/>
                <a:gd name="T11" fmla="*/ 16 h 56"/>
                <a:gd name="T12" fmla="*/ 37 w 57"/>
                <a:gd name="T13" fmla="*/ 8 h 56"/>
                <a:gd name="T14" fmla="*/ 37 w 57"/>
                <a:gd name="T15" fmla="*/ 8 h 56"/>
                <a:gd name="T16" fmla="*/ 29 w 57"/>
                <a:gd name="T17" fmla="*/ 0 h 56"/>
                <a:gd name="T18" fmla="*/ 20 w 57"/>
                <a:gd name="T19" fmla="*/ 8 h 56"/>
                <a:gd name="T20" fmla="*/ 20 w 57"/>
                <a:gd name="T21" fmla="*/ 8 h 56"/>
                <a:gd name="T22" fmla="*/ 26 w 57"/>
                <a:gd name="T23" fmla="*/ 16 h 56"/>
                <a:gd name="T24" fmla="*/ 26 w 57"/>
                <a:gd name="T25" fmla="*/ 25 h 56"/>
                <a:gd name="T26" fmla="*/ 17 w 57"/>
                <a:gd name="T27" fmla="*/ 25 h 56"/>
                <a:gd name="T28" fmla="*/ 9 w 57"/>
                <a:gd name="T29" fmla="*/ 20 h 56"/>
                <a:gd name="T30" fmla="*/ 9 w 57"/>
                <a:gd name="T31" fmla="*/ 20 h 56"/>
                <a:gd name="T32" fmla="*/ 0 w 57"/>
                <a:gd name="T33" fmla="*/ 28 h 56"/>
                <a:gd name="T34" fmla="*/ 9 w 57"/>
                <a:gd name="T35" fmla="*/ 36 h 56"/>
                <a:gd name="T36" fmla="*/ 9 w 57"/>
                <a:gd name="T37" fmla="*/ 36 h 56"/>
                <a:gd name="T38" fmla="*/ 17 w 57"/>
                <a:gd name="T39" fmla="*/ 31 h 56"/>
                <a:gd name="T40" fmla="*/ 26 w 57"/>
                <a:gd name="T41" fmla="*/ 31 h 56"/>
                <a:gd name="T42" fmla="*/ 26 w 57"/>
                <a:gd name="T43" fmla="*/ 40 h 56"/>
                <a:gd name="T44" fmla="*/ 20 w 57"/>
                <a:gd name="T45" fmla="*/ 48 h 56"/>
                <a:gd name="T46" fmla="*/ 20 w 57"/>
                <a:gd name="T47" fmla="*/ 48 h 56"/>
                <a:gd name="T48" fmla="*/ 29 w 57"/>
                <a:gd name="T49" fmla="*/ 56 h 56"/>
                <a:gd name="T50" fmla="*/ 37 w 57"/>
                <a:gd name="T51" fmla="*/ 48 h 56"/>
                <a:gd name="T52" fmla="*/ 37 w 57"/>
                <a:gd name="T53" fmla="*/ 48 h 56"/>
                <a:gd name="T54" fmla="*/ 32 w 57"/>
                <a:gd name="T55" fmla="*/ 40 h 56"/>
                <a:gd name="T56" fmla="*/ 32 w 57"/>
                <a:gd name="T57" fmla="*/ 31 h 56"/>
                <a:gd name="T58" fmla="*/ 41 w 57"/>
                <a:gd name="T59" fmla="*/ 31 h 56"/>
                <a:gd name="T60" fmla="*/ 49 w 57"/>
                <a:gd name="T61" fmla="*/ 36 h 56"/>
                <a:gd name="T62" fmla="*/ 49 w 57"/>
                <a:gd name="T63" fmla="*/ 36 h 56"/>
                <a:gd name="T64" fmla="*/ 57 w 57"/>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6">
                  <a:moveTo>
                    <a:pt x="57" y="28"/>
                  </a:moveTo>
                  <a:cubicBezTo>
                    <a:pt x="57" y="23"/>
                    <a:pt x="53" y="20"/>
                    <a:pt x="49" y="20"/>
                  </a:cubicBezTo>
                  <a:cubicBezTo>
                    <a:pt x="49" y="20"/>
                    <a:pt x="49" y="20"/>
                    <a:pt x="49" y="20"/>
                  </a:cubicBezTo>
                  <a:cubicBezTo>
                    <a:pt x="45" y="20"/>
                    <a:pt x="42" y="22"/>
                    <a:pt x="41" y="25"/>
                  </a:cubicBezTo>
                  <a:cubicBezTo>
                    <a:pt x="32" y="25"/>
                    <a:pt x="32" y="25"/>
                    <a:pt x="32" y="25"/>
                  </a:cubicBezTo>
                  <a:cubicBezTo>
                    <a:pt x="32" y="16"/>
                    <a:pt x="32" y="16"/>
                    <a:pt x="32" y="16"/>
                  </a:cubicBezTo>
                  <a:cubicBezTo>
                    <a:pt x="35" y="15"/>
                    <a:pt x="37" y="12"/>
                    <a:pt x="37" y="8"/>
                  </a:cubicBezTo>
                  <a:cubicBezTo>
                    <a:pt x="37" y="8"/>
                    <a:pt x="37" y="8"/>
                    <a:pt x="37" y="8"/>
                  </a:cubicBezTo>
                  <a:cubicBezTo>
                    <a:pt x="37" y="3"/>
                    <a:pt x="33" y="0"/>
                    <a:pt x="29" y="0"/>
                  </a:cubicBezTo>
                  <a:cubicBezTo>
                    <a:pt x="24" y="0"/>
                    <a:pt x="20" y="3"/>
                    <a:pt x="20" y="8"/>
                  </a:cubicBezTo>
                  <a:cubicBezTo>
                    <a:pt x="20" y="8"/>
                    <a:pt x="20" y="8"/>
                    <a:pt x="20" y="8"/>
                  </a:cubicBezTo>
                  <a:cubicBezTo>
                    <a:pt x="20" y="12"/>
                    <a:pt x="22" y="15"/>
                    <a:pt x="26" y="16"/>
                  </a:cubicBezTo>
                  <a:cubicBezTo>
                    <a:pt x="26" y="25"/>
                    <a:pt x="26" y="25"/>
                    <a:pt x="26" y="25"/>
                  </a:cubicBezTo>
                  <a:cubicBezTo>
                    <a:pt x="17" y="25"/>
                    <a:pt x="17" y="25"/>
                    <a:pt x="17" y="25"/>
                  </a:cubicBezTo>
                  <a:cubicBezTo>
                    <a:pt x="15" y="22"/>
                    <a:pt x="12" y="20"/>
                    <a:pt x="9" y="20"/>
                  </a:cubicBezTo>
                  <a:cubicBezTo>
                    <a:pt x="9" y="20"/>
                    <a:pt x="9" y="20"/>
                    <a:pt x="9" y="20"/>
                  </a:cubicBezTo>
                  <a:cubicBezTo>
                    <a:pt x="4" y="20"/>
                    <a:pt x="0" y="23"/>
                    <a:pt x="0" y="28"/>
                  </a:cubicBezTo>
                  <a:cubicBezTo>
                    <a:pt x="0" y="33"/>
                    <a:pt x="4" y="36"/>
                    <a:pt x="9" y="36"/>
                  </a:cubicBezTo>
                  <a:cubicBezTo>
                    <a:pt x="9" y="36"/>
                    <a:pt x="9" y="36"/>
                    <a:pt x="9" y="36"/>
                  </a:cubicBezTo>
                  <a:cubicBezTo>
                    <a:pt x="12" y="36"/>
                    <a:pt x="15" y="34"/>
                    <a:pt x="17" y="31"/>
                  </a:cubicBezTo>
                  <a:cubicBezTo>
                    <a:pt x="26" y="31"/>
                    <a:pt x="26" y="31"/>
                    <a:pt x="26" y="31"/>
                  </a:cubicBezTo>
                  <a:cubicBezTo>
                    <a:pt x="26" y="40"/>
                    <a:pt x="26" y="40"/>
                    <a:pt x="26" y="40"/>
                  </a:cubicBezTo>
                  <a:cubicBezTo>
                    <a:pt x="22" y="41"/>
                    <a:pt x="20" y="44"/>
                    <a:pt x="20" y="48"/>
                  </a:cubicBezTo>
                  <a:cubicBezTo>
                    <a:pt x="20" y="48"/>
                    <a:pt x="20" y="48"/>
                    <a:pt x="20" y="48"/>
                  </a:cubicBezTo>
                  <a:cubicBezTo>
                    <a:pt x="20" y="53"/>
                    <a:pt x="24" y="56"/>
                    <a:pt x="29" y="56"/>
                  </a:cubicBezTo>
                  <a:cubicBezTo>
                    <a:pt x="33" y="56"/>
                    <a:pt x="37" y="53"/>
                    <a:pt x="37" y="48"/>
                  </a:cubicBezTo>
                  <a:cubicBezTo>
                    <a:pt x="37" y="48"/>
                    <a:pt x="37" y="48"/>
                    <a:pt x="37" y="48"/>
                  </a:cubicBezTo>
                  <a:cubicBezTo>
                    <a:pt x="37" y="44"/>
                    <a:pt x="35" y="41"/>
                    <a:pt x="32" y="40"/>
                  </a:cubicBezTo>
                  <a:cubicBezTo>
                    <a:pt x="32" y="31"/>
                    <a:pt x="32" y="31"/>
                    <a:pt x="32" y="31"/>
                  </a:cubicBezTo>
                  <a:cubicBezTo>
                    <a:pt x="41" y="31"/>
                    <a:pt x="41" y="31"/>
                    <a:pt x="41" y="31"/>
                  </a:cubicBezTo>
                  <a:cubicBezTo>
                    <a:pt x="42" y="34"/>
                    <a:pt x="45" y="36"/>
                    <a:pt x="49" y="36"/>
                  </a:cubicBezTo>
                  <a:cubicBezTo>
                    <a:pt x="49" y="36"/>
                    <a:pt x="49" y="36"/>
                    <a:pt x="49" y="36"/>
                  </a:cubicBezTo>
                  <a:cubicBezTo>
                    <a:pt x="53" y="36"/>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9" name="Freeform 74"/>
            <p:cNvSpPr>
              <a:spLocks/>
            </p:cNvSpPr>
            <p:nvPr/>
          </p:nvSpPr>
          <p:spPr bwMode="auto">
            <a:xfrm>
              <a:off x="2693988" y="785813"/>
              <a:ext cx="46038" cy="44450"/>
            </a:xfrm>
            <a:custGeom>
              <a:avLst/>
              <a:gdLst>
                <a:gd name="T0" fmla="*/ 56 w 56"/>
                <a:gd name="T1" fmla="*/ 28 h 56"/>
                <a:gd name="T2" fmla="*/ 48 w 56"/>
                <a:gd name="T3" fmla="*/ 20 h 56"/>
                <a:gd name="T4" fmla="*/ 48 w 56"/>
                <a:gd name="T5" fmla="*/ 20 h 56"/>
                <a:gd name="T6" fmla="*/ 40 w 56"/>
                <a:gd name="T7" fmla="*/ 25 h 56"/>
                <a:gd name="T8" fmla="*/ 31 w 56"/>
                <a:gd name="T9" fmla="*/ 25 h 56"/>
                <a:gd name="T10" fmla="*/ 31 w 56"/>
                <a:gd name="T11" fmla="*/ 16 h 56"/>
                <a:gd name="T12" fmla="*/ 36 w 56"/>
                <a:gd name="T13" fmla="*/ 8 h 56"/>
                <a:gd name="T14" fmla="*/ 36 w 56"/>
                <a:gd name="T15" fmla="*/ 8 h 56"/>
                <a:gd name="T16" fmla="*/ 28 w 56"/>
                <a:gd name="T17" fmla="*/ 0 h 56"/>
                <a:gd name="T18" fmla="*/ 19 w 56"/>
                <a:gd name="T19" fmla="*/ 8 h 56"/>
                <a:gd name="T20" fmla="*/ 19 w 56"/>
                <a:gd name="T21" fmla="*/ 8 h 56"/>
                <a:gd name="T22" fmla="*/ 25 w 56"/>
                <a:gd name="T23" fmla="*/ 16 h 56"/>
                <a:gd name="T24" fmla="*/ 25 w 56"/>
                <a:gd name="T25" fmla="*/ 25 h 56"/>
                <a:gd name="T26" fmla="*/ 16 w 56"/>
                <a:gd name="T27" fmla="*/ 25 h 56"/>
                <a:gd name="T28" fmla="*/ 8 w 56"/>
                <a:gd name="T29" fmla="*/ 20 h 56"/>
                <a:gd name="T30" fmla="*/ 8 w 56"/>
                <a:gd name="T31" fmla="*/ 20 h 56"/>
                <a:gd name="T32" fmla="*/ 0 w 56"/>
                <a:gd name="T33" fmla="*/ 28 h 56"/>
                <a:gd name="T34" fmla="*/ 8 w 56"/>
                <a:gd name="T35" fmla="*/ 36 h 56"/>
                <a:gd name="T36" fmla="*/ 8 w 56"/>
                <a:gd name="T37" fmla="*/ 36 h 56"/>
                <a:gd name="T38" fmla="*/ 16 w 56"/>
                <a:gd name="T39" fmla="*/ 31 h 56"/>
                <a:gd name="T40" fmla="*/ 25 w 56"/>
                <a:gd name="T41" fmla="*/ 31 h 56"/>
                <a:gd name="T42" fmla="*/ 25 w 56"/>
                <a:gd name="T43" fmla="*/ 40 h 56"/>
                <a:gd name="T44" fmla="*/ 19 w 56"/>
                <a:gd name="T45" fmla="*/ 48 h 56"/>
                <a:gd name="T46" fmla="*/ 19 w 56"/>
                <a:gd name="T47" fmla="*/ 48 h 56"/>
                <a:gd name="T48" fmla="*/ 28 w 56"/>
                <a:gd name="T49" fmla="*/ 56 h 56"/>
                <a:gd name="T50" fmla="*/ 36 w 56"/>
                <a:gd name="T51" fmla="*/ 48 h 56"/>
                <a:gd name="T52" fmla="*/ 36 w 56"/>
                <a:gd name="T53" fmla="*/ 48 h 56"/>
                <a:gd name="T54" fmla="*/ 31 w 56"/>
                <a:gd name="T55" fmla="*/ 40 h 56"/>
                <a:gd name="T56" fmla="*/ 31 w 56"/>
                <a:gd name="T57" fmla="*/ 31 h 56"/>
                <a:gd name="T58" fmla="*/ 40 w 56"/>
                <a:gd name="T59" fmla="*/ 31 h 56"/>
                <a:gd name="T60" fmla="*/ 48 w 56"/>
                <a:gd name="T61" fmla="*/ 36 h 56"/>
                <a:gd name="T62" fmla="*/ 48 w 56"/>
                <a:gd name="T63" fmla="*/ 36 h 56"/>
                <a:gd name="T64" fmla="*/ 56 w 56"/>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6">
                  <a:moveTo>
                    <a:pt x="56" y="28"/>
                  </a:moveTo>
                  <a:cubicBezTo>
                    <a:pt x="56" y="23"/>
                    <a:pt x="52" y="20"/>
                    <a:pt x="48" y="20"/>
                  </a:cubicBezTo>
                  <a:cubicBezTo>
                    <a:pt x="48" y="20"/>
                    <a:pt x="48" y="20"/>
                    <a:pt x="48" y="20"/>
                  </a:cubicBezTo>
                  <a:cubicBezTo>
                    <a:pt x="44" y="20"/>
                    <a:pt x="41" y="22"/>
                    <a:pt x="40" y="25"/>
                  </a:cubicBezTo>
                  <a:cubicBezTo>
                    <a:pt x="31" y="25"/>
                    <a:pt x="31" y="25"/>
                    <a:pt x="31" y="25"/>
                  </a:cubicBezTo>
                  <a:cubicBezTo>
                    <a:pt x="31" y="16"/>
                    <a:pt x="31" y="16"/>
                    <a:pt x="31" y="16"/>
                  </a:cubicBezTo>
                  <a:cubicBezTo>
                    <a:pt x="34" y="15"/>
                    <a:pt x="36" y="12"/>
                    <a:pt x="36" y="8"/>
                  </a:cubicBezTo>
                  <a:cubicBezTo>
                    <a:pt x="36" y="8"/>
                    <a:pt x="36" y="8"/>
                    <a:pt x="36" y="8"/>
                  </a:cubicBezTo>
                  <a:cubicBezTo>
                    <a:pt x="36" y="3"/>
                    <a:pt x="33" y="0"/>
                    <a:pt x="28" y="0"/>
                  </a:cubicBezTo>
                  <a:cubicBezTo>
                    <a:pt x="23" y="0"/>
                    <a:pt x="19" y="3"/>
                    <a:pt x="19" y="8"/>
                  </a:cubicBezTo>
                  <a:cubicBezTo>
                    <a:pt x="19" y="8"/>
                    <a:pt x="19" y="8"/>
                    <a:pt x="19" y="8"/>
                  </a:cubicBezTo>
                  <a:cubicBezTo>
                    <a:pt x="19"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3" y="20"/>
                    <a:pt x="0" y="23"/>
                    <a:pt x="0" y="28"/>
                  </a:cubicBezTo>
                  <a:cubicBezTo>
                    <a:pt x="0" y="33"/>
                    <a:pt x="3" y="36"/>
                    <a:pt x="8" y="36"/>
                  </a:cubicBezTo>
                  <a:cubicBezTo>
                    <a:pt x="8" y="36"/>
                    <a:pt x="8" y="36"/>
                    <a:pt x="8" y="36"/>
                  </a:cubicBezTo>
                  <a:cubicBezTo>
                    <a:pt x="12" y="36"/>
                    <a:pt x="15" y="34"/>
                    <a:pt x="16" y="31"/>
                  </a:cubicBezTo>
                  <a:cubicBezTo>
                    <a:pt x="25" y="31"/>
                    <a:pt x="25" y="31"/>
                    <a:pt x="25" y="31"/>
                  </a:cubicBezTo>
                  <a:cubicBezTo>
                    <a:pt x="25" y="40"/>
                    <a:pt x="25" y="40"/>
                    <a:pt x="25" y="40"/>
                  </a:cubicBezTo>
                  <a:cubicBezTo>
                    <a:pt x="22" y="41"/>
                    <a:pt x="19" y="44"/>
                    <a:pt x="19" y="48"/>
                  </a:cubicBezTo>
                  <a:cubicBezTo>
                    <a:pt x="19" y="48"/>
                    <a:pt x="19" y="48"/>
                    <a:pt x="19" y="48"/>
                  </a:cubicBezTo>
                  <a:cubicBezTo>
                    <a:pt x="19" y="53"/>
                    <a:pt x="23" y="56"/>
                    <a:pt x="28" y="56"/>
                  </a:cubicBezTo>
                  <a:cubicBezTo>
                    <a:pt x="33" y="56"/>
                    <a:pt x="36" y="53"/>
                    <a:pt x="36" y="48"/>
                  </a:cubicBezTo>
                  <a:cubicBezTo>
                    <a:pt x="36" y="48"/>
                    <a:pt x="36" y="48"/>
                    <a:pt x="36" y="48"/>
                  </a:cubicBezTo>
                  <a:cubicBezTo>
                    <a:pt x="36" y="44"/>
                    <a:pt x="34" y="41"/>
                    <a:pt x="31" y="40"/>
                  </a:cubicBezTo>
                  <a:cubicBezTo>
                    <a:pt x="31" y="31"/>
                    <a:pt x="31" y="31"/>
                    <a:pt x="31" y="31"/>
                  </a:cubicBezTo>
                  <a:cubicBezTo>
                    <a:pt x="40" y="31"/>
                    <a:pt x="40" y="31"/>
                    <a:pt x="40" y="31"/>
                  </a:cubicBezTo>
                  <a:cubicBezTo>
                    <a:pt x="41" y="34"/>
                    <a:pt x="44" y="36"/>
                    <a:pt x="48" y="36"/>
                  </a:cubicBezTo>
                  <a:cubicBezTo>
                    <a:pt x="48" y="36"/>
                    <a:pt x="48" y="36"/>
                    <a:pt x="48" y="36"/>
                  </a:cubicBezTo>
                  <a:cubicBezTo>
                    <a:pt x="52" y="36"/>
                    <a:pt x="56" y="3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0" name="Freeform 75"/>
            <p:cNvSpPr>
              <a:spLocks/>
            </p:cNvSpPr>
            <p:nvPr/>
          </p:nvSpPr>
          <p:spPr bwMode="auto">
            <a:xfrm>
              <a:off x="2784475" y="785813"/>
              <a:ext cx="44450" cy="44450"/>
            </a:xfrm>
            <a:custGeom>
              <a:avLst/>
              <a:gdLst>
                <a:gd name="T0" fmla="*/ 56 w 56"/>
                <a:gd name="T1" fmla="*/ 28 h 56"/>
                <a:gd name="T2" fmla="*/ 48 w 56"/>
                <a:gd name="T3" fmla="*/ 20 h 56"/>
                <a:gd name="T4" fmla="*/ 48 w 56"/>
                <a:gd name="T5" fmla="*/ 20 h 56"/>
                <a:gd name="T6" fmla="*/ 40 w 56"/>
                <a:gd name="T7" fmla="*/ 25 h 56"/>
                <a:gd name="T8" fmla="*/ 31 w 56"/>
                <a:gd name="T9" fmla="*/ 25 h 56"/>
                <a:gd name="T10" fmla="*/ 31 w 56"/>
                <a:gd name="T11" fmla="*/ 16 h 56"/>
                <a:gd name="T12" fmla="*/ 37 w 56"/>
                <a:gd name="T13" fmla="*/ 8 h 56"/>
                <a:gd name="T14" fmla="*/ 37 w 56"/>
                <a:gd name="T15" fmla="*/ 8 h 56"/>
                <a:gd name="T16" fmla="*/ 28 w 56"/>
                <a:gd name="T17" fmla="*/ 0 h 56"/>
                <a:gd name="T18" fmla="*/ 20 w 56"/>
                <a:gd name="T19" fmla="*/ 8 h 56"/>
                <a:gd name="T20" fmla="*/ 20 w 56"/>
                <a:gd name="T21" fmla="*/ 8 h 56"/>
                <a:gd name="T22" fmla="*/ 25 w 56"/>
                <a:gd name="T23" fmla="*/ 16 h 56"/>
                <a:gd name="T24" fmla="*/ 25 w 56"/>
                <a:gd name="T25" fmla="*/ 25 h 56"/>
                <a:gd name="T26" fmla="*/ 16 w 56"/>
                <a:gd name="T27" fmla="*/ 25 h 56"/>
                <a:gd name="T28" fmla="*/ 8 w 56"/>
                <a:gd name="T29" fmla="*/ 20 h 56"/>
                <a:gd name="T30" fmla="*/ 8 w 56"/>
                <a:gd name="T31" fmla="*/ 20 h 56"/>
                <a:gd name="T32" fmla="*/ 0 w 56"/>
                <a:gd name="T33" fmla="*/ 28 h 56"/>
                <a:gd name="T34" fmla="*/ 8 w 56"/>
                <a:gd name="T35" fmla="*/ 36 h 56"/>
                <a:gd name="T36" fmla="*/ 8 w 56"/>
                <a:gd name="T37" fmla="*/ 36 h 56"/>
                <a:gd name="T38" fmla="*/ 16 w 56"/>
                <a:gd name="T39" fmla="*/ 31 h 56"/>
                <a:gd name="T40" fmla="*/ 25 w 56"/>
                <a:gd name="T41" fmla="*/ 31 h 56"/>
                <a:gd name="T42" fmla="*/ 25 w 56"/>
                <a:gd name="T43" fmla="*/ 40 h 56"/>
                <a:gd name="T44" fmla="*/ 20 w 56"/>
                <a:gd name="T45" fmla="*/ 48 h 56"/>
                <a:gd name="T46" fmla="*/ 20 w 56"/>
                <a:gd name="T47" fmla="*/ 48 h 56"/>
                <a:gd name="T48" fmla="*/ 28 w 56"/>
                <a:gd name="T49" fmla="*/ 56 h 56"/>
                <a:gd name="T50" fmla="*/ 37 w 56"/>
                <a:gd name="T51" fmla="*/ 48 h 56"/>
                <a:gd name="T52" fmla="*/ 37 w 56"/>
                <a:gd name="T53" fmla="*/ 48 h 56"/>
                <a:gd name="T54" fmla="*/ 31 w 56"/>
                <a:gd name="T55" fmla="*/ 40 h 56"/>
                <a:gd name="T56" fmla="*/ 31 w 56"/>
                <a:gd name="T57" fmla="*/ 31 h 56"/>
                <a:gd name="T58" fmla="*/ 40 w 56"/>
                <a:gd name="T59" fmla="*/ 31 h 56"/>
                <a:gd name="T60" fmla="*/ 48 w 56"/>
                <a:gd name="T61" fmla="*/ 36 h 56"/>
                <a:gd name="T62" fmla="*/ 48 w 56"/>
                <a:gd name="T63" fmla="*/ 36 h 56"/>
                <a:gd name="T64" fmla="*/ 56 w 56"/>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6">
                  <a:moveTo>
                    <a:pt x="56" y="28"/>
                  </a:moveTo>
                  <a:cubicBezTo>
                    <a:pt x="56" y="23"/>
                    <a:pt x="53" y="20"/>
                    <a:pt x="48" y="20"/>
                  </a:cubicBezTo>
                  <a:cubicBezTo>
                    <a:pt x="48" y="20"/>
                    <a:pt x="48" y="20"/>
                    <a:pt x="48" y="20"/>
                  </a:cubicBezTo>
                  <a:cubicBezTo>
                    <a:pt x="44" y="20"/>
                    <a:pt x="41" y="22"/>
                    <a:pt x="40" y="25"/>
                  </a:cubicBezTo>
                  <a:cubicBezTo>
                    <a:pt x="31" y="25"/>
                    <a:pt x="31" y="25"/>
                    <a:pt x="31" y="25"/>
                  </a:cubicBezTo>
                  <a:cubicBezTo>
                    <a:pt x="31" y="16"/>
                    <a:pt x="31" y="16"/>
                    <a:pt x="31" y="16"/>
                  </a:cubicBezTo>
                  <a:cubicBezTo>
                    <a:pt x="34" y="15"/>
                    <a:pt x="37" y="12"/>
                    <a:pt x="37" y="8"/>
                  </a:cubicBezTo>
                  <a:cubicBezTo>
                    <a:pt x="37" y="8"/>
                    <a:pt x="37" y="8"/>
                    <a:pt x="37" y="8"/>
                  </a:cubicBezTo>
                  <a:cubicBezTo>
                    <a:pt x="37" y="3"/>
                    <a:pt x="33" y="0"/>
                    <a:pt x="28" y="0"/>
                  </a:cubicBezTo>
                  <a:cubicBezTo>
                    <a:pt x="23" y="0"/>
                    <a:pt x="20" y="3"/>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3"/>
                    <a:pt x="0" y="28"/>
                  </a:cubicBezTo>
                  <a:cubicBezTo>
                    <a:pt x="0" y="33"/>
                    <a:pt x="4" y="36"/>
                    <a:pt x="8" y="36"/>
                  </a:cubicBezTo>
                  <a:cubicBezTo>
                    <a:pt x="8" y="36"/>
                    <a:pt x="8" y="36"/>
                    <a:pt x="8" y="36"/>
                  </a:cubicBezTo>
                  <a:cubicBezTo>
                    <a:pt x="12" y="36"/>
                    <a:pt x="15" y="34"/>
                    <a:pt x="16" y="31"/>
                  </a:cubicBezTo>
                  <a:cubicBezTo>
                    <a:pt x="25" y="31"/>
                    <a:pt x="25" y="31"/>
                    <a:pt x="25" y="31"/>
                  </a:cubicBezTo>
                  <a:cubicBezTo>
                    <a:pt x="25" y="40"/>
                    <a:pt x="25" y="40"/>
                    <a:pt x="25" y="40"/>
                  </a:cubicBezTo>
                  <a:cubicBezTo>
                    <a:pt x="22" y="41"/>
                    <a:pt x="20" y="44"/>
                    <a:pt x="20" y="48"/>
                  </a:cubicBezTo>
                  <a:cubicBezTo>
                    <a:pt x="20" y="48"/>
                    <a:pt x="20" y="48"/>
                    <a:pt x="20" y="48"/>
                  </a:cubicBezTo>
                  <a:cubicBezTo>
                    <a:pt x="20" y="53"/>
                    <a:pt x="23" y="56"/>
                    <a:pt x="28" y="56"/>
                  </a:cubicBezTo>
                  <a:cubicBezTo>
                    <a:pt x="33" y="56"/>
                    <a:pt x="37" y="53"/>
                    <a:pt x="37" y="48"/>
                  </a:cubicBezTo>
                  <a:cubicBezTo>
                    <a:pt x="37" y="48"/>
                    <a:pt x="37" y="48"/>
                    <a:pt x="37" y="48"/>
                  </a:cubicBezTo>
                  <a:cubicBezTo>
                    <a:pt x="37" y="44"/>
                    <a:pt x="34" y="41"/>
                    <a:pt x="31" y="40"/>
                  </a:cubicBezTo>
                  <a:cubicBezTo>
                    <a:pt x="31" y="31"/>
                    <a:pt x="31" y="31"/>
                    <a:pt x="31" y="31"/>
                  </a:cubicBezTo>
                  <a:cubicBezTo>
                    <a:pt x="40" y="31"/>
                    <a:pt x="40" y="31"/>
                    <a:pt x="40" y="31"/>
                  </a:cubicBezTo>
                  <a:cubicBezTo>
                    <a:pt x="41" y="34"/>
                    <a:pt x="44" y="36"/>
                    <a:pt x="48" y="36"/>
                  </a:cubicBezTo>
                  <a:cubicBezTo>
                    <a:pt x="48" y="36"/>
                    <a:pt x="48" y="36"/>
                    <a:pt x="48" y="36"/>
                  </a:cubicBezTo>
                  <a:cubicBezTo>
                    <a:pt x="53" y="36"/>
                    <a:pt x="56" y="3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1" name="Freeform 76"/>
            <p:cNvSpPr>
              <a:spLocks/>
            </p:cNvSpPr>
            <p:nvPr/>
          </p:nvSpPr>
          <p:spPr bwMode="auto">
            <a:xfrm>
              <a:off x="2873375" y="785813"/>
              <a:ext cx="46038" cy="44450"/>
            </a:xfrm>
            <a:custGeom>
              <a:avLst/>
              <a:gdLst>
                <a:gd name="T0" fmla="*/ 57 w 57"/>
                <a:gd name="T1" fmla="*/ 28 h 56"/>
                <a:gd name="T2" fmla="*/ 48 w 57"/>
                <a:gd name="T3" fmla="*/ 20 h 56"/>
                <a:gd name="T4" fmla="*/ 48 w 57"/>
                <a:gd name="T5" fmla="*/ 20 h 56"/>
                <a:gd name="T6" fmla="*/ 40 w 57"/>
                <a:gd name="T7" fmla="*/ 25 h 56"/>
                <a:gd name="T8" fmla="*/ 31 w 57"/>
                <a:gd name="T9" fmla="*/ 25 h 56"/>
                <a:gd name="T10" fmla="*/ 31 w 57"/>
                <a:gd name="T11" fmla="*/ 16 h 56"/>
                <a:gd name="T12" fmla="*/ 37 w 57"/>
                <a:gd name="T13" fmla="*/ 8 h 56"/>
                <a:gd name="T14" fmla="*/ 37 w 57"/>
                <a:gd name="T15" fmla="*/ 8 h 56"/>
                <a:gd name="T16" fmla="*/ 28 w 57"/>
                <a:gd name="T17" fmla="*/ 0 h 56"/>
                <a:gd name="T18" fmla="*/ 20 w 57"/>
                <a:gd name="T19" fmla="*/ 8 h 56"/>
                <a:gd name="T20" fmla="*/ 20 w 57"/>
                <a:gd name="T21" fmla="*/ 8 h 56"/>
                <a:gd name="T22" fmla="*/ 25 w 57"/>
                <a:gd name="T23" fmla="*/ 16 h 56"/>
                <a:gd name="T24" fmla="*/ 25 w 57"/>
                <a:gd name="T25" fmla="*/ 25 h 56"/>
                <a:gd name="T26" fmla="*/ 16 w 57"/>
                <a:gd name="T27" fmla="*/ 25 h 56"/>
                <a:gd name="T28" fmla="*/ 8 w 57"/>
                <a:gd name="T29" fmla="*/ 20 h 56"/>
                <a:gd name="T30" fmla="*/ 8 w 57"/>
                <a:gd name="T31" fmla="*/ 20 h 56"/>
                <a:gd name="T32" fmla="*/ 0 w 57"/>
                <a:gd name="T33" fmla="*/ 28 h 56"/>
                <a:gd name="T34" fmla="*/ 8 w 57"/>
                <a:gd name="T35" fmla="*/ 36 h 56"/>
                <a:gd name="T36" fmla="*/ 8 w 57"/>
                <a:gd name="T37" fmla="*/ 36 h 56"/>
                <a:gd name="T38" fmla="*/ 16 w 57"/>
                <a:gd name="T39" fmla="*/ 31 h 56"/>
                <a:gd name="T40" fmla="*/ 25 w 57"/>
                <a:gd name="T41" fmla="*/ 31 h 56"/>
                <a:gd name="T42" fmla="*/ 25 w 57"/>
                <a:gd name="T43" fmla="*/ 40 h 56"/>
                <a:gd name="T44" fmla="*/ 20 w 57"/>
                <a:gd name="T45" fmla="*/ 48 h 56"/>
                <a:gd name="T46" fmla="*/ 20 w 57"/>
                <a:gd name="T47" fmla="*/ 48 h 56"/>
                <a:gd name="T48" fmla="*/ 28 w 57"/>
                <a:gd name="T49" fmla="*/ 56 h 56"/>
                <a:gd name="T50" fmla="*/ 37 w 57"/>
                <a:gd name="T51" fmla="*/ 48 h 56"/>
                <a:gd name="T52" fmla="*/ 37 w 57"/>
                <a:gd name="T53" fmla="*/ 48 h 56"/>
                <a:gd name="T54" fmla="*/ 31 w 57"/>
                <a:gd name="T55" fmla="*/ 40 h 56"/>
                <a:gd name="T56" fmla="*/ 31 w 57"/>
                <a:gd name="T57" fmla="*/ 31 h 56"/>
                <a:gd name="T58" fmla="*/ 40 w 57"/>
                <a:gd name="T59" fmla="*/ 31 h 56"/>
                <a:gd name="T60" fmla="*/ 48 w 57"/>
                <a:gd name="T61" fmla="*/ 36 h 56"/>
                <a:gd name="T62" fmla="*/ 48 w 57"/>
                <a:gd name="T63" fmla="*/ 36 h 56"/>
                <a:gd name="T64" fmla="*/ 57 w 57"/>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6">
                  <a:moveTo>
                    <a:pt x="57" y="28"/>
                  </a:moveTo>
                  <a:cubicBezTo>
                    <a:pt x="57" y="23"/>
                    <a:pt x="53" y="20"/>
                    <a:pt x="48" y="20"/>
                  </a:cubicBezTo>
                  <a:cubicBezTo>
                    <a:pt x="48" y="20"/>
                    <a:pt x="48" y="20"/>
                    <a:pt x="48" y="20"/>
                  </a:cubicBezTo>
                  <a:cubicBezTo>
                    <a:pt x="45" y="20"/>
                    <a:pt x="42" y="22"/>
                    <a:pt x="40" y="25"/>
                  </a:cubicBezTo>
                  <a:cubicBezTo>
                    <a:pt x="31" y="25"/>
                    <a:pt x="31" y="25"/>
                    <a:pt x="31" y="25"/>
                  </a:cubicBezTo>
                  <a:cubicBezTo>
                    <a:pt x="31" y="16"/>
                    <a:pt x="31" y="16"/>
                    <a:pt x="31" y="16"/>
                  </a:cubicBezTo>
                  <a:cubicBezTo>
                    <a:pt x="35" y="15"/>
                    <a:pt x="37" y="12"/>
                    <a:pt x="37" y="8"/>
                  </a:cubicBezTo>
                  <a:cubicBezTo>
                    <a:pt x="37" y="8"/>
                    <a:pt x="37" y="8"/>
                    <a:pt x="37" y="8"/>
                  </a:cubicBezTo>
                  <a:cubicBezTo>
                    <a:pt x="37" y="3"/>
                    <a:pt x="33" y="0"/>
                    <a:pt x="28" y="0"/>
                  </a:cubicBezTo>
                  <a:cubicBezTo>
                    <a:pt x="24" y="0"/>
                    <a:pt x="20" y="3"/>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3"/>
                    <a:pt x="0" y="28"/>
                  </a:cubicBezTo>
                  <a:cubicBezTo>
                    <a:pt x="0" y="33"/>
                    <a:pt x="4" y="36"/>
                    <a:pt x="8" y="36"/>
                  </a:cubicBezTo>
                  <a:cubicBezTo>
                    <a:pt x="8" y="36"/>
                    <a:pt x="8" y="36"/>
                    <a:pt x="8" y="36"/>
                  </a:cubicBezTo>
                  <a:cubicBezTo>
                    <a:pt x="12" y="36"/>
                    <a:pt x="15" y="34"/>
                    <a:pt x="16" y="31"/>
                  </a:cubicBezTo>
                  <a:cubicBezTo>
                    <a:pt x="25" y="31"/>
                    <a:pt x="25" y="31"/>
                    <a:pt x="25" y="31"/>
                  </a:cubicBezTo>
                  <a:cubicBezTo>
                    <a:pt x="25" y="40"/>
                    <a:pt x="25" y="40"/>
                    <a:pt x="25" y="40"/>
                  </a:cubicBezTo>
                  <a:cubicBezTo>
                    <a:pt x="22" y="41"/>
                    <a:pt x="20" y="44"/>
                    <a:pt x="20" y="48"/>
                  </a:cubicBezTo>
                  <a:cubicBezTo>
                    <a:pt x="20" y="48"/>
                    <a:pt x="20" y="48"/>
                    <a:pt x="20" y="48"/>
                  </a:cubicBezTo>
                  <a:cubicBezTo>
                    <a:pt x="20" y="53"/>
                    <a:pt x="24" y="56"/>
                    <a:pt x="28" y="56"/>
                  </a:cubicBezTo>
                  <a:cubicBezTo>
                    <a:pt x="33" y="56"/>
                    <a:pt x="37" y="53"/>
                    <a:pt x="37" y="48"/>
                  </a:cubicBezTo>
                  <a:cubicBezTo>
                    <a:pt x="37" y="48"/>
                    <a:pt x="37" y="48"/>
                    <a:pt x="37" y="48"/>
                  </a:cubicBezTo>
                  <a:cubicBezTo>
                    <a:pt x="37" y="44"/>
                    <a:pt x="35" y="41"/>
                    <a:pt x="31" y="40"/>
                  </a:cubicBezTo>
                  <a:cubicBezTo>
                    <a:pt x="31" y="31"/>
                    <a:pt x="31" y="31"/>
                    <a:pt x="31" y="31"/>
                  </a:cubicBezTo>
                  <a:cubicBezTo>
                    <a:pt x="40" y="31"/>
                    <a:pt x="40" y="31"/>
                    <a:pt x="40" y="31"/>
                  </a:cubicBezTo>
                  <a:cubicBezTo>
                    <a:pt x="42" y="34"/>
                    <a:pt x="45" y="36"/>
                    <a:pt x="48" y="36"/>
                  </a:cubicBezTo>
                  <a:cubicBezTo>
                    <a:pt x="48" y="36"/>
                    <a:pt x="48" y="36"/>
                    <a:pt x="48" y="36"/>
                  </a:cubicBezTo>
                  <a:cubicBezTo>
                    <a:pt x="53" y="36"/>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2" name="Freeform 77"/>
            <p:cNvSpPr>
              <a:spLocks/>
            </p:cNvSpPr>
            <p:nvPr/>
          </p:nvSpPr>
          <p:spPr bwMode="auto">
            <a:xfrm>
              <a:off x="2963863" y="785813"/>
              <a:ext cx="46038" cy="44450"/>
            </a:xfrm>
            <a:custGeom>
              <a:avLst/>
              <a:gdLst>
                <a:gd name="T0" fmla="*/ 57 w 57"/>
                <a:gd name="T1" fmla="*/ 28 h 56"/>
                <a:gd name="T2" fmla="*/ 48 w 57"/>
                <a:gd name="T3" fmla="*/ 20 h 56"/>
                <a:gd name="T4" fmla="*/ 48 w 57"/>
                <a:gd name="T5" fmla="*/ 20 h 56"/>
                <a:gd name="T6" fmla="*/ 41 w 57"/>
                <a:gd name="T7" fmla="*/ 25 h 56"/>
                <a:gd name="T8" fmla="*/ 32 w 57"/>
                <a:gd name="T9" fmla="*/ 25 h 56"/>
                <a:gd name="T10" fmla="*/ 32 w 57"/>
                <a:gd name="T11" fmla="*/ 16 h 56"/>
                <a:gd name="T12" fmla="*/ 37 w 57"/>
                <a:gd name="T13" fmla="*/ 8 h 56"/>
                <a:gd name="T14" fmla="*/ 37 w 57"/>
                <a:gd name="T15" fmla="*/ 8 h 56"/>
                <a:gd name="T16" fmla="*/ 28 w 57"/>
                <a:gd name="T17" fmla="*/ 0 h 56"/>
                <a:gd name="T18" fmla="*/ 20 w 57"/>
                <a:gd name="T19" fmla="*/ 8 h 56"/>
                <a:gd name="T20" fmla="*/ 20 w 57"/>
                <a:gd name="T21" fmla="*/ 8 h 56"/>
                <a:gd name="T22" fmla="*/ 25 w 57"/>
                <a:gd name="T23" fmla="*/ 16 h 56"/>
                <a:gd name="T24" fmla="*/ 25 w 57"/>
                <a:gd name="T25" fmla="*/ 25 h 56"/>
                <a:gd name="T26" fmla="*/ 16 w 57"/>
                <a:gd name="T27" fmla="*/ 25 h 56"/>
                <a:gd name="T28" fmla="*/ 9 w 57"/>
                <a:gd name="T29" fmla="*/ 20 h 56"/>
                <a:gd name="T30" fmla="*/ 9 w 57"/>
                <a:gd name="T31" fmla="*/ 20 h 56"/>
                <a:gd name="T32" fmla="*/ 0 w 57"/>
                <a:gd name="T33" fmla="*/ 28 h 56"/>
                <a:gd name="T34" fmla="*/ 9 w 57"/>
                <a:gd name="T35" fmla="*/ 36 h 56"/>
                <a:gd name="T36" fmla="*/ 9 w 57"/>
                <a:gd name="T37" fmla="*/ 36 h 56"/>
                <a:gd name="T38" fmla="*/ 16 w 57"/>
                <a:gd name="T39" fmla="*/ 31 h 56"/>
                <a:gd name="T40" fmla="*/ 25 w 57"/>
                <a:gd name="T41" fmla="*/ 31 h 56"/>
                <a:gd name="T42" fmla="*/ 25 w 57"/>
                <a:gd name="T43" fmla="*/ 40 h 56"/>
                <a:gd name="T44" fmla="*/ 20 w 57"/>
                <a:gd name="T45" fmla="*/ 48 h 56"/>
                <a:gd name="T46" fmla="*/ 20 w 57"/>
                <a:gd name="T47" fmla="*/ 48 h 56"/>
                <a:gd name="T48" fmla="*/ 28 w 57"/>
                <a:gd name="T49" fmla="*/ 56 h 56"/>
                <a:gd name="T50" fmla="*/ 37 w 57"/>
                <a:gd name="T51" fmla="*/ 48 h 56"/>
                <a:gd name="T52" fmla="*/ 37 w 57"/>
                <a:gd name="T53" fmla="*/ 48 h 56"/>
                <a:gd name="T54" fmla="*/ 32 w 57"/>
                <a:gd name="T55" fmla="*/ 40 h 56"/>
                <a:gd name="T56" fmla="*/ 32 w 57"/>
                <a:gd name="T57" fmla="*/ 31 h 56"/>
                <a:gd name="T58" fmla="*/ 41 w 57"/>
                <a:gd name="T59" fmla="*/ 31 h 56"/>
                <a:gd name="T60" fmla="*/ 48 w 57"/>
                <a:gd name="T61" fmla="*/ 36 h 56"/>
                <a:gd name="T62" fmla="*/ 48 w 57"/>
                <a:gd name="T63" fmla="*/ 36 h 56"/>
                <a:gd name="T64" fmla="*/ 57 w 57"/>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6">
                  <a:moveTo>
                    <a:pt x="57" y="28"/>
                  </a:moveTo>
                  <a:cubicBezTo>
                    <a:pt x="57" y="23"/>
                    <a:pt x="53" y="20"/>
                    <a:pt x="48" y="20"/>
                  </a:cubicBezTo>
                  <a:cubicBezTo>
                    <a:pt x="48" y="20"/>
                    <a:pt x="48" y="20"/>
                    <a:pt x="48" y="20"/>
                  </a:cubicBezTo>
                  <a:cubicBezTo>
                    <a:pt x="45" y="20"/>
                    <a:pt x="42" y="22"/>
                    <a:pt x="41" y="25"/>
                  </a:cubicBezTo>
                  <a:cubicBezTo>
                    <a:pt x="32" y="25"/>
                    <a:pt x="32" y="25"/>
                    <a:pt x="32" y="25"/>
                  </a:cubicBezTo>
                  <a:cubicBezTo>
                    <a:pt x="32" y="16"/>
                    <a:pt x="32" y="16"/>
                    <a:pt x="32" y="16"/>
                  </a:cubicBezTo>
                  <a:cubicBezTo>
                    <a:pt x="35" y="15"/>
                    <a:pt x="37" y="12"/>
                    <a:pt x="37" y="8"/>
                  </a:cubicBezTo>
                  <a:cubicBezTo>
                    <a:pt x="37" y="8"/>
                    <a:pt x="37" y="8"/>
                    <a:pt x="37" y="8"/>
                  </a:cubicBezTo>
                  <a:cubicBezTo>
                    <a:pt x="37" y="3"/>
                    <a:pt x="33" y="0"/>
                    <a:pt x="28" y="0"/>
                  </a:cubicBezTo>
                  <a:cubicBezTo>
                    <a:pt x="24" y="0"/>
                    <a:pt x="20" y="3"/>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9" y="20"/>
                  </a:cubicBezTo>
                  <a:cubicBezTo>
                    <a:pt x="9" y="20"/>
                    <a:pt x="9" y="20"/>
                    <a:pt x="9" y="20"/>
                  </a:cubicBezTo>
                  <a:cubicBezTo>
                    <a:pt x="4" y="20"/>
                    <a:pt x="0" y="23"/>
                    <a:pt x="0" y="28"/>
                  </a:cubicBezTo>
                  <a:cubicBezTo>
                    <a:pt x="0" y="33"/>
                    <a:pt x="4" y="36"/>
                    <a:pt x="9" y="36"/>
                  </a:cubicBezTo>
                  <a:cubicBezTo>
                    <a:pt x="9" y="36"/>
                    <a:pt x="9" y="36"/>
                    <a:pt x="9" y="36"/>
                  </a:cubicBezTo>
                  <a:cubicBezTo>
                    <a:pt x="12" y="36"/>
                    <a:pt x="15" y="34"/>
                    <a:pt x="16" y="31"/>
                  </a:cubicBezTo>
                  <a:cubicBezTo>
                    <a:pt x="25" y="31"/>
                    <a:pt x="25" y="31"/>
                    <a:pt x="25" y="31"/>
                  </a:cubicBezTo>
                  <a:cubicBezTo>
                    <a:pt x="25" y="40"/>
                    <a:pt x="25" y="40"/>
                    <a:pt x="25" y="40"/>
                  </a:cubicBezTo>
                  <a:cubicBezTo>
                    <a:pt x="22" y="41"/>
                    <a:pt x="20" y="44"/>
                    <a:pt x="20" y="48"/>
                  </a:cubicBezTo>
                  <a:cubicBezTo>
                    <a:pt x="20" y="48"/>
                    <a:pt x="20" y="48"/>
                    <a:pt x="20" y="48"/>
                  </a:cubicBezTo>
                  <a:cubicBezTo>
                    <a:pt x="20" y="53"/>
                    <a:pt x="24" y="56"/>
                    <a:pt x="28" y="56"/>
                  </a:cubicBezTo>
                  <a:cubicBezTo>
                    <a:pt x="33" y="56"/>
                    <a:pt x="37" y="53"/>
                    <a:pt x="37" y="48"/>
                  </a:cubicBezTo>
                  <a:cubicBezTo>
                    <a:pt x="37" y="48"/>
                    <a:pt x="37" y="48"/>
                    <a:pt x="37" y="48"/>
                  </a:cubicBezTo>
                  <a:cubicBezTo>
                    <a:pt x="37" y="44"/>
                    <a:pt x="35" y="41"/>
                    <a:pt x="32" y="40"/>
                  </a:cubicBezTo>
                  <a:cubicBezTo>
                    <a:pt x="32" y="31"/>
                    <a:pt x="32" y="31"/>
                    <a:pt x="32" y="31"/>
                  </a:cubicBezTo>
                  <a:cubicBezTo>
                    <a:pt x="41" y="31"/>
                    <a:pt x="41" y="31"/>
                    <a:pt x="41" y="31"/>
                  </a:cubicBezTo>
                  <a:cubicBezTo>
                    <a:pt x="42" y="34"/>
                    <a:pt x="45" y="36"/>
                    <a:pt x="48" y="36"/>
                  </a:cubicBezTo>
                  <a:cubicBezTo>
                    <a:pt x="48" y="36"/>
                    <a:pt x="48" y="36"/>
                    <a:pt x="48" y="36"/>
                  </a:cubicBezTo>
                  <a:cubicBezTo>
                    <a:pt x="53" y="36"/>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3" name="Freeform 78"/>
            <p:cNvSpPr>
              <a:spLocks/>
            </p:cNvSpPr>
            <p:nvPr/>
          </p:nvSpPr>
          <p:spPr bwMode="auto">
            <a:xfrm>
              <a:off x="3052763" y="785813"/>
              <a:ext cx="46038" cy="44450"/>
            </a:xfrm>
            <a:custGeom>
              <a:avLst/>
              <a:gdLst>
                <a:gd name="T0" fmla="*/ 57 w 57"/>
                <a:gd name="T1" fmla="*/ 28 h 56"/>
                <a:gd name="T2" fmla="*/ 48 w 57"/>
                <a:gd name="T3" fmla="*/ 20 h 56"/>
                <a:gd name="T4" fmla="*/ 48 w 57"/>
                <a:gd name="T5" fmla="*/ 20 h 56"/>
                <a:gd name="T6" fmla="*/ 41 w 57"/>
                <a:gd name="T7" fmla="*/ 25 h 56"/>
                <a:gd name="T8" fmla="*/ 32 w 57"/>
                <a:gd name="T9" fmla="*/ 25 h 56"/>
                <a:gd name="T10" fmla="*/ 32 w 57"/>
                <a:gd name="T11" fmla="*/ 16 h 56"/>
                <a:gd name="T12" fmla="*/ 37 w 57"/>
                <a:gd name="T13" fmla="*/ 8 h 56"/>
                <a:gd name="T14" fmla="*/ 37 w 57"/>
                <a:gd name="T15" fmla="*/ 8 h 56"/>
                <a:gd name="T16" fmla="*/ 29 w 57"/>
                <a:gd name="T17" fmla="*/ 0 h 56"/>
                <a:gd name="T18" fmla="*/ 20 w 57"/>
                <a:gd name="T19" fmla="*/ 8 h 56"/>
                <a:gd name="T20" fmla="*/ 20 w 57"/>
                <a:gd name="T21" fmla="*/ 8 h 56"/>
                <a:gd name="T22" fmla="*/ 25 w 57"/>
                <a:gd name="T23" fmla="*/ 16 h 56"/>
                <a:gd name="T24" fmla="*/ 25 w 57"/>
                <a:gd name="T25" fmla="*/ 25 h 56"/>
                <a:gd name="T26" fmla="*/ 16 w 57"/>
                <a:gd name="T27" fmla="*/ 25 h 56"/>
                <a:gd name="T28" fmla="*/ 9 w 57"/>
                <a:gd name="T29" fmla="*/ 20 h 56"/>
                <a:gd name="T30" fmla="*/ 9 w 57"/>
                <a:gd name="T31" fmla="*/ 20 h 56"/>
                <a:gd name="T32" fmla="*/ 0 w 57"/>
                <a:gd name="T33" fmla="*/ 28 h 56"/>
                <a:gd name="T34" fmla="*/ 9 w 57"/>
                <a:gd name="T35" fmla="*/ 36 h 56"/>
                <a:gd name="T36" fmla="*/ 9 w 57"/>
                <a:gd name="T37" fmla="*/ 36 h 56"/>
                <a:gd name="T38" fmla="*/ 16 w 57"/>
                <a:gd name="T39" fmla="*/ 31 h 56"/>
                <a:gd name="T40" fmla="*/ 25 w 57"/>
                <a:gd name="T41" fmla="*/ 31 h 56"/>
                <a:gd name="T42" fmla="*/ 25 w 57"/>
                <a:gd name="T43" fmla="*/ 40 h 56"/>
                <a:gd name="T44" fmla="*/ 20 w 57"/>
                <a:gd name="T45" fmla="*/ 48 h 56"/>
                <a:gd name="T46" fmla="*/ 20 w 57"/>
                <a:gd name="T47" fmla="*/ 48 h 56"/>
                <a:gd name="T48" fmla="*/ 29 w 57"/>
                <a:gd name="T49" fmla="*/ 56 h 56"/>
                <a:gd name="T50" fmla="*/ 37 w 57"/>
                <a:gd name="T51" fmla="*/ 48 h 56"/>
                <a:gd name="T52" fmla="*/ 37 w 57"/>
                <a:gd name="T53" fmla="*/ 48 h 56"/>
                <a:gd name="T54" fmla="*/ 32 w 57"/>
                <a:gd name="T55" fmla="*/ 40 h 56"/>
                <a:gd name="T56" fmla="*/ 32 w 57"/>
                <a:gd name="T57" fmla="*/ 31 h 56"/>
                <a:gd name="T58" fmla="*/ 41 w 57"/>
                <a:gd name="T59" fmla="*/ 31 h 56"/>
                <a:gd name="T60" fmla="*/ 48 w 57"/>
                <a:gd name="T61" fmla="*/ 36 h 56"/>
                <a:gd name="T62" fmla="*/ 48 w 57"/>
                <a:gd name="T63" fmla="*/ 36 h 56"/>
                <a:gd name="T64" fmla="*/ 57 w 57"/>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6">
                  <a:moveTo>
                    <a:pt x="57" y="28"/>
                  </a:moveTo>
                  <a:cubicBezTo>
                    <a:pt x="57" y="23"/>
                    <a:pt x="53" y="20"/>
                    <a:pt x="48" y="20"/>
                  </a:cubicBezTo>
                  <a:cubicBezTo>
                    <a:pt x="48" y="20"/>
                    <a:pt x="48" y="20"/>
                    <a:pt x="48" y="20"/>
                  </a:cubicBezTo>
                  <a:cubicBezTo>
                    <a:pt x="45" y="20"/>
                    <a:pt x="42" y="22"/>
                    <a:pt x="41" y="25"/>
                  </a:cubicBezTo>
                  <a:cubicBezTo>
                    <a:pt x="32" y="25"/>
                    <a:pt x="32" y="25"/>
                    <a:pt x="32" y="25"/>
                  </a:cubicBezTo>
                  <a:cubicBezTo>
                    <a:pt x="32" y="16"/>
                    <a:pt x="32" y="16"/>
                    <a:pt x="32" y="16"/>
                  </a:cubicBezTo>
                  <a:cubicBezTo>
                    <a:pt x="35" y="15"/>
                    <a:pt x="37" y="12"/>
                    <a:pt x="37" y="8"/>
                  </a:cubicBezTo>
                  <a:cubicBezTo>
                    <a:pt x="37" y="8"/>
                    <a:pt x="37" y="8"/>
                    <a:pt x="37" y="8"/>
                  </a:cubicBezTo>
                  <a:cubicBezTo>
                    <a:pt x="37" y="3"/>
                    <a:pt x="33" y="0"/>
                    <a:pt x="29" y="0"/>
                  </a:cubicBezTo>
                  <a:cubicBezTo>
                    <a:pt x="24" y="0"/>
                    <a:pt x="20" y="3"/>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9" y="20"/>
                  </a:cubicBezTo>
                  <a:cubicBezTo>
                    <a:pt x="9" y="20"/>
                    <a:pt x="9" y="20"/>
                    <a:pt x="9" y="20"/>
                  </a:cubicBezTo>
                  <a:cubicBezTo>
                    <a:pt x="4" y="20"/>
                    <a:pt x="0" y="23"/>
                    <a:pt x="0" y="28"/>
                  </a:cubicBezTo>
                  <a:cubicBezTo>
                    <a:pt x="0" y="33"/>
                    <a:pt x="4" y="36"/>
                    <a:pt x="9" y="36"/>
                  </a:cubicBezTo>
                  <a:cubicBezTo>
                    <a:pt x="9" y="36"/>
                    <a:pt x="9" y="36"/>
                    <a:pt x="9" y="36"/>
                  </a:cubicBezTo>
                  <a:cubicBezTo>
                    <a:pt x="12" y="36"/>
                    <a:pt x="15" y="34"/>
                    <a:pt x="16" y="31"/>
                  </a:cubicBezTo>
                  <a:cubicBezTo>
                    <a:pt x="25" y="31"/>
                    <a:pt x="25" y="31"/>
                    <a:pt x="25" y="31"/>
                  </a:cubicBezTo>
                  <a:cubicBezTo>
                    <a:pt x="25" y="40"/>
                    <a:pt x="25" y="40"/>
                    <a:pt x="25" y="40"/>
                  </a:cubicBezTo>
                  <a:cubicBezTo>
                    <a:pt x="22" y="41"/>
                    <a:pt x="20" y="44"/>
                    <a:pt x="20" y="48"/>
                  </a:cubicBezTo>
                  <a:cubicBezTo>
                    <a:pt x="20" y="48"/>
                    <a:pt x="20" y="48"/>
                    <a:pt x="20" y="48"/>
                  </a:cubicBezTo>
                  <a:cubicBezTo>
                    <a:pt x="20" y="53"/>
                    <a:pt x="24" y="56"/>
                    <a:pt x="29" y="56"/>
                  </a:cubicBezTo>
                  <a:cubicBezTo>
                    <a:pt x="33" y="56"/>
                    <a:pt x="37" y="53"/>
                    <a:pt x="37" y="48"/>
                  </a:cubicBezTo>
                  <a:cubicBezTo>
                    <a:pt x="37" y="48"/>
                    <a:pt x="37" y="48"/>
                    <a:pt x="37" y="48"/>
                  </a:cubicBezTo>
                  <a:cubicBezTo>
                    <a:pt x="37" y="44"/>
                    <a:pt x="35" y="41"/>
                    <a:pt x="32" y="40"/>
                  </a:cubicBezTo>
                  <a:cubicBezTo>
                    <a:pt x="32" y="31"/>
                    <a:pt x="32" y="31"/>
                    <a:pt x="32" y="31"/>
                  </a:cubicBezTo>
                  <a:cubicBezTo>
                    <a:pt x="41" y="31"/>
                    <a:pt x="41" y="31"/>
                    <a:pt x="41" y="31"/>
                  </a:cubicBezTo>
                  <a:cubicBezTo>
                    <a:pt x="42" y="34"/>
                    <a:pt x="45" y="36"/>
                    <a:pt x="48" y="36"/>
                  </a:cubicBezTo>
                  <a:cubicBezTo>
                    <a:pt x="48" y="36"/>
                    <a:pt x="48" y="36"/>
                    <a:pt x="48" y="36"/>
                  </a:cubicBezTo>
                  <a:cubicBezTo>
                    <a:pt x="53" y="36"/>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4" name="Freeform 79"/>
            <p:cNvSpPr>
              <a:spLocks/>
            </p:cNvSpPr>
            <p:nvPr/>
          </p:nvSpPr>
          <p:spPr bwMode="auto">
            <a:xfrm>
              <a:off x="3141663" y="785813"/>
              <a:ext cx="46038" cy="44450"/>
            </a:xfrm>
            <a:custGeom>
              <a:avLst/>
              <a:gdLst>
                <a:gd name="T0" fmla="*/ 57 w 57"/>
                <a:gd name="T1" fmla="*/ 28 h 56"/>
                <a:gd name="T2" fmla="*/ 49 w 57"/>
                <a:gd name="T3" fmla="*/ 20 h 56"/>
                <a:gd name="T4" fmla="*/ 49 w 57"/>
                <a:gd name="T5" fmla="*/ 20 h 56"/>
                <a:gd name="T6" fmla="*/ 41 w 57"/>
                <a:gd name="T7" fmla="*/ 25 h 56"/>
                <a:gd name="T8" fmla="*/ 32 w 57"/>
                <a:gd name="T9" fmla="*/ 25 h 56"/>
                <a:gd name="T10" fmla="*/ 32 w 57"/>
                <a:gd name="T11" fmla="*/ 16 h 56"/>
                <a:gd name="T12" fmla="*/ 37 w 57"/>
                <a:gd name="T13" fmla="*/ 8 h 56"/>
                <a:gd name="T14" fmla="*/ 37 w 57"/>
                <a:gd name="T15" fmla="*/ 8 h 56"/>
                <a:gd name="T16" fmla="*/ 29 w 57"/>
                <a:gd name="T17" fmla="*/ 0 h 56"/>
                <a:gd name="T18" fmla="*/ 20 w 57"/>
                <a:gd name="T19" fmla="*/ 8 h 56"/>
                <a:gd name="T20" fmla="*/ 20 w 57"/>
                <a:gd name="T21" fmla="*/ 8 h 56"/>
                <a:gd name="T22" fmla="*/ 26 w 57"/>
                <a:gd name="T23" fmla="*/ 16 h 56"/>
                <a:gd name="T24" fmla="*/ 26 w 57"/>
                <a:gd name="T25" fmla="*/ 25 h 56"/>
                <a:gd name="T26" fmla="*/ 17 w 57"/>
                <a:gd name="T27" fmla="*/ 25 h 56"/>
                <a:gd name="T28" fmla="*/ 9 w 57"/>
                <a:gd name="T29" fmla="*/ 20 h 56"/>
                <a:gd name="T30" fmla="*/ 9 w 57"/>
                <a:gd name="T31" fmla="*/ 20 h 56"/>
                <a:gd name="T32" fmla="*/ 0 w 57"/>
                <a:gd name="T33" fmla="*/ 28 h 56"/>
                <a:gd name="T34" fmla="*/ 9 w 57"/>
                <a:gd name="T35" fmla="*/ 36 h 56"/>
                <a:gd name="T36" fmla="*/ 9 w 57"/>
                <a:gd name="T37" fmla="*/ 36 h 56"/>
                <a:gd name="T38" fmla="*/ 17 w 57"/>
                <a:gd name="T39" fmla="*/ 31 h 56"/>
                <a:gd name="T40" fmla="*/ 26 w 57"/>
                <a:gd name="T41" fmla="*/ 31 h 56"/>
                <a:gd name="T42" fmla="*/ 26 w 57"/>
                <a:gd name="T43" fmla="*/ 40 h 56"/>
                <a:gd name="T44" fmla="*/ 20 w 57"/>
                <a:gd name="T45" fmla="*/ 48 h 56"/>
                <a:gd name="T46" fmla="*/ 20 w 57"/>
                <a:gd name="T47" fmla="*/ 48 h 56"/>
                <a:gd name="T48" fmla="*/ 29 w 57"/>
                <a:gd name="T49" fmla="*/ 56 h 56"/>
                <a:gd name="T50" fmla="*/ 37 w 57"/>
                <a:gd name="T51" fmla="*/ 48 h 56"/>
                <a:gd name="T52" fmla="*/ 37 w 57"/>
                <a:gd name="T53" fmla="*/ 48 h 56"/>
                <a:gd name="T54" fmla="*/ 32 w 57"/>
                <a:gd name="T55" fmla="*/ 40 h 56"/>
                <a:gd name="T56" fmla="*/ 32 w 57"/>
                <a:gd name="T57" fmla="*/ 31 h 56"/>
                <a:gd name="T58" fmla="*/ 41 w 57"/>
                <a:gd name="T59" fmla="*/ 31 h 56"/>
                <a:gd name="T60" fmla="*/ 49 w 57"/>
                <a:gd name="T61" fmla="*/ 36 h 56"/>
                <a:gd name="T62" fmla="*/ 49 w 57"/>
                <a:gd name="T63" fmla="*/ 36 h 56"/>
                <a:gd name="T64" fmla="*/ 57 w 57"/>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6">
                  <a:moveTo>
                    <a:pt x="57" y="28"/>
                  </a:moveTo>
                  <a:cubicBezTo>
                    <a:pt x="57" y="23"/>
                    <a:pt x="53" y="20"/>
                    <a:pt x="49" y="20"/>
                  </a:cubicBezTo>
                  <a:cubicBezTo>
                    <a:pt x="49" y="20"/>
                    <a:pt x="49" y="20"/>
                    <a:pt x="49" y="20"/>
                  </a:cubicBezTo>
                  <a:cubicBezTo>
                    <a:pt x="45" y="20"/>
                    <a:pt x="42" y="22"/>
                    <a:pt x="41" y="25"/>
                  </a:cubicBezTo>
                  <a:cubicBezTo>
                    <a:pt x="32" y="25"/>
                    <a:pt x="32" y="25"/>
                    <a:pt x="32" y="25"/>
                  </a:cubicBezTo>
                  <a:cubicBezTo>
                    <a:pt x="32" y="16"/>
                    <a:pt x="32" y="16"/>
                    <a:pt x="32" y="16"/>
                  </a:cubicBezTo>
                  <a:cubicBezTo>
                    <a:pt x="35" y="15"/>
                    <a:pt x="37" y="12"/>
                    <a:pt x="37" y="8"/>
                  </a:cubicBezTo>
                  <a:cubicBezTo>
                    <a:pt x="37" y="8"/>
                    <a:pt x="37" y="8"/>
                    <a:pt x="37" y="8"/>
                  </a:cubicBezTo>
                  <a:cubicBezTo>
                    <a:pt x="37" y="3"/>
                    <a:pt x="33" y="0"/>
                    <a:pt x="29" y="0"/>
                  </a:cubicBezTo>
                  <a:cubicBezTo>
                    <a:pt x="24" y="0"/>
                    <a:pt x="20" y="3"/>
                    <a:pt x="20" y="8"/>
                  </a:cubicBezTo>
                  <a:cubicBezTo>
                    <a:pt x="20" y="8"/>
                    <a:pt x="20" y="8"/>
                    <a:pt x="20" y="8"/>
                  </a:cubicBezTo>
                  <a:cubicBezTo>
                    <a:pt x="20" y="12"/>
                    <a:pt x="22" y="15"/>
                    <a:pt x="26" y="16"/>
                  </a:cubicBezTo>
                  <a:cubicBezTo>
                    <a:pt x="26" y="25"/>
                    <a:pt x="26" y="25"/>
                    <a:pt x="26" y="25"/>
                  </a:cubicBezTo>
                  <a:cubicBezTo>
                    <a:pt x="17" y="25"/>
                    <a:pt x="17" y="25"/>
                    <a:pt x="17" y="25"/>
                  </a:cubicBezTo>
                  <a:cubicBezTo>
                    <a:pt x="15" y="22"/>
                    <a:pt x="12" y="20"/>
                    <a:pt x="9" y="20"/>
                  </a:cubicBezTo>
                  <a:cubicBezTo>
                    <a:pt x="9" y="20"/>
                    <a:pt x="9" y="20"/>
                    <a:pt x="9" y="20"/>
                  </a:cubicBezTo>
                  <a:cubicBezTo>
                    <a:pt x="4" y="20"/>
                    <a:pt x="0" y="23"/>
                    <a:pt x="0" y="28"/>
                  </a:cubicBezTo>
                  <a:cubicBezTo>
                    <a:pt x="0" y="33"/>
                    <a:pt x="4" y="36"/>
                    <a:pt x="9" y="36"/>
                  </a:cubicBezTo>
                  <a:cubicBezTo>
                    <a:pt x="9" y="36"/>
                    <a:pt x="9" y="36"/>
                    <a:pt x="9" y="36"/>
                  </a:cubicBezTo>
                  <a:cubicBezTo>
                    <a:pt x="12" y="36"/>
                    <a:pt x="15" y="34"/>
                    <a:pt x="17" y="31"/>
                  </a:cubicBezTo>
                  <a:cubicBezTo>
                    <a:pt x="26" y="31"/>
                    <a:pt x="26" y="31"/>
                    <a:pt x="26" y="31"/>
                  </a:cubicBezTo>
                  <a:cubicBezTo>
                    <a:pt x="26" y="40"/>
                    <a:pt x="26" y="40"/>
                    <a:pt x="26" y="40"/>
                  </a:cubicBezTo>
                  <a:cubicBezTo>
                    <a:pt x="22" y="41"/>
                    <a:pt x="20" y="44"/>
                    <a:pt x="20" y="48"/>
                  </a:cubicBezTo>
                  <a:cubicBezTo>
                    <a:pt x="20" y="48"/>
                    <a:pt x="20" y="48"/>
                    <a:pt x="20" y="48"/>
                  </a:cubicBezTo>
                  <a:cubicBezTo>
                    <a:pt x="20" y="53"/>
                    <a:pt x="24" y="56"/>
                    <a:pt x="29" y="56"/>
                  </a:cubicBezTo>
                  <a:cubicBezTo>
                    <a:pt x="33" y="56"/>
                    <a:pt x="37" y="53"/>
                    <a:pt x="37" y="48"/>
                  </a:cubicBezTo>
                  <a:cubicBezTo>
                    <a:pt x="37" y="48"/>
                    <a:pt x="37" y="48"/>
                    <a:pt x="37" y="48"/>
                  </a:cubicBezTo>
                  <a:cubicBezTo>
                    <a:pt x="37" y="44"/>
                    <a:pt x="35" y="41"/>
                    <a:pt x="32" y="40"/>
                  </a:cubicBezTo>
                  <a:cubicBezTo>
                    <a:pt x="32" y="31"/>
                    <a:pt x="32" y="31"/>
                    <a:pt x="32" y="31"/>
                  </a:cubicBezTo>
                  <a:cubicBezTo>
                    <a:pt x="41" y="31"/>
                    <a:pt x="41" y="31"/>
                    <a:pt x="41" y="31"/>
                  </a:cubicBezTo>
                  <a:cubicBezTo>
                    <a:pt x="42" y="34"/>
                    <a:pt x="45" y="36"/>
                    <a:pt x="49" y="36"/>
                  </a:cubicBezTo>
                  <a:cubicBezTo>
                    <a:pt x="49" y="36"/>
                    <a:pt x="49" y="36"/>
                    <a:pt x="49" y="36"/>
                  </a:cubicBezTo>
                  <a:cubicBezTo>
                    <a:pt x="53" y="36"/>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5" name="Freeform 80"/>
            <p:cNvSpPr>
              <a:spLocks/>
            </p:cNvSpPr>
            <p:nvPr/>
          </p:nvSpPr>
          <p:spPr bwMode="auto">
            <a:xfrm>
              <a:off x="3232150" y="785813"/>
              <a:ext cx="46038" cy="44450"/>
            </a:xfrm>
            <a:custGeom>
              <a:avLst/>
              <a:gdLst>
                <a:gd name="T0" fmla="*/ 56 w 56"/>
                <a:gd name="T1" fmla="*/ 28 h 56"/>
                <a:gd name="T2" fmla="*/ 48 w 56"/>
                <a:gd name="T3" fmla="*/ 20 h 56"/>
                <a:gd name="T4" fmla="*/ 48 w 56"/>
                <a:gd name="T5" fmla="*/ 20 h 56"/>
                <a:gd name="T6" fmla="*/ 40 w 56"/>
                <a:gd name="T7" fmla="*/ 25 h 56"/>
                <a:gd name="T8" fmla="*/ 31 w 56"/>
                <a:gd name="T9" fmla="*/ 25 h 56"/>
                <a:gd name="T10" fmla="*/ 31 w 56"/>
                <a:gd name="T11" fmla="*/ 16 h 56"/>
                <a:gd name="T12" fmla="*/ 36 w 56"/>
                <a:gd name="T13" fmla="*/ 8 h 56"/>
                <a:gd name="T14" fmla="*/ 36 w 56"/>
                <a:gd name="T15" fmla="*/ 8 h 56"/>
                <a:gd name="T16" fmla="*/ 28 w 56"/>
                <a:gd name="T17" fmla="*/ 0 h 56"/>
                <a:gd name="T18" fmla="*/ 19 w 56"/>
                <a:gd name="T19" fmla="*/ 8 h 56"/>
                <a:gd name="T20" fmla="*/ 19 w 56"/>
                <a:gd name="T21" fmla="*/ 8 h 56"/>
                <a:gd name="T22" fmla="*/ 25 w 56"/>
                <a:gd name="T23" fmla="*/ 16 h 56"/>
                <a:gd name="T24" fmla="*/ 25 w 56"/>
                <a:gd name="T25" fmla="*/ 25 h 56"/>
                <a:gd name="T26" fmla="*/ 16 w 56"/>
                <a:gd name="T27" fmla="*/ 25 h 56"/>
                <a:gd name="T28" fmla="*/ 8 w 56"/>
                <a:gd name="T29" fmla="*/ 20 h 56"/>
                <a:gd name="T30" fmla="*/ 8 w 56"/>
                <a:gd name="T31" fmla="*/ 20 h 56"/>
                <a:gd name="T32" fmla="*/ 0 w 56"/>
                <a:gd name="T33" fmla="*/ 28 h 56"/>
                <a:gd name="T34" fmla="*/ 8 w 56"/>
                <a:gd name="T35" fmla="*/ 36 h 56"/>
                <a:gd name="T36" fmla="*/ 8 w 56"/>
                <a:gd name="T37" fmla="*/ 36 h 56"/>
                <a:gd name="T38" fmla="*/ 16 w 56"/>
                <a:gd name="T39" fmla="*/ 31 h 56"/>
                <a:gd name="T40" fmla="*/ 25 w 56"/>
                <a:gd name="T41" fmla="*/ 31 h 56"/>
                <a:gd name="T42" fmla="*/ 25 w 56"/>
                <a:gd name="T43" fmla="*/ 40 h 56"/>
                <a:gd name="T44" fmla="*/ 19 w 56"/>
                <a:gd name="T45" fmla="*/ 48 h 56"/>
                <a:gd name="T46" fmla="*/ 19 w 56"/>
                <a:gd name="T47" fmla="*/ 48 h 56"/>
                <a:gd name="T48" fmla="*/ 28 w 56"/>
                <a:gd name="T49" fmla="*/ 56 h 56"/>
                <a:gd name="T50" fmla="*/ 36 w 56"/>
                <a:gd name="T51" fmla="*/ 48 h 56"/>
                <a:gd name="T52" fmla="*/ 36 w 56"/>
                <a:gd name="T53" fmla="*/ 48 h 56"/>
                <a:gd name="T54" fmla="*/ 31 w 56"/>
                <a:gd name="T55" fmla="*/ 40 h 56"/>
                <a:gd name="T56" fmla="*/ 31 w 56"/>
                <a:gd name="T57" fmla="*/ 31 h 56"/>
                <a:gd name="T58" fmla="*/ 40 w 56"/>
                <a:gd name="T59" fmla="*/ 31 h 56"/>
                <a:gd name="T60" fmla="*/ 48 w 56"/>
                <a:gd name="T61" fmla="*/ 36 h 56"/>
                <a:gd name="T62" fmla="*/ 48 w 56"/>
                <a:gd name="T63" fmla="*/ 36 h 56"/>
                <a:gd name="T64" fmla="*/ 56 w 56"/>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6">
                  <a:moveTo>
                    <a:pt x="56" y="28"/>
                  </a:moveTo>
                  <a:cubicBezTo>
                    <a:pt x="56" y="23"/>
                    <a:pt x="52" y="20"/>
                    <a:pt x="48" y="20"/>
                  </a:cubicBezTo>
                  <a:cubicBezTo>
                    <a:pt x="48" y="20"/>
                    <a:pt x="48" y="20"/>
                    <a:pt x="48" y="20"/>
                  </a:cubicBezTo>
                  <a:cubicBezTo>
                    <a:pt x="44" y="20"/>
                    <a:pt x="41" y="22"/>
                    <a:pt x="40" y="25"/>
                  </a:cubicBezTo>
                  <a:cubicBezTo>
                    <a:pt x="31" y="25"/>
                    <a:pt x="31" y="25"/>
                    <a:pt x="31" y="25"/>
                  </a:cubicBezTo>
                  <a:cubicBezTo>
                    <a:pt x="31" y="16"/>
                    <a:pt x="31" y="16"/>
                    <a:pt x="31" y="16"/>
                  </a:cubicBezTo>
                  <a:cubicBezTo>
                    <a:pt x="34" y="15"/>
                    <a:pt x="36" y="12"/>
                    <a:pt x="36" y="8"/>
                  </a:cubicBezTo>
                  <a:cubicBezTo>
                    <a:pt x="36" y="8"/>
                    <a:pt x="36" y="8"/>
                    <a:pt x="36" y="8"/>
                  </a:cubicBezTo>
                  <a:cubicBezTo>
                    <a:pt x="36" y="3"/>
                    <a:pt x="33" y="0"/>
                    <a:pt x="28" y="0"/>
                  </a:cubicBezTo>
                  <a:cubicBezTo>
                    <a:pt x="23" y="0"/>
                    <a:pt x="19" y="3"/>
                    <a:pt x="19" y="8"/>
                  </a:cubicBezTo>
                  <a:cubicBezTo>
                    <a:pt x="19" y="8"/>
                    <a:pt x="19" y="8"/>
                    <a:pt x="19" y="8"/>
                  </a:cubicBezTo>
                  <a:cubicBezTo>
                    <a:pt x="19"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3" y="20"/>
                    <a:pt x="0" y="23"/>
                    <a:pt x="0" y="28"/>
                  </a:cubicBezTo>
                  <a:cubicBezTo>
                    <a:pt x="0" y="33"/>
                    <a:pt x="3" y="36"/>
                    <a:pt x="8" y="36"/>
                  </a:cubicBezTo>
                  <a:cubicBezTo>
                    <a:pt x="8" y="36"/>
                    <a:pt x="8" y="36"/>
                    <a:pt x="8" y="36"/>
                  </a:cubicBezTo>
                  <a:cubicBezTo>
                    <a:pt x="12" y="36"/>
                    <a:pt x="15" y="34"/>
                    <a:pt x="16" y="31"/>
                  </a:cubicBezTo>
                  <a:cubicBezTo>
                    <a:pt x="25" y="31"/>
                    <a:pt x="25" y="31"/>
                    <a:pt x="25" y="31"/>
                  </a:cubicBezTo>
                  <a:cubicBezTo>
                    <a:pt x="25" y="40"/>
                    <a:pt x="25" y="40"/>
                    <a:pt x="25" y="40"/>
                  </a:cubicBezTo>
                  <a:cubicBezTo>
                    <a:pt x="22" y="41"/>
                    <a:pt x="19" y="44"/>
                    <a:pt x="19" y="48"/>
                  </a:cubicBezTo>
                  <a:cubicBezTo>
                    <a:pt x="19" y="48"/>
                    <a:pt x="19" y="48"/>
                    <a:pt x="19" y="48"/>
                  </a:cubicBezTo>
                  <a:cubicBezTo>
                    <a:pt x="19" y="53"/>
                    <a:pt x="23" y="56"/>
                    <a:pt x="28" y="56"/>
                  </a:cubicBezTo>
                  <a:cubicBezTo>
                    <a:pt x="33" y="56"/>
                    <a:pt x="36" y="53"/>
                    <a:pt x="36" y="48"/>
                  </a:cubicBezTo>
                  <a:cubicBezTo>
                    <a:pt x="36" y="48"/>
                    <a:pt x="36" y="48"/>
                    <a:pt x="36" y="48"/>
                  </a:cubicBezTo>
                  <a:cubicBezTo>
                    <a:pt x="36" y="44"/>
                    <a:pt x="34" y="41"/>
                    <a:pt x="31" y="40"/>
                  </a:cubicBezTo>
                  <a:cubicBezTo>
                    <a:pt x="31" y="31"/>
                    <a:pt x="31" y="31"/>
                    <a:pt x="31" y="31"/>
                  </a:cubicBezTo>
                  <a:cubicBezTo>
                    <a:pt x="40" y="31"/>
                    <a:pt x="40" y="31"/>
                    <a:pt x="40" y="31"/>
                  </a:cubicBezTo>
                  <a:cubicBezTo>
                    <a:pt x="41" y="34"/>
                    <a:pt x="44" y="36"/>
                    <a:pt x="48" y="36"/>
                  </a:cubicBezTo>
                  <a:cubicBezTo>
                    <a:pt x="48" y="36"/>
                    <a:pt x="48" y="36"/>
                    <a:pt x="48" y="36"/>
                  </a:cubicBezTo>
                  <a:cubicBezTo>
                    <a:pt x="52" y="36"/>
                    <a:pt x="56" y="3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6" name="Freeform 81"/>
            <p:cNvSpPr>
              <a:spLocks/>
            </p:cNvSpPr>
            <p:nvPr/>
          </p:nvSpPr>
          <p:spPr bwMode="auto">
            <a:xfrm>
              <a:off x="3322638" y="785813"/>
              <a:ext cx="44450" cy="44450"/>
            </a:xfrm>
            <a:custGeom>
              <a:avLst/>
              <a:gdLst>
                <a:gd name="T0" fmla="*/ 56 w 56"/>
                <a:gd name="T1" fmla="*/ 28 h 56"/>
                <a:gd name="T2" fmla="*/ 48 w 56"/>
                <a:gd name="T3" fmla="*/ 20 h 56"/>
                <a:gd name="T4" fmla="*/ 48 w 56"/>
                <a:gd name="T5" fmla="*/ 20 h 56"/>
                <a:gd name="T6" fmla="*/ 40 w 56"/>
                <a:gd name="T7" fmla="*/ 25 h 56"/>
                <a:gd name="T8" fmla="*/ 31 w 56"/>
                <a:gd name="T9" fmla="*/ 25 h 56"/>
                <a:gd name="T10" fmla="*/ 31 w 56"/>
                <a:gd name="T11" fmla="*/ 16 h 56"/>
                <a:gd name="T12" fmla="*/ 37 w 56"/>
                <a:gd name="T13" fmla="*/ 8 h 56"/>
                <a:gd name="T14" fmla="*/ 37 w 56"/>
                <a:gd name="T15" fmla="*/ 8 h 56"/>
                <a:gd name="T16" fmla="*/ 28 w 56"/>
                <a:gd name="T17" fmla="*/ 0 h 56"/>
                <a:gd name="T18" fmla="*/ 20 w 56"/>
                <a:gd name="T19" fmla="*/ 8 h 56"/>
                <a:gd name="T20" fmla="*/ 20 w 56"/>
                <a:gd name="T21" fmla="*/ 8 h 56"/>
                <a:gd name="T22" fmla="*/ 25 w 56"/>
                <a:gd name="T23" fmla="*/ 16 h 56"/>
                <a:gd name="T24" fmla="*/ 25 w 56"/>
                <a:gd name="T25" fmla="*/ 25 h 56"/>
                <a:gd name="T26" fmla="*/ 16 w 56"/>
                <a:gd name="T27" fmla="*/ 25 h 56"/>
                <a:gd name="T28" fmla="*/ 8 w 56"/>
                <a:gd name="T29" fmla="*/ 20 h 56"/>
                <a:gd name="T30" fmla="*/ 8 w 56"/>
                <a:gd name="T31" fmla="*/ 20 h 56"/>
                <a:gd name="T32" fmla="*/ 0 w 56"/>
                <a:gd name="T33" fmla="*/ 28 h 56"/>
                <a:gd name="T34" fmla="*/ 8 w 56"/>
                <a:gd name="T35" fmla="*/ 36 h 56"/>
                <a:gd name="T36" fmla="*/ 8 w 56"/>
                <a:gd name="T37" fmla="*/ 36 h 56"/>
                <a:gd name="T38" fmla="*/ 16 w 56"/>
                <a:gd name="T39" fmla="*/ 31 h 56"/>
                <a:gd name="T40" fmla="*/ 25 w 56"/>
                <a:gd name="T41" fmla="*/ 31 h 56"/>
                <a:gd name="T42" fmla="*/ 25 w 56"/>
                <a:gd name="T43" fmla="*/ 40 h 56"/>
                <a:gd name="T44" fmla="*/ 20 w 56"/>
                <a:gd name="T45" fmla="*/ 48 h 56"/>
                <a:gd name="T46" fmla="*/ 20 w 56"/>
                <a:gd name="T47" fmla="*/ 48 h 56"/>
                <a:gd name="T48" fmla="*/ 28 w 56"/>
                <a:gd name="T49" fmla="*/ 56 h 56"/>
                <a:gd name="T50" fmla="*/ 37 w 56"/>
                <a:gd name="T51" fmla="*/ 48 h 56"/>
                <a:gd name="T52" fmla="*/ 37 w 56"/>
                <a:gd name="T53" fmla="*/ 48 h 56"/>
                <a:gd name="T54" fmla="*/ 31 w 56"/>
                <a:gd name="T55" fmla="*/ 40 h 56"/>
                <a:gd name="T56" fmla="*/ 31 w 56"/>
                <a:gd name="T57" fmla="*/ 31 h 56"/>
                <a:gd name="T58" fmla="*/ 40 w 56"/>
                <a:gd name="T59" fmla="*/ 31 h 56"/>
                <a:gd name="T60" fmla="*/ 48 w 56"/>
                <a:gd name="T61" fmla="*/ 36 h 56"/>
                <a:gd name="T62" fmla="*/ 48 w 56"/>
                <a:gd name="T63" fmla="*/ 36 h 56"/>
                <a:gd name="T64" fmla="*/ 56 w 56"/>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6">
                  <a:moveTo>
                    <a:pt x="56" y="28"/>
                  </a:moveTo>
                  <a:cubicBezTo>
                    <a:pt x="56" y="23"/>
                    <a:pt x="53" y="20"/>
                    <a:pt x="48" y="20"/>
                  </a:cubicBezTo>
                  <a:cubicBezTo>
                    <a:pt x="48" y="20"/>
                    <a:pt x="48" y="20"/>
                    <a:pt x="48" y="20"/>
                  </a:cubicBezTo>
                  <a:cubicBezTo>
                    <a:pt x="44" y="20"/>
                    <a:pt x="41" y="22"/>
                    <a:pt x="40" y="25"/>
                  </a:cubicBezTo>
                  <a:cubicBezTo>
                    <a:pt x="31" y="25"/>
                    <a:pt x="31" y="25"/>
                    <a:pt x="31" y="25"/>
                  </a:cubicBezTo>
                  <a:cubicBezTo>
                    <a:pt x="31" y="16"/>
                    <a:pt x="31" y="16"/>
                    <a:pt x="31" y="16"/>
                  </a:cubicBezTo>
                  <a:cubicBezTo>
                    <a:pt x="34" y="15"/>
                    <a:pt x="37" y="12"/>
                    <a:pt x="37" y="8"/>
                  </a:cubicBezTo>
                  <a:cubicBezTo>
                    <a:pt x="37" y="8"/>
                    <a:pt x="37" y="8"/>
                    <a:pt x="37" y="8"/>
                  </a:cubicBezTo>
                  <a:cubicBezTo>
                    <a:pt x="37" y="3"/>
                    <a:pt x="33" y="0"/>
                    <a:pt x="28" y="0"/>
                  </a:cubicBezTo>
                  <a:cubicBezTo>
                    <a:pt x="23" y="0"/>
                    <a:pt x="20" y="3"/>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3"/>
                    <a:pt x="0" y="28"/>
                  </a:cubicBezTo>
                  <a:cubicBezTo>
                    <a:pt x="0" y="33"/>
                    <a:pt x="4" y="36"/>
                    <a:pt x="8" y="36"/>
                  </a:cubicBezTo>
                  <a:cubicBezTo>
                    <a:pt x="8" y="36"/>
                    <a:pt x="8" y="36"/>
                    <a:pt x="8" y="36"/>
                  </a:cubicBezTo>
                  <a:cubicBezTo>
                    <a:pt x="12" y="36"/>
                    <a:pt x="15" y="34"/>
                    <a:pt x="16" y="31"/>
                  </a:cubicBezTo>
                  <a:cubicBezTo>
                    <a:pt x="25" y="31"/>
                    <a:pt x="25" y="31"/>
                    <a:pt x="25" y="31"/>
                  </a:cubicBezTo>
                  <a:cubicBezTo>
                    <a:pt x="25" y="40"/>
                    <a:pt x="25" y="40"/>
                    <a:pt x="25" y="40"/>
                  </a:cubicBezTo>
                  <a:cubicBezTo>
                    <a:pt x="22" y="41"/>
                    <a:pt x="20" y="44"/>
                    <a:pt x="20" y="48"/>
                  </a:cubicBezTo>
                  <a:cubicBezTo>
                    <a:pt x="20" y="48"/>
                    <a:pt x="20" y="48"/>
                    <a:pt x="20" y="48"/>
                  </a:cubicBezTo>
                  <a:cubicBezTo>
                    <a:pt x="20" y="53"/>
                    <a:pt x="23" y="56"/>
                    <a:pt x="28" y="56"/>
                  </a:cubicBezTo>
                  <a:cubicBezTo>
                    <a:pt x="33" y="56"/>
                    <a:pt x="37" y="53"/>
                    <a:pt x="37" y="48"/>
                  </a:cubicBezTo>
                  <a:cubicBezTo>
                    <a:pt x="37" y="48"/>
                    <a:pt x="37" y="48"/>
                    <a:pt x="37" y="48"/>
                  </a:cubicBezTo>
                  <a:cubicBezTo>
                    <a:pt x="37" y="44"/>
                    <a:pt x="34" y="41"/>
                    <a:pt x="31" y="40"/>
                  </a:cubicBezTo>
                  <a:cubicBezTo>
                    <a:pt x="31" y="31"/>
                    <a:pt x="31" y="31"/>
                    <a:pt x="31" y="31"/>
                  </a:cubicBezTo>
                  <a:cubicBezTo>
                    <a:pt x="40" y="31"/>
                    <a:pt x="40" y="31"/>
                    <a:pt x="40" y="31"/>
                  </a:cubicBezTo>
                  <a:cubicBezTo>
                    <a:pt x="41" y="34"/>
                    <a:pt x="44" y="36"/>
                    <a:pt x="48" y="36"/>
                  </a:cubicBezTo>
                  <a:cubicBezTo>
                    <a:pt x="48" y="36"/>
                    <a:pt x="48" y="36"/>
                    <a:pt x="48" y="36"/>
                  </a:cubicBezTo>
                  <a:cubicBezTo>
                    <a:pt x="53" y="36"/>
                    <a:pt x="56" y="3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7" name="Freeform 82"/>
            <p:cNvSpPr>
              <a:spLocks/>
            </p:cNvSpPr>
            <p:nvPr/>
          </p:nvSpPr>
          <p:spPr bwMode="auto">
            <a:xfrm>
              <a:off x="3411538" y="785813"/>
              <a:ext cx="46038" cy="44450"/>
            </a:xfrm>
            <a:custGeom>
              <a:avLst/>
              <a:gdLst>
                <a:gd name="T0" fmla="*/ 57 w 57"/>
                <a:gd name="T1" fmla="*/ 28 h 56"/>
                <a:gd name="T2" fmla="*/ 48 w 57"/>
                <a:gd name="T3" fmla="*/ 20 h 56"/>
                <a:gd name="T4" fmla="*/ 48 w 57"/>
                <a:gd name="T5" fmla="*/ 20 h 56"/>
                <a:gd name="T6" fmla="*/ 40 w 57"/>
                <a:gd name="T7" fmla="*/ 25 h 56"/>
                <a:gd name="T8" fmla="*/ 31 w 57"/>
                <a:gd name="T9" fmla="*/ 25 h 56"/>
                <a:gd name="T10" fmla="*/ 31 w 57"/>
                <a:gd name="T11" fmla="*/ 16 h 56"/>
                <a:gd name="T12" fmla="*/ 37 w 57"/>
                <a:gd name="T13" fmla="*/ 8 h 56"/>
                <a:gd name="T14" fmla="*/ 37 w 57"/>
                <a:gd name="T15" fmla="*/ 8 h 56"/>
                <a:gd name="T16" fmla="*/ 28 w 57"/>
                <a:gd name="T17" fmla="*/ 0 h 56"/>
                <a:gd name="T18" fmla="*/ 20 w 57"/>
                <a:gd name="T19" fmla="*/ 8 h 56"/>
                <a:gd name="T20" fmla="*/ 20 w 57"/>
                <a:gd name="T21" fmla="*/ 8 h 56"/>
                <a:gd name="T22" fmla="*/ 25 w 57"/>
                <a:gd name="T23" fmla="*/ 16 h 56"/>
                <a:gd name="T24" fmla="*/ 25 w 57"/>
                <a:gd name="T25" fmla="*/ 25 h 56"/>
                <a:gd name="T26" fmla="*/ 16 w 57"/>
                <a:gd name="T27" fmla="*/ 25 h 56"/>
                <a:gd name="T28" fmla="*/ 8 w 57"/>
                <a:gd name="T29" fmla="*/ 20 h 56"/>
                <a:gd name="T30" fmla="*/ 8 w 57"/>
                <a:gd name="T31" fmla="*/ 20 h 56"/>
                <a:gd name="T32" fmla="*/ 0 w 57"/>
                <a:gd name="T33" fmla="*/ 28 h 56"/>
                <a:gd name="T34" fmla="*/ 8 w 57"/>
                <a:gd name="T35" fmla="*/ 36 h 56"/>
                <a:gd name="T36" fmla="*/ 8 w 57"/>
                <a:gd name="T37" fmla="*/ 36 h 56"/>
                <a:gd name="T38" fmla="*/ 16 w 57"/>
                <a:gd name="T39" fmla="*/ 31 h 56"/>
                <a:gd name="T40" fmla="*/ 25 w 57"/>
                <a:gd name="T41" fmla="*/ 31 h 56"/>
                <a:gd name="T42" fmla="*/ 25 w 57"/>
                <a:gd name="T43" fmla="*/ 40 h 56"/>
                <a:gd name="T44" fmla="*/ 20 w 57"/>
                <a:gd name="T45" fmla="*/ 48 h 56"/>
                <a:gd name="T46" fmla="*/ 20 w 57"/>
                <a:gd name="T47" fmla="*/ 48 h 56"/>
                <a:gd name="T48" fmla="*/ 28 w 57"/>
                <a:gd name="T49" fmla="*/ 56 h 56"/>
                <a:gd name="T50" fmla="*/ 37 w 57"/>
                <a:gd name="T51" fmla="*/ 48 h 56"/>
                <a:gd name="T52" fmla="*/ 37 w 57"/>
                <a:gd name="T53" fmla="*/ 48 h 56"/>
                <a:gd name="T54" fmla="*/ 31 w 57"/>
                <a:gd name="T55" fmla="*/ 40 h 56"/>
                <a:gd name="T56" fmla="*/ 31 w 57"/>
                <a:gd name="T57" fmla="*/ 31 h 56"/>
                <a:gd name="T58" fmla="*/ 40 w 57"/>
                <a:gd name="T59" fmla="*/ 31 h 56"/>
                <a:gd name="T60" fmla="*/ 48 w 57"/>
                <a:gd name="T61" fmla="*/ 36 h 56"/>
                <a:gd name="T62" fmla="*/ 48 w 57"/>
                <a:gd name="T63" fmla="*/ 36 h 56"/>
                <a:gd name="T64" fmla="*/ 57 w 57"/>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6">
                  <a:moveTo>
                    <a:pt x="57" y="28"/>
                  </a:moveTo>
                  <a:cubicBezTo>
                    <a:pt x="57" y="23"/>
                    <a:pt x="53" y="20"/>
                    <a:pt x="48" y="20"/>
                  </a:cubicBezTo>
                  <a:cubicBezTo>
                    <a:pt x="48" y="20"/>
                    <a:pt x="48" y="20"/>
                    <a:pt x="48" y="20"/>
                  </a:cubicBezTo>
                  <a:cubicBezTo>
                    <a:pt x="45" y="20"/>
                    <a:pt x="42" y="22"/>
                    <a:pt x="40" y="25"/>
                  </a:cubicBezTo>
                  <a:cubicBezTo>
                    <a:pt x="31" y="25"/>
                    <a:pt x="31" y="25"/>
                    <a:pt x="31" y="25"/>
                  </a:cubicBezTo>
                  <a:cubicBezTo>
                    <a:pt x="31" y="16"/>
                    <a:pt x="31" y="16"/>
                    <a:pt x="31" y="16"/>
                  </a:cubicBezTo>
                  <a:cubicBezTo>
                    <a:pt x="35" y="15"/>
                    <a:pt x="37" y="12"/>
                    <a:pt x="37" y="8"/>
                  </a:cubicBezTo>
                  <a:cubicBezTo>
                    <a:pt x="37" y="8"/>
                    <a:pt x="37" y="8"/>
                    <a:pt x="37" y="8"/>
                  </a:cubicBezTo>
                  <a:cubicBezTo>
                    <a:pt x="37" y="3"/>
                    <a:pt x="33" y="0"/>
                    <a:pt x="28" y="0"/>
                  </a:cubicBezTo>
                  <a:cubicBezTo>
                    <a:pt x="24" y="0"/>
                    <a:pt x="20" y="3"/>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3"/>
                    <a:pt x="0" y="28"/>
                  </a:cubicBezTo>
                  <a:cubicBezTo>
                    <a:pt x="0" y="33"/>
                    <a:pt x="4" y="36"/>
                    <a:pt x="8" y="36"/>
                  </a:cubicBezTo>
                  <a:cubicBezTo>
                    <a:pt x="8" y="36"/>
                    <a:pt x="8" y="36"/>
                    <a:pt x="8" y="36"/>
                  </a:cubicBezTo>
                  <a:cubicBezTo>
                    <a:pt x="12" y="36"/>
                    <a:pt x="15" y="34"/>
                    <a:pt x="16" y="31"/>
                  </a:cubicBezTo>
                  <a:cubicBezTo>
                    <a:pt x="25" y="31"/>
                    <a:pt x="25" y="31"/>
                    <a:pt x="25" y="31"/>
                  </a:cubicBezTo>
                  <a:cubicBezTo>
                    <a:pt x="25" y="40"/>
                    <a:pt x="25" y="40"/>
                    <a:pt x="25" y="40"/>
                  </a:cubicBezTo>
                  <a:cubicBezTo>
                    <a:pt x="22" y="41"/>
                    <a:pt x="20" y="44"/>
                    <a:pt x="20" y="48"/>
                  </a:cubicBezTo>
                  <a:cubicBezTo>
                    <a:pt x="20" y="48"/>
                    <a:pt x="20" y="48"/>
                    <a:pt x="20" y="48"/>
                  </a:cubicBezTo>
                  <a:cubicBezTo>
                    <a:pt x="20" y="53"/>
                    <a:pt x="24" y="56"/>
                    <a:pt x="28" y="56"/>
                  </a:cubicBezTo>
                  <a:cubicBezTo>
                    <a:pt x="33" y="56"/>
                    <a:pt x="37" y="53"/>
                    <a:pt x="37" y="48"/>
                  </a:cubicBezTo>
                  <a:cubicBezTo>
                    <a:pt x="37" y="48"/>
                    <a:pt x="37" y="48"/>
                    <a:pt x="37" y="48"/>
                  </a:cubicBezTo>
                  <a:cubicBezTo>
                    <a:pt x="37" y="44"/>
                    <a:pt x="35" y="41"/>
                    <a:pt x="31" y="40"/>
                  </a:cubicBezTo>
                  <a:cubicBezTo>
                    <a:pt x="31" y="31"/>
                    <a:pt x="31" y="31"/>
                    <a:pt x="31" y="31"/>
                  </a:cubicBezTo>
                  <a:cubicBezTo>
                    <a:pt x="40" y="31"/>
                    <a:pt x="40" y="31"/>
                    <a:pt x="40" y="31"/>
                  </a:cubicBezTo>
                  <a:cubicBezTo>
                    <a:pt x="42" y="34"/>
                    <a:pt x="45" y="36"/>
                    <a:pt x="48" y="36"/>
                  </a:cubicBezTo>
                  <a:cubicBezTo>
                    <a:pt x="48" y="36"/>
                    <a:pt x="48" y="36"/>
                    <a:pt x="48" y="36"/>
                  </a:cubicBezTo>
                  <a:cubicBezTo>
                    <a:pt x="53" y="36"/>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8" name="Freeform 83"/>
            <p:cNvSpPr>
              <a:spLocks/>
            </p:cNvSpPr>
            <p:nvPr/>
          </p:nvSpPr>
          <p:spPr bwMode="auto">
            <a:xfrm>
              <a:off x="3502025" y="785813"/>
              <a:ext cx="46038" cy="44450"/>
            </a:xfrm>
            <a:custGeom>
              <a:avLst/>
              <a:gdLst>
                <a:gd name="T0" fmla="*/ 57 w 57"/>
                <a:gd name="T1" fmla="*/ 28 h 56"/>
                <a:gd name="T2" fmla="*/ 48 w 57"/>
                <a:gd name="T3" fmla="*/ 20 h 56"/>
                <a:gd name="T4" fmla="*/ 48 w 57"/>
                <a:gd name="T5" fmla="*/ 20 h 56"/>
                <a:gd name="T6" fmla="*/ 40 w 57"/>
                <a:gd name="T7" fmla="*/ 25 h 56"/>
                <a:gd name="T8" fmla="*/ 32 w 57"/>
                <a:gd name="T9" fmla="*/ 25 h 56"/>
                <a:gd name="T10" fmla="*/ 32 w 57"/>
                <a:gd name="T11" fmla="*/ 16 h 56"/>
                <a:gd name="T12" fmla="*/ 37 w 57"/>
                <a:gd name="T13" fmla="*/ 8 h 56"/>
                <a:gd name="T14" fmla="*/ 37 w 57"/>
                <a:gd name="T15" fmla="*/ 8 h 56"/>
                <a:gd name="T16" fmla="*/ 28 w 57"/>
                <a:gd name="T17" fmla="*/ 0 h 56"/>
                <a:gd name="T18" fmla="*/ 20 w 57"/>
                <a:gd name="T19" fmla="*/ 8 h 56"/>
                <a:gd name="T20" fmla="*/ 20 w 57"/>
                <a:gd name="T21" fmla="*/ 8 h 56"/>
                <a:gd name="T22" fmla="*/ 25 w 57"/>
                <a:gd name="T23" fmla="*/ 16 h 56"/>
                <a:gd name="T24" fmla="*/ 25 w 57"/>
                <a:gd name="T25" fmla="*/ 25 h 56"/>
                <a:gd name="T26" fmla="*/ 16 w 57"/>
                <a:gd name="T27" fmla="*/ 25 h 56"/>
                <a:gd name="T28" fmla="*/ 8 w 57"/>
                <a:gd name="T29" fmla="*/ 20 h 56"/>
                <a:gd name="T30" fmla="*/ 8 w 57"/>
                <a:gd name="T31" fmla="*/ 20 h 56"/>
                <a:gd name="T32" fmla="*/ 0 w 57"/>
                <a:gd name="T33" fmla="*/ 28 h 56"/>
                <a:gd name="T34" fmla="*/ 8 w 57"/>
                <a:gd name="T35" fmla="*/ 36 h 56"/>
                <a:gd name="T36" fmla="*/ 8 w 57"/>
                <a:gd name="T37" fmla="*/ 36 h 56"/>
                <a:gd name="T38" fmla="*/ 16 w 57"/>
                <a:gd name="T39" fmla="*/ 31 h 56"/>
                <a:gd name="T40" fmla="*/ 25 w 57"/>
                <a:gd name="T41" fmla="*/ 31 h 56"/>
                <a:gd name="T42" fmla="*/ 25 w 57"/>
                <a:gd name="T43" fmla="*/ 40 h 56"/>
                <a:gd name="T44" fmla="*/ 20 w 57"/>
                <a:gd name="T45" fmla="*/ 48 h 56"/>
                <a:gd name="T46" fmla="*/ 20 w 57"/>
                <a:gd name="T47" fmla="*/ 48 h 56"/>
                <a:gd name="T48" fmla="*/ 28 w 57"/>
                <a:gd name="T49" fmla="*/ 56 h 56"/>
                <a:gd name="T50" fmla="*/ 37 w 57"/>
                <a:gd name="T51" fmla="*/ 48 h 56"/>
                <a:gd name="T52" fmla="*/ 37 w 57"/>
                <a:gd name="T53" fmla="*/ 48 h 56"/>
                <a:gd name="T54" fmla="*/ 32 w 57"/>
                <a:gd name="T55" fmla="*/ 40 h 56"/>
                <a:gd name="T56" fmla="*/ 32 w 57"/>
                <a:gd name="T57" fmla="*/ 31 h 56"/>
                <a:gd name="T58" fmla="*/ 40 w 57"/>
                <a:gd name="T59" fmla="*/ 31 h 56"/>
                <a:gd name="T60" fmla="*/ 48 w 57"/>
                <a:gd name="T61" fmla="*/ 36 h 56"/>
                <a:gd name="T62" fmla="*/ 48 w 57"/>
                <a:gd name="T63" fmla="*/ 36 h 56"/>
                <a:gd name="T64" fmla="*/ 57 w 57"/>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6">
                  <a:moveTo>
                    <a:pt x="57" y="28"/>
                  </a:moveTo>
                  <a:cubicBezTo>
                    <a:pt x="57" y="23"/>
                    <a:pt x="53" y="20"/>
                    <a:pt x="48" y="20"/>
                  </a:cubicBezTo>
                  <a:cubicBezTo>
                    <a:pt x="48" y="20"/>
                    <a:pt x="48" y="20"/>
                    <a:pt x="48" y="20"/>
                  </a:cubicBezTo>
                  <a:cubicBezTo>
                    <a:pt x="45" y="20"/>
                    <a:pt x="42" y="22"/>
                    <a:pt x="40" y="25"/>
                  </a:cubicBezTo>
                  <a:cubicBezTo>
                    <a:pt x="32" y="25"/>
                    <a:pt x="32" y="25"/>
                    <a:pt x="32" y="25"/>
                  </a:cubicBezTo>
                  <a:cubicBezTo>
                    <a:pt x="32" y="16"/>
                    <a:pt x="32" y="16"/>
                    <a:pt x="32" y="16"/>
                  </a:cubicBezTo>
                  <a:cubicBezTo>
                    <a:pt x="35" y="15"/>
                    <a:pt x="37" y="12"/>
                    <a:pt x="37" y="8"/>
                  </a:cubicBezTo>
                  <a:cubicBezTo>
                    <a:pt x="37" y="8"/>
                    <a:pt x="37" y="8"/>
                    <a:pt x="37" y="8"/>
                  </a:cubicBezTo>
                  <a:cubicBezTo>
                    <a:pt x="37" y="3"/>
                    <a:pt x="33" y="0"/>
                    <a:pt x="28" y="0"/>
                  </a:cubicBezTo>
                  <a:cubicBezTo>
                    <a:pt x="24" y="0"/>
                    <a:pt x="20" y="3"/>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3"/>
                    <a:pt x="0" y="28"/>
                  </a:cubicBezTo>
                  <a:cubicBezTo>
                    <a:pt x="0" y="33"/>
                    <a:pt x="4" y="36"/>
                    <a:pt x="8" y="36"/>
                  </a:cubicBezTo>
                  <a:cubicBezTo>
                    <a:pt x="8" y="36"/>
                    <a:pt x="8" y="36"/>
                    <a:pt x="8" y="36"/>
                  </a:cubicBezTo>
                  <a:cubicBezTo>
                    <a:pt x="12" y="36"/>
                    <a:pt x="15" y="34"/>
                    <a:pt x="16" y="31"/>
                  </a:cubicBezTo>
                  <a:cubicBezTo>
                    <a:pt x="25" y="31"/>
                    <a:pt x="25" y="31"/>
                    <a:pt x="25" y="31"/>
                  </a:cubicBezTo>
                  <a:cubicBezTo>
                    <a:pt x="25" y="40"/>
                    <a:pt x="25" y="40"/>
                    <a:pt x="25" y="40"/>
                  </a:cubicBezTo>
                  <a:cubicBezTo>
                    <a:pt x="22" y="41"/>
                    <a:pt x="20" y="44"/>
                    <a:pt x="20" y="48"/>
                  </a:cubicBezTo>
                  <a:cubicBezTo>
                    <a:pt x="20" y="48"/>
                    <a:pt x="20" y="48"/>
                    <a:pt x="20" y="48"/>
                  </a:cubicBezTo>
                  <a:cubicBezTo>
                    <a:pt x="20" y="53"/>
                    <a:pt x="24" y="56"/>
                    <a:pt x="28" y="56"/>
                  </a:cubicBezTo>
                  <a:cubicBezTo>
                    <a:pt x="33" y="56"/>
                    <a:pt x="37" y="53"/>
                    <a:pt x="37" y="48"/>
                  </a:cubicBezTo>
                  <a:cubicBezTo>
                    <a:pt x="37" y="48"/>
                    <a:pt x="37" y="48"/>
                    <a:pt x="37" y="48"/>
                  </a:cubicBezTo>
                  <a:cubicBezTo>
                    <a:pt x="37" y="44"/>
                    <a:pt x="35" y="41"/>
                    <a:pt x="32" y="40"/>
                  </a:cubicBezTo>
                  <a:cubicBezTo>
                    <a:pt x="32" y="31"/>
                    <a:pt x="32" y="31"/>
                    <a:pt x="32" y="31"/>
                  </a:cubicBezTo>
                  <a:cubicBezTo>
                    <a:pt x="40" y="31"/>
                    <a:pt x="40" y="31"/>
                    <a:pt x="40" y="31"/>
                  </a:cubicBezTo>
                  <a:cubicBezTo>
                    <a:pt x="42" y="34"/>
                    <a:pt x="45" y="36"/>
                    <a:pt x="48" y="36"/>
                  </a:cubicBezTo>
                  <a:cubicBezTo>
                    <a:pt x="48" y="36"/>
                    <a:pt x="48" y="36"/>
                    <a:pt x="48" y="36"/>
                  </a:cubicBezTo>
                  <a:cubicBezTo>
                    <a:pt x="53" y="36"/>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9" name="Freeform 84"/>
            <p:cNvSpPr>
              <a:spLocks/>
            </p:cNvSpPr>
            <p:nvPr/>
          </p:nvSpPr>
          <p:spPr bwMode="auto">
            <a:xfrm>
              <a:off x="3590925" y="785813"/>
              <a:ext cx="46038" cy="44450"/>
            </a:xfrm>
            <a:custGeom>
              <a:avLst/>
              <a:gdLst>
                <a:gd name="T0" fmla="*/ 48 w 57"/>
                <a:gd name="T1" fmla="*/ 20 h 56"/>
                <a:gd name="T2" fmla="*/ 48 w 57"/>
                <a:gd name="T3" fmla="*/ 20 h 56"/>
                <a:gd name="T4" fmla="*/ 41 w 57"/>
                <a:gd name="T5" fmla="*/ 25 h 56"/>
                <a:gd name="T6" fmla="*/ 32 w 57"/>
                <a:gd name="T7" fmla="*/ 25 h 56"/>
                <a:gd name="T8" fmla="*/ 32 w 57"/>
                <a:gd name="T9" fmla="*/ 16 h 56"/>
                <a:gd name="T10" fmla="*/ 37 w 57"/>
                <a:gd name="T11" fmla="*/ 8 h 56"/>
                <a:gd name="T12" fmla="*/ 37 w 57"/>
                <a:gd name="T13" fmla="*/ 8 h 56"/>
                <a:gd name="T14" fmla="*/ 29 w 57"/>
                <a:gd name="T15" fmla="*/ 0 h 56"/>
                <a:gd name="T16" fmla="*/ 20 w 57"/>
                <a:gd name="T17" fmla="*/ 8 h 56"/>
                <a:gd name="T18" fmla="*/ 20 w 57"/>
                <a:gd name="T19" fmla="*/ 8 h 56"/>
                <a:gd name="T20" fmla="*/ 25 w 57"/>
                <a:gd name="T21" fmla="*/ 16 h 56"/>
                <a:gd name="T22" fmla="*/ 25 w 57"/>
                <a:gd name="T23" fmla="*/ 25 h 56"/>
                <a:gd name="T24" fmla="*/ 16 w 57"/>
                <a:gd name="T25" fmla="*/ 25 h 56"/>
                <a:gd name="T26" fmla="*/ 9 w 57"/>
                <a:gd name="T27" fmla="*/ 20 h 56"/>
                <a:gd name="T28" fmla="*/ 9 w 57"/>
                <a:gd name="T29" fmla="*/ 20 h 56"/>
                <a:gd name="T30" fmla="*/ 0 w 57"/>
                <a:gd name="T31" fmla="*/ 28 h 56"/>
                <a:gd name="T32" fmla="*/ 9 w 57"/>
                <a:gd name="T33" fmla="*/ 36 h 56"/>
                <a:gd name="T34" fmla="*/ 9 w 57"/>
                <a:gd name="T35" fmla="*/ 36 h 56"/>
                <a:gd name="T36" fmla="*/ 16 w 57"/>
                <a:gd name="T37" fmla="*/ 31 h 56"/>
                <a:gd name="T38" fmla="*/ 25 w 57"/>
                <a:gd name="T39" fmla="*/ 31 h 56"/>
                <a:gd name="T40" fmla="*/ 25 w 57"/>
                <a:gd name="T41" fmla="*/ 40 h 56"/>
                <a:gd name="T42" fmla="*/ 20 w 57"/>
                <a:gd name="T43" fmla="*/ 48 h 56"/>
                <a:gd name="T44" fmla="*/ 20 w 57"/>
                <a:gd name="T45" fmla="*/ 48 h 56"/>
                <a:gd name="T46" fmla="*/ 29 w 57"/>
                <a:gd name="T47" fmla="*/ 56 h 56"/>
                <a:gd name="T48" fmla="*/ 37 w 57"/>
                <a:gd name="T49" fmla="*/ 48 h 56"/>
                <a:gd name="T50" fmla="*/ 37 w 57"/>
                <a:gd name="T51" fmla="*/ 48 h 56"/>
                <a:gd name="T52" fmla="*/ 32 w 57"/>
                <a:gd name="T53" fmla="*/ 40 h 56"/>
                <a:gd name="T54" fmla="*/ 32 w 57"/>
                <a:gd name="T55" fmla="*/ 31 h 56"/>
                <a:gd name="T56" fmla="*/ 41 w 57"/>
                <a:gd name="T57" fmla="*/ 31 h 56"/>
                <a:gd name="T58" fmla="*/ 48 w 57"/>
                <a:gd name="T59" fmla="*/ 36 h 56"/>
                <a:gd name="T60" fmla="*/ 48 w 57"/>
                <a:gd name="T61" fmla="*/ 36 h 56"/>
                <a:gd name="T62" fmla="*/ 57 w 57"/>
                <a:gd name="T63" fmla="*/ 28 h 56"/>
                <a:gd name="T64" fmla="*/ 48 w 57"/>
                <a:gd name="T65"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6">
                  <a:moveTo>
                    <a:pt x="48" y="20"/>
                  </a:moveTo>
                  <a:cubicBezTo>
                    <a:pt x="48" y="20"/>
                    <a:pt x="48" y="20"/>
                    <a:pt x="48" y="20"/>
                  </a:cubicBezTo>
                  <a:cubicBezTo>
                    <a:pt x="45" y="20"/>
                    <a:pt x="42" y="22"/>
                    <a:pt x="41" y="25"/>
                  </a:cubicBezTo>
                  <a:cubicBezTo>
                    <a:pt x="32" y="25"/>
                    <a:pt x="32" y="25"/>
                    <a:pt x="32" y="25"/>
                  </a:cubicBezTo>
                  <a:cubicBezTo>
                    <a:pt x="32" y="16"/>
                    <a:pt x="32" y="16"/>
                    <a:pt x="32" y="16"/>
                  </a:cubicBezTo>
                  <a:cubicBezTo>
                    <a:pt x="35" y="15"/>
                    <a:pt x="37" y="12"/>
                    <a:pt x="37" y="8"/>
                  </a:cubicBezTo>
                  <a:cubicBezTo>
                    <a:pt x="37" y="8"/>
                    <a:pt x="37" y="8"/>
                    <a:pt x="37" y="8"/>
                  </a:cubicBezTo>
                  <a:cubicBezTo>
                    <a:pt x="37" y="3"/>
                    <a:pt x="33" y="0"/>
                    <a:pt x="29" y="0"/>
                  </a:cubicBezTo>
                  <a:cubicBezTo>
                    <a:pt x="24" y="0"/>
                    <a:pt x="20" y="3"/>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9" y="20"/>
                  </a:cubicBezTo>
                  <a:cubicBezTo>
                    <a:pt x="9" y="20"/>
                    <a:pt x="9" y="20"/>
                    <a:pt x="9" y="20"/>
                  </a:cubicBezTo>
                  <a:cubicBezTo>
                    <a:pt x="4" y="20"/>
                    <a:pt x="0" y="23"/>
                    <a:pt x="0" y="28"/>
                  </a:cubicBezTo>
                  <a:cubicBezTo>
                    <a:pt x="0" y="33"/>
                    <a:pt x="4" y="36"/>
                    <a:pt x="9" y="36"/>
                  </a:cubicBezTo>
                  <a:cubicBezTo>
                    <a:pt x="9" y="36"/>
                    <a:pt x="9" y="36"/>
                    <a:pt x="9" y="36"/>
                  </a:cubicBezTo>
                  <a:cubicBezTo>
                    <a:pt x="12" y="36"/>
                    <a:pt x="15" y="34"/>
                    <a:pt x="16" y="31"/>
                  </a:cubicBezTo>
                  <a:cubicBezTo>
                    <a:pt x="25" y="31"/>
                    <a:pt x="25" y="31"/>
                    <a:pt x="25" y="31"/>
                  </a:cubicBezTo>
                  <a:cubicBezTo>
                    <a:pt x="25" y="40"/>
                    <a:pt x="25" y="40"/>
                    <a:pt x="25" y="40"/>
                  </a:cubicBezTo>
                  <a:cubicBezTo>
                    <a:pt x="22" y="41"/>
                    <a:pt x="20" y="44"/>
                    <a:pt x="20" y="48"/>
                  </a:cubicBezTo>
                  <a:cubicBezTo>
                    <a:pt x="20" y="48"/>
                    <a:pt x="20" y="48"/>
                    <a:pt x="20" y="48"/>
                  </a:cubicBezTo>
                  <a:cubicBezTo>
                    <a:pt x="20" y="53"/>
                    <a:pt x="24" y="56"/>
                    <a:pt x="29" y="56"/>
                  </a:cubicBezTo>
                  <a:cubicBezTo>
                    <a:pt x="33" y="56"/>
                    <a:pt x="37" y="53"/>
                    <a:pt x="37" y="48"/>
                  </a:cubicBezTo>
                  <a:cubicBezTo>
                    <a:pt x="37" y="48"/>
                    <a:pt x="37" y="48"/>
                    <a:pt x="37" y="48"/>
                  </a:cubicBezTo>
                  <a:cubicBezTo>
                    <a:pt x="37" y="44"/>
                    <a:pt x="35" y="41"/>
                    <a:pt x="32" y="40"/>
                  </a:cubicBezTo>
                  <a:cubicBezTo>
                    <a:pt x="32" y="31"/>
                    <a:pt x="32" y="31"/>
                    <a:pt x="32" y="31"/>
                  </a:cubicBezTo>
                  <a:cubicBezTo>
                    <a:pt x="41" y="31"/>
                    <a:pt x="41" y="31"/>
                    <a:pt x="41" y="31"/>
                  </a:cubicBezTo>
                  <a:cubicBezTo>
                    <a:pt x="42" y="34"/>
                    <a:pt x="45" y="36"/>
                    <a:pt x="48" y="36"/>
                  </a:cubicBezTo>
                  <a:cubicBezTo>
                    <a:pt x="48" y="36"/>
                    <a:pt x="48" y="36"/>
                    <a:pt x="48" y="36"/>
                  </a:cubicBezTo>
                  <a:cubicBezTo>
                    <a:pt x="53" y="36"/>
                    <a:pt x="57" y="33"/>
                    <a:pt x="57" y="28"/>
                  </a:cubicBezTo>
                  <a:cubicBezTo>
                    <a:pt x="57" y="23"/>
                    <a:pt x="53" y="20"/>
                    <a:pt x="48"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0" name="Freeform 85"/>
            <p:cNvSpPr>
              <a:spLocks/>
            </p:cNvSpPr>
            <p:nvPr/>
          </p:nvSpPr>
          <p:spPr bwMode="auto">
            <a:xfrm>
              <a:off x="2603500" y="874713"/>
              <a:ext cx="46038" cy="46038"/>
            </a:xfrm>
            <a:custGeom>
              <a:avLst/>
              <a:gdLst>
                <a:gd name="T0" fmla="*/ 57 w 57"/>
                <a:gd name="T1" fmla="*/ 28 h 57"/>
                <a:gd name="T2" fmla="*/ 49 w 57"/>
                <a:gd name="T3" fmla="*/ 20 h 57"/>
                <a:gd name="T4" fmla="*/ 49 w 57"/>
                <a:gd name="T5" fmla="*/ 20 h 57"/>
                <a:gd name="T6" fmla="*/ 41 w 57"/>
                <a:gd name="T7" fmla="*/ 25 h 57"/>
                <a:gd name="T8" fmla="*/ 32 w 57"/>
                <a:gd name="T9" fmla="*/ 25 h 57"/>
                <a:gd name="T10" fmla="*/ 32 w 57"/>
                <a:gd name="T11" fmla="*/ 16 h 57"/>
                <a:gd name="T12" fmla="*/ 37 w 57"/>
                <a:gd name="T13" fmla="*/ 8 h 57"/>
                <a:gd name="T14" fmla="*/ 37 w 57"/>
                <a:gd name="T15" fmla="*/ 8 h 57"/>
                <a:gd name="T16" fmla="*/ 29 w 57"/>
                <a:gd name="T17" fmla="*/ 0 h 57"/>
                <a:gd name="T18" fmla="*/ 20 w 57"/>
                <a:gd name="T19" fmla="*/ 8 h 57"/>
                <a:gd name="T20" fmla="*/ 20 w 57"/>
                <a:gd name="T21" fmla="*/ 8 h 57"/>
                <a:gd name="T22" fmla="*/ 26 w 57"/>
                <a:gd name="T23" fmla="*/ 16 h 57"/>
                <a:gd name="T24" fmla="*/ 26 w 57"/>
                <a:gd name="T25" fmla="*/ 25 h 57"/>
                <a:gd name="T26" fmla="*/ 17 w 57"/>
                <a:gd name="T27" fmla="*/ 25 h 57"/>
                <a:gd name="T28" fmla="*/ 9 w 57"/>
                <a:gd name="T29" fmla="*/ 20 h 57"/>
                <a:gd name="T30" fmla="*/ 9 w 57"/>
                <a:gd name="T31" fmla="*/ 20 h 57"/>
                <a:gd name="T32" fmla="*/ 0 w 57"/>
                <a:gd name="T33" fmla="*/ 28 h 57"/>
                <a:gd name="T34" fmla="*/ 9 w 57"/>
                <a:gd name="T35" fmla="*/ 37 h 57"/>
                <a:gd name="T36" fmla="*/ 9 w 57"/>
                <a:gd name="T37" fmla="*/ 37 h 57"/>
                <a:gd name="T38" fmla="*/ 17 w 57"/>
                <a:gd name="T39" fmla="*/ 31 h 57"/>
                <a:gd name="T40" fmla="*/ 26 w 57"/>
                <a:gd name="T41" fmla="*/ 31 h 57"/>
                <a:gd name="T42" fmla="*/ 26 w 57"/>
                <a:gd name="T43" fmla="*/ 40 h 57"/>
                <a:gd name="T44" fmla="*/ 20 w 57"/>
                <a:gd name="T45" fmla="*/ 48 h 57"/>
                <a:gd name="T46" fmla="*/ 20 w 57"/>
                <a:gd name="T47" fmla="*/ 48 h 57"/>
                <a:gd name="T48" fmla="*/ 29 w 57"/>
                <a:gd name="T49" fmla="*/ 57 h 57"/>
                <a:gd name="T50" fmla="*/ 37 w 57"/>
                <a:gd name="T51" fmla="*/ 48 h 57"/>
                <a:gd name="T52" fmla="*/ 37 w 57"/>
                <a:gd name="T53" fmla="*/ 48 h 57"/>
                <a:gd name="T54" fmla="*/ 32 w 57"/>
                <a:gd name="T55" fmla="*/ 40 h 57"/>
                <a:gd name="T56" fmla="*/ 32 w 57"/>
                <a:gd name="T57" fmla="*/ 31 h 57"/>
                <a:gd name="T58" fmla="*/ 41 w 57"/>
                <a:gd name="T59" fmla="*/ 31 h 57"/>
                <a:gd name="T60" fmla="*/ 49 w 57"/>
                <a:gd name="T61" fmla="*/ 37 h 57"/>
                <a:gd name="T62" fmla="*/ 49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9" y="20"/>
                  </a:cubicBezTo>
                  <a:cubicBezTo>
                    <a:pt x="49" y="20"/>
                    <a:pt x="49" y="20"/>
                    <a:pt x="49" y="20"/>
                  </a:cubicBezTo>
                  <a:cubicBezTo>
                    <a:pt x="45" y="20"/>
                    <a:pt x="42" y="22"/>
                    <a:pt x="41" y="25"/>
                  </a:cubicBezTo>
                  <a:cubicBezTo>
                    <a:pt x="32" y="25"/>
                    <a:pt x="32" y="25"/>
                    <a:pt x="32" y="25"/>
                  </a:cubicBezTo>
                  <a:cubicBezTo>
                    <a:pt x="32" y="16"/>
                    <a:pt x="32" y="16"/>
                    <a:pt x="32" y="16"/>
                  </a:cubicBezTo>
                  <a:cubicBezTo>
                    <a:pt x="35" y="15"/>
                    <a:pt x="37" y="12"/>
                    <a:pt x="37" y="8"/>
                  </a:cubicBezTo>
                  <a:cubicBezTo>
                    <a:pt x="37" y="8"/>
                    <a:pt x="37" y="8"/>
                    <a:pt x="37" y="8"/>
                  </a:cubicBezTo>
                  <a:cubicBezTo>
                    <a:pt x="37" y="4"/>
                    <a:pt x="33" y="0"/>
                    <a:pt x="29" y="0"/>
                  </a:cubicBezTo>
                  <a:cubicBezTo>
                    <a:pt x="24" y="0"/>
                    <a:pt x="20" y="4"/>
                    <a:pt x="20" y="8"/>
                  </a:cubicBezTo>
                  <a:cubicBezTo>
                    <a:pt x="20" y="8"/>
                    <a:pt x="20" y="8"/>
                    <a:pt x="20" y="8"/>
                  </a:cubicBezTo>
                  <a:cubicBezTo>
                    <a:pt x="20" y="12"/>
                    <a:pt x="22" y="15"/>
                    <a:pt x="26" y="16"/>
                  </a:cubicBezTo>
                  <a:cubicBezTo>
                    <a:pt x="26" y="25"/>
                    <a:pt x="26" y="25"/>
                    <a:pt x="26" y="25"/>
                  </a:cubicBezTo>
                  <a:cubicBezTo>
                    <a:pt x="17" y="25"/>
                    <a:pt x="17" y="25"/>
                    <a:pt x="17" y="25"/>
                  </a:cubicBezTo>
                  <a:cubicBezTo>
                    <a:pt x="15" y="22"/>
                    <a:pt x="12" y="20"/>
                    <a:pt x="9" y="20"/>
                  </a:cubicBezTo>
                  <a:cubicBezTo>
                    <a:pt x="9" y="20"/>
                    <a:pt x="9" y="20"/>
                    <a:pt x="9" y="20"/>
                  </a:cubicBezTo>
                  <a:cubicBezTo>
                    <a:pt x="4" y="20"/>
                    <a:pt x="0" y="24"/>
                    <a:pt x="0" y="28"/>
                  </a:cubicBezTo>
                  <a:cubicBezTo>
                    <a:pt x="0" y="33"/>
                    <a:pt x="4" y="37"/>
                    <a:pt x="9" y="37"/>
                  </a:cubicBezTo>
                  <a:cubicBezTo>
                    <a:pt x="9" y="37"/>
                    <a:pt x="9" y="37"/>
                    <a:pt x="9" y="37"/>
                  </a:cubicBezTo>
                  <a:cubicBezTo>
                    <a:pt x="12" y="37"/>
                    <a:pt x="15" y="34"/>
                    <a:pt x="17" y="31"/>
                  </a:cubicBezTo>
                  <a:cubicBezTo>
                    <a:pt x="26" y="31"/>
                    <a:pt x="26" y="31"/>
                    <a:pt x="26" y="31"/>
                  </a:cubicBezTo>
                  <a:cubicBezTo>
                    <a:pt x="26" y="40"/>
                    <a:pt x="26" y="40"/>
                    <a:pt x="26" y="40"/>
                  </a:cubicBezTo>
                  <a:cubicBezTo>
                    <a:pt x="22" y="42"/>
                    <a:pt x="20" y="45"/>
                    <a:pt x="20" y="48"/>
                  </a:cubicBezTo>
                  <a:cubicBezTo>
                    <a:pt x="20" y="48"/>
                    <a:pt x="20" y="48"/>
                    <a:pt x="20" y="48"/>
                  </a:cubicBezTo>
                  <a:cubicBezTo>
                    <a:pt x="20" y="53"/>
                    <a:pt x="24" y="57"/>
                    <a:pt x="29" y="57"/>
                  </a:cubicBezTo>
                  <a:cubicBezTo>
                    <a:pt x="33" y="57"/>
                    <a:pt x="37" y="53"/>
                    <a:pt x="37" y="48"/>
                  </a:cubicBezTo>
                  <a:cubicBezTo>
                    <a:pt x="37" y="48"/>
                    <a:pt x="37" y="48"/>
                    <a:pt x="37" y="48"/>
                  </a:cubicBezTo>
                  <a:cubicBezTo>
                    <a:pt x="37" y="45"/>
                    <a:pt x="35" y="42"/>
                    <a:pt x="32" y="40"/>
                  </a:cubicBezTo>
                  <a:cubicBezTo>
                    <a:pt x="32" y="31"/>
                    <a:pt x="32" y="31"/>
                    <a:pt x="32" y="31"/>
                  </a:cubicBezTo>
                  <a:cubicBezTo>
                    <a:pt x="41" y="31"/>
                    <a:pt x="41" y="31"/>
                    <a:pt x="41" y="31"/>
                  </a:cubicBezTo>
                  <a:cubicBezTo>
                    <a:pt x="42" y="34"/>
                    <a:pt x="45" y="37"/>
                    <a:pt x="49" y="37"/>
                  </a:cubicBezTo>
                  <a:cubicBezTo>
                    <a:pt x="49" y="37"/>
                    <a:pt x="49" y="37"/>
                    <a:pt x="49"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1" name="Freeform 86"/>
            <p:cNvSpPr>
              <a:spLocks/>
            </p:cNvSpPr>
            <p:nvPr/>
          </p:nvSpPr>
          <p:spPr bwMode="auto">
            <a:xfrm>
              <a:off x="2693988" y="874713"/>
              <a:ext cx="46038" cy="46038"/>
            </a:xfrm>
            <a:custGeom>
              <a:avLst/>
              <a:gdLst>
                <a:gd name="T0" fmla="*/ 56 w 56"/>
                <a:gd name="T1" fmla="*/ 28 h 57"/>
                <a:gd name="T2" fmla="*/ 48 w 56"/>
                <a:gd name="T3" fmla="*/ 20 h 57"/>
                <a:gd name="T4" fmla="*/ 48 w 56"/>
                <a:gd name="T5" fmla="*/ 20 h 57"/>
                <a:gd name="T6" fmla="*/ 40 w 56"/>
                <a:gd name="T7" fmla="*/ 25 h 57"/>
                <a:gd name="T8" fmla="*/ 31 w 56"/>
                <a:gd name="T9" fmla="*/ 25 h 57"/>
                <a:gd name="T10" fmla="*/ 31 w 56"/>
                <a:gd name="T11" fmla="*/ 16 h 57"/>
                <a:gd name="T12" fmla="*/ 36 w 56"/>
                <a:gd name="T13" fmla="*/ 8 h 57"/>
                <a:gd name="T14" fmla="*/ 36 w 56"/>
                <a:gd name="T15" fmla="*/ 8 h 57"/>
                <a:gd name="T16" fmla="*/ 28 w 56"/>
                <a:gd name="T17" fmla="*/ 0 h 57"/>
                <a:gd name="T18" fmla="*/ 19 w 56"/>
                <a:gd name="T19" fmla="*/ 8 h 57"/>
                <a:gd name="T20" fmla="*/ 19 w 56"/>
                <a:gd name="T21" fmla="*/ 8 h 57"/>
                <a:gd name="T22" fmla="*/ 25 w 56"/>
                <a:gd name="T23" fmla="*/ 16 h 57"/>
                <a:gd name="T24" fmla="*/ 25 w 56"/>
                <a:gd name="T25" fmla="*/ 25 h 57"/>
                <a:gd name="T26" fmla="*/ 16 w 56"/>
                <a:gd name="T27" fmla="*/ 25 h 57"/>
                <a:gd name="T28" fmla="*/ 8 w 56"/>
                <a:gd name="T29" fmla="*/ 20 h 57"/>
                <a:gd name="T30" fmla="*/ 8 w 56"/>
                <a:gd name="T31" fmla="*/ 20 h 57"/>
                <a:gd name="T32" fmla="*/ 0 w 56"/>
                <a:gd name="T33" fmla="*/ 28 h 57"/>
                <a:gd name="T34" fmla="*/ 8 w 56"/>
                <a:gd name="T35" fmla="*/ 37 h 57"/>
                <a:gd name="T36" fmla="*/ 8 w 56"/>
                <a:gd name="T37" fmla="*/ 37 h 57"/>
                <a:gd name="T38" fmla="*/ 16 w 56"/>
                <a:gd name="T39" fmla="*/ 31 h 57"/>
                <a:gd name="T40" fmla="*/ 25 w 56"/>
                <a:gd name="T41" fmla="*/ 31 h 57"/>
                <a:gd name="T42" fmla="*/ 25 w 56"/>
                <a:gd name="T43" fmla="*/ 40 h 57"/>
                <a:gd name="T44" fmla="*/ 19 w 56"/>
                <a:gd name="T45" fmla="*/ 48 h 57"/>
                <a:gd name="T46" fmla="*/ 19 w 56"/>
                <a:gd name="T47" fmla="*/ 48 h 57"/>
                <a:gd name="T48" fmla="*/ 28 w 56"/>
                <a:gd name="T49" fmla="*/ 57 h 57"/>
                <a:gd name="T50" fmla="*/ 36 w 56"/>
                <a:gd name="T51" fmla="*/ 48 h 57"/>
                <a:gd name="T52" fmla="*/ 36 w 56"/>
                <a:gd name="T53" fmla="*/ 48 h 57"/>
                <a:gd name="T54" fmla="*/ 31 w 56"/>
                <a:gd name="T55" fmla="*/ 40 h 57"/>
                <a:gd name="T56" fmla="*/ 31 w 56"/>
                <a:gd name="T57" fmla="*/ 31 h 57"/>
                <a:gd name="T58" fmla="*/ 40 w 56"/>
                <a:gd name="T59" fmla="*/ 31 h 57"/>
                <a:gd name="T60" fmla="*/ 48 w 56"/>
                <a:gd name="T61" fmla="*/ 37 h 57"/>
                <a:gd name="T62" fmla="*/ 48 w 56"/>
                <a:gd name="T63" fmla="*/ 37 h 57"/>
                <a:gd name="T64" fmla="*/ 56 w 56"/>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7">
                  <a:moveTo>
                    <a:pt x="56" y="28"/>
                  </a:moveTo>
                  <a:cubicBezTo>
                    <a:pt x="56" y="24"/>
                    <a:pt x="52" y="20"/>
                    <a:pt x="48" y="20"/>
                  </a:cubicBezTo>
                  <a:cubicBezTo>
                    <a:pt x="48" y="20"/>
                    <a:pt x="48" y="20"/>
                    <a:pt x="48" y="20"/>
                  </a:cubicBezTo>
                  <a:cubicBezTo>
                    <a:pt x="44" y="20"/>
                    <a:pt x="41" y="22"/>
                    <a:pt x="40" y="25"/>
                  </a:cubicBezTo>
                  <a:cubicBezTo>
                    <a:pt x="31" y="25"/>
                    <a:pt x="31" y="25"/>
                    <a:pt x="31" y="25"/>
                  </a:cubicBezTo>
                  <a:cubicBezTo>
                    <a:pt x="31" y="16"/>
                    <a:pt x="31" y="16"/>
                    <a:pt x="31" y="16"/>
                  </a:cubicBezTo>
                  <a:cubicBezTo>
                    <a:pt x="34" y="15"/>
                    <a:pt x="36" y="12"/>
                    <a:pt x="36" y="8"/>
                  </a:cubicBezTo>
                  <a:cubicBezTo>
                    <a:pt x="36" y="8"/>
                    <a:pt x="36" y="8"/>
                    <a:pt x="36" y="8"/>
                  </a:cubicBezTo>
                  <a:cubicBezTo>
                    <a:pt x="36" y="4"/>
                    <a:pt x="33" y="0"/>
                    <a:pt x="28" y="0"/>
                  </a:cubicBezTo>
                  <a:cubicBezTo>
                    <a:pt x="23" y="0"/>
                    <a:pt x="19" y="4"/>
                    <a:pt x="19" y="8"/>
                  </a:cubicBezTo>
                  <a:cubicBezTo>
                    <a:pt x="19" y="8"/>
                    <a:pt x="19" y="8"/>
                    <a:pt x="19" y="8"/>
                  </a:cubicBezTo>
                  <a:cubicBezTo>
                    <a:pt x="19"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3" y="20"/>
                    <a:pt x="0" y="24"/>
                    <a:pt x="0" y="28"/>
                  </a:cubicBezTo>
                  <a:cubicBezTo>
                    <a:pt x="0" y="33"/>
                    <a:pt x="3" y="37"/>
                    <a:pt x="8" y="37"/>
                  </a:cubicBezTo>
                  <a:cubicBezTo>
                    <a:pt x="8" y="37"/>
                    <a:pt x="8" y="37"/>
                    <a:pt x="8" y="37"/>
                  </a:cubicBezTo>
                  <a:cubicBezTo>
                    <a:pt x="12" y="37"/>
                    <a:pt x="15" y="34"/>
                    <a:pt x="16" y="31"/>
                  </a:cubicBezTo>
                  <a:cubicBezTo>
                    <a:pt x="25" y="31"/>
                    <a:pt x="25" y="31"/>
                    <a:pt x="25" y="31"/>
                  </a:cubicBezTo>
                  <a:cubicBezTo>
                    <a:pt x="25" y="40"/>
                    <a:pt x="25" y="40"/>
                    <a:pt x="25" y="40"/>
                  </a:cubicBezTo>
                  <a:cubicBezTo>
                    <a:pt x="22" y="42"/>
                    <a:pt x="19" y="45"/>
                    <a:pt x="19" y="48"/>
                  </a:cubicBezTo>
                  <a:cubicBezTo>
                    <a:pt x="19" y="48"/>
                    <a:pt x="19" y="48"/>
                    <a:pt x="19" y="48"/>
                  </a:cubicBezTo>
                  <a:cubicBezTo>
                    <a:pt x="19" y="53"/>
                    <a:pt x="23" y="57"/>
                    <a:pt x="28" y="57"/>
                  </a:cubicBezTo>
                  <a:cubicBezTo>
                    <a:pt x="33" y="57"/>
                    <a:pt x="36" y="53"/>
                    <a:pt x="36" y="48"/>
                  </a:cubicBezTo>
                  <a:cubicBezTo>
                    <a:pt x="36" y="48"/>
                    <a:pt x="36" y="48"/>
                    <a:pt x="36" y="48"/>
                  </a:cubicBezTo>
                  <a:cubicBezTo>
                    <a:pt x="36" y="45"/>
                    <a:pt x="34" y="42"/>
                    <a:pt x="31" y="40"/>
                  </a:cubicBezTo>
                  <a:cubicBezTo>
                    <a:pt x="31" y="31"/>
                    <a:pt x="31" y="31"/>
                    <a:pt x="31" y="31"/>
                  </a:cubicBezTo>
                  <a:cubicBezTo>
                    <a:pt x="40" y="31"/>
                    <a:pt x="40" y="31"/>
                    <a:pt x="40" y="31"/>
                  </a:cubicBezTo>
                  <a:cubicBezTo>
                    <a:pt x="41" y="34"/>
                    <a:pt x="44" y="37"/>
                    <a:pt x="48" y="37"/>
                  </a:cubicBezTo>
                  <a:cubicBezTo>
                    <a:pt x="48" y="37"/>
                    <a:pt x="48" y="37"/>
                    <a:pt x="48" y="37"/>
                  </a:cubicBezTo>
                  <a:cubicBezTo>
                    <a:pt x="52" y="37"/>
                    <a:pt x="56" y="3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2" name="Freeform 87"/>
            <p:cNvSpPr>
              <a:spLocks/>
            </p:cNvSpPr>
            <p:nvPr/>
          </p:nvSpPr>
          <p:spPr bwMode="auto">
            <a:xfrm>
              <a:off x="2784475" y="874713"/>
              <a:ext cx="44450" cy="46038"/>
            </a:xfrm>
            <a:custGeom>
              <a:avLst/>
              <a:gdLst>
                <a:gd name="T0" fmla="*/ 56 w 56"/>
                <a:gd name="T1" fmla="*/ 28 h 57"/>
                <a:gd name="T2" fmla="*/ 48 w 56"/>
                <a:gd name="T3" fmla="*/ 20 h 57"/>
                <a:gd name="T4" fmla="*/ 48 w 56"/>
                <a:gd name="T5" fmla="*/ 20 h 57"/>
                <a:gd name="T6" fmla="*/ 40 w 56"/>
                <a:gd name="T7" fmla="*/ 25 h 57"/>
                <a:gd name="T8" fmla="*/ 31 w 56"/>
                <a:gd name="T9" fmla="*/ 25 h 57"/>
                <a:gd name="T10" fmla="*/ 31 w 56"/>
                <a:gd name="T11" fmla="*/ 16 h 57"/>
                <a:gd name="T12" fmla="*/ 37 w 56"/>
                <a:gd name="T13" fmla="*/ 8 h 57"/>
                <a:gd name="T14" fmla="*/ 37 w 56"/>
                <a:gd name="T15" fmla="*/ 8 h 57"/>
                <a:gd name="T16" fmla="*/ 28 w 56"/>
                <a:gd name="T17" fmla="*/ 0 h 57"/>
                <a:gd name="T18" fmla="*/ 20 w 56"/>
                <a:gd name="T19" fmla="*/ 8 h 57"/>
                <a:gd name="T20" fmla="*/ 20 w 56"/>
                <a:gd name="T21" fmla="*/ 8 h 57"/>
                <a:gd name="T22" fmla="*/ 25 w 56"/>
                <a:gd name="T23" fmla="*/ 16 h 57"/>
                <a:gd name="T24" fmla="*/ 25 w 56"/>
                <a:gd name="T25" fmla="*/ 25 h 57"/>
                <a:gd name="T26" fmla="*/ 16 w 56"/>
                <a:gd name="T27" fmla="*/ 25 h 57"/>
                <a:gd name="T28" fmla="*/ 8 w 56"/>
                <a:gd name="T29" fmla="*/ 20 h 57"/>
                <a:gd name="T30" fmla="*/ 8 w 56"/>
                <a:gd name="T31" fmla="*/ 20 h 57"/>
                <a:gd name="T32" fmla="*/ 0 w 56"/>
                <a:gd name="T33" fmla="*/ 28 h 57"/>
                <a:gd name="T34" fmla="*/ 8 w 56"/>
                <a:gd name="T35" fmla="*/ 37 h 57"/>
                <a:gd name="T36" fmla="*/ 8 w 56"/>
                <a:gd name="T37" fmla="*/ 37 h 57"/>
                <a:gd name="T38" fmla="*/ 16 w 56"/>
                <a:gd name="T39" fmla="*/ 31 h 57"/>
                <a:gd name="T40" fmla="*/ 25 w 56"/>
                <a:gd name="T41" fmla="*/ 31 h 57"/>
                <a:gd name="T42" fmla="*/ 25 w 56"/>
                <a:gd name="T43" fmla="*/ 40 h 57"/>
                <a:gd name="T44" fmla="*/ 20 w 56"/>
                <a:gd name="T45" fmla="*/ 48 h 57"/>
                <a:gd name="T46" fmla="*/ 20 w 56"/>
                <a:gd name="T47" fmla="*/ 48 h 57"/>
                <a:gd name="T48" fmla="*/ 28 w 56"/>
                <a:gd name="T49" fmla="*/ 57 h 57"/>
                <a:gd name="T50" fmla="*/ 37 w 56"/>
                <a:gd name="T51" fmla="*/ 48 h 57"/>
                <a:gd name="T52" fmla="*/ 37 w 56"/>
                <a:gd name="T53" fmla="*/ 48 h 57"/>
                <a:gd name="T54" fmla="*/ 31 w 56"/>
                <a:gd name="T55" fmla="*/ 40 h 57"/>
                <a:gd name="T56" fmla="*/ 31 w 56"/>
                <a:gd name="T57" fmla="*/ 31 h 57"/>
                <a:gd name="T58" fmla="*/ 40 w 56"/>
                <a:gd name="T59" fmla="*/ 31 h 57"/>
                <a:gd name="T60" fmla="*/ 48 w 56"/>
                <a:gd name="T61" fmla="*/ 37 h 57"/>
                <a:gd name="T62" fmla="*/ 48 w 56"/>
                <a:gd name="T63" fmla="*/ 37 h 57"/>
                <a:gd name="T64" fmla="*/ 56 w 56"/>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7">
                  <a:moveTo>
                    <a:pt x="56" y="28"/>
                  </a:moveTo>
                  <a:cubicBezTo>
                    <a:pt x="56" y="24"/>
                    <a:pt x="53" y="20"/>
                    <a:pt x="48" y="20"/>
                  </a:cubicBezTo>
                  <a:cubicBezTo>
                    <a:pt x="48" y="20"/>
                    <a:pt x="48" y="20"/>
                    <a:pt x="48" y="20"/>
                  </a:cubicBezTo>
                  <a:cubicBezTo>
                    <a:pt x="44" y="20"/>
                    <a:pt x="41" y="22"/>
                    <a:pt x="40" y="25"/>
                  </a:cubicBezTo>
                  <a:cubicBezTo>
                    <a:pt x="31" y="25"/>
                    <a:pt x="31" y="25"/>
                    <a:pt x="31" y="25"/>
                  </a:cubicBezTo>
                  <a:cubicBezTo>
                    <a:pt x="31" y="16"/>
                    <a:pt x="31" y="16"/>
                    <a:pt x="31" y="16"/>
                  </a:cubicBezTo>
                  <a:cubicBezTo>
                    <a:pt x="34" y="15"/>
                    <a:pt x="37" y="12"/>
                    <a:pt x="37" y="8"/>
                  </a:cubicBezTo>
                  <a:cubicBezTo>
                    <a:pt x="37" y="8"/>
                    <a:pt x="37" y="8"/>
                    <a:pt x="37" y="8"/>
                  </a:cubicBezTo>
                  <a:cubicBezTo>
                    <a:pt x="37" y="4"/>
                    <a:pt x="33" y="0"/>
                    <a:pt x="28" y="0"/>
                  </a:cubicBezTo>
                  <a:cubicBezTo>
                    <a:pt x="23" y="0"/>
                    <a:pt x="20" y="4"/>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4"/>
                    <a:pt x="0" y="28"/>
                  </a:cubicBezTo>
                  <a:cubicBezTo>
                    <a:pt x="0" y="33"/>
                    <a:pt x="4" y="37"/>
                    <a:pt x="8" y="37"/>
                  </a:cubicBezTo>
                  <a:cubicBezTo>
                    <a:pt x="8" y="37"/>
                    <a:pt x="8" y="37"/>
                    <a:pt x="8" y="37"/>
                  </a:cubicBezTo>
                  <a:cubicBezTo>
                    <a:pt x="12" y="37"/>
                    <a:pt x="15" y="34"/>
                    <a:pt x="16" y="31"/>
                  </a:cubicBezTo>
                  <a:cubicBezTo>
                    <a:pt x="25" y="31"/>
                    <a:pt x="25" y="31"/>
                    <a:pt x="25" y="31"/>
                  </a:cubicBezTo>
                  <a:cubicBezTo>
                    <a:pt x="25" y="40"/>
                    <a:pt x="25" y="40"/>
                    <a:pt x="25" y="40"/>
                  </a:cubicBezTo>
                  <a:cubicBezTo>
                    <a:pt x="22" y="42"/>
                    <a:pt x="20" y="45"/>
                    <a:pt x="20" y="48"/>
                  </a:cubicBezTo>
                  <a:cubicBezTo>
                    <a:pt x="20" y="48"/>
                    <a:pt x="20" y="48"/>
                    <a:pt x="20" y="48"/>
                  </a:cubicBezTo>
                  <a:cubicBezTo>
                    <a:pt x="20" y="53"/>
                    <a:pt x="23" y="57"/>
                    <a:pt x="28" y="57"/>
                  </a:cubicBezTo>
                  <a:cubicBezTo>
                    <a:pt x="33" y="57"/>
                    <a:pt x="37" y="53"/>
                    <a:pt x="37" y="48"/>
                  </a:cubicBezTo>
                  <a:cubicBezTo>
                    <a:pt x="37" y="48"/>
                    <a:pt x="37" y="48"/>
                    <a:pt x="37" y="48"/>
                  </a:cubicBezTo>
                  <a:cubicBezTo>
                    <a:pt x="37" y="45"/>
                    <a:pt x="34" y="42"/>
                    <a:pt x="31" y="40"/>
                  </a:cubicBezTo>
                  <a:cubicBezTo>
                    <a:pt x="31" y="31"/>
                    <a:pt x="31" y="31"/>
                    <a:pt x="31" y="31"/>
                  </a:cubicBezTo>
                  <a:cubicBezTo>
                    <a:pt x="40" y="31"/>
                    <a:pt x="40" y="31"/>
                    <a:pt x="40" y="31"/>
                  </a:cubicBezTo>
                  <a:cubicBezTo>
                    <a:pt x="41" y="34"/>
                    <a:pt x="44" y="37"/>
                    <a:pt x="48" y="37"/>
                  </a:cubicBezTo>
                  <a:cubicBezTo>
                    <a:pt x="48" y="37"/>
                    <a:pt x="48" y="37"/>
                    <a:pt x="48" y="37"/>
                  </a:cubicBezTo>
                  <a:cubicBezTo>
                    <a:pt x="53" y="37"/>
                    <a:pt x="56" y="3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3" name="Freeform 88"/>
            <p:cNvSpPr>
              <a:spLocks/>
            </p:cNvSpPr>
            <p:nvPr/>
          </p:nvSpPr>
          <p:spPr bwMode="auto">
            <a:xfrm>
              <a:off x="2873375" y="874713"/>
              <a:ext cx="46038" cy="46038"/>
            </a:xfrm>
            <a:custGeom>
              <a:avLst/>
              <a:gdLst>
                <a:gd name="T0" fmla="*/ 57 w 57"/>
                <a:gd name="T1" fmla="*/ 28 h 57"/>
                <a:gd name="T2" fmla="*/ 48 w 57"/>
                <a:gd name="T3" fmla="*/ 20 h 57"/>
                <a:gd name="T4" fmla="*/ 48 w 57"/>
                <a:gd name="T5" fmla="*/ 20 h 57"/>
                <a:gd name="T6" fmla="*/ 40 w 57"/>
                <a:gd name="T7" fmla="*/ 25 h 57"/>
                <a:gd name="T8" fmla="*/ 31 w 57"/>
                <a:gd name="T9" fmla="*/ 25 h 57"/>
                <a:gd name="T10" fmla="*/ 31 w 57"/>
                <a:gd name="T11" fmla="*/ 16 h 57"/>
                <a:gd name="T12" fmla="*/ 37 w 57"/>
                <a:gd name="T13" fmla="*/ 8 h 57"/>
                <a:gd name="T14" fmla="*/ 37 w 57"/>
                <a:gd name="T15" fmla="*/ 8 h 57"/>
                <a:gd name="T16" fmla="*/ 28 w 57"/>
                <a:gd name="T17" fmla="*/ 0 h 57"/>
                <a:gd name="T18" fmla="*/ 20 w 57"/>
                <a:gd name="T19" fmla="*/ 8 h 57"/>
                <a:gd name="T20" fmla="*/ 20 w 57"/>
                <a:gd name="T21" fmla="*/ 8 h 57"/>
                <a:gd name="T22" fmla="*/ 25 w 57"/>
                <a:gd name="T23" fmla="*/ 16 h 57"/>
                <a:gd name="T24" fmla="*/ 25 w 57"/>
                <a:gd name="T25" fmla="*/ 25 h 57"/>
                <a:gd name="T26" fmla="*/ 16 w 57"/>
                <a:gd name="T27" fmla="*/ 25 h 57"/>
                <a:gd name="T28" fmla="*/ 8 w 57"/>
                <a:gd name="T29" fmla="*/ 20 h 57"/>
                <a:gd name="T30" fmla="*/ 8 w 57"/>
                <a:gd name="T31" fmla="*/ 20 h 57"/>
                <a:gd name="T32" fmla="*/ 0 w 57"/>
                <a:gd name="T33" fmla="*/ 28 h 57"/>
                <a:gd name="T34" fmla="*/ 8 w 57"/>
                <a:gd name="T35" fmla="*/ 37 h 57"/>
                <a:gd name="T36" fmla="*/ 8 w 57"/>
                <a:gd name="T37" fmla="*/ 37 h 57"/>
                <a:gd name="T38" fmla="*/ 16 w 57"/>
                <a:gd name="T39" fmla="*/ 31 h 57"/>
                <a:gd name="T40" fmla="*/ 25 w 57"/>
                <a:gd name="T41" fmla="*/ 31 h 57"/>
                <a:gd name="T42" fmla="*/ 25 w 57"/>
                <a:gd name="T43" fmla="*/ 40 h 57"/>
                <a:gd name="T44" fmla="*/ 20 w 57"/>
                <a:gd name="T45" fmla="*/ 48 h 57"/>
                <a:gd name="T46" fmla="*/ 20 w 57"/>
                <a:gd name="T47" fmla="*/ 48 h 57"/>
                <a:gd name="T48" fmla="*/ 28 w 57"/>
                <a:gd name="T49" fmla="*/ 57 h 57"/>
                <a:gd name="T50" fmla="*/ 37 w 57"/>
                <a:gd name="T51" fmla="*/ 48 h 57"/>
                <a:gd name="T52" fmla="*/ 37 w 57"/>
                <a:gd name="T53" fmla="*/ 48 h 57"/>
                <a:gd name="T54" fmla="*/ 31 w 57"/>
                <a:gd name="T55" fmla="*/ 40 h 57"/>
                <a:gd name="T56" fmla="*/ 31 w 57"/>
                <a:gd name="T57" fmla="*/ 31 h 57"/>
                <a:gd name="T58" fmla="*/ 40 w 57"/>
                <a:gd name="T59" fmla="*/ 31 h 57"/>
                <a:gd name="T60" fmla="*/ 48 w 57"/>
                <a:gd name="T61" fmla="*/ 37 h 57"/>
                <a:gd name="T62" fmla="*/ 48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8" y="20"/>
                  </a:cubicBezTo>
                  <a:cubicBezTo>
                    <a:pt x="48" y="20"/>
                    <a:pt x="48" y="20"/>
                    <a:pt x="48" y="20"/>
                  </a:cubicBezTo>
                  <a:cubicBezTo>
                    <a:pt x="45" y="20"/>
                    <a:pt x="42" y="22"/>
                    <a:pt x="40" y="25"/>
                  </a:cubicBezTo>
                  <a:cubicBezTo>
                    <a:pt x="31" y="25"/>
                    <a:pt x="31" y="25"/>
                    <a:pt x="31" y="25"/>
                  </a:cubicBezTo>
                  <a:cubicBezTo>
                    <a:pt x="31" y="16"/>
                    <a:pt x="31" y="16"/>
                    <a:pt x="31" y="16"/>
                  </a:cubicBezTo>
                  <a:cubicBezTo>
                    <a:pt x="35" y="15"/>
                    <a:pt x="37" y="12"/>
                    <a:pt x="37" y="8"/>
                  </a:cubicBezTo>
                  <a:cubicBezTo>
                    <a:pt x="37" y="8"/>
                    <a:pt x="37" y="8"/>
                    <a:pt x="37" y="8"/>
                  </a:cubicBezTo>
                  <a:cubicBezTo>
                    <a:pt x="37" y="4"/>
                    <a:pt x="33" y="0"/>
                    <a:pt x="28" y="0"/>
                  </a:cubicBezTo>
                  <a:cubicBezTo>
                    <a:pt x="24" y="0"/>
                    <a:pt x="20" y="4"/>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4"/>
                    <a:pt x="0" y="28"/>
                  </a:cubicBezTo>
                  <a:cubicBezTo>
                    <a:pt x="0" y="33"/>
                    <a:pt x="4" y="37"/>
                    <a:pt x="8" y="37"/>
                  </a:cubicBezTo>
                  <a:cubicBezTo>
                    <a:pt x="8" y="37"/>
                    <a:pt x="8" y="37"/>
                    <a:pt x="8" y="37"/>
                  </a:cubicBezTo>
                  <a:cubicBezTo>
                    <a:pt x="12" y="37"/>
                    <a:pt x="15" y="34"/>
                    <a:pt x="16" y="31"/>
                  </a:cubicBezTo>
                  <a:cubicBezTo>
                    <a:pt x="25" y="31"/>
                    <a:pt x="25" y="31"/>
                    <a:pt x="25" y="31"/>
                  </a:cubicBezTo>
                  <a:cubicBezTo>
                    <a:pt x="25" y="40"/>
                    <a:pt x="25" y="40"/>
                    <a:pt x="25" y="40"/>
                  </a:cubicBezTo>
                  <a:cubicBezTo>
                    <a:pt x="22" y="42"/>
                    <a:pt x="20" y="45"/>
                    <a:pt x="20" y="48"/>
                  </a:cubicBezTo>
                  <a:cubicBezTo>
                    <a:pt x="20" y="48"/>
                    <a:pt x="20" y="48"/>
                    <a:pt x="20" y="48"/>
                  </a:cubicBezTo>
                  <a:cubicBezTo>
                    <a:pt x="20" y="53"/>
                    <a:pt x="24" y="57"/>
                    <a:pt x="28" y="57"/>
                  </a:cubicBezTo>
                  <a:cubicBezTo>
                    <a:pt x="33" y="57"/>
                    <a:pt x="37" y="53"/>
                    <a:pt x="37" y="48"/>
                  </a:cubicBezTo>
                  <a:cubicBezTo>
                    <a:pt x="37" y="48"/>
                    <a:pt x="37" y="48"/>
                    <a:pt x="37" y="48"/>
                  </a:cubicBezTo>
                  <a:cubicBezTo>
                    <a:pt x="37" y="45"/>
                    <a:pt x="35" y="42"/>
                    <a:pt x="31" y="40"/>
                  </a:cubicBezTo>
                  <a:cubicBezTo>
                    <a:pt x="31" y="31"/>
                    <a:pt x="31" y="31"/>
                    <a:pt x="31" y="31"/>
                  </a:cubicBezTo>
                  <a:cubicBezTo>
                    <a:pt x="40" y="31"/>
                    <a:pt x="40" y="31"/>
                    <a:pt x="40" y="31"/>
                  </a:cubicBezTo>
                  <a:cubicBezTo>
                    <a:pt x="42" y="34"/>
                    <a:pt x="45" y="37"/>
                    <a:pt x="48" y="37"/>
                  </a:cubicBezTo>
                  <a:cubicBezTo>
                    <a:pt x="48" y="37"/>
                    <a:pt x="48" y="37"/>
                    <a:pt x="48"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4" name="Freeform 89"/>
            <p:cNvSpPr>
              <a:spLocks/>
            </p:cNvSpPr>
            <p:nvPr/>
          </p:nvSpPr>
          <p:spPr bwMode="auto">
            <a:xfrm>
              <a:off x="2963863" y="874713"/>
              <a:ext cx="46038" cy="46038"/>
            </a:xfrm>
            <a:custGeom>
              <a:avLst/>
              <a:gdLst>
                <a:gd name="T0" fmla="*/ 57 w 57"/>
                <a:gd name="T1" fmla="*/ 28 h 57"/>
                <a:gd name="T2" fmla="*/ 48 w 57"/>
                <a:gd name="T3" fmla="*/ 20 h 57"/>
                <a:gd name="T4" fmla="*/ 48 w 57"/>
                <a:gd name="T5" fmla="*/ 20 h 57"/>
                <a:gd name="T6" fmla="*/ 41 w 57"/>
                <a:gd name="T7" fmla="*/ 25 h 57"/>
                <a:gd name="T8" fmla="*/ 32 w 57"/>
                <a:gd name="T9" fmla="*/ 25 h 57"/>
                <a:gd name="T10" fmla="*/ 32 w 57"/>
                <a:gd name="T11" fmla="*/ 16 h 57"/>
                <a:gd name="T12" fmla="*/ 37 w 57"/>
                <a:gd name="T13" fmla="*/ 8 h 57"/>
                <a:gd name="T14" fmla="*/ 37 w 57"/>
                <a:gd name="T15" fmla="*/ 8 h 57"/>
                <a:gd name="T16" fmla="*/ 28 w 57"/>
                <a:gd name="T17" fmla="*/ 0 h 57"/>
                <a:gd name="T18" fmla="*/ 20 w 57"/>
                <a:gd name="T19" fmla="*/ 8 h 57"/>
                <a:gd name="T20" fmla="*/ 20 w 57"/>
                <a:gd name="T21" fmla="*/ 8 h 57"/>
                <a:gd name="T22" fmla="*/ 25 w 57"/>
                <a:gd name="T23" fmla="*/ 16 h 57"/>
                <a:gd name="T24" fmla="*/ 25 w 57"/>
                <a:gd name="T25" fmla="*/ 25 h 57"/>
                <a:gd name="T26" fmla="*/ 16 w 57"/>
                <a:gd name="T27" fmla="*/ 25 h 57"/>
                <a:gd name="T28" fmla="*/ 9 w 57"/>
                <a:gd name="T29" fmla="*/ 20 h 57"/>
                <a:gd name="T30" fmla="*/ 9 w 57"/>
                <a:gd name="T31" fmla="*/ 20 h 57"/>
                <a:gd name="T32" fmla="*/ 0 w 57"/>
                <a:gd name="T33" fmla="*/ 28 h 57"/>
                <a:gd name="T34" fmla="*/ 9 w 57"/>
                <a:gd name="T35" fmla="*/ 37 h 57"/>
                <a:gd name="T36" fmla="*/ 9 w 57"/>
                <a:gd name="T37" fmla="*/ 37 h 57"/>
                <a:gd name="T38" fmla="*/ 16 w 57"/>
                <a:gd name="T39" fmla="*/ 31 h 57"/>
                <a:gd name="T40" fmla="*/ 25 w 57"/>
                <a:gd name="T41" fmla="*/ 31 h 57"/>
                <a:gd name="T42" fmla="*/ 25 w 57"/>
                <a:gd name="T43" fmla="*/ 40 h 57"/>
                <a:gd name="T44" fmla="*/ 20 w 57"/>
                <a:gd name="T45" fmla="*/ 48 h 57"/>
                <a:gd name="T46" fmla="*/ 20 w 57"/>
                <a:gd name="T47" fmla="*/ 48 h 57"/>
                <a:gd name="T48" fmla="*/ 28 w 57"/>
                <a:gd name="T49" fmla="*/ 57 h 57"/>
                <a:gd name="T50" fmla="*/ 37 w 57"/>
                <a:gd name="T51" fmla="*/ 48 h 57"/>
                <a:gd name="T52" fmla="*/ 37 w 57"/>
                <a:gd name="T53" fmla="*/ 48 h 57"/>
                <a:gd name="T54" fmla="*/ 32 w 57"/>
                <a:gd name="T55" fmla="*/ 40 h 57"/>
                <a:gd name="T56" fmla="*/ 32 w 57"/>
                <a:gd name="T57" fmla="*/ 31 h 57"/>
                <a:gd name="T58" fmla="*/ 41 w 57"/>
                <a:gd name="T59" fmla="*/ 31 h 57"/>
                <a:gd name="T60" fmla="*/ 48 w 57"/>
                <a:gd name="T61" fmla="*/ 37 h 57"/>
                <a:gd name="T62" fmla="*/ 48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8" y="20"/>
                  </a:cubicBezTo>
                  <a:cubicBezTo>
                    <a:pt x="48" y="20"/>
                    <a:pt x="48" y="20"/>
                    <a:pt x="48" y="20"/>
                  </a:cubicBezTo>
                  <a:cubicBezTo>
                    <a:pt x="45" y="20"/>
                    <a:pt x="42" y="22"/>
                    <a:pt x="41" y="25"/>
                  </a:cubicBezTo>
                  <a:cubicBezTo>
                    <a:pt x="32" y="25"/>
                    <a:pt x="32" y="25"/>
                    <a:pt x="32" y="25"/>
                  </a:cubicBezTo>
                  <a:cubicBezTo>
                    <a:pt x="32" y="16"/>
                    <a:pt x="32" y="16"/>
                    <a:pt x="32" y="16"/>
                  </a:cubicBezTo>
                  <a:cubicBezTo>
                    <a:pt x="35" y="15"/>
                    <a:pt x="37" y="12"/>
                    <a:pt x="37" y="8"/>
                  </a:cubicBezTo>
                  <a:cubicBezTo>
                    <a:pt x="37" y="8"/>
                    <a:pt x="37" y="8"/>
                    <a:pt x="37" y="8"/>
                  </a:cubicBezTo>
                  <a:cubicBezTo>
                    <a:pt x="37" y="4"/>
                    <a:pt x="33" y="0"/>
                    <a:pt x="28" y="0"/>
                  </a:cubicBezTo>
                  <a:cubicBezTo>
                    <a:pt x="24" y="0"/>
                    <a:pt x="20" y="4"/>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9" y="20"/>
                  </a:cubicBezTo>
                  <a:cubicBezTo>
                    <a:pt x="9" y="20"/>
                    <a:pt x="9" y="20"/>
                    <a:pt x="9" y="20"/>
                  </a:cubicBezTo>
                  <a:cubicBezTo>
                    <a:pt x="4" y="20"/>
                    <a:pt x="0" y="24"/>
                    <a:pt x="0" y="28"/>
                  </a:cubicBezTo>
                  <a:cubicBezTo>
                    <a:pt x="0" y="33"/>
                    <a:pt x="4" y="37"/>
                    <a:pt x="9" y="37"/>
                  </a:cubicBezTo>
                  <a:cubicBezTo>
                    <a:pt x="9" y="37"/>
                    <a:pt x="9" y="37"/>
                    <a:pt x="9" y="37"/>
                  </a:cubicBezTo>
                  <a:cubicBezTo>
                    <a:pt x="12" y="37"/>
                    <a:pt x="15" y="34"/>
                    <a:pt x="16" y="31"/>
                  </a:cubicBezTo>
                  <a:cubicBezTo>
                    <a:pt x="25" y="31"/>
                    <a:pt x="25" y="31"/>
                    <a:pt x="25" y="31"/>
                  </a:cubicBezTo>
                  <a:cubicBezTo>
                    <a:pt x="25" y="40"/>
                    <a:pt x="25" y="40"/>
                    <a:pt x="25" y="40"/>
                  </a:cubicBezTo>
                  <a:cubicBezTo>
                    <a:pt x="22" y="42"/>
                    <a:pt x="20" y="45"/>
                    <a:pt x="20" y="48"/>
                  </a:cubicBezTo>
                  <a:cubicBezTo>
                    <a:pt x="20" y="48"/>
                    <a:pt x="20" y="48"/>
                    <a:pt x="20" y="48"/>
                  </a:cubicBezTo>
                  <a:cubicBezTo>
                    <a:pt x="20" y="53"/>
                    <a:pt x="24" y="57"/>
                    <a:pt x="28" y="57"/>
                  </a:cubicBezTo>
                  <a:cubicBezTo>
                    <a:pt x="33" y="57"/>
                    <a:pt x="37" y="53"/>
                    <a:pt x="37" y="48"/>
                  </a:cubicBezTo>
                  <a:cubicBezTo>
                    <a:pt x="37" y="48"/>
                    <a:pt x="37" y="48"/>
                    <a:pt x="37" y="48"/>
                  </a:cubicBezTo>
                  <a:cubicBezTo>
                    <a:pt x="37" y="45"/>
                    <a:pt x="35" y="42"/>
                    <a:pt x="32" y="40"/>
                  </a:cubicBezTo>
                  <a:cubicBezTo>
                    <a:pt x="32" y="31"/>
                    <a:pt x="32" y="31"/>
                    <a:pt x="32" y="31"/>
                  </a:cubicBezTo>
                  <a:cubicBezTo>
                    <a:pt x="41" y="31"/>
                    <a:pt x="41" y="31"/>
                    <a:pt x="41" y="31"/>
                  </a:cubicBezTo>
                  <a:cubicBezTo>
                    <a:pt x="42" y="34"/>
                    <a:pt x="45" y="37"/>
                    <a:pt x="48" y="37"/>
                  </a:cubicBezTo>
                  <a:cubicBezTo>
                    <a:pt x="48" y="37"/>
                    <a:pt x="48" y="37"/>
                    <a:pt x="48"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5" name="Freeform 90"/>
            <p:cNvSpPr>
              <a:spLocks/>
            </p:cNvSpPr>
            <p:nvPr/>
          </p:nvSpPr>
          <p:spPr bwMode="auto">
            <a:xfrm>
              <a:off x="3052763" y="874713"/>
              <a:ext cx="46038" cy="46038"/>
            </a:xfrm>
            <a:custGeom>
              <a:avLst/>
              <a:gdLst>
                <a:gd name="T0" fmla="*/ 57 w 57"/>
                <a:gd name="T1" fmla="*/ 28 h 57"/>
                <a:gd name="T2" fmla="*/ 48 w 57"/>
                <a:gd name="T3" fmla="*/ 20 h 57"/>
                <a:gd name="T4" fmla="*/ 48 w 57"/>
                <a:gd name="T5" fmla="*/ 20 h 57"/>
                <a:gd name="T6" fmla="*/ 41 w 57"/>
                <a:gd name="T7" fmla="*/ 25 h 57"/>
                <a:gd name="T8" fmla="*/ 32 w 57"/>
                <a:gd name="T9" fmla="*/ 25 h 57"/>
                <a:gd name="T10" fmla="*/ 32 w 57"/>
                <a:gd name="T11" fmla="*/ 16 h 57"/>
                <a:gd name="T12" fmla="*/ 37 w 57"/>
                <a:gd name="T13" fmla="*/ 8 h 57"/>
                <a:gd name="T14" fmla="*/ 37 w 57"/>
                <a:gd name="T15" fmla="*/ 8 h 57"/>
                <a:gd name="T16" fmla="*/ 29 w 57"/>
                <a:gd name="T17" fmla="*/ 0 h 57"/>
                <a:gd name="T18" fmla="*/ 20 w 57"/>
                <a:gd name="T19" fmla="*/ 8 h 57"/>
                <a:gd name="T20" fmla="*/ 20 w 57"/>
                <a:gd name="T21" fmla="*/ 8 h 57"/>
                <a:gd name="T22" fmla="*/ 25 w 57"/>
                <a:gd name="T23" fmla="*/ 16 h 57"/>
                <a:gd name="T24" fmla="*/ 25 w 57"/>
                <a:gd name="T25" fmla="*/ 25 h 57"/>
                <a:gd name="T26" fmla="*/ 16 w 57"/>
                <a:gd name="T27" fmla="*/ 25 h 57"/>
                <a:gd name="T28" fmla="*/ 9 w 57"/>
                <a:gd name="T29" fmla="*/ 20 h 57"/>
                <a:gd name="T30" fmla="*/ 9 w 57"/>
                <a:gd name="T31" fmla="*/ 20 h 57"/>
                <a:gd name="T32" fmla="*/ 0 w 57"/>
                <a:gd name="T33" fmla="*/ 28 h 57"/>
                <a:gd name="T34" fmla="*/ 9 w 57"/>
                <a:gd name="T35" fmla="*/ 37 h 57"/>
                <a:gd name="T36" fmla="*/ 9 w 57"/>
                <a:gd name="T37" fmla="*/ 37 h 57"/>
                <a:gd name="T38" fmla="*/ 16 w 57"/>
                <a:gd name="T39" fmla="*/ 31 h 57"/>
                <a:gd name="T40" fmla="*/ 25 w 57"/>
                <a:gd name="T41" fmla="*/ 31 h 57"/>
                <a:gd name="T42" fmla="*/ 25 w 57"/>
                <a:gd name="T43" fmla="*/ 40 h 57"/>
                <a:gd name="T44" fmla="*/ 20 w 57"/>
                <a:gd name="T45" fmla="*/ 48 h 57"/>
                <a:gd name="T46" fmla="*/ 20 w 57"/>
                <a:gd name="T47" fmla="*/ 48 h 57"/>
                <a:gd name="T48" fmla="*/ 29 w 57"/>
                <a:gd name="T49" fmla="*/ 57 h 57"/>
                <a:gd name="T50" fmla="*/ 37 w 57"/>
                <a:gd name="T51" fmla="*/ 48 h 57"/>
                <a:gd name="T52" fmla="*/ 37 w 57"/>
                <a:gd name="T53" fmla="*/ 48 h 57"/>
                <a:gd name="T54" fmla="*/ 32 w 57"/>
                <a:gd name="T55" fmla="*/ 40 h 57"/>
                <a:gd name="T56" fmla="*/ 32 w 57"/>
                <a:gd name="T57" fmla="*/ 31 h 57"/>
                <a:gd name="T58" fmla="*/ 41 w 57"/>
                <a:gd name="T59" fmla="*/ 31 h 57"/>
                <a:gd name="T60" fmla="*/ 48 w 57"/>
                <a:gd name="T61" fmla="*/ 37 h 57"/>
                <a:gd name="T62" fmla="*/ 48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8" y="20"/>
                  </a:cubicBezTo>
                  <a:cubicBezTo>
                    <a:pt x="48" y="20"/>
                    <a:pt x="48" y="20"/>
                    <a:pt x="48" y="20"/>
                  </a:cubicBezTo>
                  <a:cubicBezTo>
                    <a:pt x="45" y="20"/>
                    <a:pt x="42" y="22"/>
                    <a:pt x="41" y="25"/>
                  </a:cubicBezTo>
                  <a:cubicBezTo>
                    <a:pt x="32" y="25"/>
                    <a:pt x="32" y="25"/>
                    <a:pt x="32" y="25"/>
                  </a:cubicBezTo>
                  <a:cubicBezTo>
                    <a:pt x="32" y="16"/>
                    <a:pt x="32" y="16"/>
                    <a:pt x="32" y="16"/>
                  </a:cubicBezTo>
                  <a:cubicBezTo>
                    <a:pt x="35" y="15"/>
                    <a:pt x="37" y="12"/>
                    <a:pt x="37" y="8"/>
                  </a:cubicBezTo>
                  <a:cubicBezTo>
                    <a:pt x="37" y="8"/>
                    <a:pt x="37" y="8"/>
                    <a:pt x="37" y="8"/>
                  </a:cubicBezTo>
                  <a:cubicBezTo>
                    <a:pt x="37" y="4"/>
                    <a:pt x="33" y="0"/>
                    <a:pt x="29" y="0"/>
                  </a:cubicBezTo>
                  <a:cubicBezTo>
                    <a:pt x="24" y="0"/>
                    <a:pt x="20" y="4"/>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9" y="20"/>
                  </a:cubicBezTo>
                  <a:cubicBezTo>
                    <a:pt x="9" y="20"/>
                    <a:pt x="9" y="20"/>
                    <a:pt x="9" y="20"/>
                  </a:cubicBezTo>
                  <a:cubicBezTo>
                    <a:pt x="4" y="20"/>
                    <a:pt x="0" y="24"/>
                    <a:pt x="0" y="28"/>
                  </a:cubicBezTo>
                  <a:cubicBezTo>
                    <a:pt x="0" y="33"/>
                    <a:pt x="4" y="37"/>
                    <a:pt x="9" y="37"/>
                  </a:cubicBezTo>
                  <a:cubicBezTo>
                    <a:pt x="9" y="37"/>
                    <a:pt x="9" y="37"/>
                    <a:pt x="9" y="37"/>
                  </a:cubicBezTo>
                  <a:cubicBezTo>
                    <a:pt x="12" y="37"/>
                    <a:pt x="15" y="34"/>
                    <a:pt x="16" y="31"/>
                  </a:cubicBezTo>
                  <a:cubicBezTo>
                    <a:pt x="25" y="31"/>
                    <a:pt x="25" y="31"/>
                    <a:pt x="25" y="31"/>
                  </a:cubicBezTo>
                  <a:cubicBezTo>
                    <a:pt x="25" y="40"/>
                    <a:pt x="25" y="40"/>
                    <a:pt x="25" y="40"/>
                  </a:cubicBezTo>
                  <a:cubicBezTo>
                    <a:pt x="22" y="42"/>
                    <a:pt x="20" y="45"/>
                    <a:pt x="20" y="48"/>
                  </a:cubicBezTo>
                  <a:cubicBezTo>
                    <a:pt x="20" y="48"/>
                    <a:pt x="20" y="48"/>
                    <a:pt x="20" y="48"/>
                  </a:cubicBezTo>
                  <a:cubicBezTo>
                    <a:pt x="20" y="53"/>
                    <a:pt x="24" y="57"/>
                    <a:pt x="29" y="57"/>
                  </a:cubicBezTo>
                  <a:cubicBezTo>
                    <a:pt x="33" y="57"/>
                    <a:pt x="37" y="53"/>
                    <a:pt x="37" y="48"/>
                  </a:cubicBezTo>
                  <a:cubicBezTo>
                    <a:pt x="37" y="48"/>
                    <a:pt x="37" y="48"/>
                    <a:pt x="37" y="48"/>
                  </a:cubicBezTo>
                  <a:cubicBezTo>
                    <a:pt x="37" y="45"/>
                    <a:pt x="35" y="42"/>
                    <a:pt x="32" y="40"/>
                  </a:cubicBezTo>
                  <a:cubicBezTo>
                    <a:pt x="32" y="31"/>
                    <a:pt x="32" y="31"/>
                    <a:pt x="32" y="31"/>
                  </a:cubicBezTo>
                  <a:cubicBezTo>
                    <a:pt x="41" y="31"/>
                    <a:pt x="41" y="31"/>
                    <a:pt x="41" y="31"/>
                  </a:cubicBezTo>
                  <a:cubicBezTo>
                    <a:pt x="42" y="34"/>
                    <a:pt x="45" y="37"/>
                    <a:pt x="48" y="37"/>
                  </a:cubicBezTo>
                  <a:cubicBezTo>
                    <a:pt x="48" y="37"/>
                    <a:pt x="48" y="37"/>
                    <a:pt x="48"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6" name="Freeform 91"/>
            <p:cNvSpPr>
              <a:spLocks/>
            </p:cNvSpPr>
            <p:nvPr/>
          </p:nvSpPr>
          <p:spPr bwMode="auto">
            <a:xfrm>
              <a:off x="3141663" y="874713"/>
              <a:ext cx="46038" cy="46038"/>
            </a:xfrm>
            <a:custGeom>
              <a:avLst/>
              <a:gdLst>
                <a:gd name="T0" fmla="*/ 57 w 57"/>
                <a:gd name="T1" fmla="*/ 28 h 57"/>
                <a:gd name="T2" fmla="*/ 49 w 57"/>
                <a:gd name="T3" fmla="*/ 20 h 57"/>
                <a:gd name="T4" fmla="*/ 49 w 57"/>
                <a:gd name="T5" fmla="*/ 20 h 57"/>
                <a:gd name="T6" fmla="*/ 41 w 57"/>
                <a:gd name="T7" fmla="*/ 25 h 57"/>
                <a:gd name="T8" fmla="*/ 32 w 57"/>
                <a:gd name="T9" fmla="*/ 25 h 57"/>
                <a:gd name="T10" fmla="*/ 32 w 57"/>
                <a:gd name="T11" fmla="*/ 16 h 57"/>
                <a:gd name="T12" fmla="*/ 37 w 57"/>
                <a:gd name="T13" fmla="*/ 8 h 57"/>
                <a:gd name="T14" fmla="*/ 37 w 57"/>
                <a:gd name="T15" fmla="*/ 8 h 57"/>
                <a:gd name="T16" fmla="*/ 29 w 57"/>
                <a:gd name="T17" fmla="*/ 0 h 57"/>
                <a:gd name="T18" fmla="*/ 20 w 57"/>
                <a:gd name="T19" fmla="*/ 8 h 57"/>
                <a:gd name="T20" fmla="*/ 20 w 57"/>
                <a:gd name="T21" fmla="*/ 8 h 57"/>
                <a:gd name="T22" fmla="*/ 26 w 57"/>
                <a:gd name="T23" fmla="*/ 16 h 57"/>
                <a:gd name="T24" fmla="*/ 26 w 57"/>
                <a:gd name="T25" fmla="*/ 25 h 57"/>
                <a:gd name="T26" fmla="*/ 17 w 57"/>
                <a:gd name="T27" fmla="*/ 25 h 57"/>
                <a:gd name="T28" fmla="*/ 9 w 57"/>
                <a:gd name="T29" fmla="*/ 20 h 57"/>
                <a:gd name="T30" fmla="*/ 9 w 57"/>
                <a:gd name="T31" fmla="*/ 20 h 57"/>
                <a:gd name="T32" fmla="*/ 0 w 57"/>
                <a:gd name="T33" fmla="*/ 28 h 57"/>
                <a:gd name="T34" fmla="*/ 9 w 57"/>
                <a:gd name="T35" fmla="*/ 37 h 57"/>
                <a:gd name="T36" fmla="*/ 9 w 57"/>
                <a:gd name="T37" fmla="*/ 37 h 57"/>
                <a:gd name="T38" fmla="*/ 17 w 57"/>
                <a:gd name="T39" fmla="*/ 31 h 57"/>
                <a:gd name="T40" fmla="*/ 26 w 57"/>
                <a:gd name="T41" fmla="*/ 31 h 57"/>
                <a:gd name="T42" fmla="*/ 26 w 57"/>
                <a:gd name="T43" fmla="*/ 40 h 57"/>
                <a:gd name="T44" fmla="*/ 20 w 57"/>
                <a:gd name="T45" fmla="*/ 48 h 57"/>
                <a:gd name="T46" fmla="*/ 20 w 57"/>
                <a:gd name="T47" fmla="*/ 48 h 57"/>
                <a:gd name="T48" fmla="*/ 29 w 57"/>
                <a:gd name="T49" fmla="*/ 57 h 57"/>
                <a:gd name="T50" fmla="*/ 37 w 57"/>
                <a:gd name="T51" fmla="*/ 48 h 57"/>
                <a:gd name="T52" fmla="*/ 37 w 57"/>
                <a:gd name="T53" fmla="*/ 48 h 57"/>
                <a:gd name="T54" fmla="*/ 32 w 57"/>
                <a:gd name="T55" fmla="*/ 40 h 57"/>
                <a:gd name="T56" fmla="*/ 32 w 57"/>
                <a:gd name="T57" fmla="*/ 31 h 57"/>
                <a:gd name="T58" fmla="*/ 41 w 57"/>
                <a:gd name="T59" fmla="*/ 31 h 57"/>
                <a:gd name="T60" fmla="*/ 49 w 57"/>
                <a:gd name="T61" fmla="*/ 37 h 57"/>
                <a:gd name="T62" fmla="*/ 49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9" y="20"/>
                  </a:cubicBezTo>
                  <a:cubicBezTo>
                    <a:pt x="49" y="20"/>
                    <a:pt x="49" y="20"/>
                    <a:pt x="49" y="20"/>
                  </a:cubicBezTo>
                  <a:cubicBezTo>
                    <a:pt x="45" y="20"/>
                    <a:pt x="42" y="22"/>
                    <a:pt x="41" y="25"/>
                  </a:cubicBezTo>
                  <a:cubicBezTo>
                    <a:pt x="32" y="25"/>
                    <a:pt x="32" y="25"/>
                    <a:pt x="32" y="25"/>
                  </a:cubicBezTo>
                  <a:cubicBezTo>
                    <a:pt x="32" y="16"/>
                    <a:pt x="32" y="16"/>
                    <a:pt x="32" y="16"/>
                  </a:cubicBezTo>
                  <a:cubicBezTo>
                    <a:pt x="35" y="15"/>
                    <a:pt x="37" y="12"/>
                    <a:pt x="37" y="8"/>
                  </a:cubicBezTo>
                  <a:cubicBezTo>
                    <a:pt x="37" y="8"/>
                    <a:pt x="37" y="8"/>
                    <a:pt x="37" y="8"/>
                  </a:cubicBezTo>
                  <a:cubicBezTo>
                    <a:pt x="37" y="4"/>
                    <a:pt x="33" y="0"/>
                    <a:pt x="29" y="0"/>
                  </a:cubicBezTo>
                  <a:cubicBezTo>
                    <a:pt x="24" y="0"/>
                    <a:pt x="20" y="4"/>
                    <a:pt x="20" y="8"/>
                  </a:cubicBezTo>
                  <a:cubicBezTo>
                    <a:pt x="20" y="8"/>
                    <a:pt x="20" y="8"/>
                    <a:pt x="20" y="8"/>
                  </a:cubicBezTo>
                  <a:cubicBezTo>
                    <a:pt x="20" y="12"/>
                    <a:pt x="22" y="15"/>
                    <a:pt x="26" y="16"/>
                  </a:cubicBezTo>
                  <a:cubicBezTo>
                    <a:pt x="26" y="25"/>
                    <a:pt x="26" y="25"/>
                    <a:pt x="26" y="25"/>
                  </a:cubicBezTo>
                  <a:cubicBezTo>
                    <a:pt x="17" y="25"/>
                    <a:pt x="17" y="25"/>
                    <a:pt x="17" y="25"/>
                  </a:cubicBezTo>
                  <a:cubicBezTo>
                    <a:pt x="15" y="22"/>
                    <a:pt x="12" y="20"/>
                    <a:pt x="9" y="20"/>
                  </a:cubicBezTo>
                  <a:cubicBezTo>
                    <a:pt x="9" y="20"/>
                    <a:pt x="9" y="20"/>
                    <a:pt x="9" y="20"/>
                  </a:cubicBezTo>
                  <a:cubicBezTo>
                    <a:pt x="4" y="20"/>
                    <a:pt x="0" y="24"/>
                    <a:pt x="0" y="28"/>
                  </a:cubicBezTo>
                  <a:cubicBezTo>
                    <a:pt x="0" y="33"/>
                    <a:pt x="4" y="37"/>
                    <a:pt x="9" y="37"/>
                  </a:cubicBezTo>
                  <a:cubicBezTo>
                    <a:pt x="9" y="37"/>
                    <a:pt x="9" y="37"/>
                    <a:pt x="9" y="37"/>
                  </a:cubicBezTo>
                  <a:cubicBezTo>
                    <a:pt x="12" y="37"/>
                    <a:pt x="15" y="34"/>
                    <a:pt x="17" y="31"/>
                  </a:cubicBezTo>
                  <a:cubicBezTo>
                    <a:pt x="26" y="31"/>
                    <a:pt x="26" y="31"/>
                    <a:pt x="26" y="31"/>
                  </a:cubicBezTo>
                  <a:cubicBezTo>
                    <a:pt x="26" y="40"/>
                    <a:pt x="26" y="40"/>
                    <a:pt x="26" y="40"/>
                  </a:cubicBezTo>
                  <a:cubicBezTo>
                    <a:pt x="22" y="42"/>
                    <a:pt x="20" y="45"/>
                    <a:pt x="20" y="48"/>
                  </a:cubicBezTo>
                  <a:cubicBezTo>
                    <a:pt x="20" y="48"/>
                    <a:pt x="20" y="48"/>
                    <a:pt x="20" y="48"/>
                  </a:cubicBezTo>
                  <a:cubicBezTo>
                    <a:pt x="20" y="53"/>
                    <a:pt x="24" y="57"/>
                    <a:pt x="29" y="57"/>
                  </a:cubicBezTo>
                  <a:cubicBezTo>
                    <a:pt x="33" y="57"/>
                    <a:pt x="37" y="53"/>
                    <a:pt x="37" y="48"/>
                  </a:cubicBezTo>
                  <a:cubicBezTo>
                    <a:pt x="37" y="48"/>
                    <a:pt x="37" y="48"/>
                    <a:pt x="37" y="48"/>
                  </a:cubicBezTo>
                  <a:cubicBezTo>
                    <a:pt x="37" y="45"/>
                    <a:pt x="35" y="42"/>
                    <a:pt x="32" y="40"/>
                  </a:cubicBezTo>
                  <a:cubicBezTo>
                    <a:pt x="32" y="31"/>
                    <a:pt x="32" y="31"/>
                    <a:pt x="32" y="31"/>
                  </a:cubicBezTo>
                  <a:cubicBezTo>
                    <a:pt x="41" y="31"/>
                    <a:pt x="41" y="31"/>
                    <a:pt x="41" y="31"/>
                  </a:cubicBezTo>
                  <a:cubicBezTo>
                    <a:pt x="42" y="34"/>
                    <a:pt x="45" y="37"/>
                    <a:pt x="49" y="37"/>
                  </a:cubicBezTo>
                  <a:cubicBezTo>
                    <a:pt x="49" y="37"/>
                    <a:pt x="49" y="37"/>
                    <a:pt x="49"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7" name="Freeform 92"/>
            <p:cNvSpPr>
              <a:spLocks/>
            </p:cNvSpPr>
            <p:nvPr/>
          </p:nvSpPr>
          <p:spPr bwMode="auto">
            <a:xfrm>
              <a:off x="3232150" y="874713"/>
              <a:ext cx="46038" cy="46038"/>
            </a:xfrm>
            <a:custGeom>
              <a:avLst/>
              <a:gdLst>
                <a:gd name="T0" fmla="*/ 56 w 56"/>
                <a:gd name="T1" fmla="*/ 28 h 57"/>
                <a:gd name="T2" fmla="*/ 48 w 56"/>
                <a:gd name="T3" fmla="*/ 20 h 57"/>
                <a:gd name="T4" fmla="*/ 48 w 56"/>
                <a:gd name="T5" fmla="*/ 20 h 57"/>
                <a:gd name="T6" fmla="*/ 40 w 56"/>
                <a:gd name="T7" fmla="*/ 25 h 57"/>
                <a:gd name="T8" fmla="*/ 31 w 56"/>
                <a:gd name="T9" fmla="*/ 25 h 57"/>
                <a:gd name="T10" fmla="*/ 31 w 56"/>
                <a:gd name="T11" fmla="*/ 16 h 57"/>
                <a:gd name="T12" fmla="*/ 36 w 56"/>
                <a:gd name="T13" fmla="*/ 8 h 57"/>
                <a:gd name="T14" fmla="*/ 36 w 56"/>
                <a:gd name="T15" fmla="*/ 8 h 57"/>
                <a:gd name="T16" fmla="*/ 28 w 56"/>
                <a:gd name="T17" fmla="*/ 0 h 57"/>
                <a:gd name="T18" fmla="*/ 19 w 56"/>
                <a:gd name="T19" fmla="*/ 8 h 57"/>
                <a:gd name="T20" fmla="*/ 19 w 56"/>
                <a:gd name="T21" fmla="*/ 8 h 57"/>
                <a:gd name="T22" fmla="*/ 25 w 56"/>
                <a:gd name="T23" fmla="*/ 16 h 57"/>
                <a:gd name="T24" fmla="*/ 25 w 56"/>
                <a:gd name="T25" fmla="*/ 25 h 57"/>
                <a:gd name="T26" fmla="*/ 16 w 56"/>
                <a:gd name="T27" fmla="*/ 25 h 57"/>
                <a:gd name="T28" fmla="*/ 8 w 56"/>
                <a:gd name="T29" fmla="*/ 20 h 57"/>
                <a:gd name="T30" fmla="*/ 8 w 56"/>
                <a:gd name="T31" fmla="*/ 20 h 57"/>
                <a:gd name="T32" fmla="*/ 0 w 56"/>
                <a:gd name="T33" fmla="*/ 28 h 57"/>
                <a:gd name="T34" fmla="*/ 8 w 56"/>
                <a:gd name="T35" fmla="*/ 37 h 57"/>
                <a:gd name="T36" fmla="*/ 8 w 56"/>
                <a:gd name="T37" fmla="*/ 37 h 57"/>
                <a:gd name="T38" fmla="*/ 16 w 56"/>
                <a:gd name="T39" fmla="*/ 31 h 57"/>
                <a:gd name="T40" fmla="*/ 25 w 56"/>
                <a:gd name="T41" fmla="*/ 31 h 57"/>
                <a:gd name="T42" fmla="*/ 25 w 56"/>
                <a:gd name="T43" fmla="*/ 40 h 57"/>
                <a:gd name="T44" fmla="*/ 19 w 56"/>
                <a:gd name="T45" fmla="*/ 48 h 57"/>
                <a:gd name="T46" fmla="*/ 19 w 56"/>
                <a:gd name="T47" fmla="*/ 48 h 57"/>
                <a:gd name="T48" fmla="*/ 28 w 56"/>
                <a:gd name="T49" fmla="*/ 57 h 57"/>
                <a:gd name="T50" fmla="*/ 36 w 56"/>
                <a:gd name="T51" fmla="*/ 48 h 57"/>
                <a:gd name="T52" fmla="*/ 36 w 56"/>
                <a:gd name="T53" fmla="*/ 48 h 57"/>
                <a:gd name="T54" fmla="*/ 31 w 56"/>
                <a:gd name="T55" fmla="*/ 40 h 57"/>
                <a:gd name="T56" fmla="*/ 31 w 56"/>
                <a:gd name="T57" fmla="*/ 31 h 57"/>
                <a:gd name="T58" fmla="*/ 40 w 56"/>
                <a:gd name="T59" fmla="*/ 31 h 57"/>
                <a:gd name="T60" fmla="*/ 48 w 56"/>
                <a:gd name="T61" fmla="*/ 37 h 57"/>
                <a:gd name="T62" fmla="*/ 48 w 56"/>
                <a:gd name="T63" fmla="*/ 37 h 57"/>
                <a:gd name="T64" fmla="*/ 56 w 56"/>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7">
                  <a:moveTo>
                    <a:pt x="56" y="28"/>
                  </a:moveTo>
                  <a:cubicBezTo>
                    <a:pt x="56" y="24"/>
                    <a:pt x="52" y="20"/>
                    <a:pt x="48" y="20"/>
                  </a:cubicBezTo>
                  <a:cubicBezTo>
                    <a:pt x="48" y="20"/>
                    <a:pt x="48" y="20"/>
                    <a:pt x="48" y="20"/>
                  </a:cubicBezTo>
                  <a:cubicBezTo>
                    <a:pt x="44" y="20"/>
                    <a:pt x="41" y="22"/>
                    <a:pt x="40" y="25"/>
                  </a:cubicBezTo>
                  <a:cubicBezTo>
                    <a:pt x="31" y="25"/>
                    <a:pt x="31" y="25"/>
                    <a:pt x="31" y="25"/>
                  </a:cubicBezTo>
                  <a:cubicBezTo>
                    <a:pt x="31" y="16"/>
                    <a:pt x="31" y="16"/>
                    <a:pt x="31" y="16"/>
                  </a:cubicBezTo>
                  <a:cubicBezTo>
                    <a:pt x="34" y="15"/>
                    <a:pt x="36" y="12"/>
                    <a:pt x="36" y="8"/>
                  </a:cubicBezTo>
                  <a:cubicBezTo>
                    <a:pt x="36" y="8"/>
                    <a:pt x="36" y="8"/>
                    <a:pt x="36" y="8"/>
                  </a:cubicBezTo>
                  <a:cubicBezTo>
                    <a:pt x="36" y="4"/>
                    <a:pt x="33" y="0"/>
                    <a:pt x="28" y="0"/>
                  </a:cubicBezTo>
                  <a:cubicBezTo>
                    <a:pt x="23" y="0"/>
                    <a:pt x="19" y="4"/>
                    <a:pt x="19" y="8"/>
                  </a:cubicBezTo>
                  <a:cubicBezTo>
                    <a:pt x="19" y="8"/>
                    <a:pt x="19" y="8"/>
                    <a:pt x="19" y="8"/>
                  </a:cubicBezTo>
                  <a:cubicBezTo>
                    <a:pt x="19"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3" y="20"/>
                    <a:pt x="0" y="24"/>
                    <a:pt x="0" y="28"/>
                  </a:cubicBezTo>
                  <a:cubicBezTo>
                    <a:pt x="0" y="33"/>
                    <a:pt x="3" y="37"/>
                    <a:pt x="8" y="37"/>
                  </a:cubicBezTo>
                  <a:cubicBezTo>
                    <a:pt x="8" y="37"/>
                    <a:pt x="8" y="37"/>
                    <a:pt x="8" y="37"/>
                  </a:cubicBezTo>
                  <a:cubicBezTo>
                    <a:pt x="12" y="37"/>
                    <a:pt x="15" y="34"/>
                    <a:pt x="16" y="31"/>
                  </a:cubicBezTo>
                  <a:cubicBezTo>
                    <a:pt x="25" y="31"/>
                    <a:pt x="25" y="31"/>
                    <a:pt x="25" y="31"/>
                  </a:cubicBezTo>
                  <a:cubicBezTo>
                    <a:pt x="25" y="40"/>
                    <a:pt x="25" y="40"/>
                    <a:pt x="25" y="40"/>
                  </a:cubicBezTo>
                  <a:cubicBezTo>
                    <a:pt x="22" y="42"/>
                    <a:pt x="19" y="45"/>
                    <a:pt x="19" y="48"/>
                  </a:cubicBezTo>
                  <a:cubicBezTo>
                    <a:pt x="19" y="48"/>
                    <a:pt x="19" y="48"/>
                    <a:pt x="19" y="48"/>
                  </a:cubicBezTo>
                  <a:cubicBezTo>
                    <a:pt x="19" y="53"/>
                    <a:pt x="23" y="57"/>
                    <a:pt x="28" y="57"/>
                  </a:cubicBezTo>
                  <a:cubicBezTo>
                    <a:pt x="33" y="57"/>
                    <a:pt x="36" y="53"/>
                    <a:pt x="36" y="48"/>
                  </a:cubicBezTo>
                  <a:cubicBezTo>
                    <a:pt x="36" y="48"/>
                    <a:pt x="36" y="48"/>
                    <a:pt x="36" y="48"/>
                  </a:cubicBezTo>
                  <a:cubicBezTo>
                    <a:pt x="36" y="45"/>
                    <a:pt x="34" y="42"/>
                    <a:pt x="31" y="40"/>
                  </a:cubicBezTo>
                  <a:cubicBezTo>
                    <a:pt x="31" y="31"/>
                    <a:pt x="31" y="31"/>
                    <a:pt x="31" y="31"/>
                  </a:cubicBezTo>
                  <a:cubicBezTo>
                    <a:pt x="40" y="31"/>
                    <a:pt x="40" y="31"/>
                    <a:pt x="40" y="31"/>
                  </a:cubicBezTo>
                  <a:cubicBezTo>
                    <a:pt x="41" y="34"/>
                    <a:pt x="44" y="37"/>
                    <a:pt x="48" y="37"/>
                  </a:cubicBezTo>
                  <a:cubicBezTo>
                    <a:pt x="48" y="37"/>
                    <a:pt x="48" y="37"/>
                    <a:pt x="48" y="37"/>
                  </a:cubicBezTo>
                  <a:cubicBezTo>
                    <a:pt x="52" y="37"/>
                    <a:pt x="56" y="3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8" name="Freeform 93"/>
            <p:cNvSpPr>
              <a:spLocks/>
            </p:cNvSpPr>
            <p:nvPr/>
          </p:nvSpPr>
          <p:spPr bwMode="auto">
            <a:xfrm>
              <a:off x="3322638" y="874713"/>
              <a:ext cx="44450" cy="46038"/>
            </a:xfrm>
            <a:custGeom>
              <a:avLst/>
              <a:gdLst>
                <a:gd name="T0" fmla="*/ 56 w 56"/>
                <a:gd name="T1" fmla="*/ 28 h 57"/>
                <a:gd name="T2" fmla="*/ 48 w 56"/>
                <a:gd name="T3" fmla="*/ 20 h 57"/>
                <a:gd name="T4" fmla="*/ 48 w 56"/>
                <a:gd name="T5" fmla="*/ 20 h 57"/>
                <a:gd name="T6" fmla="*/ 40 w 56"/>
                <a:gd name="T7" fmla="*/ 25 h 57"/>
                <a:gd name="T8" fmla="*/ 31 w 56"/>
                <a:gd name="T9" fmla="*/ 25 h 57"/>
                <a:gd name="T10" fmla="*/ 31 w 56"/>
                <a:gd name="T11" fmla="*/ 16 h 57"/>
                <a:gd name="T12" fmla="*/ 37 w 56"/>
                <a:gd name="T13" fmla="*/ 8 h 57"/>
                <a:gd name="T14" fmla="*/ 37 w 56"/>
                <a:gd name="T15" fmla="*/ 8 h 57"/>
                <a:gd name="T16" fmla="*/ 28 w 56"/>
                <a:gd name="T17" fmla="*/ 0 h 57"/>
                <a:gd name="T18" fmla="*/ 20 w 56"/>
                <a:gd name="T19" fmla="*/ 8 h 57"/>
                <a:gd name="T20" fmla="*/ 20 w 56"/>
                <a:gd name="T21" fmla="*/ 8 h 57"/>
                <a:gd name="T22" fmla="*/ 25 w 56"/>
                <a:gd name="T23" fmla="*/ 16 h 57"/>
                <a:gd name="T24" fmla="*/ 25 w 56"/>
                <a:gd name="T25" fmla="*/ 25 h 57"/>
                <a:gd name="T26" fmla="*/ 16 w 56"/>
                <a:gd name="T27" fmla="*/ 25 h 57"/>
                <a:gd name="T28" fmla="*/ 8 w 56"/>
                <a:gd name="T29" fmla="*/ 20 h 57"/>
                <a:gd name="T30" fmla="*/ 8 w 56"/>
                <a:gd name="T31" fmla="*/ 20 h 57"/>
                <a:gd name="T32" fmla="*/ 0 w 56"/>
                <a:gd name="T33" fmla="*/ 28 h 57"/>
                <a:gd name="T34" fmla="*/ 8 w 56"/>
                <a:gd name="T35" fmla="*/ 37 h 57"/>
                <a:gd name="T36" fmla="*/ 8 w 56"/>
                <a:gd name="T37" fmla="*/ 37 h 57"/>
                <a:gd name="T38" fmla="*/ 16 w 56"/>
                <a:gd name="T39" fmla="*/ 31 h 57"/>
                <a:gd name="T40" fmla="*/ 25 w 56"/>
                <a:gd name="T41" fmla="*/ 31 h 57"/>
                <a:gd name="T42" fmla="*/ 25 w 56"/>
                <a:gd name="T43" fmla="*/ 40 h 57"/>
                <a:gd name="T44" fmla="*/ 20 w 56"/>
                <a:gd name="T45" fmla="*/ 48 h 57"/>
                <a:gd name="T46" fmla="*/ 20 w 56"/>
                <a:gd name="T47" fmla="*/ 48 h 57"/>
                <a:gd name="T48" fmla="*/ 28 w 56"/>
                <a:gd name="T49" fmla="*/ 57 h 57"/>
                <a:gd name="T50" fmla="*/ 37 w 56"/>
                <a:gd name="T51" fmla="*/ 48 h 57"/>
                <a:gd name="T52" fmla="*/ 37 w 56"/>
                <a:gd name="T53" fmla="*/ 48 h 57"/>
                <a:gd name="T54" fmla="*/ 31 w 56"/>
                <a:gd name="T55" fmla="*/ 40 h 57"/>
                <a:gd name="T56" fmla="*/ 31 w 56"/>
                <a:gd name="T57" fmla="*/ 31 h 57"/>
                <a:gd name="T58" fmla="*/ 40 w 56"/>
                <a:gd name="T59" fmla="*/ 31 h 57"/>
                <a:gd name="T60" fmla="*/ 48 w 56"/>
                <a:gd name="T61" fmla="*/ 37 h 57"/>
                <a:gd name="T62" fmla="*/ 48 w 56"/>
                <a:gd name="T63" fmla="*/ 37 h 57"/>
                <a:gd name="T64" fmla="*/ 56 w 56"/>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7">
                  <a:moveTo>
                    <a:pt x="56" y="28"/>
                  </a:moveTo>
                  <a:cubicBezTo>
                    <a:pt x="56" y="24"/>
                    <a:pt x="53" y="20"/>
                    <a:pt x="48" y="20"/>
                  </a:cubicBezTo>
                  <a:cubicBezTo>
                    <a:pt x="48" y="20"/>
                    <a:pt x="48" y="20"/>
                    <a:pt x="48" y="20"/>
                  </a:cubicBezTo>
                  <a:cubicBezTo>
                    <a:pt x="44" y="20"/>
                    <a:pt x="41" y="22"/>
                    <a:pt x="40" y="25"/>
                  </a:cubicBezTo>
                  <a:cubicBezTo>
                    <a:pt x="31" y="25"/>
                    <a:pt x="31" y="25"/>
                    <a:pt x="31" y="25"/>
                  </a:cubicBezTo>
                  <a:cubicBezTo>
                    <a:pt x="31" y="16"/>
                    <a:pt x="31" y="16"/>
                    <a:pt x="31" y="16"/>
                  </a:cubicBezTo>
                  <a:cubicBezTo>
                    <a:pt x="34" y="15"/>
                    <a:pt x="37" y="12"/>
                    <a:pt x="37" y="8"/>
                  </a:cubicBezTo>
                  <a:cubicBezTo>
                    <a:pt x="37" y="8"/>
                    <a:pt x="37" y="8"/>
                    <a:pt x="37" y="8"/>
                  </a:cubicBezTo>
                  <a:cubicBezTo>
                    <a:pt x="37" y="4"/>
                    <a:pt x="33" y="0"/>
                    <a:pt x="28" y="0"/>
                  </a:cubicBezTo>
                  <a:cubicBezTo>
                    <a:pt x="23" y="0"/>
                    <a:pt x="20" y="4"/>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4"/>
                    <a:pt x="0" y="28"/>
                  </a:cubicBezTo>
                  <a:cubicBezTo>
                    <a:pt x="0" y="33"/>
                    <a:pt x="4" y="37"/>
                    <a:pt x="8" y="37"/>
                  </a:cubicBezTo>
                  <a:cubicBezTo>
                    <a:pt x="8" y="37"/>
                    <a:pt x="8" y="37"/>
                    <a:pt x="8" y="37"/>
                  </a:cubicBezTo>
                  <a:cubicBezTo>
                    <a:pt x="12" y="37"/>
                    <a:pt x="15" y="34"/>
                    <a:pt x="16" y="31"/>
                  </a:cubicBezTo>
                  <a:cubicBezTo>
                    <a:pt x="25" y="31"/>
                    <a:pt x="25" y="31"/>
                    <a:pt x="25" y="31"/>
                  </a:cubicBezTo>
                  <a:cubicBezTo>
                    <a:pt x="25" y="40"/>
                    <a:pt x="25" y="40"/>
                    <a:pt x="25" y="40"/>
                  </a:cubicBezTo>
                  <a:cubicBezTo>
                    <a:pt x="22" y="42"/>
                    <a:pt x="20" y="45"/>
                    <a:pt x="20" y="48"/>
                  </a:cubicBezTo>
                  <a:cubicBezTo>
                    <a:pt x="20" y="48"/>
                    <a:pt x="20" y="48"/>
                    <a:pt x="20" y="48"/>
                  </a:cubicBezTo>
                  <a:cubicBezTo>
                    <a:pt x="20" y="53"/>
                    <a:pt x="23" y="57"/>
                    <a:pt x="28" y="57"/>
                  </a:cubicBezTo>
                  <a:cubicBezTo>
                    <a:pt x="33" y="57"/>
                    <a:pt x="37" y="53"/>
                    <a:pt x="37" y="48"/>
                  </a:cubicBezTo>
                  <a:cubicBezTo>
                    <a:pt x="37" y="48"/>
                    <a:pt x="37" y="48"/>
                    <a:pt x="37" y="48"/>
                  </a:cubicBezTo>
                  <a:cubicBezTo>
                    <a:pt x="37" y="45"/>
                    <a:pt x="34" y="42"/>
                    <a:pt x="31" y="40"/>
                  </a:cubicBezTo>
                  <a:cubicBezTo>
                    <a:pt x="31" y="31"/>
                    <a:pt x="31" y="31"/>
                    <a:pt x="31" y="31"/>
                  </a:cubicBezTo>
                  <a:cubicBezTo>
                    <a:pt x="40" y="31"/>
                    <a:pt x="40" y="31"/>
                    <a:pt x="40" y="31"/>
                  </a:cubicBezTo>
                  <a:cubicBezTo>
                    <a:pt x="41" y="34"/>
                    <a:pt x="44" y="37"/>
                    <a:pt x="48" y="37"/>
                  </a:cubicBezTo>
                  <a:cubicBezTo>
                    <a:pt x="48" y="37"/>
                    <a:pt x="48" y="37"/>
                    <a:pt x="48" y="37"/>
                  </a:cubicBezTo>
                  <a:cubicBezTo>
                    <a:pt x="53" y="37"/>
                    <a:pt x="56" y="3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9" name="Freeform 94"/>
            <p:cNvSpPr>
              <a:spLocks/>
            </p:cNvSpPr>
            <p:nvPr/>
          </p:nvSpPr>
          <p:spPr bwMode="auto">
            <a:xfrm>
              <a:off x="3411538" y="874713"/>
              <a:ext cx="46038" cy="46038"/>
            </a:xfrm>
            <a:custGeom>
              <a:avLst/>
              <a:gdLst>
                <a:gd name="T0" fmla="*/ 57 w 57"/>
                <a:gd name="T1" fmla="*/ 28 h 57"/>
                <a:gd name="T2" fmla="*/ 48 w 57"/>
                <a:gd name="T3" fmla="*/ 20 h 57"/>
                <a:gd name="T4" fmla="*/ 48 w 57"/>
                <a:gd name="T5" fmla="*/ 20 h 57"/>
                <a:gd name="T6" fmla="*/ 40 w 57"/>
                <a:gd name="T7" fmla="*/ 25 h 57"/>
                <a:gd name="T8" fmla="*/ 31 w 57"/>
                <a:gd name="T9" fmla="*/ 25 h 57"/>
                <a:gd name="T10" fmla="*/ 31 w 57"/>
                <a:gd name="T11" fmla="*/ 16 h 57"/>
                <a:gd name="T12" fmla="*/ 37 w 57"/>
                <a:gd name="T13" fmla="*/ 8 h 57"/>
                <a:gd name="T14" fmla="*/ 37 w 57"/>
                <a:gd name="T15" fmla="*/ 8 h 57"/>
                <a:gd name="T16" fmla="*/ 28 w 57"/>
                <a:gd name="T17" fmla="*/ 0 h 57"/>
                <a:gd name="T18" fmla="*/ 20 w 57"/>
                <a:gd name="T19" fmla="*/ 8 h 57"/>
                <a:gd name="T20" fmla="*/ 20 w 57"/>
                <a:gd name="T21" fmla="*/ 8 h 57"/>
                <a:gd name="T22" fmla="*/ 25 w 57"/>
                <a:gd name="T23" fmla="*/ 16 h 57"/>
                <a:gd name="T24" fmla="*/ 25 w 57"/>
                <a:gd name="T25" fmla="*/ 25 h 57"/>
                <a:gd name="T26" fmla="*/ 16 w 57"/>
                <a:gd name="T27" fmla="*/ 25 h 57"/>
                <a:gd name="T28" fmla="*/ 8 w 57"/>
                <a:gd name="T29" fmla="*/ 20 h 57"/>
                <a:gd name="T30" fmla="*/ 8 w 57"/>
                <a:gd name="T31" fmla="*/ 20 h 57"/>
                <a:gd name="T32" fmla="*/ 0 w 57"/>
                <a:gd name="T33" fmla="*/ 28 h 57"/>
                <a:gd name="T34" fmla="*/ 8 w 57"/>
                <a:gd name="T35" fmla="*/ 37 h 57"/>
                <a:gd name="T36" fmla="*/ 8 w 57"/>
                <a:gd name="T37" fmla="*/ 37 h 57"/>
                <a:gd name="T38" fmla="*/ 16 w 57"/>
                <a:gd name="T39" fmla="*/ 31 h 57"/>
                <a:gd name="T40" fmla="*/ 25 w 57"/>
                <a:gd name="T41" fmla="*/ 31 h 57"/>
                <a:gd name="T42" fmla="*/ 25 w 57"/>
                <a:gd name="T43" fmla="*/ 40 h 57"/>
                <a:gd name="T44" fmla="*/ 20 w 57"/>
                <a:gd name="T45" fmla="*/ 48 h 57"/>
                <a:gd name="T46" fmla="*/ 20 w 57"/>
                <a:gd name="T47" fmla="*/ 48 h 57"/>
                <a:gd name="T48" fmla="*/ 28 w 57"/>
                <a:gd name="T49" fmla="*/ 57 h 57"/>
                <a:gd name="T50" fmla="*/ 37 w 57"/>
                <a:gd name="T51" fmla="*/ 48 h 57"/>
                <a:gd name="T52" fmla="*/ 37 w 57"/>
                <a:gd name="T53" fmla="*/ 48 h 57"/>
                <a:gd name="T54" fmla="*/ 31 w 57"/>
                <a:gd name="T55" fmla="*/ 40 h 57"/>
                <a:gd name="T56" fmla="*/ 31 w 57"/>
                <a:gd name="T57" fmla="*/ 31 h 57"/>
                <a:gd name="T58" fmla="*/ 40 w 57"/>
                <a:gd name="T59" fmla="*/ 31 h 57"/>
                <a:gd name="T60" fmla="*/ 48 w 57"/>
                <a:gd name="T61" fmla="*/ 37 h 57"/>
                <a:gd name="T62" fmla="*/ 48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8" y="20"/>
                  </a:cubicBezTo>
                  <a:cubicBezTo>
                    <a:pt x="48" y="20"/>
                    <a:pt x="48" y="20"/>
                    <a:pt x="48" y="20"/>
                  </a:cubicBezTo>
                  <a:cubicBezTo>
                    <a:pt x="45" y="20"/>
                    <a:pt x="42" y="22"/>
                    <a:pt x="40" y="25"/>
                  </a:cubicBezTo>
                  <a:cubicBezTo>
                    <a:pt x="31" y="25"/>
                    <a:pt x="31" y="25"/>
                    <a:pt x="31" y="25"/>
                  </a:cubicBezTo>
                  <a:cubicBezTo>
                    <a:pt x="31" y="16"/>
                    <a:pt x="31" y="16"/>
                    <a:pt x="31" y="16"/>
                  </a:cubicBezTo>
                  <a:cubicBezTo>
                    <a:pt x="35" y="15"/>
                    <a:pt x="37" y="12"/>
                    <a:pt x="37" y="8"/>
                  </a:cubicBezTo>
                  <a:cubicBezTo>
                    <a:pt x="37" y="8"/>
                    <a:pt x="37" y="8"/>
                    <a:pt x="37" y="8"/>
                  </a:cubicBezTo>
                  <a:cubicBezTo>
                    <a:pt x="37" y="4"/>
                    <a:pt x="33" y="0"/>
                    <a:pt x="28" y="0"/>
                  </a:cubicBezTo>
                  <a:cubicBezTo>
                    <a:pt x="24" y="0"/>
                    <a:pt x="20" y="4"/>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4"/>
                    <a:pt x="0" y="28"/>
                  </a:cubicBezTo>
                  <a:cubicBezTo>
                    <a:pt x="0" y="33"/>
                    <a:pt x="4" y="37"/>
                    <a:pt x="8" y="37"/>
                  </a:cubicBezTo>
                  <a:cubicBezTo>
                    <a:pt x="8" y="37"/>
                    <a:pt x="8" y="37"/>
                    <a:pt x="8" y="37"/>
                  </a:cubicBezTo>
                  <a:cubicBezTo>
                    <a:pt x="12" y="37"/>
                    <a:pt x="15" y="34"/>
                    <a:pt x="16" y="31"/>
                  </a:cubicBezTo>
                  <a:cubicBezTo>
                    <a:pt x="25" y="31"/>
                    <a:pt x="25" y="31"/>
                    <a:pt x="25" y="31"/>
                  </a:cubicBezTo>
                  <a:cubicBezTo>
                    <a:pt x="25" y="40"/>
                    <a:pt x="25" y="40"/>
                    <a:pt x="25" y="40"/>
                  </a:cubicBezTo>
                  <a:cubicBezTo>
                    <a:pt x="22" y="42"/>
                    <a:pt x="20" y="45"/>
                    <a:pt x="20" y="48"/>
                  </a:cubicBezTo>
                  <a:cubicBezTo>
                    <a:pt x="20" y="48"/>
                    <a:pt x="20" y="48"/>
                    <a:pt x="20" y="48"/>
                  </a:cubicBezTo>
                  <a:cubicBezTo>
                    <a:pt x="20" y="53"/>
                    <a:pt x="24" y="57"/>
                    <a:pt x="28" y="57"/>
                  </a:cubicBezTo>
                  <a:cubicBezTo>
                    <a:pt x="33" y="57"/>
                    <a:pt x="37" y="53"/>
                    <a:pt x="37" y="48"/>
                  </a:cubicBezTo>
                  <a:cubicBezTo>
                    <a:pt x="37" y="48"/>
                    <a:pt x="37" y="48"/>
                    <a:pt x="37" y="48"/>
                  </a:cubicBezTo>
                  <a:cubicBezTo>
                    <a:pt x="37" y="45"/>
                    <a:pt x="35" y="42"/>
                    <a:pt x="31" y="40"/>
                  </a:cubicBezTo>
                  <a:cubicBezTo>
                    <a:pt x="31" y="31"/>
                    <a:pt x="31" y="31"/>
                    <a:pt x="31" y="31"/>
                  </a:cubicBezTo>
                  <a:cubicBezTo>
                    <a:pt x="40" y="31"/>
                    <a:pt x="40" y="31"/>
                    <a:pt x="40" y="31"/>
                  </a:cubicBezTo>
                  <a:cubicBezTo>
                    <a:pt x="42" y="34"/>
                    <a:pt x="45" y="37"/>
                    <a:pt x="48" y="37"/>
                  </a:cubicBezTo>
                  <a:cubicBezTo>
                    <a:pt x="48" y="37"/>
                    <a:pt x="48" y="37"/>
                    <a:pt x="48"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0" name="Freeform 95"/>
            <p:cNvSpPr>
              <a:spLocks/>
            </p:cNvSpPr>
            <p:nvPr/>
          </p:nvSpPr>
          <p:spPr bwMode="auto">
            <a:xfrm>
              <a:off x="3502025" y="874713"/>
              <a:ext cx="46038" cy="46038"/>
            </a:xfrm>
            <a:custGeom>
              <a:avLst/>
              <a:gdLst>
                <a:gd name="T0" fmla="*/ 57 w 57"/>
                <a:gd name="T1" fmla="*/ 28 h 57"/>
                <a:gd name="T2" fmla="*/ 48 w 57"/>
                <a:gd name="T3" fmla="*/ 20 h 57"/>
                <a:gd name="T4" fmla="*/ 48 w 57"/>
                <a:gd name="T5" fmla="*/ 20 h 57"/>
                <a:gd name="T6" fmla="*/ 40 w 57"/>
                <a:gd name="T7" fmla="*/ 25 h 57"/>
                <a:gd name="T8" fmla="*/ 32 w 57"/>
                <a:gd name="T9" fmla="*/ 25 h 57"/>
                <a:gd name="T10" fmla="*/ 32 w 57"/>
                <a:gd name="T11" fmla="*/ 16 h 57"/>
                <a:gd name="T12" fmla="*/ 37 w 57"/>
                <a:gd name="T13" fmla="*/ 8 h 57"/>
                <a:gd name="T14" fmla="*/ 37 w 57"/>
                <a:gd name="T15" fmla="*/ 8 h 57"/>
                <a:gd name="T16" fmla="*/ 28 w 57"/>
                <a:gd name="T17" fmla="*/ 0 h 57"/>
                <a:gd name="T18" fmla="*/ 20 w 57"/>
                <a:gd name="T19" fmla="*/ 8 h 57"/>
                <a:gd name="T20" fmla="*/ 20 w 57"/>
                <a:gd name="T21" fmla="*/ 8 h 57"/>
                <a:gd name="T22" fmla="*/ 25 w 57"/>
                <a:gd name="T23" fmla="*/ 16 h 57"/>
                <a:gd name="T24" fmla="*/ 25 w 57"/>
                <a:gd name="T25" fmla="*/ 25 h 57"/>
                <a:gd name="T26" fmla="*/ 16 w 57"/>
                <a:gd name="T27" fmla="*/ 25 h 57"/>
                <a:gd name="T28" fmla="*/ 8 w 57"/>
                <a:gd name="T29" fmla="*/ 20 h 57"/>
                <a:gd name="T30" fmla="*/ 8 w 57"/>
                <a:gd name="T31" fmla="*/ 20 h 57"/>
                <a:gd name="T32" fmla="*/ 0 w 57"/>
                <a:gd name="T33" fmla="*/ 28 h 57"/>
                <a:gd name="T34" fmla="*/ 8 w 57"/>
                <a:gd name="T35" fmla="*/ 37 h 57"/>
                <a:gd name="T36" fmla="*/ 8 w 57"/>
                <a:gd name="T37" fmla="*/ 37 h 57"/>
                <a:gd name="T38" fmla="*/ 16 w 57"/>
                <a:gd name="T39" fmla="*/ 31 h 57"/>
                <a:gd name="T40" fmla="*/ 25 w 57"/>
                <a:gd name="T41" fmla="*/ 31 h 57"/>
                <a:gd name="T42" fmla="*/ 25 w 57"/>
                <a:gd name="T43" fmla="*/ 40 h 57"/>
                <a:gd name="T44" fmla="*/ 20 w 57"/>
                <a:gd name="T45" fmla="*/ 48 h 57"/>
                <a:gd name="T46" fmla="*/ 20 w 57"/>
                <a:gd name="T47" fmla="*/ 48 h 57"/>
                <a:gd name="T48" fmla="*/ 28 w 57"/>
                <a:gd name="T49" fmla="*/ 57 h 57"/>
                <a:gd name="T50" fmla="*/ 37 w 57"/>
                <a:gd name="T51" fmla="*/ 48 h 57"/>
                <a:gd name="T52" fmla="*/ 37 w 57"/>
                <a:gd name="T53" fmla="*/ 48 h 57"/>
                <a:gd name="T54" fmla="*/ 32 w 57"/>
                <a:gd name="T55" fmla="*/ 40 h 57"/>
                <a:gd name="T56" fmla="*/ 32 w 57"/>
                <a:gd name="T57" fmla="*/ 31 h 57"/>
                <a:gd name="T58" fmla="*/ 40 w 57"/>
                <a:gd name="T59" fmla="*/ 31 h 57"/>
                <a:gd name="T60" fmla="*/ 48 w 57"/>
                <a:gd name="T61" fmla="*/ 37 h 57"/>
                <a:gd name="T62" fmla="*/ 48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8" y="20"/>
                  </a:cubicBezTo>
                  <a:cubicBezTo>
                    <a:pt x="48" y="20"/>
                    <a:pt x="48" y="20"/>
                    <a:pt x="48" y="20"/>
                  </a:cubicBezTo>
                  <a:cubicBezTo>
                    <a:pt x="45" y="20"/>
                    <a:pt x="42" y="22"/>
                    <a:pt x="40" y="25"/>
                  </a:cubicBezTo>
                  <a:cubicBezTo>
                    <a:pt x="32" y="25"/>
                    <a:pt x="32" y="25"/>
                    <a:pt x="32" y="25"/>
                  </a:cubicBezTo>
                  <a:cubicBezTo>
                    <a:pt x="32" y="16"/>
                    <a:pt x="32" y="16"/>
                    <a:pt x="32" y="16"/>
                  </a:cubicBezTo>
                  <a:cubicBezTo>
                    <a:pt x="35" y="15"/>
                    <a:pt x="37" y="12"/>
                    <a:pt x="37" y="8"/>
                  </a:cubicBezTo>
                  <a:cubicBezTo>
                    <a:pt x="37" y="8"/>
                    <a:pt x="37" y="8"/>
                    <a:pt x="37" y="8"/>
                  </a:cubicBezTo>
                  <a:cubicBezTo>
                    <a:pt x="37" y="4"/>
                    <a:pt x="33" y="0"/>
                    <a:pt x="28" y="0"/>
                  </a:cubicBezTo>
                  <a:cubicBezTo>
                    <a:pt x="24" y="0"/>
                    <a:pt x="20" y="4"/>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4"/>
                    <a:pt x="0" y="28"/>
                  </a:cubicBezTo>
                  <a:cubicBezTo>
                    <a:pt x="0" y="33"/>
                    <a:pt x="4" y="37"/>
                    <a:pt x="8" y="37"/>
                  </a:cubicBezTo>
                  <a:cubicBezTo>
                    <a:pt x="8" y="37"/>
                    <a:pt x="8" y="37"/>
                    <a:pt x="8" y="37"/>
                  </a:cubicBezTo>
                  <a:cubicBezTo>
                    <a:pt x="12" y="37"/>
                    <a:pt x="15" y="34"/>
                    <a:pt x="16" y="31"/>
                  </a:cubicBezTo>
                  <a:cubicBezTo>
                    <a:pt x="25" y="31"/>
                    <a:pt x="25" y="31"/>
                    <a:pt x="25" y="31"/>
                  </a:cubicBezTo>
                  <a:cubicBezTo>
                    <a:pt x="25" y="40"/>
                    <a:pt x="25" y="40"/>
                    <a:pt x="25" y="40"/>
                  </a:cubicBezTo>
                  <a:cubicBezTo>
                    <a:pt x="22" y="42"/>
                    <a:pt x="20" y="45"/>
                    <a:pt x="20" y="48"/>
                  </a:cubicBezTo>
                  <a:cubicBezTo>
                    <a:pt x="20" y="48"/>
                    <a:pt x="20" y="48"/>
                    <a:pt x="20" y="48"/>
                  </a:cubicBezTo>
                  <a:cubicBezTo>
                    <a:pt x="20" y="53"/>
                    <a:pt x="24" y="57"/>
                    <a:pt x="28" y="57"/>
                  </a:cubicBezTo>
                  <a:cubicBezTo>
                    <a:pt x="33" y="57"/>
                    <a:pt x="37" y="53"/>
                    <a:pt x="37" y="48"/>
                  </a:cubicBezTo>
                  <a:cubicBezTo>
                    <a:pt x="37" y="48"/>
                    <a:pt x="37" y="48"/>
                    <a:pt x="37" y="48"/>
                  </a:cubicBezTo>
                  <a:cubicBezTo>
                    <a:pt x="37" y="45"/>
                    <a:pt x="35" y="42"/>
                    <a:pt x="32" y="40"/>
                  </a:cubicBezTo>
                  <a:cubicBezTo>
                    <a:pt x="32" y="31"/>
                    <a:pt x="32" y="31"/>
                    <a:pt x="32" y="31"/>
                  </a:cubicBezTo>
                  <a:cubicBezTo>
                    <a:pt x="40" y="31"/>
                    <a:pt x="40" y="31"/>
                    <a:pt x="40" y="31"/>
                  </a:cubicBezTo>
                  <a:cubicBezTo>
                    <a:pt x="42" y="34"/>
                    <a:pt x="45" y="37"/>
                    <a:pt x="48" y="37"/>
                  </a:cubicBezTo>
                  <a:cubicBezTo>
                    <a:pt x="48" y="37"/>
                    <a:pt x="48" y="37"/>
                    <a:pt x="48"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1" name="Freeform 96"/>
            <p:cNvSpPr>
              <a:spLocks/>
            </p:cNvSpPr>
            <p:nvPr/>
          </p:nvSpPr>
          <p:spPr bwMode="auto">
            <a:xfrm>
              <a:off x="3590925" y="874713"/>
              <a:ext cx="46038" cy="46038"/>
            </a:xfrm>
            <a:custGeom>
              <a:avLst/>
              <a:gdLst>
                <a:gd name="T0" fmla="*/ 48 w 57"/>
                <a:gd name="T1" fmla="*/ 20 h 57"/>
                <a:gd name="T2" fmla="*/ 48 w 57"/>
                <a:gd name="T3" fmla="*/ 20 h 57"/>
                <a:gd name="T4" fmla="*/ 41 w 57"/>
                <a:gd name="T5" fmla="*/ 25 h 57"/>
                <a:gd name="T6" fmla="*/ 32 w 57"/>
                <a:gd name="T7" fmla="*/ 25 h 57"/>
                <a:gd name="T8" fmla="*/ 32 w 57"/>
                <a:gd name="T9" fmla="*/ 16 h 57"/>
                <a:gd name="T10" fmla="*/ 37 w 57"/>
                <a:gd name="T11" fmla="*/ 8 h 57"/>
                <a:gd name="T12" fmla="*/ 37 w 57"/>
                <a:gd name="T13" fmla="*/ 8 h 57"/>
                <a:gd name="T14" fmla="*/ 29 w 57"/>
                <a:gd name="T15" fmla="*/ 0 h 57"/>
                <a:gd name="T16" fmla="*/ 20 w 57"/>
                <a:gd name="T17" fmla="*/ 8 h 57"/>
                <a:gd name="T18" fmla="*/ 20 w 57"/>
                <a:gd name="T19" fmla="*/ 8 h 57"/>
                <a:gd name="T20" fmla="*/ 25 w 57"/>
                <a:gd name="T21" fmla="*/ 16 h 57"/>
                <a:gd name="T22" fmla="*/ 25 w 57"/>
                <a:gd name="T23" fmla="*/ 25 h 57"/>
                <a:gd name="T24" fmla="*/ 16 w 57"/>
                <a:gd name="T25" fmla="*/ 25 h 57"/>
                <a:gd name="T26" fmla="*/ 9 w 57"/>
                <a:gd name="T27" fmla="*/ 20 h 57"/>
                <a:gd name="T28" fmla="*/ 9 w 57"/>
                <a:gd name="T29" fmla="*/ 20 h 57"/>
                <a:gd name="T30" fmla="*/ 0 w 57"/>
                <a:gd name="T31" fmla="*/ 28 h 57"/>
                <a:gd name="T32" fmla="*/ 9 w 57"/>
                <a:gd name="T33" fmla="*/ 37 h 57"/>
                <a:gd name="T34" fmla="*/ 9 w 57"/>
                <a:gd name="T35" fmla="*/ 37 h 57"/>
                <a:gd name="T36" fmla="*/ 16 w 57"/>
                <a:gd name="T37" fmla="*/ 31 h 57"/>
                <a:gd name="T38" fmla="*/ 25 w 57"/>
                <a:gd name="T39" fmla="*/ 31 h 57"/>
                <a:gd name="T40" fmla="*/ 25 w 57"/>
                <a:gd name="T41" fmla="*/ 40 h 57"/>
                <a:gd name="T42" fmla="*/ 20 w 57"/>
                <a:gd name="T43" fmla="*/ 48 h 57"/>
                <a:gd name="T44" fmla="*/ 20 w 57"/>
                <a:gd name="T45" fmla="*/ 48 h 57"/>
                <a:gd name="T46" fmla="*/ 29 w 57"/>
                <a:gd name="T47" fmla="*/ 57 h 57"/>
                <a:gd name="T48" fmla="*/ 37 w 57"/>
                <a:gd name="T49" fmla="*/ 48 h 57"/>
                <a:gd name="T50" fmla="*/ 37 w 57"/>
                <a:gd name="T51" fmla="*/ 48 h 57"/>
                <a:gd name="T52" fmla="*/ 32 w 57"/>
                <a:gd name="T53" fmla="*/ 40 h 57"/>
                <a:gd name="T54" fmla="*/ 32 w 57"/>
                <a:gd name="T55" fmla="*/ 31 h 57"/>
                <a:gd name="T56" fmla="*/ 41 w 57"/>
                <a:gd name="T57" fmla="*/ 31 h 57"/>
                <a:gd name="T58" fmla="*/ 48 w 57"/>
                <a:gd name="T59" fmla="*/ 37 h 57"/>
                <a:gd name="T60" fmla="*/ 48 w 57"/>
                <a:gd name="T61" fmla="*/ 37 h 57"/>
                <a:gd name="T62" fmla="*/ 57 w 57"/>
                <a:gd name="T63" fmla="*/ 28 h 57"/>
                <a:gd name="T64" fmla="*/ 48 w 57"/>
                <a:gd name="T65" fmla="*/ 2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48" y="20"/>
                  </a:moveTo>
                  <a:cubicBezTo>
                    <a:pt x="48" y="20"/>
                    <a:pt x="48" y="20"/>
                    <a:pt x="48" y="20"/>
                  </a:cubicBezTo>
                  <a:cubicBezTo>
                    <a:pt x="45" y="20"/>
                    <a:pt x="42" y="22"/>
                    <a:pt x="41" y="25"/>
                  </a:cubicBezTo>
                  <a:cubicBezTo>
                    <a:pt x="32" y="25"/>
                    <a:pt x="32" y="25"/>
                    <a:pt x="32" y="25"/>
                  </a:cubicBezTo>
                  <a:cubicBezTo>
                    <a:pt x="32" y="16"/>
                    <a:pt x="32" y="16"/>
                    <a:pt x="32" y="16"/>
                  </a:cubicBezTo>
                  <a:cubicBezTo>
                    <a:pt x="35" y="15"/>
                    <a:pt x="37" y="12"/>
                    <a:pt x="37" y="8"/>
                  </a:cubicBezTo>
                  <a:cubicBezTo>
                    <a:pt x="37" y="8"/>
                    <a:pt x="37" y="8"/>
                    <a:pt x="37" y="8"/>
                  </a:cubicBezTo>
                  <a:cubicBezTo>
                    <a:pt x="37" y="4"/>
                    <a:pt x="33" y="0"/>
                    <a:pt x="29" y="0"/>
                  </a:cubicBezTo>
                  <a:cubicBezTo>
                    <a:pt x="24" y="0"/>
                    <a:pt x="20" y="4"/>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9" y="20"/>
                  </a:cubicBezTo>
                  <a:cubicBezTo>
                    <a:pt x="9" y="20"/>
                    <a:pt x="9" y="20"/>
                    <a:pt x="9" y="20"/>
                  </a:cubicBezTo>
                  <a:cubicBezTo>
                    <a:pt x="4" y="20"/>
                    <a:pt x="0" y="24"/>
                    <a:pt x="0" y="28"/>
                  </a:cubicBezTo>
                  <a:cubicBezTo>
                    <a:pt x="0" y="33"/>
                    <a:pt x="4" y="37"/>
                    <a:pt x="9" y="37"/>
                  </a:cubicBezTo>
                  <a:cubicBezTo>
                    <a:pt x="9" y="37"/>
                    <a:pt x="9" y="37"/>
                    <a:pt x="9" y="37"/>
                  </a:cubicBezTo>
                  <a:cubicBezTo>
                    <a:pt x="12" y="37"/>
                    <a:pt x="15" y="34"/>
                    <a:pt x="16" y="31"/>
                  </a:cubicBezTo>
                  <a:cubicBezTo>
                    <a:pt x="25" y="31"/>
                    <a:pt x="25" y="31"/>
                    <a:pt x="25" y="31"/>
                  </a:cubicBezTo>
                  <a:cubicBezTo>
                    <a:pt x="25" y="40"/>
                    <a:pt x="25" y="40"/>
                    <a:pt x="25" y="40"/>
                  </a:cubicBezTo>
                  <a:cubicBezTo>
                    <a:pt x="22" y="42"/>
                    <a:pt x="20" y="45"/>
                    <a:pt x="20" y="48"/>
                  </a:cubicBezTo>
                  <a:cubicBezTo>
                    <a:pt x="20" y="48"/>
                    <a:pt x="20" y="48"/>
                    <a:pt x="20" y="48"/>
                  </a:cubicBezTo>
                  <a:cubicBezTo>
                    <a:pt x="20" y="53"/>
                    <a:pt x="24" y="57"/>
                    <a:pt x="29" y="57"/>
                  </a:cubicBezTo>
                  <a:cubicBezTo>
                    <a:pt x="33" y="57"/>
                    <a:pt x="37" y="53"/>
                    <a:pt x="37" y="48"/>
                  </a:cubicBezTo>
                  <a:cubicBezTo>
                    <a:pt x="37" y="48"/>
                    <a:pt x="37" y="48"/>
                    <a:pt x="37" y="48"/>
                  </a:cubicBezTo>
                  <a:cubicBezTo>
                    <a:pt x="37" y="45"/>
                    <a:pt x="35" y="42"/>
                    <a:pt x="32" y="40"/>
                  </a:cubicBezTo>
                  <a:cubicBezTo>
                    <a:pt x="32" y="31"/>
                    <a:pt x="32" y="31"/>
                    <a:pt x="32" y="31"/>
                  </a:cubicBezTo>
                  <a:cubicBezTo>
                    <a:pt x="41" y="31"/>
                    <a:pt x="41" y="31"/>
                    <a:pt x="41" y="31"/>
                  </a:cubicBezTo>
                  <a:cubicBezTo>
                    <a:pt x="42" y="34"/>
                    <a:pt x="45" y="37"/>
                    <a:pt x="48" y="37"/>
                  </a:cubicBezTo>
                  <a:cubicBezTo>
                    <a:pt x="48" y="37"/>
                    <a:pt x="48" y="37"/>
                    <a:pt x="48" y="37"/>
                  </a:cubicBezTo>
                  <a:cubicBezTo>
                    <a:pt x="53" y="37"/>
                    <a:pt x="57" y="33"/>
                    <a:pt x="57" y="28"/>
                  </a:cubicBezTo>
                  <a:cubicBezTo>
                    <a:pt x="57" y="24"/>
                    <a:pt x="53" y="20"/>
                    <a:pt x="48"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2" name="Freeform 97"/>
            <p:cNvSpPr>
              <a:spLocks/>
            </p:cNvSpPr>
            <p:nvPr/>
          </p:nvSpPr>
          <p:spPr bwMode="auto">
            <a:xfrm>
              <a:off x="3711575" y="1042988"/>
              <a:ext cx="136525" cy="136525"/>
            </a:xfrm>
            <a:custGeom>
              <a:avLst/>
              <a:gdLst>
                <a:gd name="T0" fmla="*/ 169 w 169"/>
                <a:gd name="T1" fmla="*/ 85 h 169"/>
                <a:gd name="T2" fmla="*/ 143 w 169"/>
                <a:gd name="T3" fmla="*/ 60 h 169"/>
                <a:gd name="T4" fmla="*/ 143 w 169"/>
                <a:gd name="T5" fmla="*/ 60 h 169"/>
                <a:gd name="T6" fmla="*/ 120 w 169"/>
                <a:gd name="T7" fmla="*/ 75 h 169"/>
                <a:gd name="T8" fmla="*/ 94 w 169"/>
                <a:gd name="T9" fmla="*/ 75 h 169"/>
                <a:gd name="T10" fmla="*/ 94 w 169"/>
                <a:gd name="T11" fmla="*/ 49 h 169"/>
                <a:gd name="T12" fmla="*/ 109 w 169"/>
                <a:gd name="T13" fmla="*/ 25 h 169"/>
                <a:gd name="T14" fmla="*/ 109 w 169"/>
                <a:gd name="T15" fmla="*/ 25 h 169"/>
                <a:gd name="T16" fmla="*/ 84 w 169"/>
                <a:gd name="T17" fmla="*/ 0 h 169"/>
                <a:gd name="T18" fmla="*/ 59 w 169"/>
                <a:gd name="T19" fmla="*/ 25 h 169"/>
                <a:gd name="T20" fmla="*/ 59 w 169"/>
                <a:gd name="T21" fmla="*/ 25 h 169"/>
                <a:gd name="T22" fmla="*/ 75 w 169"/>
                <a:gd name="T23" fmla="*/ 49 h 169"/>
                <a:gd name="T24" fmla="*/ 75 w 169"/>
                <a:gd name="T25" fmla="*/ 75 h 169"/>
                <a:gd name="T26" fmla="*/ 48 w 169"/>
                <a:gd name="T27" fmla="*/ 75 h 169"/>
                <a:gd name="T28" fmla="*/ 25 w 169"/>
                <a:gd name="T29" fmla="*/ 60 h 169"/>
                <a:gd name="T30" fmla="*/ 25 w 169"/>
                <a:gd name="T31" fmla="*/ 60 h 169"/>
                <a:gd name="T32" fmla="*/ 0 w 169"/>
                <a:gd name="T33" fmla="*/ 85 h 169"/>
                <a:gd name="T34" fmla="*/ 25 w 169"/>
                <a:gd name="T35" fmla="*/ 110 h 169"/>
                <a:gd name="T36" fmla="*/ 25 w 169"/>
                <a:gd name="T37" fmla="*/ 110 h 169"/>
                <a:gd name="T38" fmla="*/ 48 w 169"/>
                <a:gd name="T39" fmla="*/ 94 h 169"/>
                <a:gd name="T40" fmla="*/ 75 w 169"/>
                <a:gd name="T41" fmla="*/ 94 h 169"/>
                <a:gd name="T42" fmla="*/ 75 w 169"/>
                <a:gd name="T43" fmla="*/ 121 h 169"/>
                <a:gd name="T44" fmla="*/ 59 w 169"/>
                <a:gd name="T45" fmla="*/ 144 h 169"/>
                <a:gd name="T46" fmla="*/ 59 w 169"/>
                <a:gd name="T47" fmla="*/ 144 h 169"/>
                <a:gd name="T48" fmla="*/ 84 w 169"/>
                <a:gd name="T49" fmla="*/ 169 h 169"/>
                <a:gd name="T50" fmla="*/ 109 w 169"/>
                <a:gd name="T51" fmla="*/ 144 h 169"/>
                <a:gd name="T52" fmla="*/ 109 w 169"/>
                <a:gd name="T53" fmla="*/ 144 h 169"/>
                <a:gd name="T54" fmla="*/ 94 w 169"/>
                <a:gd name="T55" fmla="*/ 121 h 169"/>
                <a:gd name="T56" fmla="*/ 94 w 169"/>
                <a:gd name="T57" fmla="*/ 94 h 169"/>
                <a:gd name="T58" fmla="*/ 120 w 169"/>
                <a:gd name="T59" fmla="*/ 94 h 169"/>
                <a:gd name="T60" fmla="*/ 143 w 169"/>
                <a:gd name="T61" fmla="*/ 110 h 169"/>
                <a:gd name="T62" fmla="*/ 143 w 169"/>
                <a:gd name="T63" fmla="*/ 110 h 169"/>
                <a:gd name="T64" fmla="*/ 169 w 169"/>
                <a:gd name="T65" fmla="*/ 8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9" h="169">
                  <a:moveTo>
                    <a:pt x="169" y="85"/>
                  </a:moveTo>
                  <a:cubicBezTo>
                    <a:pt x="169" y="71"/>
                    <a:pt x="157" y="60"/>
                    <a:pt x="143" y="60"/>
                  </a:cubicBezTo>
                  <a:cubicBezTo>
                    <a:pt x="143" y="60"/>
                    <a:pt x="143" y="60"/>
                    <a:pt x="143" y="60"/>
                  </a:cubicBezTo>
                  <a:cubicBezTo>
                    <a:pt x="133" y="60"/>
                    <a:pt x="124" y="66"/>
                    <a:pt x="120" y="75"/>
                  </a:cubicBezTo>
                  <a:cubicBezTo>
                    <a:pt x="94" y="75"/>
                    <a:pt x="94" y="75"/>
                    <a:pt x="94" y="75"/>
                  </a:cubicBezTo>
                  <a:cubicBezTo>
                    <a:pt x="94" y="49"/>
                    <a:pt x="94" y="49"/>
                    <a:pt x="94" y="49"/>
                  </a:cubicBezTo>
                  <a:cubicBezTo>
                    <a:pt x="103" y="45"/>
                    <a:pt x="109" y="36"/>
                    <a:pt x="109" y="25"/>
                  </a:cubicBezTo>
                  <a:cubicBezTo>
                    <a:pt x="109" y="25"/>
                    <a:pt x="109" y="25"/>
                    <a:pt x="109" y="25"/>
                  </a:cubicBezTo>
                  <a:cubicBezTo>
                    <a:pt x="109" y="12"/>
                    <a:pt x="98" y="0"/>
                    <a:pt x="84" y="0"/>
                  </a:cubicBezTo>
                  <a:cubicBezTo>
                    <a:pt x="70" y="0"/>
                    <a:pt x="59" y="12"/>
                    <a:pt x="59" y="25"/>
                  </a:cubicBezTo>
                  <a:cubicBezTo>
                    <a:pt x="59" y="25"/>
                    <a:pt x="59" y="25"/>
                    <a:pt x="59" y="25"/>
                  </a:cubicBezTo>
                  <a:cubicBezTo>
                    <a:pt x="59" y="36"/>
                    <a:pt x="66" y="45"/>
                    <a:pt x="75" y="49"/>
                  </a:cubicBezTo>
                  <a:cubicBezTo>
                    <a:pt x="75" y="75"/>
                    <a:pt x="75" y="75"/>
                    <a:pt x="75" y="75"/>
                  </a:cubicBezTo>
                  <a:cubicBezTo>
                    <a:pt x="48" y="75"/>
                    <a:pt x="48" y="75"/>
                    <a:pt x="48" y="75"/>
                  </a:cubicBezTo>
                  <a:cubicBezTo>
                    <a:pt x="44" y="66"/>
                    <a:pt x="35" y="60"/>
                    <a:pt x="25" y="60"/>
                  </a:cubicBezTo>
                  <a:cubicBezTo>
                    <a:pt x="25" y="60"/>
                    <a:pt x="25" y="60"/>
                    <a:pt x="25" y="60"/>
                  </a:cubicBezTo>
                  <a:cubicBezTo>
                    <a:pt x="11" y="60"/>
                    <a:pt x="0" y="71"/>
                    <a:pt x="0" y="85"/>
                  </a:cubicBezTo>
                  <a:cubicBezTo>
                    <a:pt x="0" y="99"/>
                    <a:pt x="11" y="110"/>
                    <a:pt x="25" y="110"/>
                  </a:cubicBezTo>
                  <a:cubicBezTo>
                    <a:pt x="25" y="110"/>
                    <a:pt x="25" y="110"/>
                    <a:pt x="25" y="110"/>
                  </a:cubicBezTo>
                  <a:cubicBezTo>
                    <a:pt x="35" y="110"/>
                    <a:pt x="44" y="103"/>
                    <a:pt x="48" y="94"/>
                  </a:cubicBezTo>
                  <a:cubicBezTo>
                    <a:pt x="75" y="94"/>
                    <a:pt x="75" y="94"/>
                    <a:pt x="75" y="94"/>
                  </a:cubicBezTo>
                  <a:cubicBezTo>
                    <a:pt x="75" y="121"/>
                    <a:pt x="75" y="121"/>
                    <a:pt x="75" y="121"/>
                  </a:cubicBezTo>
                  <a:cubicBezTo>
                    <a:pt x="66" y="125"/>
                    <a:pt x="59" y="134"/>
                    <a:pt x="59" y="144"/>
                  </a:cubicBezTo>
                  <a:cubicBezTo>
                    <a:pt x="59" y="144"/>
                    <a:pt x="59" y="144"/>
                    <a:pt x="59" y="144"/>
                  </a:cubicBezTo>
                  <a:cubicBezTo>
                    <a:pt x="59" y="158"/>
                    <a:pt x="70" y="169"/>
                    <a:pt x="84" y="169"/>
                  </a:cubicBezTo>
                  <a:cubicBezTo>
                    <a:pt x="98" y="169"/>
                    <a:pt x="109" y="158"/>
                    <a:pt x="109" y="144"/>
                  </a:cubicBezTo>
                  <a:cubicBezTo>
                    <a:pt x="109" y="144"/>
                    <a:pt x="109" y="144"/>
                    <a:pt x="109" y="144"/>
                  </a:cubicBezTo>
                  <a:cubicBezTo>
                    <a:pt x="109" y="134"/>
                    <a:pt x="103" y="125"/>
                    <a:pt x="94" y="121"/>
                  </a:cubicBezTo>
                  <a:cubicBezTo>
                    <a:pt x="94" y="94"/>
                    <a:pt x="94" y="94"/>
                    <a:pt x="94" y="94"/>
                  </a:cubicBezTo>
                  <a:cubicBezTo>
                    <a:pt x="120" y="94"/>
                    <a:pt x="120" y="94"/>
                    <a:pt x="120" y="94"/>
                  </a:cubicBezTo>
                  <a:cubicBezTo>
                    <a:pt x="124" y="103"/>
                    <a:pt x="133" y="110"/>
                    <a:pt x="143" y="110"/>
                  </a:cubicBezTo>
                  <a:cubicBezTo>
                    <a:pt x="143" y="110"/>
                    <a:pt x="143" y="110"/>
                    <a:pt x="143" y="110"/>
                  </a:cubicBezTo>
                  <a:cubicBezTo>
                    <a:pt x="157" y="110"/>
                    <a:pt x="169" y="99"/>
                    <a:pt x="169"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3" name="Freeform 98"/>
            <p:cNvSpPr>
              <a:spLocks/>
            </p:cNvSpPr>
            <p:nvPr/>
          </p:nvSpPr>
          <p:spPr bwMode="auto">
            <a:xfrm>
              <a:off x="3978275" y="1042988"/>
              <a:ext cx="136525" cy="136525"/>
            </a:xfrm>
            <a:custGeom>
              <a:avLst/>
              <a:gdLst>
                <a:gd name="T0" fmla="*/ 169 w 169"/>
                <a:gd name="T1" fmla="*/ 85 h 169"/>
                <a:gd name="T2" fmla="*/ 143 w 169"/>
                <a:gd name="T3" fmla="*/ 60 h 169"/>
                <a:gd name="T4" fmla="*/ 143 w 169"/>
                <a:gd name="T5" fmla="*/ 60 h 169"/>
                <a:gd name="T6" fmla="*/ 120 w 169"/>
                <a:gd name="T7" fmla="*/ 75 h 169"/>
                <a:gd name="T8" fmla="*/ 94 w 169"/>
                <a:gd name="T9" fmla="*/ 75 h 169"/>
                <a:gd name="T10" fmla="*/ 94 w 169"/>
                <a:gd name="T11" fmla="*/ 49 h 169"/>
                <a:gd name="T12" fmla="*/ 109 w 169"/>
                <a:gd name="T13" fmla="*/ 25 h 169"/>
                <a:gd name="T14" fmla="*/ 109 w 169"/>
                <a:gd name="T15" fmla="*/ 25 h 169"/>
                <a:gd name="T16" fmla="*/ 84 w 169"/>
                <a:gd name="T17" fmla="*/ 0 h 169"/>
                <a:gd name="T18" fmla="*/ 59 w 169"/>
                <a:gd name="T19" fmla="*/ 25 h 169"/>
                <a:gd name="T20" fmla="*/ 59 w 169"/>
                <a:gd name="T21" fmla="*/ 25 h 169"/>
                <a:gd name="T22" fmla="*/ 75 w 169"/>
                <a:gd name="T23" fmla="*/ 49 h 169"/>
                <a:gd name="T24" fmla="*/ 75 w 169"/>
                <a:gd name="T25" fmla="*/ 75 h 169"/>
                <a:gd name="T26" fmla="*/ 48 w 169"/>
                <a:gd name="T27" fmla="*/ 75 h 169"/>
                <a:gd name="T28" fmla="*/ 25 w 169"/>
                <a:gd name="T29" fmla="*/ 60 h 169"/>
                <a:gd name="T30" fmla="*/ 25 w 169"/>
                <a:gd name="T31" fmla="*/ 60 h 169"/>
                <a:gd name="T32" fmla="*/ 0 w 169"/>
                <a:gd name="T33" fmla="*/ 85 h 169"/>
                <a:gd name="T34" fmla="*/ 25 w 169"/>
                <a:gd name="T35" fmla="*/ 110 h 169"/>
                <a:gd name="T36" fmla="*/ 25 w 169"/>
                <a:gd name="T37" fmla="*/ 110 h 169"/>
                <a:gd name="T38" fmla="*/ 48 w 169"/>
                <a:gd name="T39" fmla="*/ 94 h 169"/>
                <a:gd name="T40" fmla="*/ 75 w 169"/>
                <a:gd name="T41" fmla="*/ 94 h 169"/>
                <a:gd name="T42" fmla="*/ 75 w 169"/>
                <a:gd name="T43" fmla="*/ 121 h 169"/>
                <a:gd name="T44" fmla="*/ 59 w 169"/>
                <a:gd name="T45" fmla="*/ 144 h 169"/>
                <a:gd name="T46" fmla="*/ 59 w 169"/>
                <a:gd name="T47" fmla="*/ 144 h 169"/>
                <a:gd name="T48" fmla="*/ 84 w 169"/>
                <a:gd name="T49" fmla="*/ 169 h 169"/>
                <a:gd name="T50" fmla="*/ 109 w 169"/>
                <a:gd name="T51" fmla="*/ 144 h 169"/>
                <a:gd name="T52" fmla="*/ 109 w 169"/>
                <a:gd name="T53" fmla="*/ 144 h 169"/>
                <a:gd name="T54" fmla="*/ 94 w 169"/>
                <a:gd name="T55" fmla="*/ 121 h 169"/>
                <a:gd name="T56" fmla="*/ 94 w 169"/>
                <a:gd name="T57" fmla="*/ 94 h 169"/>
                <a:gd name="T58" fmla="*/ 120 w 169"/>
                <a:gd name="T59" fmla="*/ 94 h 169"/>
                <a:gd name="T60" fmla="*/ 143 w 169"/>
                <a:gd name="T61" fmla="*/ 110 h 169"/>
                <a:gd name="T62" fmla="*/ 143 w 169"/>
                <a:gd name="T63" fmla="*/ 110 h 169"/>
                <a:gd name="T64" fmla="*/ 169 w 169"/>
                <a:gd name="T65" fmla="*/ 8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9" h="169">
                  <a:moveTo>
                    <a:pt x="169" y="85"/>
                  </a:moveTo>
                  <a:cubicBezTo>
                    <a:pt x="169" y="71"/>
                    <a:pt x="157" y="60"/>
                    <a:pt x="143" y="60"/>
                  </a:cubicBezTo>
                  <a:cubicBezTo>
                    <a:pt x="143" y="60"/>
                    <a:pt x="143" y="60"/>
                    <a:pt x="143" y="60"/>
                  </a:cubicBezTo>
                  <a:cubicBezTo>
                    <a:pt x="133" y="60"/>
                    <a:pt x="124" y="66"/>
                    <a:pt x="120" y="75"/>
                  </a:cubicBezTo>
                  <a:cubicBezTo>
                    <a:pt x="94" y="75"/>
                    <a:pt x="94" y="75"/>
                    <a:pt x="94" y="75"/>
                  </a:cubicBezTo>
                  <a:cubicBezTo>
                    <a:pt x="94" y="49"/>
                    <a:pt x="94" y="49"/>
                    <a:pt x="94" y="49"/>
                  </a:cubicBezTo>
                  <a:cubicBezTo>
                    <a:pt x="103" y="45"/>
                    <a:pt x="109" y="36"/>
                    <a:pt x="109" y="25"/>
                  </a:cubicBezTo>
                  <a:cubicBezTo>
                    <a:pt x="109" y="25"/>
                    <a:pt x="109" y="25"/>
                    <a:pt x="109" y="25"/>
                  </a:cubicBezTo>
                  <a:cubicBezTo>
                    <a:pt x="109" y="12"/>
                    <a:pt x="98" y="0"/>
                    <a:pt x="84" y="0"/>
                  </a:cubicBezTo>
                  <a:cubicBezTo>
                    <a:pt x="70" y="0"/>
                    <a:pt x="59" y="12"/>
                    <a:pt x="59" y="25"/>
                  </a:cubicBezTo>
                  <a:cubicBezTo>
                    <a:pt x="59" y="25"/>
                    <a:pt x="59" y="25"/>
                    <a:pt x="59" y="25"/>
                  </a:cubicBezTo>
                  <a:cubicBezTo>
                    <a:pt x="59" y="36"/>
                    <a:pt x="65" y="45"/>
                    <a:pt x="75" y="49"/>
                  </a:cubicBezTo>
                  <a:cubicBezTo>
                    <a:pt x="75" y="75"/>
                    <a:pt x="75" y="75"/>
                    <a:pt x="75" y="75"/>
                  </a:cubicBezTo>
                  <a:cubicBezTo>
                    <a:pt x="48" y="75"/>
                    <a:pt x="48" y="75"/>
                    <a:pt x="48" y="75"/>
                  </a:cubicBezTo>
                  <a:cubicBezTo>
                    <a:pt x="44" y="66"/>
                    <a:pt x="35" y="60"/>
                    <a:pt x="25" y="60"/>
                  </a:cubicBezTo>
                  <a:cubicBezTo>
                    <a:pt x="25" y="60"/>
                    <a:pt x="25" y="60"/>
                    <a:pt x="25" y="60"/>
                  </a:cubicBezTo>
                  <a:cubicBezTo>
                    <a:pt x="11" y="60"/>
                    <a:pt x="0" y="71"/>
                    <a:pt x="0" y="85"/>
                  </a:cubicBezTo>
                  <a:cubicBezTo>
                    <a:pt x="0" y="99"/>
                    <a:pt x="11" y="110"/>
                    <a:pt x="25" y="110"/>
                  </a:cubicBezTo>
                  <a:cubicBezTo>
                    <a:pt x="25" y="110"/>
                    <a:pt x="25" y="110"/>
                    <a:pt x="25" y="110"/>
                  </a:cubicBezTo>
                  <a:cubicBezTo>
                    <a:pt x="35" y="110"/>
                    <a:pt x="44" y="103"/>
                    <a:pt x="48" y="94"/>
                  </a:cubicBezTo>
                  <a:cubicBezTo>
                    <a:pt x="75" y="94"/>
                    <a:pt x="75" y="94"/>
                    <a:pt x="75" y="94"/>
                  </a:cubicBezTo>
                  <a:cubicBezTo>
                    <a:pt x="75" y="121"/>
                    <a:pt x="75" y="121"/>
                    <a:pt x="75" y="121"/>
                  </a:cubicBezTo>
                  <a:cubicBezTo>
                    <a:pt x="65" y="125"/>
                    <a:pt x="59" y="134"/>
                    <a:pt x="59" y="144"/>
                  </a:cubicBezTo>
                  <a:cubicBezTo>
                    <a:pt x="59" y="144"/>
                    <a:pt x="59" y="144"/>
                    <a:pt x="59" y="144"/>
                  </a:cubicBezTo>
                  <a:cubicBezTo>
                    <a:pt x="59" y="158"/>
                    <a:pt x="70" y="169"/>
                    <a:pt x="84" y="169"/>
                  </a:cubicBezTo>
                  <a:cubicBezTo>
                    <a:pt x="98" y="169"/>
                    <a:pt x="109" y="158"/>
                    <a:pt x="109" y="144"/>
                  </a:cubicBezTo>
                  <a:cubicBezTo>
                    <a:pt x="109" y="144"/>
                    <a:pt x="109" y="144"/>
                    <a:pt x="109" y="144"/>
                  </a:cubicBezTo>
                  <a:cubicBezTo>
                    <a:pt x="109" y="134"/>
                    <a:pt x="103" y="125"/>
                    <a:pt x="94" y="121"/>
                  </a:cubicBezTo>
                  <a:cubicBezTo>
                    <a:pt x="94" y="94"/>
                    <a:pt x="94" y="94"/>
                    <a:pt x="94" y="94"/>
                  </a:cubicBezTo>
                  <a:cubicBezTo>
                    <a:pt x="120" y="94"/>
                    <a:pt x="120" y="94"/>
                    <a:pt x="120" y="94"/>
                  </a:cubicBezTo>
                  <a:cubicBezTo>
                    <a:pt x="124" y="103"/>
                    <a:pt x="133" y="110"/>
                    <a:pt x="143" y="110"/>
                  </a:cubicBezTo>
                  <a:cubicBezTo>
                    <a:pt x="143" y="110"/>
                    <a:pt x="143" y="110"/>
                    <a:pt x="143" y="110"/>
                  </a:cubicBezTo>
                  <a:cubicBezTo>
                    <a:pt x="157" y="110"/>
                    <a:pt x="169" y="99"/>
                    <a:pt x="169"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4" name="Freeform 99"/>
            <p:cNvSpPr>
              <a:spLocks/>
            </p:cNvSpPr>
            <p:nvPr/>
          </p:nvSpPr>
          <p:spPr bwMode="auto">
            <a:xfrm>
              <a:off x="4244975" y="1042988"/>
              <a:ext cx="136525" cy="136525"/>
            </a:xfrm>
            <a:custGeom>
              <a:avLst/>
              <a:gdLst>
                <a:gd name="T0" fmla="*/ 168 w 168"/>
                <a:gd name="T1" fmla="*/ 85 h 169"/>
                <a:gd name="T2" fmla="*/ 143 w 168"/>
                <a:gd name="T3" fmla="*/ 60 h 169"/>
                <a:gd name="T4" fmla="*/ 143 w 168"/>
                <a:gd name="T5" fmla="*/ 60 h 169"/>
                <a:gd name="T6" fmla="*/ 120 w 168"/>
                <a:gd name="T7" fmla="*/ 75 h 169"/>
                <a:gd name="T8" fmla="*/ 94 w 168"/>
                <a:gd name="T9" fmla="*/ 75 h 169"/>
                <a:gd name="T10" fmla="*/ 94 w 168"/>
                <a:gd name="T11" fmla="*/ 49 h 169"/>
                <a:gd name="T12" fmla="*/ 109 w 168"/>
                <a:gd name="T13" fmla="*/ 25 h 169"/>
                <a:gd name="T14" fmla="*/ 109 w 168"/>
                <a:gd name="T15" fmla="*/ 25 h 169"/>
                <a:gd name="T16" fmla="*/ 84 w 168"/>
                <a:gd name="T17" fmla="*/ 0 h 169"/>
                <a:gd name="T18" fmla="*/ 59 w 168"/>
                <a:gd name="T19" fmla="*/ 25 h 169"/>
                <a:gd name="T20" fmla="*/ 59 w 168"/>
                <a:gd name="T21" fmla="*/ 25 h 169"/>
                <a:gd name="T22" fmla="*/ 74 w 168"/>
                <a:gd name="T23" fmla="*/ 49 h 169"/>
                <a:gd name="T24" fmla="*/ 74 w 168"/>
                <a:gd name="T25" fmla="*/ 75 h 169"/>
                <a:gd name="T26" fmla="*/ 48 w 168"/>
                <a:gd name="T27" fmla="*/ 75 h 169"/>
                <a:gd name="T28" fmla="*/ 25 w 168"/>
                <a:gd name="T29" fmla="*/ 60 h 169"/>
                <a:gd name="T30" fmla="*/ 25 w 168"/>
                <a:gd name="T31" fmla="*/ 60 h 169"/>
                <a:gd name="T32" fmla="*/ 0 w 168"/>
                <a:gd name="T33" fmla="*/ 85 h 169"/>
                <a:gd name="T34" fmla="*/ 25 w 168"/>
                <a:gd name="T35" fmla="*/ 110 h 169"/>
                <a:gd name="T36" fmla="*/ 25 w 168"/>
                <a:gd name="T37" fmla="*/ 110 h 169"/>
                <a:gd name="T38" fmla="*/ 48 w 168"/>
                <a:gd name="T39" fmla="*/ 94 h 169"/>
                <a:gd name="T40" fmla="*/ 74 w 168"/>
                <a:gd name="T41" fmla="*/ 94 h 169"/>
                <a:gd name="T42" fmla="*/ 74 w 168"/>
                <a:gd name="T43" fmla="*/ 121 h 169"/>
                <a:gd name="T44" fmla="*/ 59 w 168"/>
                <a:gd name="T45" fmla="*/ 144 h 169"/>
                <a:gd name="T46" fmla="*/ 59 w 168"/>
                <a:gd name="T47" fmla="*/ 144 h 169"/>
                <a:gd name="T48" fmla="*/ 84 w 168"/>
                <a:gd name="T49" fmla="*/ 169 h 169"/>
                <a:gd name="T50" fmla="*/ 109 w 168"/>
                <a:gd name="T51" fmla="*/ 144 h 169"/>
                <a:gd name="T52" fmla="*/ 109 w 168"/>
                <a:gd name="T53" fmla="*/ 144 h 169"/>
                <a:gd name="T54" fmla="*/ 94 w 168"/>
                <a:gd name="T55" fmla="*/ 121 h 169"/>
                <a:gd name="T56" fmla="*/ 94 w 168"/>
                <a:gd name="T57" fmla="*/ 94 h 169"/>
                <a:gd name="T58" fmla="*/ 120 w 168"/>
                <a:gd name="T59" fmla="*/ 94 h 169"/>
                <a:gd name="T60" fmla="*/ 143 w 168"/>
                <a:gd name="T61" fmla="*/ 110 h 169"/>
                <a:gd name="T62" fmla="*/ 143 w 168"/>
                <a:gd name="T63" fmla="*/ 110 h 169"/>
                <a:gd name="T64" fmla="*/ 168 w 168"/>
                <a:gd name="T65" fmla="*/ 8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8" h="169">
                  <a:moveTo>
                    <a:pt x="168" y="85"/>
                  </a:moveTo>
                  <a:cubicBezTo>
                    <a:pt x="168" y="71"/>
                    <a:pt x="157" y="60"/>
                    <a:pt x="143" y="60"/>
                  </a:cubicBezTo>
                  <a:cubicBezTo>
                    <a:pt x="143" y="60"/>
                    <a:pt x="143" y="60"/>
                    <a:pt x="143" y="60"/>
                  </a:cubicBezTo>
                  <a:cubicBezTo>
                    <a:pt x="133" y="60"/>
                    <a:pt x="124" y="66"/>
                    <a:pt x="120" y="75"/>
                  </a:cubicBezTo>
                  <a:cubicBezTo>
                    <a:pt x="94" y="75"/>
                    <a:pt x="94" y="75"/>
                    <a:pt x="94" y="75"/>
                  </a:cubicBezTo>
                  <a:cubicBezTo>
                    <a:pt x="94" y="49"/>
                    <a:pt x="94" y="49"/>
                    <a:pt x="94" y="49"/>
                  </a:cubicBezTo>
                  <a:cubicBezTo>
                    <a:pt x="103" y="45"/>
                    <a:pt x="109" y="36"/>
                    <a:pt x="109" y="25"/>
                  </a:cubicBezTo>
                  <a:cubicBezTo>
                    <a:pt x="109" y="25"/>
                    <a:pt x="109" y="25"/>
                    <a:pt x="109" y="25"/>
                  </a:cubicBezTo>
                  <a:cubicBezTo>
                    <a:pt x="109" y="12"/>
                    <a:pt x="98" y="0"/>
                    <a:pt x="84" y="0"/>
                  </a:cubicBezTo>
                  <a:cubicBezTo>
                    <a:pt x="70" y="0"/>
                    <a:pt x="59" y="12"/>
                    <a:pt x="59" y="25"/>
                  </a:cubicBezTo>
                  <a:cubicBezTo>
                    <a:pt x="59" y="25"/>
                    <a:pt x="59" y="25"/>
                    <a:pt x="59" y="25"/>
                  </a:cubicBezTo>
                  <a:cubicBezTo>
                    <a:pt x="59" y="36"/>
                    <a:pt x="65" y="45"/>
                    <a:pt x="74" y="49"/>
                  </a:cubicBezTo>
                  <a:cubicBezTo>
                    <a:pt x="74" y="75"/>
                    <a:pt x="74" y="75"/>
                    <a:pt x="74" y="75"/>
                  </a:cubicBezTo>
                  <a:cubicBezTo>
                    <a:pt x="48" y="75"/>
                    <a:pt x="48" y="75"/>
                    <a:pt x="48" y="75"/>
                  </a:cubicBezTo>
                  <a:cubicBezTo>
                    <a:pt x="44" y="66"/>
                    <a:pt x="35" y="60"/>
                    <a:pt x="25" y="60"/>
                  </a:cubicBezTo>
                  <a:cubicBezTo>
                    <a:pt x="25" y="60"/>
                    <a:pt x="25" y="60"/>
                    <a:pt x="25" y="60"/>
                  </a:cubicBezTo>
                  <a:cubicBezTo>
                    <a:pt x="11" y="60"/>
                    <a:pt x="0" y="71"/>
                    <a:pt x="0" y="85"/>
                  </a:cubicBezTo>
                  <a:cubicBezTo>
                    <a:pt x="0" y="99"/>
                    <a:pt x="11" y="110"/>
                    <a:pt x="25" y="110"/>
                  </a:cubicBezTo>
                  <a:cubicBezTo>
                    <a:pt x="25" y="110"/>
                    <a:pt x="25" y="110"/>
                    <a:pt x="25" y="110"/>
                  </a:cubicBezTo>
                  <a:cubicBezTo>
                    <a:pt x="35" y="110"/>
                    <a:pt x="44" y="103"/>
                    <a:pt x="48" y="94"/>
                  </a:cubicBezTo>
                  <a:cubicBezTo>
                    <a:pt x="74" y="94"/>
                    <a:pt x="74" y="94"/>
                    <a:pt x="74" y="94"/>
                  </a:cubicBezTo>
                  <a:cubicBezTo>
                    <a:pt x="74" y="121"/>
                    <a:pt x="74" y="121"/>
                    <a:pt x="74" y="121"/>
                  </a:cubicBezTo>
                  <a:cubicBezTo>
                    <a:pt x="65" y="125"/>
                    <a:pt x="59" y="134"/>
                    <a:pt x="59" y="144"/>
                  </a:cubicBezTo>
                  <a:cubicBezTo>
                    <a:pt x="59" y="144"/>
                    <a:pt x="59" y="144"/>
                    <a:pt x="59" y="144"/>
                  </a:cubicBezTo>
                  <a:cubicBezTo>
                    <a:pt x="59" y="158"/>
                    <a:pt x="70" y="169"/>
                    <a:pt x="84" y="169"/>
                  </a:cubicBezTo>
                  <a:cubicBezTo>
                    <a:pt x="98" y="169"/>
                    <a:pt x="109" y="158"/>
                    <a:pt x="109" y="144"/>
                  </a:cubicBezTo>
                  <a:cubicBezTo>
                    <a:pt x="109" y="144"/>
                    <a:pt x="109" y="144"/>
                    <a:pt x="109" y="144"/>
                  </a:cubicBezTo>
                  <a:cubicBezTo>
                    <a:pt x="109" y="134"/>
                    <a:pt x="103" y="125"/>
                    <a:pt x="94" y="121"/>
                  </a:cubicBezTo>
                  <a:cubicBezTo>
                    <a:pt x="94" y="94"/>
                    <a:pt x="94" y="94"/>
                    <a:pt x="94" y="94"/>
                  </a:cubicBezTo>
                  <a:cubicBezTo>
                    <a:pt x="120" y="94"/>
                    <a:pt x="120" y="94"/>
                    <a:pt x="120" y="94"/>
                  </a:cubicBezTo>
                  <a:cubicBezTo>
                    <a:pt x="124" y="103"/>
                    <a:pt x="133" y="110"/>
                    <a:pt x="143" y="110"/>
                  </a:cubicBezTo>
                  <a:cubicBezTo>
                    <a:pt x="143" y="110"/>
                    <a:pt x="143" y="110"/>
                    <a:pt x="143" y="110"/>
                  </a:cubicBezTo>
                  <a:cubicBezTo>
                    <a:pt x="157" y="110"/>
                    <a:pt x="168" y="99"/>
                    <a:pt x="168"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5" name="Freeform 100"/>
            <p:cNvSpPr>
              <a:spLocks/>
            </p:cNvSpPr>
            <p:nvPr/>
          </p:nvSpPr>
          <p:spPr bwMode="auto">
            <a:xfrm>
              <a:off x="4513263" y="1042988"/>
              <a:ext cx="134938" cy="136525"/>
            </a:xfrm>
            <a:custGeom>
              <a:avLst/>
              <a:gdLst>
                <a:gd name="T0" fmla="*/ 168 w 168"/>
                <a:gd name="T1" fmla="*/ 85 h 169"/>
                <a:gd name="T2" fmla="*/ 143 w 168"/>
                <a:gd name="T3" fmla="*/ 60 h 169"/>
                <a:gd name="T4" fmla="*/ 143 w 168"/>
                <a:gd name="T5" fmla="*/ 60 h 169"/>
                <a:gd name="T6" fmla="*/ 120 w 168"/>
                <a:gd name="T7" fmla="*/ 75 h 169"/>
                <a:gd name="T8" fmla="*/ 94 w 168"/>
                <a:gd name="T9" fmla="*/ 75 h 169"/>
                <a:gd name="T10" fmla="*/ 94 w 168"/>
                <a:gd name="T11" fmla="*/ 49 h 169"/>
                <a:gd name="T12" fmla="*/ 109 w 168"/>
                <a:gd name="T13" fmla="*/ 25 h 169"/>
                <a:gd name="T14" fmla="*/ 109 w 168"/>
                <a:gd name="T15" fmla="*/ 25 h 169"/>
                <a:gd name="T16" fmla="*/ 84 w 168"/>
                <a:gd name="T17" fmla="*/ 0 h 169"/>
                <a:gd name="T18" fmla="*/ 59 w 168"/>
                <a:gd name="T19" fmla="*/ 25 h 169"/>
                <a:gd name="T20" fmla="*/ 59 w 168"/>
                <a:gd name="T21" fmla="*/ 25 h 169"/>
                <a:gd name="T22" fmla="*/ 74 w 168"/>
                <a:gd name="T23" fmla="*/ 49 h 169"/>
                <a:gd name="T24" fmla="*/ 74 w 168"/>
                <a:gd name="T25" fmla="*/ 75 h 169"/>
                <a:gd name="T26" fmla="*/ 48 w 168"/>
                <a:gd name="T27" fmla="*/ 75 h 169"/>
                <a:gd name="T28" fmla="*/ 25 w 168"/>
                <a:gd name="T29" fmla="*/ 60 h 169"/>
                <a:gd name="T30" fmla="*/ 25 w 168"/>
                <a:gd name="T31" fmla="*/ 60 h 169"/>
                <a:gd name="T32" fmla="*/ 0 w 168"/>
                <a:gd name="T33" fmla="*/ 85 h 169"/>
                <a:gd name="T34" fmla="*/ 25 w 168"/>
                <a:gd name="T35" fmla="*/ 110 h 169"/>
                <a:gd name="T36" fmla="*/ 25 w 168"/>
                <a:gd name="T37" fmla="*/ 110 h 169"/>
                <a:gd name="T38" fmla="*/ 48 w 168"/>
                <a:gd name="T39" fmla="*/ 94 h 169"/>
                <a:gd name="T40" fmla="*/ 74 w 168"/>
                <a:gd name="T41" fmla="*/ 94 h 169"/>
                <a:gd name="T42" fmla="*/ 74 w 168"/>
                <a:gd name="T43" fmla="*/ 121 h 169"/>
                <a:gd name="T44" fmla="*/ 59 w 168"/>
                <a:gd name="T45" fmla="*/ 144 h 169"/>
                <a:gd name="T46" fmla="*/ 59 w 168"/>
                <a:gd name="T47" fmla="*/ 144 h 169"/>
                <a:gd name="T48" fmla="*/ 84 w 168"/>
                <a:gd name="T49" fmla="*/ 169 h 169"/>
                <a:gd name="T50" fmla="*/ 109 w 168"/>
                <a:gd name="T51" fmla="*/ 144 h 169"/>
                <a:gd name="T52" fmla="*/ 109 w 168"/>
                <a:gd name="T53" fmla="*/ 144 h 169"/>
                <a:gd name="T54" fmla="*/ 94 w 168"/>
                <a:gd name="T55" fmla="*/ 121 h 169"/>
                <a:gd name="T56" fmla="*/ 94 w 168"/>
                <a:gd name="T57" fmla="*/ 94 h 169"/>
                <a:gd name="T58" fmla="*/ 120 w 168"/>
                <a:gd name="T59" fmla="*/ 94 h 169"/>
                <a:gd name="T60" fmla="*/ 143 w 168"/>
                <a:gd name="T61" fmla="*/ 110 h 169"/>
                <a:gd name="T62" fmla="*/ 143 w 168"/>
                <a:gd name="T63" fmla="*/ 110 h 169"/>
                <a:gd name="T64" fmla="*/ 168 w 168"/>
                <a:gd name="T65" fmla="*/ 8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8" h="169">
                  <a:moveTo>
                    <a:pt x="168" y="85"/>
                  </a:moveTo>
                  <a:cubicBezTo>
                    <a:pt x="168" y="71"/>
                    <a:pt x="157" y="60"/>
                    <a:pt x="143" y="60"/>
                  </a:cubicBezTo>
                  <a:cubicBezTo>
                    <a:pt x="143" y="60"/>
                    <a:pt x="143" y="60"/>
                    <a:pt x="143" y="60"/>
                  </a:cubicBezTo>
                  <a:cubicBezTo>
                    <a:pt x="133" y="60"/>
                    <a:pt x="124" y="66"/>
                    <a:pt x="120" y="75"/>
                  </a:cubicBezTo>
                  <a:cubicBezTo>
                    <a:pt x="94" y="75"/>
                    <a:pt x="94" y="75"/>
                    <a:pt x="94" y="75"/>
                  </a:cubicBezTo>
                  <a:cubicBezTo>
                    <a:pt x="94" y="49"/>
                    <a:pt x="94" y="49"/>
                    <a:pt x="94" y="49"/>
                  </a:cubicBezTo>
                  <a:cubicBezTo>
                    <a:pt x="103" y="45"/>
                    <a:pt x="109" y="36"/>
                    <a:pt x="109" y="25"/>
                  </a:cubicBezTo>
                  <a:cubicBezTo>
                    <a:pt x="109" y="25"/>
                    <a:pt x="109" y="25"/>
                    <a:pt x="109" y="25"/>
                  </a:cubicBezTo>
                  <a:cubicBezTo>
                    <a:pt x="109" y="12"/>
                    <a:pt x="98" y="0"/>
                    <a:pt x="84" y="0"/>
                  </a:cubicBezTo>
                  <a:cubicBezTo>
                    <a:pt x="70" y="0"/>
                    <a:pt x="59" y="12"/>
                    <a:pt x="59" y="25"/>
                  </a:cubicBezTo>
                  <a:cubicBezTo>
                    <a:pt x="59" y="25"/>
                    <a:pt x="59" y="25"/>
                    <a:pt x="59" y="25"/>
                  </a:cubicBezTo>
                  <a:cubicBezTo>
                    <a:pt x="59" y="36"/>
                    <a:pt x="65" y="45"/>
                    <a:pt x="74" y="49"/>
                  </a:cubicBezTo>
                  <a:cubicBezTo>
                    <a:pt x="74" y="75"/>
                    <a:pt x="74" y="75"/>
                    <a:pt x="74" y="75"/>
                  </a:cubicBezTo>
                  <a:cubicBezTo>
                    <a:pt x="48" y="75"/>
                    <a:pt x="48" y="75"/>
                    <a:pt x="48" y="75"/>
                  </a:cubicBezTo>
                  <a:cubicBezTo>
                    <a:pt x="44" y="66"/>
                    <a:pt x="35" y="60"/>
                    <a:pt x="25" y="60"/>
                  </a:cubicBezTo>
                  <a:cubicBezTo>
                    <a:pt x="25" y="60"/>
                    <a:pt x="25" y="60"/>
                    <a:pt x="25" y="60"/>
                  </a:cubicBezTo>
                  <a:cubicBezTo>
                    <a:pt x="11" y="60"/>
                    <a:pt x="0" y="71"/>
                    <a:pt x="0" y="85"/>
                  </a:cubicBezTo>
                  <a:cubicBezTo>
                    <a:pt x="0" y="99"/>
                    <a:pt x="11" y="110"/>
                    <a:pt x="25" y="110"/>
                  </a:cubicBezTo>
                  <a:cubicBezTo>
                    <a:pt x="25" y="110"/>
                    <a:pt x="25" y="110"/>
                    <a:pt x="25" y="110"/>
                  </a:cubicBezTo>
                  <a:cubicBezTo>
                    <a:pt x="35" y="110"/>
                    <a:pt x="44" y="103"/>
                    <a:pt x="48" y="94"/>
                  </a:cubicBezTo>
                  <a:cubicBezTo>
                    <a:pt x="74" y="94"/>
                    <a:pt x="74" y="94"/>
                    <a:pt x="74" y="94"/>
                  </a:cubicBezTo>
                  <a:cubicBezTo>
                    <a:pt x="74" y="121"/>
                    <a:pt x="74" y="121"/>
                    <a:pt x="74" y="121"/>
                  </a:cubicBezTo>
                  <a:cubicBezTo>
                    <a:pt x="65" y="125"/>
                    <a:pt x="59" y="134"/>
                    <a:pt x="59" y="144"/>
                  </a:cubicBezTo>
                  <a:cubicBezTo>
                    <a:pt x="59" y="144"/>
                    <a:pt x="59" y="144"/>
                    <a:pt x="59" y="144"/>
                  </a:cubicBezTo>
                  <a:cubicBezTo>
                    <a:pt x="59" y="158"/>
                    <a:pt x="70" y="169"/>
                    <a:pt x="84" y="169"/>
                  </a:cubicBezTo>
                  <a:cubicBezTo>
                    <a:pt x="98" y="169"/>
                    <a:pt x="109" y="158"/>
                    <a:pt x="109" y="144"/>
                  </a:cubicBezTo>
                  <a:cubicBezTo>
                    <a:pt x="109" y="144"/>
                    <a:pt x="109" y="144"/>
                    <a:pt x="109" y="144"/>
                  </a:cubicBezTo>
                  <a:cubicBezTo>
                    <a:pt x="109" y="134"/>
                    <a:pt x="103" y="125"/>
                    <a:pt x="94" y="121"/>
                  </a:cubicBezTo>
                  <a:cubicBezTo>
                    <a:pt x="94" y="94"/>
                    <a:pt x="94" y="94"/>
                    <a:pt x="94" y="94"/>
                  </a:cubicBezTo>
                  <a:cubicBezTo>
                    <a:pt x="120" y="94"/>
                    <a:pt x="120" y="94"/>
                    <a:pt x="120" y="94"/>
                  </a:cubicBezTo>
                  <a:cubicBezTo>
                    <a:pt x="124" y="103"/>
                    <a:pt x="133" y="110"/>
                    <a:pt x="143" y="110"/>
                  </a:cubicBezTo>
                  <a:cubicBezTo>
                    <a:pt x="143" y="110"/>
                    <a:pt x="143" y="110"/>
                    <a:pt x="143" y="110"/>
                  </a:cubicBezTo>
                  <a:cubicBezTo>
                    <a:pt x="157" y="110"/>
                    <a:pt x="168" y="99"/>
                    <a:pt x="168"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6" name="Freeform 101"/>
            <p:cNvSpPr>
              <a:spLocks/>
            </p:cNvSpPr>
            <p:nvPr/>
          </p:nvSpPr>
          <p:spPr bwMode="auto">
            <a:xfrm>
              <a:off x="3711575" y="1311275"/>
              <a:ext cx="136525" cy="134938"/>
            </a:xfrm>
            <a:custGeom>
              <a:avLst/>
              <a:gdLst>
                <a:gd name="T0" fmla="*/ 169 w 169"/>
                <a:gd name="T1" fmla="*/ 85 h 169"/>
                <a:gd name="T2" fmla="*/ 143 w 169"/>
                <a:gd name="T3" fmla="*/ 59 h 169"/>
                <a:gd name="T4" fmla="*/ 143 w 169"/>
                <a:gd name="T5" fmla="*/ 59 h 169"/>
                <a:gd name="T6" fmla="*/ 120 w 169"/>
                <a:gd name="T7" fmla="*/ 75 h 169"/>
                <a:gd name="T8" fmla="*/ 94 w 169"/>
                <a:gd name="T9" fmla="*/ 75 h 169"/>
                <a:gd name="T10" fmla="*/ 94 w 169"/>
                <a:gd name="T11" fmla="*/ 49 h 169"/>
                <a:gd name="T12" fmla="*/ 109 w 169"/>
                <a:gd name="T13" fmla="*/ 25 h 169"/>
                <a:gd name="T14" fmla="*/ 109 w 169"/>
                <a:gd name="T15" fmla="*/ 25 h 169"/>
                <a:gd name="T16" fmla="*/ 84 w 169"/>
                <a:gd name="T17" fmla="*/ 0 h 169"/>
                <a:gd name="T18" fmla="*/ 59 w 169"/>
                <a:gd name="T19" fmla="*/ 25 h 169"/>
                <a:gd name="T20" fmla="*/ 59 w 169"/>
                <a:gd name="T21" fmla="*/ 25 h 169"/>
                <a:gd name="T22" fmla="*/ 75 w 169"/>
                <a:gd name="T23" fmla="*/ 49 h 169"/>
                <a:gd name="T24" fmla="*/ 75 w 169"/>
                <a:gd name="T25" fmla="*/ 75 h 169"/>
                <a:gd name="T26" fmla="*/ 48 w 169"/>
                <a:gd name="T27" fmla="*/ 75 h 169"/>
                <a:gd name="T28" fmla="*/ 25 w 169"/>
                <a:gd name="T29" fmla="*/ 59 h 169"/>
                <a:gd name="T30" fmla="*/ 25 w 169"/>
                <a:gd name="T31" fmla="*/ 59 h 169"/>
                <a:gd name="T32" fmla="*/ 0 w 169"/>
                <a:gd name="T33" fmla="*/ 85 h 169"/>
                <a:gd name="T34" fmla="*/ 25 w 169"/>
                <a:gd name="T35" fmla="*/ 110 h 169"/>
                <a:gd name="T36" fmla="*/ 25 w 169"/>
                <a:gd name="T37" fmla="*/ 110 h 169"/>
                <a:gd name="T38" fmla="*/ 48 w 169"/>
                <a:gd name="T39" fmla="*/ 94 h 169"/>
                <a:gd name="T40" fmla="*/ 75 w 169"/>
                <a:gd name="T41" fmla="*/ 94 h 169"/>
                <a:gd name="T42" fmla="*/ 75 w 169"/>
                <a:gd name="T43" fmla="*/ 121 h 169"/>
                <a:gd name="T44" fmla="*/ 59 w 169"/>
                <a:gd name="T45" fmla="*/ 144 h 169"/>
                <a:gd name="T46" fmla="*/ 59 w 169"/>
                <a:gd name="T47" fmla="*/ 144 h 169"/>
                <a:gd name="T48" fmla="*/ 84 w 169"/>
                <a:gd name="T49" fmla="*/ 169 h 169"/>
                <a:gd name="T50" fmla="*/ 109 w 169"/>
                <a:gd name="T51" fmla="*/ 144 h 169"/>
                <a:gd name="T52" fmla="*/ 109 w 169"/>
                <a:gd name="T53" fmla="*/ 144 h 169"/>
                <a:gd name="T54" fmla="*/ 94 w 169"/>
                <a:gd name="T55" fmla="*/ 121 h 169"/>
                <a:gd name="T56" fmla="*/ 94 w 169"/>
                <a:gd name="T57" fmla="*/ 94 h 169"/>
                <a:gd name="T58" fmla="*/ 120 w 169"/>
                <a:gd name="T59" fmla="*/ 94 h 169"/>
                <a:gd name="T60" fmla="*/ 143 w 169"/>
                <a:gd name="T61" fmla="*/ 110 h 169"/>
                <a:gd name="T62" fmla="*/ 143 w 169"/>
                <a:gd name="T63" fmla="*/ 110 h 169"/>
                <a:gd name="T64" fmla="*/ 169 w 169"/>
                <a:gd name="T65" fmla="*/ 8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9" h="169">
                  <a:moveTo>
                    <a:pt x="169" y="85"/>
                  </a:moveTo>
                  <a:cubicBezTo>
                    <a:pt x="169" y="71"/>
                    <a:pt x="157" y="59"/>
                    <a:pt x="143" y="59"/>
                  </a:cubicBezTo>
                  <a:cubicBezTo>
                    <a:pt x="143" y="59"/>
                    <a:pt x="143" y="59"/>
                    <a:pt x="143" y="59"/>
                  </a:cubicBezTo>
                  <a:cubicBezTo>
                    <a:pt x="133" y="59"/>
                    <a:pt x="124" y="66"/>
                    <a:pt x="120" y="75"/>
                  </a:cubicBezTo>
                  <a:cubicBezTo>
                    <a:pt x="94" y="75"/>
                    <a:pt x="94" y="75"/>
                    <a:pt x="94" y="75"/>
                  </a:cubicBezTo>
                  <a:cubicBezTo>
                    <a:pt x="94" y="49"/>
                    <a:pt x="94" y="49"/>
                    <a:pt x="94" y="49"/>
                  </a:cubicBezTo>
                  <a:cubicBezTo>
                    <a:pt x="103" y="45"/>
                    <a:pt x="109" y="36"/>
                    <a:pt x="109" y="25"/>
                  </a:cubicBezTo>
                  <a:cubicBezTo>
                    <a:pt x="109" y="25"/>
                    <a:pt x="109" y="25"/>
                    <a:pt x="109" y="25"/>
                  </a:cubicBezTo>
                  <a:cubicBezTo>
                    <a:pt x="109" y="12"/>
                    <a:pt x="98" y="0"/>
                    <a:pt x="84" y="0"/>
                  </a:cubicBezTo>
                  <a:cubicBezTo>
                    <a:pt x="70" y="0"/>
                    <a:pt x="59" y="12"/>
                    <a:pt x="59" y="25"/>
                  </a:cubicBezTo>
                  <a:cubicBezTo>
                    <a:pt x="59" y="25"/>
                    <a:pt x="59" y="25"/>
                    <a:pt x="59" y="25"/>
                  </a:cubicBezTo>
                  <a:cubicBezTo>
                    <a:pt x="59" y="36"/>
                    <a:pt x="66" y="45"/>
                    <a:pt x="75" y="49"/>
                  </a:cubicBezTo>
                  <a:cubicBezTo>
                    <a:pt x="75" y="75"/>
                    <a:pt x="75" y="75"/>
                    <a:pt x="75" y="75"/>
                  </a:cubicBezTo>
                  <a:cubicBezTo>
                    <a:pt x="48" y="75"/>
                    <a:pt x="48" y="75"/>
                    <a:pt x="48" y="75"/>
                  </a:cubicBezTo>
                  <a:cubicBezTo>
                    <a:pt x="44" y="66"/>
                    <a:pt x="35" y="59"/>
                    <a:pt x="25" y="59"/>
                  </a:cubicBezTo>
                  <a:cubicBezTo>
                    <a:pt x="25" y="59"/>
                    <a:pt x="25" y="59"/>
                    <a:pt x="25" y="59"/>
                  </a:cubicBezTo>
                  <a:cubicBezTo>
                    <a:pt x="11" y="59"/>
                    <a:pt x="0" y="71"/>
                    <a:pt x="0" y="85"/>
                  </a:cubicBezTo>
                  <a:cubicBezTo>
                    <a:pt x="0" y="98"/>
                    <a:pt x="11" y="110"/>
                    <a:pt x="25" y="110"/>
                  </a:cubicBezTo>
                  <a:cubicBezTo>
                    <a:pt x="25" y="110"/>
                    <a:pt x="25" y="110"/>
                    <a:pt x="25" y="110"/>
                  </a:cubicBezTo>
                  <a:cubicBezTo>
                    <a:pt x="35" y="110"/>
                    <a:pt x="44" y="103"/>
                    <a:pt x="48" y="94"/>
                  </a:cubicBezTo>
                  <a:cubicBezTo>
                    <a:pt x="75" y="94"/>
                    <a:pt x="75" y="94"/>
                    <a:pt x="75" y="94"/>
                  </a:cubicBezTo>
                  <a:cubicBezTo>
                    <a:pt x="75" y="121"/>
                    <a:pt x="75" y="121"/>
                    <a:pt x="75" y="121"/>
                  </a:cubicBezTo>
                  <a:cubicBezTo>
                    <a:pt x="66" y="124"/>
                    <a:pt x="59" y="133"/>
                    <a:pt x="59" y="144"/>
                  </a:cubicBezTo>
                  <a:cubicBezTo>
                    <a:pt x="59" y="144"/>
                    <a:pt x="59" y="144"/>
                    <a:pt x="59" y="144"/>
                  </a:cubicBezTo>
                  <a:cubicBezTo>
                    <a:pt x="59" y="158"/>
                    <a:pt x="70" y="169"/>
                    <a:pt x="84" y="169"/>
                  </a:cubicBezTo>
                  <a:cubicBezTo>
                    <a:pt x="98" y="169"/>
                    <a:pt x="109" y="158"/>
                    <a:pt x="109" y="144"/>
                  </a:cubicBezTo>
                  <a:cubicBezTo>
                    <a:pt x="109" y="144"/>
                    <a:pt x="109" y="144"/>
                    <a:pt x="109" y="144"/>
                  </a:cubicBezTo>
                  <a:cubicBezTo>
                    <a:pt x="109" y="133"/>
                    <a:pt x="103" y="124"/>
                    <a:pt x="94" y="121"/>
                  </a:cubicBezTo>
                  <a:cubicBezTo>
                    <a:pt x="94" y="94"/>
                    <a:pt x="94" y="94"/>
                    <a:pt x="94" y="94"/>
                  </a:cubicBezTo>
                  <a:cubicBezTo>
                    <a:pt x="120" y="94"/>
                    <a:pt x="120" y="94"/>
                    <a:pt x="120" y="94"/>
                  </a:cubicBezTo>
                  <a:cubicBezTo>
                    <a:pt x="124" y="103"/>
                    <a:pt x="133" y="110"/>
                    <a:pt x="143" y="110"/>
                  </a:cubicBezTo>
                  <a:cubicBezTo>
                    <a:pt x="143" y="110"/>
                    <a:pt x="143" y="110"/>
                    <a:pt x="143" y="110"/>
                  </a:cubicBezTo>
                  <a:cubicBezTo>
                    <a:pt x="157" y="110"/>
                    <a:pt x="169" y="98"/>
                    <a:pt x="169"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7" name="Freeform 102"/>
            <p:cNvSpPr>
              <a:spLocks/>
            </p:cNvSpPr>
            <p:nvPr/>
          </p:nvSpPr>
          <p:spPr bwMode="auto">
            <a:xfrm>
              <a:off x="3978275" y="1311275"/>
              <a:ext cx="136525" cy="134938"/>
            </a:xfrm>
            <a:custGeom>
              <a:avLst/>
              <a:gdLst>
                <a:gd name="T0" fmla="*/ 169 w 169"/>
                <a:gd name="T1" fmla="*/ 85 h 169"/>
                <a:gd name="T2" fmla="*/ 143 w 169"/>
                <a:gd name="T3" fmla="*/ 59 h 169"/>
                <a:gd name="T4" fmla="*/ 143 w 169"/>
                <a:gd name="T5" fmla="*/ 59 h 169"/>
                <a:gd name="T6" fmla="*/ 120 w 169"/>
                <a:gd name="T7" fmla="*/ 75 h 169"/>
                <a:gd name="T8" fmla="*/ 94 w 169"/>
                <a:gd name="T9" fmla="*/ 75 h 169"/>
                <a:gd name="T10" fmla="*/ 94 w 169"/>
                <a:gd name="T11" fmla="*/ 49 h 169"/>
                <a:gd name="T12" fmla="*/ 109 w 169"/>
                <a:gd name="T13" fmla="*/ 25 h 169"/>
                <a:gd name="T14" fmla="*/ 109 w 169"/>
                <a:gd name="T15" fmla="*/ 25 h 169"/>
                <a:gd name="T16" fmla="*/ 84 w 169"/>
                <a:gd name="T17" fmla="*/ 0 h 169"/>
                <a:gd name="T18" fmla="*/ 59 w 169"/>
                <a:gd name="T19" fmla="*/ 25 h 169"/>
                <a:gd name="T20" fmla="*/ 59 w 169"/>
                <a:gd name="T21" fmla="*/ 25 h 169"/>
                <a:gd name="T22" fmla="*/ 75 w 169"/>
                <a:gd name="T23" fmla="*/ 49 h 169"/>
                <a:gd name="T24" fmla="*/ 75 w 169"/>
                <a:gd name="T25" fmla="*/ 75 h 169"/>
                <a:gd name="T26" fmla="*/ 48 w 169"/>
                <a:gd name="T27" fmla="*/ 75 h 169"/>
                <a:gd name="T28" fmla="*/ 25 w 169"/>
                <a:gd name="T29" fmla="*/ 59 h 169"/>
                <a:gd name="T30" fmla="*/ 25 w 169"/>
                <a:gd name="T31" fmla="*/ 59 h 169"/>
                <a:gd name="T32" fmla="*/ 0 w 169"/>
                <a:gd name="T33" fmla="*/ 85 h 169"/>
                <a:gd name="T34" fmla="*/ 25 w 169"/>
                <a:gd name="T35" fmla="*/ 110 h 169"/>
                <a:gd name="T36" fmla="*/ 25 w 169"/>
                <a:gd name="T37" fmla="*/ 110 h 169"/>
                <a:gd name="T38" fmla="*/ 48 w 169"/>
                <a:gd name="T39" fmla="*/ 94 h 169"/>
                <a:gd name="T40" fmla="*/ 75 w 169"/>
                <a:gd name="T41" fmla="*/ 94 h 169"/>
                <a:gd name="T42" fmla="*/ 75 w 169"/>
                <a:gd name="T43" fmla="*/ 121 h 169"/>
                <a:gd name="T44" fmla="*/ 59 w 169"/>
                <a:gd name="T45" fmla="*/ 144 h 169"/>
                <a:gd name="T46" fmla="*/ 59 w 169"/>
                <a:gd name="T47" fmla="*/ 144 h 169"/>
                <a:gd name="T48" fmla="*/ 84 w 169"/>
                <a:gd name="T49" fmla="*/ 169 h 169"/>
                <a:gd name="T50" fmla="*/ 109 w 169"/>
                <a:gd name="T51" fmla="*/ 144 h 169"/>
                <a:gd name="T52" fmla="*/ 109 w 169"/>
                <a:gd name="T53" fmla="*/ 144 h 169"/>
                <a:gd name="T54" fmla="*/ 94 w 169"/>
                <a:gd name="T55" fmla="*/ 121 h 169"/>
                <a:gd name="T56" fmla="*/ 94 w 169"/>
                <a:gd name="T57" fmla="*/ 94 h 169"/>
                <a:gd name="T58" fmla="*/ 120 w 169"/>
                <a:gd name="T59" fmla="*/ 94 h 169"/>
                <a:gd name="T60" fmla="*/ 143 w 169"/>
                <a:gd name="T61" fmla="*/ 110 h 169"/>
                <a:gd name="T62" fmla="*/ 143 w 169"/>
                <a:gd name="T63" fmla="*/ 110 h 169"/>
                <a:gd name="T64" fmla="*/ 169 w 169"/>
                <a:gd name="T65" fmla="*/ 8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9" h="169">
                  <a:moveTo>
                    <a:pt x="169" y="85"/>
                  </a:moveTo>
                  <a:cubicBezTo>
                    <a:pt x="169" y="71"/>
                    <a:pt x="157" y="59"/>
                    <a:pt x="143" y="59"/>
                  </a:cubicBezTo>
                  <a:cubicBezTo>
                    <a:pt x="143" y="59"/>
                    <a:pt x="143" y="59"/>
                    <a:pt x="143" y="59"/>
                  </a:cubicBezTo>
                  <a:cubicBezTo>
                    <a:pt x="133" y="59"/>
                    <a:pt x="124" y="66"/>
                    <a:pt x="120" y="75"/>
                  </a:cubicBezTo>
                  <a:cubicBezTo>
                    <a:pt x="94" y="75"/>
                    <a:pt x="94" y="75"/>
                    <a:pt x="94" y="75"/>
                  </a:cubicBezTo>
                  <a:cubicBezTo>
                    <a:pt x="94" y="49"/>
                    <a:pt x="94" y="49"/>
                    <a:pt x="94" y="49"/>
                  </a:cubicBezTo>
                  <a:cubicBezTo>
                    <a:pt x="103" y="45"/>
                    <a:pt x="109" y="36"/>
                    <a:pt x="109" y="25"/>
                  </a:cubicBezTo>
                  <a:cubicBezTo>
                    <a:pt x="109" y="25"/>
                    <a:pt x="109" y="25"/>
                    <a:pt x="109" y="25"/>
                  </a:cubicBezTo>
                  <a:cubicBezTo>
                    <a:pt x="109" y="12"/>
                    <a:pt x="98" y="0"/>
                    <a:pt x="84" y="0"/>
                  </a:cubicBezTo>
                  <a:cubicBezTo>
                    <a:pt x="70" y="0"/>
                    <a:pt x="59" y="12"/>
                    <a:pt x="59" y="25"/>
                  </a:cubicBezTo>
                  <a:cubicBezTo>
                    <a:pt x="59" y="25"/>
                    <a:pt x="59" y="25"/>
                    <a:pt x="59" y="25"/>
                  </a:cubicBezTo>
                  <a:cubicBezTo>
                    <a:pt x="59" y="36"/>
                    <a:pt x="65" y="45"/>
                    <a:pt x="75" y="49"/>
                  </a:cubicBezTo>
                  <a:cubicBezTo>
                    <a:pt x="75" y="75"/>
                    <a:pt x="75" y="75"/>
                    <a:pt x="75" y="75"/>
                  </a:cubicBezTo>
                  <a:cubicBezTo>
                    <a:pt x="48" y="75"/>
                    <a:pt x="48" y="75"/>
                    <a:pt x="48" y="75"/>
                  </a:cubicBezTo>
                  <a:cubicBezTo>
                    <a:pt x="44" y="66"/>
                    <a:pt x="35" y="59"/>
                    <a:pt x="25" y="59"/>
                  </a:cubicBezTo>
                  <a:cubicBezTo>
                    <a:pt x="25" y="59"/>
                    <a:pt x="25" y="59"/>
                    <a:pt x="25" y="59"/>
                  </a:cubicBezTo>
                  <a:cubicBezTo>
                    <a:pt x="11" y="59"/>
                    <a:pt x="0" y="71"/>
                    <a:pt x="0" y="85"/>
                  </a:cubicBezTo>
                  <a:cubicBezTo>
                    <a:pt x="0" y="98"/>
                    <a:pt x="11" y="110"/>
                    <a:pt x="25" y="110"/>
                  </a:cubicBezTo>
                  <a:cubicBezTo>
                    <a:pt x="25" y="110"/>
                    <a:pt x="25" y="110"/>
                    <a:pt x="25" y="110"/>
                  </a:cubicBezTo>
                  <a:cubicBezTo>
                    <a:pt x="35" y="110"/>
                    <a:pt x="44" y="103"/>
                    <a:pt x="48" y="94"/>
                  </a:cubicBezTo>
                  <a:cubicBezTo>
                    <a:pt x="75" y="94"/>
                    <a:pt x="75" y="94"/>
                    <a:pt x="75" y="94"/>
                  </a:cubicBezTo>
                  <a:cubicBezTo>
                    <a:pt x="75" y="121"/>
                    <a:pt x="75" y="121"/>
                    <a:pt x="75" y="121"/>
                  </a:cubicBezTo>
                  <a:cubicBezTo>
                    <a:pt x="65" y="124"/>
                    <a:pt x="59" y="133"/>
                    <a:pt x="59" y="144"/>
                  </a:cubicBezTo>
                  <a:cubicBezTo>
                    <a:pt x="59" y="144"/>
                    <a:pt x="59" y="144"/>
                    <a:pt x="59" y="144"/>
                  </a:cubicBezTo>
                  <a:cubicBezTo>
                    <a:pt x="59" y="158"/>
                    <a:pt x="70" y="169"/>
                    <a:pt x="84" y="169"/>
                  </a:cubicBezTo>
                  <a:cubicBezTo>
                    <a:pt x="98" y="169"/>
                    <a:pt x="109" y="158"/>
                    <a:pt x="109" y="144"/>
                  </a:cubicBezTo>
                  <a:cubicBezTo>
                    <a:pt x="109" y="144"/>
                    <a:pt x="109" y="144"/>
                    <a:pt x="109" y="144"/>
                  </a:cubicBezTo>
                  <a:cubicBezTo>
                    <a:pt x="109" y="133"/>
                    <a:pt x="103" y="124"/>
                    <a:pt x="94" y="121"/>
                  </a:cubicBezTo>
                  <a:cubicBezTo>
                    <a:pt x="94" y="94"/>
                    <a:pt x="94" y="94"/>
                    <a:pt x="94" y="94"/>
                  </a:cubicBezTo>
                  <a:cubicBezTo>
                    <a:pt x="120" y="94"/>
                    <a:pt x="120" y="94"/>
                    <a:pt x="120" y="94"/>
                  </a:cubicBezTo>
                  <a:cubicBezTo>
                    <a:pt x="124" y="103"/>
                    <a:pt x="133" y="110"/>
                    <a:pt x="143" y="110"/>
                  </a:cubicBezTo>
                  <a:cubicBezTo>
                    <a:pt x="143" y="110"/>
                    <a:pt x="143" y="110"/>
                    <a:pt x="143" y="110"/>
                  </a:cubicBezTo>
                  <a:cubicBezTo>
                    <a:pt x="157" y="110"/>
                    <a:pt x="169" y="98"/>
                    <a:pt x="169"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8" name="Freeform 103"/>
            <p:cNvSpPr>
              <a:spLocks/>
            </p:cNvSpPr>
            <p:nvPr/>
          </p:nvSpPr>
          <p:spPr bwMode="auto">
            <a:xfrm>
              <a:off x="4244975" y="1311275"/>
              <a:ext cx="136525" cy="134938"/>
            </a:xfrm>
            <a:custGeom>
              <a:avLst/>
              <a:gdLst>
                <a:gd name="T0" fmla="*/ 168 w 168"/>
                <a:gd name="T1" fmla="*/ 85 h 169"/>
                <a:gd name="T2" fmla="*/ 143 w 168"/>
                <a:gd name="T3" fmla="*/ 59 h 169"/>
                <a:gd name="T4" fmla="*/ 143 w 168"/>
                <a:gd name="T5" fmla="*/ 59 h 169"/>
                <a:gd name="T6" fmla="*/ 120 w 168"/>
                <a:gd name="T7" fmla="*/ 75 h 169"/>
                <a:gd name="T8" fmla="*/ 94 w 168"/>
                <a:gd name="T9" fmla="*/ 75 h 169"/>
                <a:gd name="T10" fmla="*/ 94 w 168"/>
                <a:gd name="T11" fmla="*/ 49 h 169"/>
                <a:gd name="T12" fmla="*/ 109 w 168"/>
                <a:gd name="T13" fmla="*/ 25 h 169"/>
                <a:gd name="T14" fmla="*/ 109 w 168"/>
                <a:gd name="T15" fmla="*/ 25 h 169"/>
                <a:gd name="T16" fmla="*/ 84 w 168"/>
                <a:gd name="T17" fmla="*/ 0 h 169"/>
                <a:gd name="T18" fmla="*/ 59 w 168"/>
                <a:gd name="T19" fmla="*/ 25 h 169"/>
                <a:gd name="T20" fmla="*/ 59 w 168"/>
                <a:gd name="T21" fmla="*/ 25 h 169"/>
                <a:gd name="T22" fmla="*/ 74 w 168"/>
                <a:gd name="T23" fmla="*/ 49 h 169"/>
                <a:gd name="T24" fmla="*/ 74 w 168"/>
                <a:gd name="T25" fmla="*/ 75 h 169"/>
                <a:gd name="T26" fmla="*/ 48 w 168"/>
                <a:gd name="T27" fmla="*/ 75 h 169"/>
                <a:gd name="T28" fmla="*/ 25 w 168"/>
                <a:gd name="T29" fmla="*/ 59 h 169"/>
                <a:gd name="T30" fmla="*/ 25 w 168"/>
                <a:gd name="T31" fmla="*/ 59 h 169"/>
                <a:gd name="T32" fmla="*/ 0 w 168"/>
                <a:gd name="T33" fmla="*/ 85 h 169"/>
                <a:gd name="T34" fmla="*/ 25 w 168"/>
                <a:gd name="T35" fmla="*/ 110 h 169"/>
                <a:gd name="T36" fmla="*/ 25 w 168"/>
                <a:gd name="T37" fmla="*/ 110 h 169"/>
                <a:gd name="T38" fmla="*/ 48 w 168"/>
                <a:gd name="T39" fmla="*/ 94 h 169"/>
                <a:gd name="T40" fmla="*/ 74 w 168"/>
                <a:gd name="T41" fmla="*/ 94 h 169"/>
                <a:gd name="T42" fmla="*/ 74 w 168"/>
                <a:gd name="T43" fmla="*/ 121 h 169"/>
                <a:gd name="T44" fmla="*/ 59 w 168"/>
                <a:gd name="T45" fmla="*/ 144 h 169"/>
                <a:gd name="T46" fmla="*/ 59 w 168"/>
                <a:gd name="T47" fmla="*/ 144 h 169"/>
                <a:gd name="T48" fmla="*/ 84 w 168"/>
                <a:gd name="T49" fmla="*/ 169 h 169"/>
                <a:gd name="T50" fmla="*/ 109 w 168"/>
                <a:gd name="T51" fmla="*/ 144 h 169"/>
                <a:gd name="T52" fmla="*/ 109 w 168"/>
                <a:gd name="T53" fmla="*/ 144 h 169"/>
                <a:gd name="T54" fmla="*/ 94 w 168"/>
                <a:gd name="T55" fmla="*/ 121 h 169"/>
                <a:gd name="T56" fmla="*/ 94 w 168"/>
                <a:gd name="T57" fmla="*/ 94 h 169"/>
                <a:gd name="T58" fmla="*/ 120 w 168"/>
                <a:gd name="T59" fmla="*/ 94 h 169"/>
                <a:gd name="T60" fmla="*/ 143 w 168"/>
                <a:gd name="T61" fmla="*/ 110 h 169"/>
                <a:gd name="T62" fmla="*/ 143 w 168"/>
                <a:gd name="T63" fmla="*/ 110 h 169"/>
                <a:gd name="T64" fmla="*/ 168 w 168"/>
                <a:gd name="T65" fmla="*/ 8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8" h="169">
                  <a:moveTo>
                    <a:pt x="168" y="85"/>
                  </a:moveTo>
                  <a:cubicBezTo>
                    <a:pt x="168" y="71"/>
                    <a:pt x="157" y="59"/>
                    <a:pt x="143" y="59"/>
                  </a:cubicBezTo>
                  <a:cubicBezTo>
                    <a:pt x="143" y="59"/>
                    <a:pt x="143" y="59"/>
                    <a:pt x="143" y="59"/>
                  </a:cubicBezTo>
                  <a:cubicBezTo>
                    <a:pt x="133" y="59"/>
                    <a:pt x="124" y="66"/>
                    <a:pt x="120" y="75"/>
                  </a:cubicBezTo>
                  <a:cubicBezTo>
                    <a:pt x="94" y="75"/>
                    <a:pt x="94" y="75"/>
                    <a:pt x="94" y="75"/>
                  </a:cubicBezTo>
                  <a:cubicBezTo>
                    <a:pt x="94" y="49"/>
                    <a:pt x="94" y="49"/>
                    <a:pt x="94" y="49"/>
                  </a:cubicBezTo>
                  <a:cubicBezTo>
                    <a:pt x="103" y="45"/>
                    <a:pt x="109" y="36"/>
                    <a:pt x="109" y="25"/>
                  </a:cubicBezTo>
                  <a:cubicBezTo>
                    <a:pt x="109" y="25"/>
                    <a:pt x="109" y="25"/>
                    <a:pt x="109" y="25"/>
                  </a:cubicBezTo>
                  <a:cubicBezTo>
                    <a:pt x="109" y="12"/>
                    <a:pt x="98" y="0"/>
                    <a:pt x="84" y="0"/>
                  </a:cubicBezTo>
                  <a:cubicBezTo>
                    <a:pt x="70" y="0"/>
                    <a:pt x="59" y="12"/>
                    <a:pt x="59" y="25"/>
                  </a:cubicBezTo>
                  <a:cubicBezTo>
                    <a:pt x="59" y="25"/>
                    <a:pt x="59" y="25"/>
                    <a:pt x="59" y="25"/>
                  </a:cubicBezTo>
                  <a:cubicBezTo>
                    <a:pt x="59" y="36"/>
                    <a:pt x="65" y="45"/>
                    <a:pt x="74" y="49"/>
                  </a:cubicBezTo>
                  <a:cubicBezTo>
                    <a:pt x="74" y="75"/>
                    <a:pt x="74" y="75"/>
                    <a:pt x="74" y="75"/>
                  </a:cubicBezTo>
                  <a:cubicBezTo>
                    <a:pt x="48" y="75"/>
                    <a:pt x="48" y="75"/>
                    <a:pt x="48" y="75"/>
                  </a:cubicBezTo>
                  <a:cubicBezTo>
                    <a:pt x="44" y="66"/>
                    <a:pt x="35" y="59"/>
                    <a:pt x="25" y="59"/>
                  </a:cubicBezTo>
                  <a:cubicBezTo>
                    <a:pt x="25" y="59"/>
                    <a:pt x="25" y="59"/>
                    <a:pt x="25" y="59"/>
                  </a:cubicBezTo>
                  <a:cubicBezTo>
                    <a:pt x="11" y="59"/>
                    <a:pt x="0" y="71"/>
                    <a:pt x="0" y="85"/>
                  </a:cubicBezTo>
                  <a:cubicBezTo>
                    <a:pt x="0" y="98"/>
                    <a:pt x="11" y="110"/>
                    <a:pt x="25" y="110"/>
                  </a:cubicBezTo>
                  <a:cubicBezTo>
                    <a:pt x="25" y="110"/>
                    <a:pt x="25" y="110"/>
                    <a:pt x="25" y="110"/>
                  </a:cubicBezTo>
                  <a:cubicBezTo>
                    <a:pt x="35" y="110"/>
                    <a:pt x="44" y="103"/>
                    <a:pt x="48" y="94"/>
                  </a:cubicBezTo>
                  <a:cubicBezTo>
                    <a:pt x="74" y="94"/>
                    <a:pt x="74" y="94"/>
                    <a:pt x="74" y="94"/>
                  </a:cubicBezTo>
                  <a:cubicBezTo>
                    <a:pt x="74" y="121"/>
                    <a:pt x="74" y="121"/>
                    <a:pt x="74" y="121"/>
                  </a:cubicBezTo>
                  <a:cubicBezTo>
                    <a:pt x="65" y="124"/>
                    <a:pt x="59" y="133"/>
                    <a:pt x="59" y="144"/>
                  </a:cubicBezTo>
                  <a:cubicBezTo>
                    <a:pt x="59" y="144"/>
                    <a:pt x="59" y="144"/>
                    <a:pt x="59" y="144"/>
                  </a:cubicBezTo>
                  <a:cubicBezTo>
                    <a:pt x="59" y="158"/>
                    <a:pt x="70" y="169"/>
                    <a:pt x="84" y="169"/>
                  </a:cubicBezTo>
                  <a:cubicBezTo>
                    <a:pt x="98" y="169"/>
                    <a:pt x="109" y="158"/>
                    <a:pt x="109" y="144"/>
                  </a:cubicBezTo>
                  <a:cubicBezTo>
                    <a:pt x="109" y="144"/>
                    <a:pt x="109" y="144"/>
                    <a:pt x="109" y="144"/>
                  </a:cubicBezTo>
                  <a:cubicBezTo>
                    <a:pt x="109" y="133"/>
                    <a:pt x="103" y="124"/>
                    <a:pt x="94" y="121"/>
                  </a:cubicBezTo>
                  <a:cubicBezTo>
                    <a:pt x="94" y="94"/>
                    <a:pt x="94" y="94"/>
                    <a:pt x="94" y="94"/>
                  </a:cubicBezTo>
                  <a:cubicBezTo>
                    <a:pt x="120" y="94"/>
                    <a:pt x="120" y="94"/>
                    <a:pt x="120" y="94"/>
                  </a:cubicBezTo>
                  <a:cubicBezTo>
                    <a:pt x="124" y="103"/>
                    <a:pt x="133" y="110"/>
                    <a:pt x="143" y="110"/>
                  </a:cubicBezTo>
                  <a:cubicBezTo>
                    <a:pt x="143" y="110"/>
                    <a:pt x="143" y="110"/>
                    <a:pt x="143" y="110"/>
                  </a:cubicBezTo>
                  <a:cubicBezTo>
                    <a:pt x="157" y="110"/>
                    <a:pt x="168" y="98"/>
                    <a:pt x="168"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9" name="Freeform 104"/>
            <p:cNvSpPr>
              <a:spLocks/>
            </p:cNvSpPr>
            <p:nvPr/>
          </p:nvSpPr>
          <p:spPr bwMode="auto">
            <a:xfrm>
              <a:off x="4513263" y="1311275"/>
              <a:ext cx="134938" cy="134938"/>
            </a:xfrm>
            <a:custGeom>
              <a:avLst/>
              <a:gdLst>
                <a:gd name="T0" fmla="*/ 168 w 168"/>
                <a:gd name="T1" fmla="*/ 85 h 169"/>
                <a:gd name="T2" fmla="*/ 143 w 168"/>
                <a:gd name="T3" fmla="*/ 59 h 169"/>
                <a:gd name="T4" fmla="*/ 143 w 168"/>
                <a:gd name="T5" fmla="*/ 59 h 169"/>
                <a:gd name="T6" fmla="*/ 120 w 168"/>
                <a:gd name="T7" fmla="*/ 75 h 169"/>
                <a:gd name="T8" fmla="*/ 94 w 168"/>
                <a:gd name="T9" fmla="*/ 75 h 169"/>
                <a:gd name="T10" fmla="*/ 94 w 168"/>
                <a:gd name="T11" fmla="*/ 49 h 169"/>
                <a:gd name="T12" fmla="*/ 109 w 168"/>
                <a:gd name="T13" fmla="*/ 25 h 169"/>
                <a:gd name="T14" fmla="*/ 109 w 168"/>
                <a:gd name="T15" fmla="*/ 25 h 169"/>
                <a:gd name="T16" fmla="*/ 84 w 168"/>
                <a:gd name="T17" fmla="*/ 0 h 169"/>
                <a:gd name="T18" fmla="*/ 59 w 168"/>
                <a:gd name="T19" fmla="*/ 25 h 169"/>
                <a:gd name="T20" fmla="*/ 59 w 168"/>
                <a:gd name="T21" fmla="*/ 25 h 169"/>
                <a:gd name="T22" fmla="*/ 74 w 168"/>
                <a:gd name="T23" fmla="*/ 49 h 169"/>
                <a:gd name="T24" fmla="*/ 74 w 168"/>
                <a:gd name="T25" fmla="*/ 75 h 169"/>
                <a:gd name="T26" fmla="*/ 48 w 168"/>
                <a:gd name="T27" fmla="*/ 75 h 169"/>
                <a:gd name="T28" fmla="*/ 25 w 168"/>
                <a:gd name="T29" fmla="*/ 59 h 169"/>
                <a:gd name="T30" fmla="*/ 25 w 168"/>
                <a:gd name="T31" fmla="*/ 59 h 169"/>
                <a:gd name="T32" fmla="*/ 0 w 168"/>
                <a:gd name="T33" fmla="*/ 85 h 169"/>
                <a:gd name="T34" fmla="*/ 25 w 168"/>
                <a:gd name="T35" fmla="*/ 110 h 169"/>
                <a:gd name="T36" fmla="*/ 25 w 168"/>
                <a:gd name="T37" fmla="*/ 110 h 169"/>
                <a:gd name="T38" fmla="*/ 48 w 168"/>
                <a:gd name="T39" fmla="*/ 94 h 169"/>
                <a:gd name="T40" fmla="*/ 74 w 168"/>
                <a:gd name="T41" fmla="*/ 94 h 169"/>
                <a:gd name="T42" fmla="*/ 74 w 168"/>
                <a:gd name="T43" fmla="*/ 121 h 169"/>
                <a:gd name="T44" fmla="*/ 59 w 168"/>
                <a:gd name="T45" fmla="*/ 144 h 169"/>
                <a:gd name="T46" fmla="*/ 59 w 168"/>
                <a:gd name="T47" fmla="*/ 144 h 169"/>
                <a:gd name="T48" fmla="*/ 84 w 168"/>
                <a:gd name="T49" fmla="*/ 169 h 169"/>
                <a:gd name="T50" fmla="*/ 109 w 168"/>
                <a:gd name="T51" fmla="*/ 144 h 169"/>
                <a:gd name="T52" fmla="*/ 109 w 168"/>
                <a:gd name="T53" fmla="*/ 144 h 169"/>
                <a:gd name="T54" fmla="*/ 94 w 168"/>
                <a:gd name="T55" fmla="*/ 121 h 169"/>
                <a:gd name="T56" fmla="*/ 94 w 168"/>
                <a:gd name="T57" fmla="*/ 94 h 169"/>
                <a:gd name="T58" fmla="*/ 120 w 168"/>
                <a:gd name="T59" fmla="*/ 94 h 169"/>
                <a:gd name="T60" fmla="*/ 143 w 168"/>
                <a:gd name="T61" fmla="*/ 110 h 169"/>
                <a:gd name="T62" fmla="*/ 143 w 168"/>
                <a:gd name="T63" fmla="*/ 110 h 169"/>
                <a:gd name="T64" fmla="*/ 168 w 168"/>
                <a:gd name="T65" fmla="*/ 8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8" h="169">
                  <a:moveTo>
                    <a:pt x="168" y="85"/>
                  </a:moveTo>
                  <a:cubicBezTo>
                    <a:pt x="168" y="71"/>
                    <a:pt x="157" y="59"/>
                    <a:pt x="143" y="59"/>
                  </a:cubicBezTo>
                  <a:cubicBezTo>
                    <a:pt x="143" y="59"/>
                    <a:pt x="143" y="59"/>
                    <a:pt x="143" y="59"/>
                  </a:cubicBezTo>
                  <a:cubicBezTo>
                    <a:pt x="133" y="59"/>
                    <a:pt x="124" y="66"/>
                    <a:pt x="120" y="75"/>
                  </a:cubicBezTo>
                  <a:cubicBezTo>
                    <a:pt x="94" y="75"/>
                    <a:pt x="94" y="75"/>
                    <a:pt x="94" y="75"/>
                  </a:cubicBezTo>
                  <a:cubicBezTo>
                    <a:pt x="94" y="49"/>
                    <a:pt x="94" y="49"/>
                    <a:pt x="94" y="49"/>
                  </a:cubicBezTo>
                  <a:cubicBezTo>
                    <a:pt x="103" y="45"/>
                    <a:pt x="109" y="36"/>
                    <a:pt x="109" y="25"/>
                  </a:cubicBezTo>
                  <a:cubicBezTo>
                    <a:pt x="109" y="25"/>
                    <a:pt x="109" y="25"/>
                    <a:pt x="109" y="25"/>
                  </a:cubicBezTo>
                  <a:cubicBezTo>
                    <a:pt x="109" y="12"/>
                    <a:pt x="98" y="0"/>
                    <a:pt x="84" y="0"/>
                  </a:cubicBezTo>
                  <a:cubicBezTo>
                    <a:pt x="70" y="0"/>
                    <a:pt x="59" y="12"/>
                    <a:pt x="59" y="25"/>
                  </a:cubicBezTo>
                  <a:cubicBezTo>
                    <a:pt x="59" y="25"/>
                    <a:pt x="59" y="25"/>
                    <a:pt x="59" y="25"/>
                  </a:cubicBezTo>
                  <a:cubicBezTo>
                    <a:pt x="59" y="36"/>
                    <a:pt x="65" y="45"/>
                    <a:pt x="74" y="49"/>
                  </a:cubicBezTo>
                  <a:cubicBezTo>
                    <a:pt x="74" y="75"/>
                    <a:pt x="74" y="75"/>
                    <a:pt x="74" y="75"/>
                  </a:cubicBezTo>
                  <a:cubicBezTo>
                    <a:pt x="48" y="75"/>
                    <a:pt x="48" y="75"/>
                    <a:pt x="48" y="75"/>
                  </a:cubicBezTo>
                  <a:cubicBezTo>
                    <a:pt x="44" y="66"/>
                    <a:pt x="35" y="59"/>
                    <a:pt x="25" y="59"/>
                  </a:cubicBezTo>
                  <a:cubicBezTo>
                    <a:pt x="25" y="59"/>
                    <a:pt x="25" y="59"/>
                    <a:pt x="25" y="59"/>
                  </a:cubicBezTo>
                  <a:cubicBezTo>
                    <a:pt x="11" y="59"/>
                    <a:pt x="0" y="71"/>
                    <a:pt x="0" y="85"/>
                  </a:cubicBezTo>
                  <a:cubicBezTo>
                    <a:pt x="0" y="98"/>
                    <a:pt x="11" y="110"/>
                    <a:pt x="25" y="110"/>
                  </a:cubicBezTo>
                  <a:cubicBezTo>
                    <a:pt x="25" y="110"/>
                    <a:pt x="25" y="110"/>
                    <a:pt x="25" y="110"/>
                  </a:cubicBezTo>
                  <a:cubicBezTo>
                    <a:pt x="35" y="110"/>
                    <a:pt x="44" y="103"/>
                    <a:pt x="48" y="94"/>
                  </a:cubicBezTo>
                  <a:cubicBezTo>
                    <a:pt x="74" y="94"/>
                    <a:pt x="74" y="94"/>
                    <a:pt x="74" y="94"/>
                  </a:cubicBezTo>
                  <a:cubicBezTo>
                    <a:pt x="74" y="121"/>
                    <a:pt x="74" y="121"/>
                    <a:pt x="74" y="121"/>
                  </a:cubicBezTo>
                  <a:cubicBezTo>
                    <a:pt x="65" y="124"/>
                    <a:pt x="59" y="133"/>
                    <a:pt x="59" y="144"/>
                  </a:cubicBezTo>
                  <a:cubicBezTo>
                    <a:pt x="59" y="144"/>
                    <a:pt x="59" y="144"/>
                    <a:pt x="59" y="144"/>
                  </a:cubicBezTo>
                  <a:cubicBezTo>
                    <a:pt x="59" y="158"/>
                    <a:pt x="70" y="169"/>
                    <a:pt x="84" y="169"/>
                  </a:cubicBezTo>
                  <a:cubicBezTo>
                    <a:pt x="98" y="169"/>
                    <a:pt x="109" y="158"/>
                    <a:pt x="109" y="144"/>
                  </a:cubicBezTo>
                  <a:cubicBezTo>
                    <a:pt x="109" y="144"/>
                    <a:pt x="109" y="144"/>
                    <a:pt x="109" y="144"/>
                  </a:cubicBezTo>
                  <a:cubicBezTo>
                    <a:pt x="109" y="133"/>
                    <a:pt x="103" y="124"/>
                    <a:pt x="94" y="121"/>
                  </a:cubicBezTo>
                  <a:cubicBezTo>
                    <a:pt x="94" y="94"/>
                    <a:pt x="94" y="94"/>
                    <a:pt x="94" y="94"/>
                  </a:cubicBezTo>
                  <a:cubicBezTo>
                    <a:pt x="120" y="94"/>
                    <a:pt x="120" y="94"/>
                    <a:pt x="120" y="94"/>
                  </a:cubicBezTo>
                  <a:cubicBezTo>
                    <a:pt x="124" y="103"/>
                    <a:pt x="133" y="110"/>
                    <a:pt x="143" y="110"/>
                  </a:cubicBezTo>
                  <a:cubicBezTo>
                    <a:pt x="143" y="110"/>
                    <a:pt x="143" y="110"/>
                    <a:pt x="143" y="110"/>
                  </a:cubicBezTo>
                  <a:cubicBezTo>
                    <a:pt x="157" y="110"/>
                    <a:pt x="168" y="98"/>
                    <a:pt x="168"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0" name="Freeform 105"/>
            <p:cNvSpPr>
              <a:spLocks/>
            </p:cNvSpPr>
            <p:nvPr/>
          </p:nvSpPr>
          <p:spPr bwMode="auto">
            <a:xfrm>
              <a:off x="3711575" y="1577975"/>
              <a:ext cx="136525" cy="136525"/>
            </a:xfrm>
            <a:custGeom>
              <a:avLst/>
              <a:gdLst>
                <a:gd name="T0" fmla="*/ 169 w 169"/>
                <a:gd name="T1" fmla="*/ 84 h 169"/>
                <a:gd name="T2" fmla="*/ 143 w 169"/>
                <a:gd name="T3" fmla="*/ 59 h 169"/>
                <a:gd name="T4" fmla="*/ 143 w 169"/>
                <a:gd name="T5" fmla="*/ 59 h 169"/>
                <a:gd name="T6" fmla="*/ 120 w 169"/>
                <a:gd name="T7" fmla="*/ 75 h 169"/>
                <a:gd name="T8" fmla="*/ 94 w 169"/>
                <a:gd name="T9" fmla="*/ 75 h 169"/>
                <a:gd name="T10" fmla="*/ 94 w 169"/>
                <a:gd name="T11" fmla="*/ 48 h 169"/>
                <a:gd name="T12" fmla="*/ 109 w 169"/>
                <a:gd name="T13" fmla="*/ 25 h 169"/>
                <a:gd name="T14" fmla="*/ 109 w 169"/>
                <a:gd name="T15" fmla="*/ 25 h 169"/>
                <a:gd name="T16" fmla="*/ 84 w 169"/>
                <a:gd name="T17" fmla="*/ 0 h 169"/>
                <a:gd name="T18" fmla="*/ 59 w 169"/>
                <a:gd name="T19" fmla="*/ 25 h 169"/>
                <a:gd name="T20" fmla="*/ 59 w 169"/>
                <a:gd name="T21" fmla="*/ 25 h 169"/>
                <a:gd name="T22" fmla="*/ 75 w 169"/>
                <a:gd name="T23" fmla="*/ 48 h 169"/>
                <a:gd name="T24" fmla="*/ 75 w 169"/>
                <a:gd name="T25" fmla="*/ 75 h 169"/>
                <a:gd name="T26" fmla="*/ 48 w 169"/>
                <a:gd name="T27" fmla="*/ 75 h 169"/>
                <a:gd name="T28" fmla="*/ 25 w 169"/>
                <a:gd name="T29" fmla="*/ 59 h 169"/>
                <a:gd name="T30" fmla="*/ 25 w 169"/>
                <a:gd name="T31" fmla="*/ 59 h 169"/>
                <a:gd name="T32" fmla="*/ 0 w 169"/>
                <a:gd name="T33" fmla="*/ 84 h 169"/>
                <a:gd name="T34" fmla="*/ 25 w 169"/>
                <a:gd name="T35" fmla="*/ 110 h 169"/>
                <a:gd name="T36" fmla="*/ 25 w 169"/>
                <a:gd name="T37" fmla="*/ 110 h 169"/>
                <a:gd name="T38" fmla="*/ 48 w 169"/>
                <a:gd name="T39" fmla="*/ 94 h 169"/>
                <a:gd name="T40" fmla="*/ 75 w 169"/>
                <a:gd name="T41" fmla="*/ 94 h 169"/>
                <a:gd name="T42" fmla="*/ 75 w 169"/>
                <a:gd name="T43" fmla="*/ 121 h 169"/>
                <a:gd name="T44" fmla="*/ 59 w 169"/>
                <a:gd name="T45" fmla="*/ 144 h 169"/>
                <a:gd name="T46" fmla="*/ 59 w 169"/>
                <a:gd name="T47" fmla="*/ 144 h 169"/>
                <a:gd name="T48" fmla="*/ 84 w 169"/>
                <a:gd name="T49" fmla="*/ 169 h 169"/>
                <a:gd name="T50" fmla="*/ 109 w 169"/>
                <a:gd name="T51" fmla="*/ 144 h 169"/>
                <a:gd name="T52" fmla="*/ 109 w 169"/>
                <a:gd name="T53" fmla="*/ 144 h 169"/>
                <a:gd name="T54" fmla="*/ 94 w 169"/>
                <a:gd name="T55" fmla="*/ 121 h 169"/>
                <a:gd name="T56" fmla="*/ 94 w 169"/>
                <a:gd name="T57" fmla="*/ 94 h 169"/>
                <a:gd name="T58" fmla="*/ 120 w 169"/>
                <a:gd name="T59" fmla="*/ 94 h 169"/>
                <a:gd name="T60" fmla="*/ 143 w 169"/>
                <a:gd name="T61" fmla="*/ 110 h 169"/>
                <a:gd name="T62" fmla="*/ 143 w 169"/>
                <a:gd name="T63" fmla="*/ 110 h 169"/>
                <a:gd name="T64" fmla="*/ 169 w 169"/>
                <a:gd name="T65" fmla="*/ 8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9" h="169">
                  <a:moveTo>
                    <a:pt x="169" y="84"/>
                  </a:moveTo>
                  <a:cubicBezTo>
                    <a:pt x="169" y="71"/>
                    <a:pt x="157" y="59"/>
                    <a:pt x="143" y="59"/>
                  </a:cubicBezTo>
                  <a:cubicBezTo>
                    <a:pt x="143" y="59"/>
                    <a:pt x="143" y="59"/>
                    <a:pt x="143" y="59"/>
                  </a:cubicBezTo>
                  <a:cubicBezTo>
                    <a:pt x="133" y="59"/>
                    <a:pt x="124" y="66"/>
                    <a:pt x="120" y="75"/>
                  </a:cubicBezTo>
                  <a:cubicBezTo>
                    <a:pt x="94" y="75"/>
                    <a:pt x="94" y="75"/>
                    <a:pt x="94" y="75"/>
                  </a:cubicBezTo>
                  <a:cubicBezTo>
                    <a:pt x="94" y="48"/>
                    <a:pt x="94" y="48"/>
                    <a:pt x="94" y="48"/>
                  </a:cubicBezTo>
                  <a:cubicBezTo>
                    <a:pt x="103" y="45"/>
                    <a:pt x="109" y="36"/>
                    <a:pt x="109" y="25"/>
                  </a:cubicBezTo>
                  <a:cubicBezTo>
                    <a:pt x="109" y="25"/>
                    <a:pt x="109" y="25"/>
                    <a:pt x="109" y="25"/>
                  </a:cubicBezTo>
                  <a:cubicBezTo>
                    <a:pt x="109" y="11"/>
                    <a:pt x="98" y="0"/>
                    <a:pt x="84" y="0"/>
                  </a:cubicBezTo>
                  <a:cubicBezTo>
                    <a:pt x="70" y="0"/>
                    <a:pt x="59" y="11"/>
                    <a:pt x="59" y="25"/>
                  </a:cubicBezTo>
                  <a:cubicBezTo>
                    <a:pt x="59" y="25"/>
                    <a:pt x="59" y="25"/>
                    <a:pt x="59" y="25"/>
                  </a:cubicBezTo>
                  <a:cubicBezTo>
                    <a:pt x="59" y="36"/>
                    <a:pt x="66" y="45"/>
                    <a:pt x="75" y="48"/>
                  </a:cubicBezTo>
                  <a:cubicBezTo>
                    <a:pt x="75" y="75"/>
                    <a:pt x="75" y="75"/>
                    <a:pt x="75" y="75"/>
                  </a:cubicBezTo>
                  <a:cubicBezTo>
                    <a:pt x="48" y="75"/>
                    <a:pt x="48" y="75"/>
                    <a:pt x="48" y="75"/>
                  </a:cubicBezTo>
                  <a:cubicBezTo>
                    <a:pt x="44" y="66"/>
                    <a:pt x="35" y="59"/>
                    <a:pt x="25" y="59"/>
                  </a:cubicBezTo>
                  <a:cubicBezTo>
                    <a:pt x="25" y="59"/>
                    <a:pt x="25" y="59"/>
                    <a:pt x="25" y="59"/>
                  </a:cubicBezTo>
                  <a:cubicBezTo>
                    <a:pt x="11" y="59"/>
                    <a:pt x="0" y="71"/>
                    <a:pt x="0" y="84"/>
                  </a:cubicBezTo>
                  <a:cubicBezTo>
                    <a:pt x="0" y="98"/>
                    <a:pt x="11" y="110"/>
                    <a:pt x="25" y="110"/>
                  </a:cubicBezTo>
                  <a:cubicBezTo>
                    <a:pt x="25" y="110"/>
                    <a:pt x="25" y="110"/>
                    <a:pt x="25" y="110"/>
                  </a:cubicBezTo>
                  <a:cubicBezTo>
                    <a:pt x="35" y="110"/>
                    <a:pt x="44" y="103"/>
                    <a:pt x="48" y="94"/>
                  </a:cubicBezTo>
                  <a:cubicBezTo>
                    <a:pt x="75" y="94"/>
                    <a:pt x="75" y="94"/>
                    <a:pt x="75" y="94"/>
                  </a:cubicBezTo>
                  <a:cubicBezTo>
                    <a:pt x="75" y="121"/>
                    <a:pt x="75" y="121"/>
                    <a:pt x="75" y="121"/>
                  </a:cubicBezTo>
                  <a:cubicBezTo>
                    <a:pt x="66" y="124"/>
                    <a:pt x="59" y="133"/>
                    <a:pt x="59" y="144"/>
                  </a:cubicBezTo>
                  <a:cubicBezTo>
                    <a:pt x="59" y="144"/>
                    <a:pt x="59" y="144"/>
                    <a:pt x="59" y="144"/>
                  </a:cubicBezTo>
                  <a:cubicBezTo>
                    <a:pt x="59" y="158"/>
                    <a:pt x="70" y="169"/>
                    <a:pt x="84" y="169"/>
                  </a:cubicBezTo>
                  <a:cubicBezTo>
                    <a:pt x="98" y="169"/>
                    <a:pt x="109" y="158"/>
                    <a:pt x="109" y="144"/>
                  </a:cubicBezTo>
                  <a:cubicBezTo>
                    <a:pt x="109" y="144"/>
                    <a:pt x="109" y="144"/>
                    <a:pt x="109" y="144"/>
                  </a:cubicBezTo>
                  <a:cubicBezTo>
                    <a:pt x="109" y="133"/>
                    <a:pt x="103" y="124"/>
                    <a:pt x="94" y="121"/>
                  </a:cubicBezTo>
                  <a:cubicBezTo>
                    <a:pt x="94" y="94"/>
                    <a:pt x="94" y="94"/>
                    <a:pt x="94" y="94"/>
                  </a:cubicBezTo>
                  <a:cubicBezTo>
                    <a:pt x="120" y="94"/>
                    <a:pt x="120" y="94"/>
                    <a:pt x="120" y="94"/>
                  </a:cubicBezTo>
                  <a:cubicBezTo>
                    <a:pt x="124" y="103"/>
                    <a:pt x="133" y="110"/>
                    <a:pt x="143" y="110"/>
                  </a:cubicBezTo>
                  <a:cubicBezTo>
                    <a:pt x="143" y="110"/>
                    <a:pt x="143" y="110"/>
                    <a:pt x="143" y="110"/>
                  </a:cubicBezTo>
                  <a:cubicBezTo>
                    <a:pt x="157" y="110"/>
                    <a:pt x="169" y="98"/>
                    <a:pt x="169"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1" name="Freeform 106"/>
            <p:cNvSpPr>
              <a:spLocks/>
            </p:cNvSpPr>
            <p:nvPr/>
          </p:nvSpPr>
          <p:spPr bwMode="auto">
            <a:xfrm>
              <a:off x="3978275" y="1577975"/>
              <a:ext cx="136525" cy="136525"/>
            </a:xfrm>
            <a:custGeom>
              <a:avLst/>
              <a:gdLst>
                <a:gd name="T0" fmla="*/ 169 w 169"/>
                <a:gd name="T1" fmla="*/ 84 h 169"/>
                <a:gd name="T2" fmla="*/ 143 w 169"/>
                <a:gd name="T3" fmla="*/ 59 h 169"/>
                <a:gd name="T4" fmla="*/ 143 w 169"/>
                <a:gd name="T5" fmla="*/ 59 h 169"/>
                <a:gd name="T6" fmla="*/ 120 w 169"/>
                <a:gd name="T7" fmla="*/ 75 h 169"/>
                <a:gd name="T8" fmla="*/ 94 w 169"/>
                <a:gd name="T9" fmla="*/ 75 h 169"/>
                <a:gd name="T10" fmla="*/ 94 w 169"/>
                <a:gd name="T11" fmla="*/ 48 h 169"/>
                <a:gd name="T12" fmla="*/ 109 w 169"/>
                <a:gd name="T13" fmla="*/ 25 h 169"/>
                <a:gd name="T14" fmla="*/ 109 w 169"/>
                <a:gd name="T15" fmla="*/ 25 h 169"/>
                <a:gd name="T16" fmla="*/ 84 w 169"/>
                <a:gd name="T17" fmla="*/ 0 h 169"/>
                <a:gd name="T18" fmla="*/ 59 w 169"/>
                <a:gd name="T19" fmla="*/ 25 h 169"/>
                <a:gd name="T20" fmla="*/ 59 w 169"/>
                <a:gd name="T21" fmla="*/ 25 h 169"/>
                <a:gd name="T22" fmla="*/ 75 w 169"/>
                <a:gd name="T23" fmla="*/ 48 h 169"/>
                <a:gd name="T24" fmla="*/ 75 w 169"/>
                <a:gd name="T25" fmla="*/ 75 h 169"/>
                <a:gd name="T26" fmla="*/ 48 w 169"/>
                <a:gd name="T27" fmla="*/ 75 h 169"/>
                <a:gd name="T28" fmla="*/ 25 w 169"/>
                <a:gd name="T29" fmla="*/ 59 h 169"/>
                <a:gd name="T30" fmla="*/ 25 w 169"/>
                <a:gd name="T31" fmla="*/ 59 h 169"/>
                <a:gd name="T32" fmla="*/ 0 w 169"/>
                <a:gd name="T33" fmla="*/ 84 h 169"/>
                <a:gd name="T34" fmla="*/ 25 w 169"/>
                <a:gd name="T35" fmla="*/ 110 h 169"/>
                <a:gd name="T36" fmla="*/ 25 w 169"/>
                <a:gd name="T37" fmla="*/ 110 h 169"/>
                <a:gd name="T38" fmla="*/ 48 w 169"/>
                <a:gd name="T39" fmla="*/ 94 h 169"/>
                <a:gd name="T40" fmla="*/ 75 w 169"/>
                <a:gd name="T41" fmla="*/ 94 h 169"/>
                <a:gd name="T42" fmla="*/ 75 w 169"/>
                <a:gd name="T43" fmla="*/ 121 h 169"/>
                <a:gd name="T44" fmla="*/ 59 w 169"/>
                <a:gd name="T45" fmla="*/ 144 h 169"/>
                <a:gd name="T46" fmla="*/ 59 w 169"/>
                <a:gd name="T47" fmla="*/ 144 h 169"/>
                <a:gd name="T48" fmla="*/ 84 w 169"/>
                <a:gd name="T49" fmla="*/ 169 h 169"/>
                <a:gd name="T50" fmla="*/ 109 w 169"/>
                <a:gd name="T51" fmla="*/ 144 h 169"/>
                <a:gd name="T52" fmla="*/ 109 w 169"/>
                <a:gd name="T53" fmla="*/ 144 h 169"/>
                <a:gd name="T54" fmla="*/ 94 w 169"/>
                <a:gd name="T55" fmla="*/ 121 h 169"/>
                <a:gd name="T56" fmla="*/ 94 w 169"/>
                <a:gd name="T57" fmla="*/ 94 h 169"/>
                <a:gd name="T58" fmla="*/ 120 w 169"/>
                <a:gd name="T59" fmla="*/ 94 h 169"/>
                <a:gd name="T60" fmla="*/ 143 w 169"/>
                <a:gd name="T61" fmla="*/ 110 h 169"/>
                <a:gd name="T62" fmla="*/ 143 w 169"/>
                <a:gd name="T63" fmla="*/ 110 h 169"/>
                <a:gd name="T64" fmla="*/ 169 w 169"/>
                <a:gd name="T65" fmla="*/ 8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9" h="169">
                  <a:moveTo>
                    <a:pt x="169" y="84"/>
                  </a:moveTo>
                  <a:cubicBezTo>
                    <a:pt x="169" y="71"/>
                    <a:pt x="157" y="59"/>
                    <a:pt x="143" y="59"/>
                  </a:cubicBezTo>
                  <a:cubicBezTo>
                    <a:pt x="143" y="59"/>
                    <a:pt x="143" y="59"/>
                    <a:pt x="143" y="59"/>
                  </a:cubicBezTo>
                  <a:cubicBezTo>
                    <a:pt x="133" y="59"/>
                    <a:pt x="124" y="66"/>
                    <a:pt x="120" y="75"/>
                  </a:cubicBezTo>
                  <a:cubicBezTo>
                    <a:pt x="94" y="75"/>
                    <a:pt x="94" y="75"/>
                    <a:pt x="94" y="75"/>
                  </a:cubicBezTo>
                  <a:cubicBezTo>
                    <a:pt x="94" y="48"/>
                    <a:pt x="94" y="48"/>
                    <a:pt x="94" y="48"/>
                  </a:cubicBezTo>
                  <a:cubicBezTo>
                    <a:pt x="103" y="45"/>
                    <a:pt x="109" y="36"/>
                    <a:pt x="109" y="25"/>
                  </a:cubicBezTo>
                  <a:cubicBezTo>
                    <a:pt x="109" y="25"/>
                    <a:pt x="109" y="25"/>
                    <a:pt x="109" y="25"/>
                  </a:cubicBezTo>
                  <a:cubicBezTo>
                    <a:pt x="109" y="11"/>
                    <a:pt x="98" y="0"/>
                    <a:pt x="84" y="0"/>
                  </a:cubicBezTo>
                  <a:cubicBezTo>
                    <a:pt x="70" y="0"/>
                    <a:pt x="59" y="11"/>
                    <a:pt x="59" y="25"/>
                  </a:cubicBezTo>
                  <a:cubicBezTo>
                    <a:pt x="59" y="25"/>
                    <a:pt x="59" y="25"/>
                    <a:pt x="59" y="25"/>
                  </a:cubicBezTo>
                  <a:cubicBezTo>
                    <a:pt x="59" y="36"/>
                    <a:pt x="65" y="45"/>
                    <a:pt x="75" y="48"/>
                  </a:cubicBezTo>
                  <a:cubicBezTo>
                    <a:pt x="75" y="75"/>
                    <a:pt x="75" y="75"/>
                    <a:pt x="75" y="75"/>
                  </a:cubicBezTo>
                  <a:cubicBezTo>
                    <a:pt x="48" y="75"/>
                    <a:pt x="48" y="75"/>
                    <a:pt x="48" y="75"/>
                  </a:cubicBezTo>
                  <a:cubicBezTo>
                    <a:pt x="44" y="66"/>
                    <a:pt x="35" y="59"/>
                    <a:pt x="25" y="59"/>
                  </a:cubicBezTo>
                  <a:cubicBezTo>
                    <a:pt x="25" y="59"/>
                    <a:pt x="25" y="59"/>
                    <a:pt x="25" y="59"/>
                  </a:cubicBezTo>
                  <a:cubicBezTo>
                    <a:pt x="11" y="59"/>
                    <a:pt x="0" y="71"/>
                    <a:pt x="0" y="84"/>
                  </a:cubicBezTo>
                  <a:cubicBezTo>
                    <a:pt x="0" y="98"/>
                    <a:pt x="11" y="110"/>
                    <a:pt x="25" y="110"/>
                  </a:cubicBezTo>
                  <a:cubicBezTo>
                    <a:pt x="25" y="110"/>
                    <a:pt x="25" y="110"/>
                    <a:pt x="25" y="110"/>
                  </a:cubicBezTo>
                  <a:cubicBezTo>
                    <a:pt x="35" y="110"/>
                    <a:pt x="44" y="103"/>
                    <a:pt x="48" y="94"/>
                  </a:cubicBezTo>
                  <a:cubicBezTo>
                    <a:pt x="75" y="94"/>
                    <a:pt x="75" y="94"/>
                    <a:pt x="75" y="94"/>
                  </a:cubicBezTo>
                  <a:cubicBezTo>
                    <a:pt x="75" y="121"/>
                    <a:pt x="75" y="121"/>
                    <a:pt x="75" y="121"/>
                  </a:cubicBezTo>
                  <a:cubicBezTo>
                    <a:pt x="65" y="124"/>
                    <a:pt x="59" y="133"/>
                    <a:pt x="59" y="144"/>
                  </a:cubicBezTo>
                  <a:cubicBezTo>
                    <a:pt x="59" y="144"/>
                    <a:pt x="59" y="144"/>
                    <a:pt x="59" y="144"/>
                  </a:cubicBezTo>
                  <a:cubicBezTo>
                    <a:pt x="59" y="158"/>
                    <a:pt x="70" y="169"/>
                    <a:pt x="84" y="169"/>
                  </a:cubicBezTo>
                  <a:cubicBezTo>
                    <a:pt x="98" y="169"/>
                    <a:pt x="109" y="158"/>
                    <a:pt x="109" y="144"/>
                  </a:cubicBezTo>
                  <a:cubicBezTo>
                    <a:pt x="109" y="144"/>
                    <a:pt x="109" y="144"/>
                    <a:pt x="109" y="144"/>
                  </a:cubicBezTo>
                  <a:cubicBezTo>
                    <a:pt x="109" y="133"/>
                    <a:pt x="103" y="124"/>
                    <a:pt x="94" y="121"/>
                  </a:cubicBezTo>
                  <a:cubicBezTo>
                    <a:pt x="94" y="94"/>
                    <a:pt x="94" y="94"/>
                    <a:pt x="94" y="94"/>
                  </a:cubicBezTo>
                  <a:cubicBezTo>
                    <a:pt x="120" y="94"/>
                    <a:pt x="120" y="94"/>
                    <a:pt x="120" y="94"/>
                  </a:cubicBezTo>
                  <a:cubicBezTo>
                    <a:pt x="124" y="103"/>
                    <a:pt x="133" y="110"/>
                    <a:pt x="143" y="110"/>
                  </a:cubicBezTo>
                  <a:cubicBezTo>
                    <a:pt x="143" y="110"/>
                    <a:pt x="143" y="110"/>
                    <a:pt x="143" y="110"/>
                  </a:cubicBezTo>
                  <a:cubicBezTo>
                    <a:pt x="157" y="110"/>
                    <a:pt x="169" y="98"/>
                    <a:pt x="169"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2" name="Freeform 107"/>
            <p:cNvSpPr>
              <a:spLocks/>
            </p:cNvSpPr>
            <p:nvPr/>
          </p:nvSpPr>
          <p:spPr bwMode="auto">
            <a:xfrm>
              <a:off x="4244975" y="1577975"/>
              <a:ext cx="136525" cy="136525"/>
            </a:xfrm>
            <a:custGeom>
              <a:avLst/>
              <a:gdLst>
                <a:gd name="T0" fmla="*/ 168 w 168"/>
                <a:gd name="T1" fmla="*/ 84 h 169"/>
                <a:gd name="T2" fmla="*/ 143 w 168"/>
                <a:gd name="T3" fmla="*/ 59 h 169"/>
                <a:gd name="T4" fmla="*/ 143 w 168"/>
                <a:gd name="T5" fmla="*/ 59 h 169"/>
                <a:gd name="T6" fmla="*/ 120 w 168"/>
                <a:gd name="T7" fmla="*/ 75 h 169"/>
                <a:gd name="T8" fmla="*/ 94 w 168"/>
                <a:gd name="T9" fmla="*/ 75 h 169"/>
                <a:gd name="T10" fmla="*/ 94 w 168"/>
                <a:gd name="T11" fmla="*/ 48 h 169"/>
                <a:gd name="T12" fmla="*/ 109 w 168"/>
                <a:gd name="T13" fmla="*/ 25 h 169"/>
                <a:gd name="T14" fmla="*/ 109 w 168"/>
                <a:gd name="T15" fmla="*/ 25 h 169"/>
                <a:gd name="T16" fmla="*/ 84 w 168"/>
                <a:gd name="T17" fmla="*/ 0 h 169"/>
                <a:gd name="T18" fmla="*/ 59 w 168"/>
                <a:gd name="T19" fmla="*/ 25 h 169"/>
                <a:gd name="T20" fmla="*/ 59 w 168"/>
                <a:gd name="T21" fmla="*/ 25 h 169"/>
                <a:gd name="T22" fmla="*/ 74 w 168"/>
                <a:gd name="T23" fmla="*/ 48 h 169"/>
                <a:gd name="T24" fmla="*/ 74 w 168"/>
                <a:gd name="T25" fmla="*/ 75 h 169"/>
                <a:gd name="T26" fmla="*/ 48 w 168"/>
                <a:gd name="T27" fmla="*/ 75 h 169"/>
                <a:gd name="T28" fmla="*/ 25 w 168"/>
                <a:gd name="T29" fmla="*/ 59 h 169"/>
                <a:gd name="T30" fmla="*/ 25 w 168"/>
                <a:gd name="T31" fmla="*/ 59 h 169"/>
                <a:gd name="T32" fmla="*/ 0 w 168"/>
                <a:gd name="T33" fmla="*/ 84 h 169"/>
                <a:gd name="T34" fmla="*/ 25 w 168"/>
                <a:gd name="T35" fmla="*/ 110 h 169"/>
                <a:gd name="T36" fmla="*/ 25 w 168"/>
                <a:gd name="T37" fmla="*/ 110 h 169"/>
                <a:gd name="T38" fmla="*/ 48 w 168"/>
                <a:gd name="T39" fmla="*/ 94 h 169"/>
                <a:gd name="T40" fmla="*/ 74 w 168"/>
                <a:gd name="T41" fmla="*/ 94 h 169"/>
                <a:gd name="T42" fmla="*/ 74 w 168"/>
                <a:gd name="T43" fmla="*/ 121 h 169"/>
                <a:gd name="T44" fmla="*/ 59 w 168"/>
                <a:gd name="T45" fmla="*/ 144 h 169"/>
                <a:gd name="T46" fmla="*/ 59 w 168"/>
                <a:gd name="T47" fmla="*/ 144 h 169"/>
                <a:gd name="T48" fmla="*/ 84 w 168"/>
                <a:gd name="T49" fmla="*/ 169 h 169"/>
                <a:gd name="T50" fmla="*/ 109 w 168"/>
                <a:gd name="T51" fmla="*/ 144 h 169"/>
                <a:gd name="T52" fmla="*/ 109 w 168"/>
                <a:gd name="T53" fmla="*/ 144 h 169"/>
                <a:gd name="T54" fmla="*/ 94 w 168"/>
                <a:gd name="T55" fmla="*/ 121 h 169"/>
                <a:gd name="T56" fmla="*/ 94 w 168"/>
                <a:gd name="T57" fmla="*/ 94 h 169"/>
                <a:gd name="T58" fmla="*/ 120 w 168"/>
                <a:gd name="T59" fmla="*/ 94 h 169"/>
                <a:gd name="T60" fmla="*/ 143 w 168"/>
                <a:gd name="T61" fmla="*/ 110 h 169"/>
                <a:gd name="T62" fmla="*/ 143 w 168"/>
                <a:gd name="T63" fmla="*/ 110 h 169"/>
                <a:gd name="T64" fmla="*/ 168 w 168"/>
                <a:gd name="T65" fmla="*/ 8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8" h="169">
                  <a:moveTo>
                    <a:pt x="168" y="84"/>
                  </a:moveTo>
                  <a:cubicBezTo>
                    <a:pt x="168" y="71"/>
                    <a:pt x="157" y="59"/>
                    <a:pt x="143" y="59"/>
                  </a:cubicBezTo>
                  <a:cubicBezTo>
                    <a:pt x="143" y="59"/>
                    <a:pt x="143" y="59"/>
                    <a:pt x="143" y="59"/>
                  </a:cubicBezTo>
                  <a:cubicBezTo>
                    <a:pt x="133" y="59"/>
                    <a:pt x="124" y="66"/>
                    <a:pt x="120" y="75"/>
                  </a:cubicBezTo>
                  <a:cubicBezTo>
                    <a:pt x="94" y="75"/>
                    <a:pt x="94" y="75"/>
                    <a:pt x="94" y="75"/>
                  </a:cubicBezTo>
                  <a:cubicBezTo>
                    <a:pt x="94" y="48"/>
                    <a:pt x="94" y="48"/>
                    <a:pt x="94" y="48"/>
                  </a:cubicBezTo>
                  <a:cubicBezTo>
                    <a:pt x="103" y="45"/>
                    <a:pt x="109" y="36"/>
                    <a:pt x="109" y="25"/>
                  </a:cubicBezTo>
                  <a:cubicBezTo>
                    <a:pt x="109" y="25"/>
                    <a:pt x="109" y="25"/>
                    <a:pt x="109" y="25"/>
                  </a:cubicBezTo>
                  <a:cubicBezTo>
                    <a:pt x="109" y="11"/>
                    <a:pt x="98" y="0"/>
                    <a:pt x="84" y="0"/>
                  </a:cubicBezTo>
                  <a:cubicBezTo>
                    <a:pt x="70" y="0"/>
                    <a:pt x="59" y="11"/>
                    <a:pt x="59" y="25"/>
                  </a:cubicBezTo>
                  <a:cubicBezTo>
                    <a:pt x="59" y="25"/>
                    <a:pt x="59" y="25"/>
                    <a:pt x="59" y="25"/>
                  </a:cubicBezTo>
                  <a:cubicBezTo>
                    <a:pt x="59" y="36"/>
                    <a:pt x="65" y="45"/>
                    <a:pt x="74" y="48"/>
                  </a:cubicBezTo>
                  <a:cubicBezTo>
                    <a:pt x="74" y="75"/>
                    <a:pt x="74" y="75"/>
                    <a:pt x="74" y="75"/>
                  </a:cubicBezTo>
                  <a:cubicBezTo>
                    <a:pt x="48" y="75"/>
                    <a:pt x="48" y="75"/>
                    <a:pt x="48" y="75"/>
                  </a:cubicBezTo>
                  <a:cubicBezTo>
                    <a:pt x="44" y="66"/>
                    <a:pt x="35" y="59"/>
                    <a:pt x="25" y="59"/>
                  </a:cubicBezTo>
                  <a:cubicBezTo>
                    <a:pt x="25" y="59"/>
                    <a:pt x="25" y="59"/>
                    <a:pt x="25" y="59"/>
                  </a:cubicBezTo>
                  <a:cubicBezTo>
                    <a:pt x="11" y="59"/>
                    <a:pt x="0" y="71"/>
                    <a:pt x="0" y="84"/>
                  </a:cubicBezTo>
                  <a:cubicBezTo>
                    <a:pt x="0" y="98"/>
                    <a:pt x="11" y="110"/>
                    <a:pt x="25" y="110"/>
                  </a:cubicBezTo>
                  <a:cubicBezTo>
                    <a:pt x="25" y="110"/>
                    <a:pt x="25" y="110"/>
                    <a:pt x="25" y="110"/>
                  </a:cubicBezTo>
                  <a:cubicBezTo>
                    <a:pt x="35" y="110"/>
                    <a:pt x="44" y="103"/>
                    <a:pt x="48" y="94"/>
                  </a:cubicBezTo>
                  <a:cubicBezTo>
                    <a:pt x="74" y="94"/>
                    <a:pt x="74" y="94"/>
                    <a:pt x="74" y="94"/>
                  </a:cubicBezTo>
                  <a:cubicBezTo>
                    <a:pt x="74" y="121"/>
                    <a:pt x="74" y="121"/>
                    <a:pt x="74" y="121"/>
                  </a:cubicBezTo>
                  <a:cubicBezTo>
                    <a:pt x="65" y="124"/>
                    <a:pt x="59" y="133"/>
                    <a:pt x="59" y="144"/>
                  </a:cubicBezTo>
                  <a:cubicBezTo>
                    <a:pt x="59" y="144"/>
                    <a:pt x="59" y="144"/>
                    <a:pt x="59" y="144"/>
                  </a:cubicBezTo>
                  <a:cubicBezTo>
                    <a:pt x="59" y="158"/>
                    <a:pt x="70" y="169"/>
                    <a:pt x="84" y="169"/>
                  </a:cubicBezTo>
                  <a:cubicBezTo>
                    <a:pt x="98" y="169"/>
                    <a:pt x="109" y="158"/>
                    <a:pt x="109" y="144"/>
                  </a:cubicBezTo>
                  <a:cubicBezTo>
                    <a:pt x="109" y="144"/>
                    <a:pt x="109" y="144"/>
                    <a:pt x="109" y="144"/>
                  </a:cubicBezTo>
                  <a:cubicBezTo>
                    <a:pt x="109" y="133"/>
                    <a:pt x="103" y="124"/>
                    <a:pt x="94" y="121"/>
                  </a:cubicBezTo>
                  <a:cubicBezTo>
                    <a:pt x="94" y="94"/>
                    <a:pt x="94" y="94"/>
                    <a:pt x="94" y="94"/>
                  </a:cubicBezTo>
                  <a:cubicBezTo>
                    <a:pt x="120" y="94"/>
                    <a:pt x="120" y="94"/>
                    <a:pt x="120" y="94"/>
                  </a:cubicBezTo>
                  <a:cubicBezTo>
                    <a:pt x="124" y="103"/>
                    <a:pt x="133" y="110"/>
                    <a:pt x="143" y="110"/>
                  </a:cubicBezTo>
                  <a:cubicBezTo>
                    <a:pt x="143" y="110"/>
                    <a:pt x="143" y="110"/>
                    <a:pt x="143" y="110"/>
                  </a:cubicBezTo>
                  <a:cubicBezTo>
                    <a:pt x="157" y="110"/>
                    <a:pt x="168" y="98"/>
                    <a:pt x="168"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3" name="Freeform 108"/>
            <p:cNvSpPr>
              <a:spLocks/>
            </p:cNvSpPr>
            <p:nvPr/>
          </p:nvSpPr>
          <p:spPr bwMode="auto">
            <a:xfrm>
              <a:off x="4513263" y="1577975"/>
              <a:ext cx="134938" cy="136525"/>
            </a:xfrm>
            <a:custGeom>
              <a:avLst/>
              <a:gdLst>
                <a:gd name="T0" fmla="*/ 168 w 168"/>
                <a:gd name="T1" fmla="*/ 84 h 169"/>
                <a:gd name="T2" fmla="*/ 143 w 168"/>
                <a:gd name="T3" fmla="*/ 59 h 169"/>
                <a:gd name="T4" fmla="*/ 143 w 168"/>
                <a:gd name="T5" fmla="*/ 59 h 169"/>
                <a:gd name="T6" fmla="*/ 120 w 168"/>
                <a:gd name="T7" fmla="*/ 75 h 169"/>
                <a:gd name="T8" fmla="*/ 94 w 168"/>
                <a:gd name="T9" fmla="*/ 75 h 169"/>
                <a:gd name="T10" fmla="*/ 94 w 168"/>
                <a:gd name="T11" fmla="*/ 48 h 169"/>
                <a:gd name="T12" fmla="*/ 109 w 168"/>
                <a:gd name="T13" fmla="*/ 25 h 169"/>
                <a:gd name="T14" fmla="*/ 109 w 168"/>
                <a:gd name="T15" fmla="*/ 25 h 169"/>
                <a:gd name="T16" fmla="*/ 84 w 168"/>
                <a:gd name="T17" fmla="*/ 0 h 169"/>
                <a:gd name="T18" fmla="*/ 59 w 168"/>
                <a:gd name="T19" fmla="*/ 25 h 169"/>
                <a:gd name="T20" fmla="*/ 59 w 168"/>
                <a:gd name="T21" fmla="*/ 25 h 169"/>
                <a:gd name="T22" fmla="*/ 74 w 168"/>
                <a:gd name="T23" fmla="*/ 48 h 169"/>
                <a:gd name="T24" fmla="*/ 74 w 168"/>
                <a:gd name="T25" fmla="*/ 75 h 169"/>
                <a:gd name="T26" fmla="*/ 48 w 168"/>
                <a:gd name="T27" fmla="*/ 75 h 169"/>
                <a:gd name="T28" fmla="*/ 25 w 168"/>
                <a:gd name="T29" fmla="*/ 59 h 169"/>
                <a:gd name="T30" fmla="*/ 25 w 168"/>
                <a:gd name="T31" fmla="*/ 59 h 169"/>
                <a:gd name="T32" fmla="*/ 0 w 168"/>
                <a:gd name="T33" fmla="*/ 84 h 169"/>
                <a:gd name="T34" fmla="*/ 25 w 168"/>
                <a:gd name="T35" fmla="*/ 110 h 169"/>
                <a:gd name="T36" fmla="*/ 25 w 168"/>
                <a:gd name="T37" fmla="*/ 110 h 169"/>
                <a:gd name="T38" fmla="*/ 48 w 168"/>
                <a:gd name="T39" fmla="*/ 94 h 169"/>
                <a:gd name="T40" fmla="*/ 74 w 168"/>
                <a:gd name="T41" fmla="*/ 94 h 169"/>
                <a:gd name="T42" fmla="*/ 74 w 168"/>
                <a:gd name="T43" fmla="*/ 121 h 169"/>
                <a:gd name="T44" fmla="*/ 59 w 168"/>
                <a:gd name="T45" fmla="*/ 144 h 169"/>
                <a:gd name="T46" fmla="*/ 59 w 168"/>
                <a:gd name="T47" fmla="*/ 144 h 169"/>
                <a:gd name="T48" fmla="*/ 84 w 168"/>
                <a:gd name="T49" fmla="*/ 169 h 169"/>
                <a:gd name="T50" fmla="*/ 109 w 168"/>
                <a:gd name="T51" fmla="*/ 144 h 169"/>
                <a:gd name="T52" fmla="*/ 109 w 168"/>
                <a:gd name="T53" fmla="*/ 144 h 169"/>
                <a:gd name="T54" fmla="*/ 94 w 168"/>
                <a:gd name="T55" fmla="*/ 121 h 169"/>
                <a:gd name="T56" fmla="*/ 94 w 168"/>
                <a:gd name="T57" fmla="*/ 94 h 169"/>
                <a:gd name="T58" fmla="*/ 120 w 168"/>
                <a:gd name="T59" fmla="*/ 94 h 169"/>
                <a:gd name="T60" fmla="*/ 143 w 168"/>
                <a:gd name="T61" fmla="*/ 110 h 169"/>
                <a:gd name="T62" fmla="*/ 143 w 168"/>
                <a:gd name="T63" fmla="*/ 110 h 169"/>
                <a:gd name="T64" fmla="*/ 168 w 168"/>
                <a:gd name="T65" fmla="*/ 8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8" h="169">
                  <a:moveTo>
                    <a:pt x="168" y="84"/>
                  </a:moveTo>
                  <a:cubicBezTo>
                    <a:pt x="168" y="71"/>
                    <a:pt x="157" y="59"/>
                    <a:pt x="143" y="59"/>
                  </a:cubicBezTo>
                  <a:cubicBezTo>
                    <a:pt x="143" y="59"/>
                    <a:pt x="143" y="59"/>
                    <a:pt x="143" y="59"/>
                  </a:cubicBezTo>
                  <a:cubicBezTo>
                    <a:pt x="133" y="59"/>
                    <a:pt x="124" y="66"/>
                    <a:pt x="120" y="75"/>
                  </a:cubicBezTo>
                  <a:cubicBezTo>
                    <a:pt x="94" y="75"/>
                    <a:pt x="94" y="75"/>
                    <a:pt x="94" y="75"/>
                  </a:cubicBezTo>
                  <a:cubicBezTo>
                    <a:pt x="94" y="48"/>
                    <a:pt x="94" y="48"/>
                    <a:pt x="94" y="48"/>
                  </a:cubicBezTo>
                  <a:cubicBezTo>
                    <a:pt x="103" y="45"/>
                    <a:pt x="109" y="36"/>
                    <a:pt x="109" y="25"/>
                  </a:cubicBezTo>
                  <a:cubicBezTo>
                    <a:pt x="109" y="25"/>
                    <a:pt x="109" y="25"/>
                    <a:pt x="109" y="25"/>
                  </a:cubicBezTo>
                  <a:cubicBezTo>
                    <a:pt x="109" y="11"/>
                    <a:pt x="98" y="0"/>
                    <a:pt x="84" y="0"/>
                  </a:cubicBezTo>
                  <a:cubicBezTo>
                    <a:pt x="70" y="0"/>
                    <a:pt x="59" y="11"/>
                    <a:pt x="59" y="25"/>
                  </a:cubicBezTo>
                  <a:cubicBezTo>
                    <a:pt x="59" y="25"/>
                    <a:pt x="59" y="25"/>
                    <a:pt x="59" y="25"/>
                  </a:cubicBezTo>
                  <a:cubicBezTo>
                    <a:pt x="59" y="36"/>
                    <a:pt x="65" y="45"/>
                    <a:pt x="74" y="48"/>
                  </a:cubicBezTo>
                  <a:cubicBezTo>
                    <a:pt x="74" y="75"/>
                    <a:pt x="74" y="75"/>
                    <a:pt x="74" y="75"/>
                  </a:cubicBezTo>
                  <a:cubicBezTo>
                    <a:pt x="48" y="75"/>
                    <a:pt x="48" y="75"/>
                    <a:pt x="48" y="75"/>
                  </a:cubicBezTo>
                  <a:cubicBezTo>
                    <a:pt x="44" y="66"/>
                    <a:pt x="35" y="59"/>
                    <a:pt x="25" y="59"/>
                  </a:cubicBezTo>
                  <a:cubicBezTo>
                    <a:pt x="25" y="59"/>
                    <a:pt x="25" y="59"/>
                    <a:pt x="25" y="59"/>
                  </a:cubicBezTo>
                  <a:cubicBezTo>
                    <a:pt x="11" y="59"/>
                    <a:pt x="0" y="71"/>
                    <a:pt x="0" y="84"/>
                  </a:cubicBezTo>
                  <a:cubicBezTo>
                    <a:pt x="0" y="98"/>
                    <a:pt x="11" y="110"/>
                    <a:pt x="25" y="110"/>
                  </a:cubicBezTo>
                  <a:cubicBezTo>
                    <a:pt x="25" y="110"/>
                    <a:pt x="25" y="110"/>
                    <a:pt x="25" y="110"/>
                  </a:cubicBezTo>
                  <a:cubicBezTo>
                    <a:pt x="35" y="110"/>
                    <a:pt x="44" y="103"/>
                    <a:pt x="48" y="94"/>
                  </a:cubicBezTo>
                  <a:cubicBezTo>
                    <a:pt x="74" y="94"/>
                    <a:pt x="74" y="94"/>
                    <a:pt x="74" y="94"/>
                  </a:cubicBezTo>
                  <a:cubicBezTo>
                    <a:pt x="74" y="121"/>
                    <a:pt x="74" y="121"/>
                    <a:pt x="74" y="121"/>
                  </a:cubicBezTo>
                  <a:cubicBezTo>
                    <a:pt x="65" y="124"/>
                    <a:pt x="59" y="133"/>
                    <a:pt x="59" y="144"/>
                  </a:cubicBezTo>
                  <a:cubicBezTo>
                    <a:pt x="59" y="144"/>
                    <a:pt x="59" y="144"/>
                    <a:pt x="59" y="144"/>
                  </a:cubicBezTo>
                  <a:cubicBezTo>
                    <a:pt x="59" y="158"/>
                    <a:pt x="70" y="169"/>
                    <a:pt x="84" y="169"/>
                  </a:cubicBezTo>
                  <a:cubicBezTo>
                    <a:pt x="98" y="169"/>
                    <a:pt x="109" y="158"/>
                    <a:pt x="109" y="144"/>
                  </a:cubicBezTo>
                  <a:cubicBezTo>
                    <a:pt x="109" y="144"/>
                    <a:pt x="109" y="144"/>
                    <a:pt x="109" y="144"/>
                  </a:cubicBezTo>
                  <a:cubicBezTo>
                    <a:pt x="109" y="133"/>
                    <a:pt x="103" y="124"/>
                    <a:pt x="94" y="121"/>
                  </a:cubicBezTo>
                  <a:cubicBezTo>
                    <a:pt x="94" y="94"/>
                    <a:pt x="94" y="94"/>
                    <a:pt x="94" y="94"/>
                  </a:cubicBezTo>
                  <a:cubicBezTo>
                    <a:pt x="120" y="94"/>
                    <a:pt x="120" y="94"/>
                    <a:pt x="120" y="94"/>
                  </a:cubicBezTo>
                  <a:cubicBezTo>
                    <a:pt x="124" y="103"/>
                    <a:pt x="133" y="110"/>
                    <a:pt x="143" y="110"/>
                  </a:cubicBezTo>
                  <a:cubicBezTo>
                    <a:pt x="143" y="110"/>
                    <a:pt x="143" y="110"/>
                    <a:pt x="143" y="110"/>
                  </a:cubicBezTo>
                  <a:cubicBezTo>
                    <a:pt x="157" y="110"/>
                    <a:pt x="168" y="98"/>
                    <a:pt x="168"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4" name="Freeform 109"/>
            <p:cNvSpPr>
              <a:spLocks/>
            </p:cNvSpPr>
            <p:nvPr/>
          </p:nvSpPr>
          <p:spPr bwMode="auto">
            <a:xfrm>
              <a:off x="3711575" y="1844675"/>
              <a:ext cx="136525" cy="136525"/>
            </a:xfrm>
            <a:custGeom>
              <a:avLst/>
              <a:gdLst>
                <a:gd name="T0" fmla="*/ 169 w 169"/>
                <a:gd name="T1" fmla="*/ 84 h 169"/>
                <a:gd name="T2" fmla="*/ 143 w 169"/>
                <a:gd name="T3" fmla="*/ 59 h 169"/>
                <a:gd name="T4" fmla="*/ 143 w 169"/>
                <a:gd name="T5" fmla="*/ 59 h 169"/>
                <a:gd name="T6" fmla="*/ 120 w 169"/>
                <a:gd name="T7" fmla="*/ 75 h 169"/>
                <a:gd name="T8" fmla="*/ 94 w 169"/>
                <a:gd name="T9" fmla="*/ 75 h 169"/>
                <a:gd name="T10" fmla="*/ 94 w 169"/>
                <a:gd name="T11" fmla="*/ 48 h 169"/>
                <a:gd name="T12" fmla="*/ 109 w 169"/>
                <a:gd name="T13" fmla="*/ 25 h 169"/>
                <a:gd name="T14" fmla="*/ 109 w 169"/>
                <a:gd name="T15" fmla="*/ 25 h 169"/>
                <a:gd name="T16" fmla="*/ 84 w 169"/>
                <a:gd name="T17" fmla="*/ 0 h 169"/>
                <a:gd name="T18" fmla="*/ 59 w 169"/>
                <a:gd name="T19" fmla="*/ 25 h 169"/>
                <a:gd name="T20" fmla="*/ 59 w 169"/>
                <a:gd name="T21" fmla="*/ 25 h 169"/>
                <a:gd name="T22" fmla="*/ 75 w 169"/>
                <a:gd name="T23" fmla="*/ 48 h 169"/>
                <a:gd name="T24" fmla="*/ 75 w 169"/>
                <a:gd name="T25" fmla="*/ 75 h 169"/>
                <a:gd name="T26" fmla="*/ 48 w 169"/>
                <a:gd name="T27" fmla="*/ 75 h 169"/>
                <a:gd name="T28" fmla="*/ 25 w 169"/>
                <a:gd name="T29" fmla="*/ 59 h 169"/>
                <a:gd name="T30" fmla="*/ 25 w 169"/>
                <a:gd name="T31" fmla="*/ 59 h 169"/>
                <a:gd name="T32" fmla="*/ 0 w 169"/>
                <a:gd name="T33" fmla="*/ 84 h 169"/>
                <a:gd name="T34" fmla="*/ 25 w 169"/>
                <a:gd name="T35" fmla="*/ 110 h 169"/>
                <a:gd name="T36" fmla="*/ 25 w 169"/>
                <a:gd name="T37" fmla="*/ 110 h 169"/>
                <a:gd name="T38" fmla="*/ 48 w 169"/>
                <a:gd name="T39" fmla="*/ 94 h 169"/>
                <a:gd name="T40" fmla="*/ 75 w 169"/>
                <a:gd name="T41" fmla="*/ 94 h 169"/>
                <a:gd name="T42" fmla="*/ 75 w 169"/>
                <a:gd name="T43" fmla="*/ 120 h 169"/>
                <a:gd name="T44" fmla="*/ 59 w 169"/>
                <a:gd name="T45" fmla="*/ 144 h 169"/>
                <a:gd name="T46" fmla="*/ 59 w 169"/>
                <a:gd name="T47" fmla="*/ 144 h 169"/>
                <a:gd name="T48" fmla="*/ 84 w 169"/>
                <a:gd name="T49" fmla="*/ 169 h 169"/>
                <a:gd name="T50" fmla="*/ 109 w 169"/>
                <a:gd name="T51" fmla="*/ 144 h 169"/>
                <a:gd name="T52" fmla="*/ 109 w 169"/>
                <a:gd name="T53" fmla="*/ 144 h 169"/>
                <a:gd name="T54" fmla="*/ 94 w 169"/>
                <a:gd name="T55" fmla="*/ 120 h 169"/>
                <a:gd name="T56" fmla="*/ 94 w 169"/>
                <a:gd name="T57" fmla="*/ 94 h 169"/>
                <a:gd name="T58" fmla="*/ 120 w 169"/>
                <a:gd name="T59" fmla="*/ 94 h 169"/>
                <a:gd name="T60" fmla="*/ 143 w 169"/>
                <a:gd name="T61" fmla="*/ 110 h 169"/>
                <a:gd name="T62" fmla="*/ 143 w 169"/>
                <a:gd name="T63" fmla="*/ 110 h 169"/>
                <a:gd name="T64" fmla="*/ 169 w 169"/>
                <a:gd name="T65" fmla="*/ 8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9" h="169">
                  <a:moveTo>
                    <a:pt x="169" y="84"/>
                  </a:moveTo>
                  <a:cubicBezTo>
                    <a:pt x="169" y="71"/>
                    <a:pt x="157" y="59"/>
                    <a:pt x="143" y="59"/>
                  </a:cubicBezTo>
                  <a:cubicBezTo>
                    <a:pt x="143" y="59"/>
                    <a:pt x="143" y="59"/>
                    <a:pt x="143" y="59"/>
                  </a:cubicBezTo>
                  <a:cubicBezTo>
                    <a:pt x="133" y="59"/>
                    <a:pt x="124" y="66"/>
                    <a:pt x="120" y="75"/>
                  </a:cubicBezTo>
                  <a:cubicBezTo>
                    <a:pt x="94" y="75"/>
                    <a:pt x="94" y="75"/>
                    <a:pt x="94" y="75"/>
                  </a:cubicBezTo>
                  <a:cubicBezTo>
                    <a:pt x="94" y="48"/>
                    <a:pt x="94" y="48"/>
                    <a:pt x="94" y="48"/>
                  </a:cubicBezTo>
                  <a:cubicBezTo>
                    <a:pt x="103" y="45"/>
                    <a:pt x="109" y="36"/>
                    <a:pt x="109" y="25"/>
                  </a:cubicBezTo>
                  <a:cubicBezTo>
                    <a:pt x="109" y="25"/>
                    <a:pt x="109" y="25"/>
                    <a:pt x="109" y="25"/>
                  </a:cubicBezTo>
                  <a:cubicBezTo>
                    <a:pt x="109" y="11"/>
                    <a:pt x="98" y="0"/>
                    <a:pt x="84" y="0"/>
                  </a:cubicBezTo>
                  <a:cubicBezTo>
                    <a:pt x="70" y="0"/>
                    <a:pt x="59" y="11"/>
                    <a:pt x="59" y="25"/>
                  </a:cubicBezTo>
                  <a:cubicBezTo>
                    <a:pt x="59" y="25"/>
                    <a:pt x="59" y="25"/>
                    <a:pt x="59" y="25"/>
                  </a:cubicBezTo>
                  <a:cubicBezTo>
                    <a:pt x="59" y="36"/>
                    <a:pt x="66" y="45"/>
                    <a:pt x="75" y="48"/>
                  </a:cubicBezTo>
                  <a:cubicBezTo>
                    <a:pt x="75" y="75"/>
                    <a:pt x="75" y="75"/>
                    <a:pt x="75" y="75"/>
                  </a:cubicBezTo>
                  <a:cubicBezTo>
                    <a:pt x="48" y="75"/>
                    <a:pt x="48" y="75"/>
                    <a:pt x="48" y="75"/>
                  </a:cubicBezTo>
                  <a:cubicBezTo>
                    <a:pt x="44" y="66"/>
                    <a:pt x="35" y="59"/>
                    <a:pt x="25" y="59"/>
                  </a:cubicBezTo>
                  <a:cubicBezTo>
                    <a:pt x="25" y="59"/>
                    <a:pt x="25" y="59"/>
                    <a:pt x="25" y="59"/>
                  </a:cubicBezTo>
                  <a:cubicBezTo>
                    <a:pt x="11" y="59"/>
                    <a:pt x="0" y="71"/>
                    <a:pt x="0" y="84"/>
                  </a:cubicBezTo>
                  <a:cubicBezTo>
                    <a:pt x="0" y="98"/>
                    <a:pt x="11" y="110"/>
                    <a:pt x="25" y="110"/>
                  </a:cubicBezTo>
                  <a:cubicBezTo>
                    <a:pt x="25" y="110"/>
                    <a:pt x="25" y="110"/>
                    <a:pt x="25" y="110"/>
                  </a:cubicBezTo>
                  <a:cubicBezTo>
                    <a:pt x="35" y="110"/>
                    <a:pt x="44" y="103"/>
                    <a:pt x="48" y="94"/>
                  </a:cubicBezTo>
                  <a:cubicBezTo>
                    <a:pt x="75" y="94"/>
                    <a:pt x="75" y="94"/>
                    <a:pt x="75" y="94"/>
                  </a:cubicBezTo>
                  <a:cubicBezTo>
                    <a:pt x="75" y="120"/>
                    <a:pt x="75" y="120"/>
                    <a:pt x="75" y="120"/>
                  </a:cubicBezTo>
                  <a:cubicBezTo>
                    <a:pt x="66" y="124"/>
                    <a:pt x="59" y="133"/>
                    <a:pt x="59" y="144"/>
                  </a:cubicBezTo>
                  <a:cubicBezTo>
                    <a:pt x="59" y="144"/>
                    <a:pt x="59" y="144"/>
                    <a:pt x="59" y="144"/>
                  </a:cubicBezTo>
                  <a:cubicBezTo>
                    <a:pt x="59" y="157"/>
                    <a:pt x="70" y="169"/>
                    <a:pt x="84" y="169"/>
                  </a:cubicBezTo>
                  <a:cubicBezTo>
                    <a:pt x="98" y="169"/>
                    <a:pt x="109" y="157"/>
                    <a:pt x="109" y="144"/>
                  </a:cubicBezTo>
                  <a:cubicBezTo>
                    <a:pt x="109" y="144"/>
                    <a:pt x="109" y="144"/>
                    <a:pt x="109" y="144"/>
                  </a:cubicBezTo>
                  <a:cubicBezTo>
                    <a:pt x="109" y="133"/>
                    <a:pt x="103" y="124"/>
                    <a:pt x="94" y="120"/>
                  </a:cubicBezTo>
                  <a:cubicBezTo>
                    <a:pt x="94" y="94"/>
                    <a:pt x="94" y="94"/>
                    <a:pt x="94" y="94"/>
                  </a:cubicBezTo>
                  <a:cubicBezTo>
                    <a:pt x="120" y="94"/>
                    <a:pt x="120" y="94"/>
                    <a:pt x="120" y="94"/>
                  </a:cubicBezTo>
                  <a:cubicBezTo>
                    <a:pt x="124" y="103"/>
                    <a:pt x="133" y="110"/>
                    <a:pt x="143" y="110"/>
                  </a:cubicBezTo>
                  <a:cubicBezTo>
                    <a:pt x="143" y="110"/>
                    <a:pt x="143" y="110"/>
                    <a:pt x="143" y="110"/>
                  </a:cubicBezTo>
                  <a:cubicBezTo>
                    <a:pt x="157" y="110"/>
                    <a:pt x="169" y="98"/>
                    <a:pt x="169"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5" name="Freeform 110"/>
            <p:cNvSpPr>
              <a:spLocks/>
            </p:cNvSpPr>
            <p:nvPr/>
          </p:nvSpPr>
          <p:spPr bwMode="auto">
            <a:xfrm>
              <a:off x="3978275" y="1844675"/>
              <a:ext cx="136525" cy="136525"/>
            </a:xfrm>
            <a:custGeom>
              <a:avLst/>
              <a:gdLst>
                <a:gd name="T0" fmla="*/ 169 w 169"/>
                <a:gd name="T1" fmla="*/ 84 h 169"/>
                <a:gd name="T2" fmla="*/ 143 w 169"/>
                <a:gd name="T3" fmla="*/ 59 h 169"/>
                <a:gd name="T4" fmla="*/ 143 w 169"/>
                <a:gd name="T5" fmla="*/ 59 h 169"/>
                <a:gd name="T6" fmla="*/ 120 w 169"/>
                <a:gd name="T7" fmla="*/ 75 h 169"/>
                <a:gd name="T8" fmla="*/ 94 w 169"/>
                <a:gd name="T9" fmla="*/ 75 h 169"/>
                <a:gd name="T10" fmla="*/ 94 w 169"/>
                <a:gd name="T11" fmla="*/ 48 h 169"/>
                <a:gd name="T12" fmla="*/ 109 w 169"/>
                <a:gd name="T13" fmla="*/ 25 h 169"/>
                <a:gd name="T14" fmla="*/ 109 w 169"/>
                <a:gd name="T15" fmla="*/ 25 h 169"/>
                <a:gd name="T16" fmla="*/ 84 w 169"/>
                <a:gd name="T17" fmla="*/ 0 h 169"/>
                <a:gd name="T18" fmla="*/ 59 w 169"/>
                <a:gd name="T19" fmla="*/ 25 h 169"/>
                <a:gd name="T20" fmla="*/ 59 w 169"/>
                <a:gd name="T21" fmla="*/ 25 h 169"/>
                <a:gd name="T22" fmla="*/ 75 w 169"/>
                <a:gd name="T23" fmla="*/ 48 h 169"/>
                <a:gd name="T24" fmla="*/ 75 w 169"/>
                <a:gd name="T25" fmla="*/ 75 h 169"/>
                <a:gd name="T26" fmla="*/ 48 w 169"/>
                <a:gd name="T27" fmla="*/ 75 h 169"/>
                <a:gd name="T28" fmla="*/ 25 w 169"/>
                <a:gd name="T29" fmla="*/ 59 h 169"/>
                <a:gd name="T30" fmla="*/ 25 w 169"/>
                <a:gd name="T31" fmla="*/ 59 h 169"/>
                <a:gd name="T32" fmla="*/ 0 w 169"/>
                <a:gd name="T33" fmla="*/ 84 h 169"/>
                <a:gd name="T34" fmla="*/ 25 w 169"/>
                <a:gd name="T35" fmla="*/ 110 h 169"/>
                <a:gd name="T36" fmla="*/ 25 w 169"/>
                <a:gd name="T37" fmla="*/ 110 h 169"/>
                <a:gd name="T38" fmla="*/ 48 w 169"/>
                <a:gd name="T39" fmla="*/ 94 h 169"/>
                <a:gd name="T40" fmla="*/ 75 w 169"/>
                <a:gd name="T41" fmla="*/ 94 h 169"/>
                <a:gd name="T42" fmla="*/ 75 w 169"/>
                <a:gd name="T43" fmla="*/ 120 h 169"/>
                <a:gd name="T44" fmla="*/ 59 w 169"/>
                <a:gd name="T45" fmla="*/ 144 h 169"/>
                <a:gd name="T46" fmla="*/ 59 w 169"/>
                <a:gd name="T47" fmla="*/ 144 h 169"/>
                <a:gd name="T48" fmla="*/ 84 w 169"/>
                <a:gd name="T49" fmla="*/ 169 h 169"/>
                <a:gd name="T50" fmla="*/ 109 w 169"/>
                <a:gd name="T51" fmla="*/ 144 h 169"/>
                <a:gd name="T52" fmla="*/ 109 w 169"/>
                <a:gd name="T53" fmla="*/ 144 h 169"/>
                <a:gd name="T54" fmla="*/ 94 w 169"/>
                <a:gd name="T55" fmla="*/ 120 h 169"/>
                <a:gd name="T56" fmla="*/ 94 w 169"/>
                <a:gd name="T57" fmla="*/ 94 h 169"/>
                <a:gd name="T58" fmla="*/ 120 w 169"/>
                <a:gd name="T59" fmla="*/ 94 h 169"/>
                <a:gd name="T60" fmla="*/ 143 w 169"/>
                <a:gd name="T61" fmla="*/ 110 h 169"/>
                <a:gd name="T62" fmla="*/ 143 w 169"/>
                <a:gd name="T63" fmla="*/ 110 h 169"/>
                <a:gd name="T64" fmla="*/ 169 w 169"/>
                <a:gd name="T65" fmla="*/ 8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9" h="169">
                  <a:moveTo>
                    <a:pt x="169" y="84"/>
                  </a:moveTo>
                  <a:cubicBezTo>
                    <a:pt x="169" y="71"/>
                    <a:pt x="157" y="59"/>
                    <a:pt x="143" y="59"/>
                  </a:cubicBezTo>
                  <a:cubicBezTo>
                    <a:pt x="143" y="59"/>
                    <a:pt x="143" y="59"/>
                    <a:pt x="143" y="59"/>
                  </a:cubicBezTo>
                  <a:cubicBezTo>
                    <a:pt x="133" y="59"/>
                    <a:pt x="124" y="66"/>
                    <a:pt x="120" y="75"/>
                  </a:cubicBezTo>
                  <a:cubicBezTo>
                    <a:pt x="94" y="75"/>
                    <a:pt x="94" y="75"/>
                    <a:pt x="94" y="75"/>
                  </a:cubicBezTo>
                  <a:cubicBezTo>
                    <a:pt x="94" y="48"/>
                    <a:pt x="94" y="48"/>
                    <a:pt x="94" y="48"/>
                  </a:cubicBezTo>
                  <a:cubicBezTo>
                    <a:pt x="103" y="45"/>
                    <a:pt x="109" y="36"/>
                    <a:pt x="109" y="25"/>
                  </a:cubicBezTo>
                  <a:cubicBezTo>
                    <a:pt x="109" y="25"/>
                    <a:pt x="109" y="25"/>
                    <a:pt x="109" y="25"/>
                  </a:cubicBezTo>
                  <a:cubicBezTo>
                    <a:pt x="109" y="11"/>
                    <a:pt x="98" y="0"/>
                    <a:pt x="84" y="0"/>
                  </a:cubicBezTo>
                  <a:cubicBezTo>
                    <a:pt x="70" y="0"/>
                    <a:pt x="59" y="11"/>
                    <a:pt x="59" y="25"/>
                  </a:cubicBezTo>
                  <a:cubicBezTo>
                    <a:pt x="59" y="25"/>
                    <a:pt x="59" y="25"/>
                    <a:pt x="59" y="25"/>
                  </a:cubicBezTo>
                  <a:cubicBezTo>
                    <a:pt x="59" y="36"/>
                    <a:pt x="65" y="45"/>
                    <a:pt x="75" y="48"/>
                  </a:cubicBezTo>
                  <a:cubicBezTo>
                    <a:pt x="75" y="75"/>
                    <a:pt x="75" y="75"/>
                    <a:pt x="75" y="75"/>
                  </a:cubicBezTo>
                  <a:cubicBezTo>
                    <a:pt x="48" y="75"/>
                    <a:pt x="48" y="75"/>
                    <a:pt x="48" y="75"/>
                  </a:cubicBezTo>
                  <a:cubicBezTo>
                    <a:pt x="44" y="66"/>
                    <a:pt x="35" y="59"/>
                    <a:pt x="25" y="59"/>
                  </a:cubicBezTo>
                  <a:cubicBezTo>
                    <a:pt x="25" y="59"/>
                    <a:pt x="25" y="59"/>
                    <a:pt x="25" y="59"/>
                  </a:cubicBezTo>
                  <a:cubicBezTo>
                    <a:pt x="11" y="59"/>
                    <a:pt x="0" y="71"/>
                    <a:pt x="0" y="84"/>
                  </a:cubicBezTo>
                  <a:cubicBezTo>
                    <a:pt x="0" y="98"/>
                    <a:pt x="11" y="110"/>
                    <a:pt x="25" y="110"/>
                  </a:cubicBezTo>
                  <a:cubicBezTo>
                    <a:pt x="25" y="110"/>
                    <a:pt x="25" y="110"/>
                    <a:pt x="25" y="110"/>
                  </a:cubicBezTo>
                  <a:cubicBezTo>
                    <a:pt x="35" y="110"/>
                    <a:pt x="44" y="103"/>
                    <a:pt x="48" y="94"/>
                  </a:cubicBezTo>
                  <a:cubicBezTo>
                    <a:pt x="75" y="94"/>
                    <a:pt x="75" y="94"/>
                    <a:pt x="75" y="94"/>
                  </a:cubicBezTo>
                  <a:cubicBezTo>
                    <a:pt x="75" y="120"/>
                    <a:pt x="75" y="120"/>
                    <a:pt x="75" y="120"/>
                  </a:cubicBezTo>
                  <a:cubicBezTo>
                    <a:pt x="65" y="124"/>
                    <a:pt x="59" y="133"/>
                    <a:pt x="59" y="144"/>
                  </a:cubicBezTo>
                  <a:cubicBezTo>
                    <a:pt x="59" y="144"/>
                    <a:pt x="59" y="144"/>
                    <a:pt x="59" y="144"/>
                  </a:cubicBezTo>
                  <a:cubicBezTo>
                    <a:pt x="59" y="157"/>
                    <a:pt x="70" y="169"/>
                    <a:pt x="84" y="169"/>
                  </a:cubicBezTo>
                  <a:cubicBezTo>
                    <a:pt x="98" y="169"/>
                    <a:pt x="109" y="157"/>
                    <a:pt x="109" y="144"/>
                  </a:cubicBezTo>
                  <a:cubicBezTo>
                    <a:pt x="109" y="144"/>
                    <a:pt x="109" y="144"/>
                    <a:pt x="109" y="144"/>
                  </a:cubicBezTo>
                  <a:cubicBezTo>
                    <a:pt x="109" y="133"/>
                    <a:pt x="103" y="124"/>
                    <a:pt x="94" y="120"/>
                  </a:cubicBezTo>
                  <a:cubicBezTo>
                    <a:pt x="94" y="94"/>
                    <a:pt x="94" y="94"/>
                    <a:pt x="94" y="94"/>
                  </a:cubicBezTo>
                  <a:cubicBezTo>
                    <a:pt x="120" y="94"/>
                    <a:pt x="120" y="94"/>
                    <a:pt x="120" y="94"/>
                  </a:cubicBezTo>
                  <a:cubicBezTo>
                    <a:pt x="124" y="103"/>
                    <a:pt x="133" y="110"/>
                    <a:pt x="143" y="110"/>
                  </a:cubicBezTo>
                  <a:cubicBezTo>
                    <a:pt x="143" y="110"/>
                    <a:pt x="143" y="110"/>
                    <a:pt x="143" y="110"/>
                  </a:cubicBezTo>
                  <a:cubicBezTo>
                    <a:pt x="157" y="110"/>
                    <a:pt x="169" y="98"/>
                    <a:pt x="169"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6" name="Freeform 111"/>
            <p:cNvSpPr>
              <a:spLocks/>
            </p:cNvSpPr>
            <p:nvPr/>
          </p:nvSpPr>
          <p:spPr bwMode="auto">
            <a:xfrm>
              <a:off x="4244975" y="1844675"/>
              <a:ext cx="136525" cy="136525"/>
            </a:xfrm>
            <a:custGeom>
              <a:avLst/>
              <a:gdLst>
                <a:gd name="T0" fmla="*/ 168 w 168"/>
                <a:gd name="T1" fmla="*/ 84 h 169"/>
                <a:gd name="T2" fmla="*/ 143 w 168"/>
                <a:gd name="T3" fmla="*/ 59 h 169"/>
                <a:gd name="T4" fmla="*/ 143 w 168"/>
                <a:gd name="T5" fmla="*/ 59 h 169"/>
                <a:gd name="T6" fmla="*/ 120 w 168"/>
                <a:gd name="T7" fmla="*/ 75 h 169"/>
                <a:gd name="T8" fmla="*/ 94 w 168"/>
                <a:gd name="T9" fmla="*/ 75 h 169"/>
                <a:gd name="T10" fmla="*/ 94 w 168"/>
                <a:gd name="T11" fmla="*/ 48 h 169"/>
                <a:gd name="T12" fmla="*/ 109 w 168"/>
                <a:gd name="T13" fmla="*/ 25 h 169"/>
                <a:gd name="T14" fmla="*/ 109 w 168"/>
                <a:gd name="T15" fmla="*/ 25 h 169"/>
                <a:gd name="T16" fmla="*/ 84 w 168"/>
                <a:gd name="T17" fmla="*/ 0 h 169"/>
                <a:gd name="T18" fmla="*/ 59 w 168"/>
                <a:gd name="T19" fmla="*/ 25 h 169"/>
                <a:gd name="T20" fmla="*/ 59 w 168"/>
                <a:gd name="T21" fmla="*/ 25 h 169"/>
                <a:gd name="T22" fmla="*/ 74 w 168"/>
                <a:gd name="T23" fmla="*/ 48 h 169"/>
                <a:gd name="T24" fmla="*/ 74 w 168"/>
                <a:gd name="T25" fmla="*/ 75 h 169"/>
                <a:gd name="T26" fmla="*/ 48 w 168"/>
                <a:gd name="T27" fmla="*/ 75 h 169"/>
                <a:gd name="T28" fmla="*/ 25 w 168"/>
                <a:gd name="T29" fmla="*/ 59 h 169"/>
                <a:gd name="T30" fmla="*/ 25 w 168"/>
                <a:gd name="T31" fmla="*/ 59 h 169"/>
                <a:gd name="T32" fmla="*/ 0 w 168"/>
                <a:gd name="T33" fmla="*/ 84 h 169"/>
                <a:gd name="T34" fmla="*/ 25 w 168"/>
                <a:gd name="T35" fmla="*/ 110 h 169"/>
                <a:gd name="T36" fmla="*/ 25 w 168"/>
                <a:gd name="T37" fmla="*/ 110 h 169"/>
                <a:gd name="T38" fmla="*/ 48 w 168"/>
                <a:gd name="T39" fmla="*/ 94 h 169"/>
                <a:gd name="T40" fmla="*/ 74 w 168"/>
                <a:gd name="T41" fmla="*/ 94 h 169"/>
                <a:gd name="T42" fmla="*/ 74 w 168"/>
                <a:gd name="T43" fmla="*/ 120 h 169"/>
                <a:gd name="T44" fmla="*/ 59 w 168"/>
                <a:gd name="T45" fmla="*/ 144 h 169"/>
                <a:gd name="T46" fmla="*/ 59 w 168"/>
                <a:gd name="T47" fmla="*/ 144 h 169"/>
                <a:gd name="T48" fmla="*/ 84 w 168"/>
                <a:gd name="T49" fmla="*/ 169 h 169"/>
                <a:gd name="T50" fmla="*/ 109 w 168"/>
                <a:gd name="T51" fmla="*/ 144 h 169"/>
                <a:gd name="T52" fmla="*/ 109 w 168"/>
                <a:gd name="T53" fmla="*/ 144 h 169"/>
                <a:gd name="T54" fmla="*/ 94 w 168"/>
                <a:gd name="T55" fmla="*/ 120 h 169"/>
                <a:gd name="T56" fmla="*/ 94 w 168"/>
                <a:gd name="T57" fmla="*/ 94 h 169"/>
                <a:gd name="T58" fmla="*/ 120 w 168"/>
                <a:gd name="T59" fmla="*/ 94 h 169"/>
                <a:gd name="T60" fmla="*/ 143 w 168"/>
                <a:gd name="T61" fmla="*/ 110 h 169"/>
                <a:gd name="T62" fmla="*/ 143 w 168"/>
                <a:gd name="T63" fmla="*/ 110 h 169"/>
                <a:gd name="T64" fmla="*/ 168 w 168"/>
                <a:gd name="T65" fmla="*/ 8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8" h="169">
                  <a:moveTo>
                    <a:pt x="168" y="84"/>
                  </a:moveTo>
                  <a:cubicBezTo>
                    <a:pt x="168" y="71"/>
                    <a:pt x="157" y="59"/>
                    <a:pt x="143" y="59"/>
                  </a:cubicBezTo>
                  <a:cubicBezTo>
                    <a:pt x="143" y="59"/>
                    <a:pt x="143" y="59"/>
                    <a:pt x="143" y="59"/>
                  </a:cubicBezTo>
                  <a:cubicBezTo>
                    <a:pt x="133" y="59"/>
                    <a:pt x="124" y="66"/>
                    <a:pt x="120" y="75"/>
                  </a:cubicBezTo>
                  <a:cubicBezTo>
                    <a:pt x="94" y="75"/>
                    <a:pt x="94" y="75"/>
                    <a:pt x="94" y="75"/>
                  </a:cubicBezTo>
                  <a:cubicBezTo>
                    <a:pt x="94" y="48"/>
                    <a:pt x="94" y="48"/>
                    <a:pt x="94" y="48"/>
                  </a:cubicBezTo>
                  <a:cubicBezTo>
                    <a:pt x="103" y="45"/>
                    <a:pt x="109" y="36"/>
                    <a:pt x="109" y="25"/>
                  </a:cubicBezTo>
                  <a:cubicBezTo>
                    <a:pt x="109" y="25"/>
                    <a:pt x="109" y="25"/>
                    <a:pt x="109" y="25"/>
                  </a:cubicBezTo>
                  <a:cubicBezTo>
                    <a:pt x="109" y="11"/>
                    <a:pt x="98" y="0"/>
                    <a:pt x="84" y="0"/>
                  </a:cubicBezTo>
                  <a:cubicBezTo>
                    <a:pt x="70" y="0"/>
                    <a:pt x="59" y="11"/>
                    <a:pt x="59" y="25"/>
                  </a:cubicBezTo>
                  <a:cubicBezTo>
                    <a:pt x="59" y="25"/>
                    <a:pt x="59" y="25"/>
                    <a:pt x="59" y="25"/>
                  </a:cubicBezTo>
                  <a:cubicBezTo>
                    <a:pt x="59" y="36"/>
                    <a:pt x="65" y="45"/>
                    <a:pt x="74" y="48"/>
                  </a:cubicBezTo>
                  <a:cubicBezTo>
                    <a:pt x="74" y="75"/>
                    <a:pt x="74" y="75"/>
                    <a:pt x="74" y="75"/>
                  </a:cubicBezTo>
                  <a:cubicBezTo>
                    <a:pt x="48" y="75"/>
                    <a:pt x="48" y="75"/>
                    <a:pt x="48" y="75"/>
                  </a:cubicBezTo>
                  <a:cubicBezTo>
                    <a:pt x="44" y="66"/>
                    <a:pt x="35" y="59"/>
                    <a:pt x="25" y="59"/>
                  </a:cubicBezTo>
                  <a:cubicBezTo>
                    <a:pt x="25" y="59"/>
                    <a:pt x="25" y="59"/>
                    <a:pt x="25" y="59"/>
                  </a:cubicBezTo>
                  <a:cubicBezTo>
                    <a:pt x="11" y="59"/>
                    <a:pt x="0" y="71"/>
                    <a:pt x="0" y="84"/>
                  </a:cubicBezTo>
                  <a:cubicBezTo>
                    <a:pt x="0" y="98"/>
                    <a:pt x="11" y="110"/>
                    <a:pt x="25" y="110"/>
                  </a:cubicBezTo>
                  <a:cubicBezTo>
                    <a:pt x="25" y="110"/>
                    <a:pt x="25" y="110"/>
                    <a:pt x="25" y="110"/>
                  </a:cubicBezTo>
                  <a:cubicBezTo>
                    <a:pt x="35" y="110"/>
                    <a:pt x="44" y="103"/>
                    <a:pt x="48" y="94"/>
                  </a:cubicBezTo>
                  <a:cubicBezTo>
                    <a:pt x="74" y="94"/>
                    <a:pt x="74" y="94"/>
                    <a:pt x="74" y="94"/>
                  </a:cubicBezTo>
                  <a:cubicBezTo>
                    <a:pt x="74" y="120"/>
                    <a:pt x="74" y="120"/>
                    <a:pt x="74" y="120"/>
                  </a:cubicBezTo>
                  <a:cubicBezTo>
                    <a:pt x="65" y="124"/>
                    <a:pt x="59" y="133"/>
                    <a:pt x="59" y="144"/>
                  </a:cubicBezTo>
                  <a:cubicBezTo>
                    <a:pt x="59" y="144"/>
                    <a:pt x="59" y="144"/>
                    <a:pt x="59" y="144"/>
                  </a:cubicBezTo>
                  <a:cubicBezTo>
                    <a:pt x="59" y="157"/>
                    <a:pt x="70" y="169"/>
                    <a:pt x="84" y="169"/>
                  </a:cubicBezTo>
                  <a:cubicBezTo>
                    <a:pt x="98" y="169"/>
                    <a:pt x="109" y="157"/>
                    <a:pt x="109" y="144"/>
                  </a:cubicBezTo>
                  <a:cubicBezTo>
                    <a:pt x="109" y="144"/>
                    <a:pt x="109" y="144"/>
                    <a:pt x="109" y="144"/>
                  </a:cubicBezTo>
                  <a:cubicBezTo>
                    <a:pt x="109" y="133"/>
                    <a:pt x="103" y="124"/>
                    <a:pt x="94" y="120"/>
                  </a:cubicBezTo>
                  <a:cubicBezTo>
                    <a:pt x="94" y="94"/>
                    <a:pt x="94" y="94"/>
                    <a:pt x="94" y="94"/>
                  </a:cubicBezTo>
                  <a:cubicBezTo>
                    <a:pt x="120" y="94"/>
                    <a:pt x="120" y="94"/>
                    <a:pt x="120" y="94"/>
                  </a:cubicBezTo>
                  <a:cubicBezTo>
                    <a:pt x="124" y="103"/>
                    <a:pt x="133" y="110"/>
                    <a:pt x="143" y="110"/>
                  </a:cubicBezTo>
                  <a:cubicBezTo>
                    <a:pt x="143" y="110"/>
                    <a:pt x="143" y="110"/>
                    <a:pt x="143" y="110"/>
                  </a:cubicBezTo>
                  <a:cubicBezTo>
                    <a:pt x="157" y="110"/>
                    <a:pt x="168" y="98"/>
                    <a:pt x="168"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7" name="Freeform 112"/>
            <p:cNvSpPr>
              <a:spLocks/>
            </p:cNvSpPr>
            <p:nvPr/>
          </p:nvSpPr>
          <p:spPr bwMode="auto">
            <a:xfrm>
              <a:off x="4513263" y="1844675"/>
              <a:ext cx="134938" cy="136525"/>
            </a:xfrm>
            <a:custGeom>
              <a:avLst/>
              <a:gdLst>
                <a:gd name="T0" fmla="*/ 168 w 168"/>
                <a:gd name="T1" fmla="*/ 84 h 169"/>
                <a:gd name="T2" fmla="*/ 143 w 168"/>
                <a:gd name="T3" fmla="*/ 59 h 169"/>
                <a:gd name="T4" fmla="*/ 143 w 168"/>
                <a:gd name="T5" fmla="*/ 59 h 169"/>
                <a:gd name="T6" fmla="*/ 120 w 168"/>
                <a:gd name="T7" fmla="*/ 75 h 169"/>
                <a:gd name="T8" fmla="*/ 94 w 168"/>
                <a:gd name="T9" fmla="*/ 75 h 169"/>
                <a:gd name="T10" fmla="*/ 94 w 168"/>
                <a:gd name="T11" fmla="*/ 48 h 169"/>
                <a:gd name="T12" fmla="*/ 109 w 168"/>
                <a:gd name="T13" fmla="*/ 25 h 169"/>
                <a:gd name="T14" fmla="*/ 109 w 168"/>
                <a:gd name="T15" fmla="*/ 25 h 169"/>
                <a:gd name="T16" fmla="*/ 84 w 168"/>
                <a:gd name="T17" fmla="*/ 0 h 169"/>
                <a:gd name="T18" fmla="*/ 59 w 168"/>
                <a:gd name="T19" fmla="*/ 25 h 169"/>
                <a:gd name="T20" fmla="*/ 59 w 168"/>
                <a:gd name="T21" fmla="*/ 25 h 169"/>
                <a:gd name="T22" fmla="*/ 74 w 168"/>
                <a:gd name="T23" fmla="*/ 48 h 169"/>
                <a:gd name="T24" fmla="*/ 74 w 168"/>
                <a:gd name="T25" fmla="*/ 75 h 169"/>
                <a:gd name="T26" fmla="*/ 48 w 168"/>
                <a:gd name="T27" fmla="*/ 75 h 169"/>
                <a:gd name="T28" fmla="*/ 25 w 168"/>
                <a:gd name="T29" fmla="*/ 59 h 169"/>
                <a:gd name="T30" fmla="*/ 25 w 168"/>
                <a:gd name="T31" fmla="*/ 59 h 169"/>
                <a:gd name="T32" fmla="*/ 0 w 168"/>
                <a:gd name="T33" fmla="*/ 84 h 169"/>
                <a:gd name="T34" fmla="*/ 25 w 168"/>
                <a:gd name="T35" fmla="*/ 110 h 169"/>
                <a:gd name="T36" fmla="*/ 25 w 168"/>
                <a:gd name="T37" fmla="*/ 110 h 169"/>
                <a:gd name="T38" fmla="*/ 48 w 168"/>
                <a:gd name="T39" fmla="*/ 94 h 169"/>
                <a:gd name="T40" fmla="*/ 74 w 168"/>
                <a:gd name="T41" fmla="*/ 94 h 169"/>
                <a:gd name="T42" fmla="*/ 74 w 168"/>
                <a:gd name="T43" fmla="*/ 120 h 169"/>
                <a:gd name="T44" fmla="*/ 59 w 168"/>
                <a:gd name="T45" fmla="*/ 144 h 169"/>
                <a:gd name="T46" fmla="*/ 59 w 168"/>
                <a:gd name="T47" fmla="*/ 144 h 169"/>
                <a:gd name="T48" fmla="*/ 84 w 168"/>
                <a:gd name="T49" fmla="*/ 169 h 169"/>
                <a:gd name="T50" fmla="*/ 109 w 168"/>
                <a:gd name="T51" fmla="*/ 144 h 169"/>
                <a:gd name="T52" fmla="*/ 109 w 168"/>
                <a:gd name="T53" fmla="*/ 144 h 169"/>
                <a:gd name="T54" fmla="*/ 94 w 168"/>
                <a:gd name="T55" fmla="*/ 120 h 169"/>
                <a:gd name="T56" fmla="*/ 94 w 168"/>
                <a:gd name="T57" fmla="*/ 94 h 169"/>
                <a:gd name="T58" fmla="*/ 120 w 168"/>
                <a:gd name="T59" fmla="*/ 94 h 169"/>
                <a:gd name="T60" fmla="*/ 143 w 168"/>
                <a:gd name="T61" fmla="*/ 110 h 169"/>
                <a:gd name="T62" fmla="*/ 143 w 168"/>
                <a:gd name="T63" fmla="*/ 110 h 169"/>
                <a:gd name="T64" fmla="*/ 168 w 168"/>
                <a:gd name="T65" fmla="*/ 8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8" h="169">
                  <a:moveTo>
                    <a:pt x="168" y="84"/>
                  </a:moveTo>
                  <a:cubicBezTo>
                    <a:pt x="168" y="71"/>
                    <a:pt x="157" y="59"/>
                    <a:pt x="143" y="59"/>
                  </a:cubicBezTo>
                  <a:cubicBezTo>
                    <a:pt x="143" y="59"/>
                    <a:pt x="143" y="59"/>
                    <a:pt x="143" y="59"/>
                  </a:cubicBezTo>
                  <a:cubicBezTo>
                    <a:pt x="133" y="59"/>
                    <a:pt x="124" y="66"/>
                    <a:pt x="120" y="75"/>
                  </a:cubicBezTo>
                  <a:cubicBezTo>
                    <a:pt x="94" y="75"/>
                    <a:pt x="94" y="75"/>
                    <a:pt x="94" y="75"/>
                  </a:cubicBezTo>
                  <a:cubicBezTo>
                    <a:pt x="94" y="48"/>
                    <a:pt x="94" y="48"/>
                    <a:pt x="94" y="48"/>
                  </a:cubicBezTo>
                  <a:cubicBezTo>
                    <a:pt x="103" y="45"/>
                    <a:pt x="109" y="36"/>
                    <a:pt x="109" y="25"/>
                  </a:cubicBezTo>
                  <a:cubicBezTo>
                    <a:pt x="109" y="25"/>
                    <a:pt x="109" y="25"/>
                    <a:pt x="109" y="25"/>
                  </a:cubicBezTo>
                  <a:cubicBezTo>
                    <a:pt x="109" y="11"/>
                    <a:pt x="98" y="0"/>
                    <a:pt x="84" y="0"/>
                  </a:cubicBezTo>
                  <a:cubicBezTo>
                    <a:pt x="70" y="0"/>
                    <a:pt x="59" y="11"/>
                    <a:pt x="59" y="25"/>
                  </a:cubicBezTo>
                  <a:cubicBezTo>
                    <a:pt x="59" y="25"/>
                    <a:pt x="59" y="25"/>
                    <a:pt x="59" y="25"/>
                  </a:cubicBezTo>
                  <a:cubicBezTo>
                    <a:pt x="59" y="36"/>
                    <a:pt x="65" y="45"/>
                    <a:pt x="74" y="48"/>
                  </a:cubicBezTo>
                  <a:cubicBezTo>
                    <a:pt x="74" y="75"/>
                    <a:pt x="74" y="75"/>
                    <a:pt x="74" y="75"/>
                  </a:cubicBezTo>
                  <a:cubicBezTo>
                    <a:pt x="48" y="75"/>
                    <a:pt x="48" y="75"/>
                    <a:pt x="48" y="75"/>
                  </a:cubicBezTo>
                  <a:cubicBezTo>
                    <a:pt x="44" y="66"/>
                    <a:pt x="35" y="59"/>
                    <a:pt x="25" y="59"/>
                  </a:cubicBezTo>
                  <a:cubicBezTo>
                    <a:pt x="25" y="59"/>
                    <a:pt x="25" y="59"/>
                    <a:pt x="25" y="59"/>
                  </a:cubicBezTo>
                  <a:cubicBezTo>
                    <a:pt x="11" y="59"/>
                    <a:pt x="0" y="71"/>
                    <a:pt x="0" y="84"/>
                  </a:cubicBezTo>
                  <a:cubicBezTo>
                    <a:pt x="0" y="98"/>
                    <a:pt x="11" y="110"/>
                    <a:pt x="25" y="110"/>
                  </a:cubicBezTo>
                  <a:cubicBezTo>
                    <a:pt x="25" y="110"/>
                    <a:pt x="25" y="110"/>
                    <a:pt x="25" y="110"/>
                  </a:cubicBezTo>
                  <a:cubicBezTo>
                    <a:pt x="35" y="110"/>
                    <a:pt x="44" y="103"/>
                    <a:pt x="48" y="94"/>
                  </a:cubicBezTo>
                  <a:cubicBezTo>
                    <a:pt x="74" y="94"/>
                    <a:pt x="74" y="94"/>
                    <a:pt x="74" y="94"/>
                  </a:cubicBezTo>
                  <a:cubicBezTo>
                    <a:pt x="74" y="120"/>
                    <a:pt x="74" y="120"/>
                    <a:pt x="74" y="120"/>
                  </a:cubicBezTo>
                  <a:cubicBezTo>
                    <a:pt x="65" y="124"/>
                    <a:pt x="59" y="133"/>
                    <a:pt x="59" y="144"/>
                  </a:cubicBezTo>
                  <a:cubicBezTo>
                    <a:pt x="59" y="144"/>
                    <a:pt x="59" y="144"/>
                    <a:pt x="59" y="144"/>
                  </a:cubicBezTo>
                  <a:cubicBezTo>
                    <a:pt x="59" y="157"/>
                    <a:pt x="70" y="169"/>
                    <a:pt x="84" y="169"/>
                  </a:cubicBezTo>
                  <a:cubicBezTo>
                    <a:pt x="98" y="169"/>
                    <a:pt x="109" y="157"/>
                    <a:pt x="109" y="144"/>
                  </a:cubicBezTo>
                  <a:cubicBezTo>
                    <a:pt x="109" y="144"/>
                    <a:pt x="109" y="144"/>
                    <a:pt x="109" y="144"/>
                  </a:cubicBezTo>
                  <a:cubicBezTo>
                    <a:pt x="109" y="133"/>
                    <a:pt x="103" y="124"/>
                    <a:pt x="94" y="120"/>
                  </a:cubicBezTo>
                  <a:cubicBezTo>
                    <a:pt x="94" y="94"/>
                    <a:pt x="94" y="94"/>
                    <a:pt x="94" y="94"/>
                  </a:cubicBezTo>
                  <a:cubicBezTo>
                    <a:pt x="120" y="94"/>
                    <a:pt x="120" y="94"/>
                    <a:pt x="120" y="94"/>
                  </a:cubicBezTo>
                  <a:cubicBezTo>
                    <a:pt x="124" y="103"/>
                    <a:pt x="133" y="110"/>
                    <a:pt x="143" y="110"/>
                  </a:cubicBezTo>
                  <a:cubicBezTo>
                    <a:pt x="143" y="110"/>
                    <a:pt x="143" y="110"/>
                    <a:pt x="143" y="110"/>
                  </a:cubicBezTo>
                  <a:cubicBezTo>
                    <a:pt x="157" y="110"/>
                    <a:pt x="168" y="98"/>
                    <a:pt x="168"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8" name="Freeform 113"/>
            <p:cNvSpPr>
              <a:spLocks/>
            </p:cNvSpPr>
            <p:nvPr/>
          </p:nvSpPr>
          <p:spPr bwMode="auto">
            <a:xfrm>
              <a:off x="3711575" y="2111375"/>
              <a:ext cx="136525" cy="136525"/>
            </a:xfrm>
            <a:custGeom>
              <a:avLst/>
              <a:gdLst>
                <a:gd name="T0" fmla="*/ 169 w 169"/>
                <a:gd name="T1" fmla="*/ 84 h 169"/>
                <a:gd name="T2" fmla="*/ 143 w 169"/>
                <a:gd name="T3" fmla="*/ 59 h 169"/>
                <a:gd name="T4" fmla="*/ 143 w 169"/>
                <a:gd name="T5" fmla="*/ 59 h 169"/>
                <a:gd name="T6" fmla="*/ 120 w 169"/>
                <a:gd name="T7" fmla="*/ 75 h 169"/>
                <a:gd name="T8" fmla="*/ 94 w 169"/>
                <a:gd name="T9" fmla="*/ 75 h 169"/>
                <a:gd name="T10" fmla="*/ 94 w 169"/>
                <a:gd name="T11" fmla="*/ 48 h 169"/>
                <a:gd name="T12" fmla="*/ 109 w 169"/>
                <a:gd name="T13" fmla="*/ 25 h 169"/>
                <a:gd name="T14" fmla="*/ 109 w 169"/>
                <a:gd name="T15" fmla="*/ 25 h 169"/>
                <a:gd name="T16" fmla="*/ 84 w 169"/>
                <a:gd name="T17" fmla="*/ 0 h 169"/>
                <a:gd name="T18" fmla="*/ 59 w 169"/>
                <a:gd name="T19" fmla="*/ 25 h 169"/>
                <a:gd name="T20" fmla="*/ 59 w 169"/>
                <a:gd name="T21" fmla="*/ 25 h 169"/>
                <a:gd name="T22" fmla="*/ 75 w 169"/>
                <a:gd name="T23" fmla="*/ 48 h 169"/>
                <a:gd name="T24" fmla="*/ 75 w 169"/>
                <a:gd name="T25" fmla="*/ 75 h 169"/>
                <a:gd name="T26" fmla="*/ 48 w 169"/>
                <a:gd name="T27" fmla="*/ 75 h 169"/>
                <a:gd name="T28" fmla="*/ 25 w 169"/>
                <a:gd name="T29" fmla="*/ 59 h 169"/>
                <a:gd name="T30" fmla="*/ 25 w 169"/>
                <a:gd name="T31" fmla="*/ 59 h 169"/>
                <a:gd name="T32" fmla="*/ 0 w 169"/>
                <a:gd name="T33" fmla="*/ 84 h 169"/>
                <a:gd name="T34" fmla="*/ 25 w 169"/>
                <a:gd name="T35" fmla="*/ 109 h 169"/>
                <a:gd name="T36" fmla="*/ 25 w 169"/>
                <a:gd name="T37" fmla="*/ 109 h 169"/>
                <a:gd name="T38" fmla="*/ 48 w 169"/>
                <a:gd name="T39" fmla="*/ 94 h 169"/>
                <a:gd name="T40" fmla="*/ 75 w 169"/>
                <a:gd name="T41" fmla="*/ 94 h 169"/>
                <a:gd name="T42" fmla="*/ 75 w 169"/>
                <a:gd name="T43" fmla="*/ 120 h 169"/>
                <a:gd name="T44" fmla="*/ 59 w 169"/>
                <a:gd name="T45" fmla="*/ 144 h 169"/>
                <a:gd name="T46" fmla="*/ 59 w 169"/>
                <a:gd name="T47" fmla="*/ 144 h 169"/>
                <a:gd name="T48" fmla="*/ 84 w 169"/>
                <a:gd name="T49" fmla="*/ 169 h 169"/>
                <a:gd name="T50" fmla="*/ 109 w 169"/>
                <a:gd name="T51" fmla="*/ 144 h 169"/>
                <a:gd name="T52" fmla="*/ 109 w 169"/>
                <a:gd name="T53" fmla="*/ 144 h 169"/>
                <a:gd name="T54" fmla="*/ 94 w 169"/>
                <a:gd name="T55" fmla="*/ 120 h 169"/>
                <a:gd name="T56" fmla="*/ 94 w 169"/>
                <a:gd name="T57" fmla="*/ 94 h 169"/>
                <a:gd name="T58" fmla="*/ 120 w 169"/>
                <a:gd name="T59" fmla="*/ 94 h 169"/>
                <a:gd name="T60" fmla="*/ 143 w 169"/>
                <a:gd name="T61" fmla="*/ 109 h 169"/>
                <a:gd name="T62" fmla="*/ 143 w 169"/>
                <a:gd name="T63" fmla="*/ 109 h 169"/>
                <a:gd name="T64" fmla="*/ 169 w 169"/>
                <a:gd name="T65" fmla="*/ 8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9" h="169">
                  <a:moveTo>
                    <a:pt x="169" y="84"/>
                  </a:moveTo>
                  <a:cubicBezTo>
                    <a:pt x="169" y="70"/>
                    <a:pt x="157" y="59"/>
                    <a:pt x="143" y="59"/>
                  </a:cubicBezTo>
                  <a:cubicBezTo>
                    <a:pt x="143" y="59"/>
                    <a:pt x="143" y="59"/>
                    <a:pt x="143" y="59"/>
                  </a:cubicBezTo>
                  <a:cubicBezTo>
                    <a:pt x="133" y="59"/>
                    <a:pt x="124" y="66"/>
                    <a:pt x="120" y="75"/>
                  </a:cubicBezTo>
                  <a:cubicBezTo>
                    <a:pt x="94" y="75"/>
                    <a:pt x="94" y="75"/>
                    <a:pt x="94" y="75"/>
                  </a:cubicBezTo>
                  <a:cubicBezTo>
                    <a:pt x="94" y="48"/>
                    <a:pt x="94" y="48"/>
                    <a:pt x="94" y="48"/>
                  </a:cubicBezTo>
                  <a:cubicBezTo>
                    <a:pt x="103" y="44"/>
                    <a:pt x="109" y="35"/>
                    <a:pt x="109" y="25"/>
                  </a:cubicBezTo>
                  <a:cubicBezTo>
                    <a:pt x="109" y="25"/>
                    <a:pt x="109" y="25"/>
                    <a:pt x="109" y="25"/>
                  </a:cubicBezTo>
                  <a:cubicBezTo>
                    <a:pt x="109" y="11"/>
                    <a:pt x="98" y="0"/>
                    <a:pt x="84" y="0"/>
                  </a:cubicBezTo>
                  <a:cubicBezTo>
                    <a:pt x="70" y="0"/>
                    <a:pt x="59" y="11"/>
                    <a:pt x="59" y="25"/>
                  </a:cubicBezTo>
                  <a:cubicBezTo>
                    <a:pt x="59" y="25"/>
                    <a:pt x="59" y="25"/>
                    <a:pt x="59" y="25"/>
                  </a:cubicBezTo>
                  <a:cubicBezTo>
                    <a:pt x="59" y="35"/>
                    <a:pt x="66" y="44"/>
                    <a:pt x="75" y="48"/>
                  </a:cubicBezTo>
                  <a:cubicBezTo>
                    <a:pt x="75" y="75"/>
                    <a:pt x="75" y="75"/>
                    <a:pt x="75" y="75"/>
                  </a:cubicBezTo>
                  <a:cubicBezTo>
                    <a:pt x="48" y="75"/>
                    <a:pt x="48" y="75"/>
                    <a:pt x="48" y="75"/>
                  </a:cubicBezTo>
                  <a:cubicBezTo>
                    <a:pt x="44" y="66"/>
                    <a:pt x="35" y="59"/>
                    <a:pt x="25" y="59"/>
                  </a:cubicBezTo>
                  <a:cubicBezTo>
                    <a:pt x="25" y="59"/>
                    <a:pt x="25" y="59"/>
                    <a:pt x="25" y="59"/>
                  </a:cubicBezTo>
                  <a:cubicBezTo>
                    <a:pt x="11" y="59"/>
                    <a:pt x="0" y="70"/>
                    <a:pt x="0" y="84"/>
                  </a:cubicBezTo>
                  <a:cubicBezTo>
                    <a:pt x="0" y="98"/>
                    <a:pt x="11" y="109"/>
                    <a:pt x="25" y="109"/>
                  </a:cubicBezTo>
                  <a:cubicBezTo>
                    <a:pt x="25" y="109"/>
                    <a:pt x="25" y="109"/>
                    <a:pt x="25" y="109"/>
                  </a:cubicBezTo>
                  <a:cubicBezTo>
                    <a:pt x="35" y="109"/>
                    <a:pt x="44" y="103"/>
                    <a:pt x="48" y="94"/>
                  </a:cubicBezTo>
                  <a:cubicBezTo>
                    <a:pt x="75" y="94"/>
                    <a:pt x="75" y="94"/>
                    <a:pt x="75" y="94"/>
                  </a:cubicBezTo>
                  <a:cubicBezTo>
                    <a:pt x="75" y="120"/>
                    <a:pt x="75" y="120"/>
                    <a:pt x="75" y="120"/>
                  </a:cubicBezTo>
                  <a:cubicBezTo>
                    <a:pt x="66" y="124"/>
                    <a:pt x="59" y="133"/>
                    <a:pt x="59" y="144"/>
                  </a:cubicBezTo>
                  <a:cubicBezTo>
                    <a:pt x="59" y="144"/>
                    <a:pt x="59" y="144"/>
                    <a:pt x="59" y="144"/>
                  </a:cubicBezTo>
                  <a:cubicBezTo>
                    <a:pt x="59" y="157"/>
                    <a:pt x="70" y="169"/>
                    <a:pt x="84" y="169"/>
                  </a:cubicBezTo>
                  <a:cubicBezTo>
                    <a:pt x="98" y="169"/>
                    <a:pt x="109" y="157"/>
                    <a:pt x="109" y="144"/>
                  </a:cubicBezTo>
                  <a:cubicBezTo>
                    <a:pt x="109" y="144"/>
                    <a:pt x="109" y="144"/>
                    <a:pt x="109" y="144"/>
                  </a:cubicBezTo>
                  <a:cubicBezTo>
                    <a:pt x="109" y="133"/>
                    <a:pt x="103" y="124"/>
                    <a:pt x="94" y="120"/>
                  </a:cubicBezTo>
                  <a:cubicBezTo>
                    <a:pt x="94" y="94"/>
                    <a:pt x="94" y="94"/>
                    <a:pt x="94" y="94"/>
                  </a:cubicBezTo>
                  <a:cubicBezTo>
                    <a:pt x="120" y="94"/>
                    <a:pt x="120" y="94"/>
                    <a:pt x="120" y="94"/>
                  </a:cubicBezTo>
                  <a:cubicBezTo>
                    <a:pt x="124" y="103"/>
                    <a:pt x="133" y="109"/>
                    <a:pt x="143" y="109"/>
                  </a:cubicBezTo>
                  <a:cubicBezTo>
                    <a:pt x="143" y="109"/>
                    <a:pt x="143" y="109"/>
                    <a:pt x="143" y="109"/>
                  </a:cubicBezTo>
                  <a:cubicBezTo>
                    <a:pt x="157" y="109"/>
                    <a:pt x="169" y="98"/>
                    <a:pt x="169"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9" name="Freeform 114"/>
            <p:cNvSpPr>
              <a:spLocks/>
            </p:cNvSpPr>
            <p:nvPr/>
          </p:nvSpPr>
          <p:spPr bwMode="auto">
            <a:xfrm>
              <a:off x="3978275" y="2111375"/>
              <a:ext cx="136525" cy="136525"/>
            </a:xfrm>
            <a:custGeom>
              <a:avLst/>
              <a:gdLst>
                <a:gd name="T0" fmla="*/ 169 w 169"/>
                <a:gd name="T1" fmla="*/ 84 h 169"/>
                <a:gd name="T2" fmla="*/ 143 w 169"/>
                <a:gd name="T3" fmla="*/ 59 h 169"/>
                <a:gd name="T4" fmla="*/ 143 w 169"/>
                <a:gd name="T5" fmla="*/ 59 h 169"/>
                <a:gd name="T6" fmla="*/ 120 w 169"/>
                <a:gd name="T7" fmla="*/ 75 h 169"/>
                <a:gd name="T8" fmla="*/ 94 w 169"/>
                <a:gd name="T9" fmla="*/ 75 h 169"/>
                <a:gd name="T10" fmla="*/ 94 w 169"/>
                <a:gd name="T11" fmla="*/ 48 h 169"/>
                <a:gd name="T12" fmla="*/ 109 w 169"/>
                <a:gd name="T13" fmla="*/ 25 h 169"/>
                <a:gd name="T14" fmla="*/ 109 w 169"/>
                <a:gd name="T15" fmla="*/ 25 h 169"/>
                <a:gd name="T16" fmla="*/ 84 w 169"/>
                <a:gd name="T17" fmla="*/ 0 h 169"/>
                <a:gd name="T18" fmla="*/ 59 w 169"/>
                <a:gd name="T19" fmla="*/ 25 h 169"/>
                <a:gd name="T20" fmla="*/ 59 w 169"/>
                <a:gd name="T21" fmla="*/ 25 h 169"/>
                <a:gd name="T22" fmla="*/ 75 w 169"/>
                <a:gd name="T23" fmla="*/ 48 h 169"/>
                <a:gd name="T24" fmla="*/ 75 w 169"/>
                <a:gd name="T25" fmla="*/ 75 h 169"/>
                <a:gd name="T26" fmla="*/ 48 w 169"/>
                <a:gd name="T27" fmla="*/ 75 h 169"/>
                <a:gd name="T28" fmla="*/ 25 w 169"/>
                <a:gd name="T29" fmla="*/ 59 h 169"/>
                <a:gd name="T30" fmla="*/ 25 w 169"/>
                <a:gd name="T31" fmla="*/ 59 h 169"/>
                <a:gd name="T32" fmla="*/ 0 w 169"/>
                <a:gd name="T33" fmla="*/ 84 h 169"/>
                <a:gd name="T34" fmla="*/ 25 w 169"/>
                <a:gd name="T35" fmla="*/ 109 h 169"/>
                <a:gd name="T36" fmla="*/ 25 w 169"/>
                <a:gd name="T37" fmla="*/ 109 h 169"/>
                <a:gd name="T38" fmla="*/ 48 w 169"/>
                <a:gd name="T39" fmla="*/ 94 h 169"/>
                <a:gd name="T40" fmla="*/ 75 w 169"/>
                <a:gd name="T41" fmla="*/ 94 h 169"/>
                <a:gd name="T42" fmla="*/ 75 w 169"/>
                <a:gd name="T43" fmla="*/ 120 h 169"/>
                <a:gd name="T44" fmla="*/ 59 w 169"/>
                <a:gd name="T45" fmla="*/ 144 h 169"/>
                <a:gd name="T46" fmla="*/ 59 w 169"/>
                <a:gd name="T47" fmla="*/ 144 h 169"/>
                <a:gd name="T48" fmla="*/ 84 w 169"/>
                <a:gd name="T49" fmla="*/ 169 h 169"/>
                <a:gd name="T50" fmla="*/ 109 w 169"/>
                <a:gd name="T51" fmla="*/ 144 h 169"/>
                <a:gd name="T52" fmla="*/ 109 w 169"/>
                <a:gd name="T53" fmla="*/ 144 h 169"/>
                <a:gd name="T54" fmla="*/ 94 w 169"/>
                <a:gd name="T55" fmla="*/ 120 h 169"/>
                <a:gd name="T56" fmla="*/ 94 w 169"/>
                <a:gd name="T57" fmla="*/ 94 h 169"/>
                <a:gd name="T58" fmla="*/ 120 w 169"/>
                <a:gd name="T59" fmla="*/ 94 h 169"/>
                <a:gd name="T60" fmla="*/ 143 w 169"/>
                <a:gd name="T61" fmla="*/ 109 h 169"/>
                <a:gd name="T62" fmla="*/ 143 w 169"/>
                <a:gd name="T63" fmla="*/ 109 h 169"/>
                <a:gd name="T64" fmla="*/ 169 w 169"/>
                <a:gd name="T65" fmla="*/ 8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9" h="169">
                  <a:moveTo>
                    <a:pt x="169" y="84"/>
                  </a:moveTo>
                  <a:cubicBezTo>
                    <a:pt x="169" y="70"/>
                    <a:pt x="157" y="59"/>
                    <a:pt x="143" y="59"/>
                  </a:cubicBezTo>
                  <a:cubicBezTo>
                    <a:pt x="143" y="59"/>
                    <a:pt x="143" y="59"/>
                    <a:pt x="143" y="59"/>
                  </a:cubicBezTo>
                  <a:cubicBezTo>
                    <a:pt x="133" y="59"/>
                    <a:pt x="124" y="66"/>
                    <a:pt x="120" y="75"/>
                  </a:cubicBezTo>
                  <a:cubicBezTo>
                    <a:pt x="94" y="75"/>
                    <a:pt x="94" y="75"/>
                    <a:pt x="94" y="75"/>
                  </a:cubicBezTo>
                  <a:cubicBezTo>
                    <a:pt x="94" y="48"/>
                    <a:pt x="94" y="48"/>
                    <a:pt x="94" y="48"/>
                  </a:cubicBezTo>
                  <a:cubicBezTo>
                    <a:pt x="103" y="44"/>
                    <a:pt x="109" y="35"/>
                    <a:pt x="109" y="25"/>
                  </a:cubicBezTo>
                  <a:cubicBezTo>
                    <a:pt x="109" y="25"/>
                    <a:pt x="109" y="25"/>
                    <a:pt x="109" y="25"/>
                  </a:cubicBezTo>
                  <a:cubicBezTo>
                    <a:pt x="109" y="11"/>
                    <a:pt x="98" y="0"/>
                    <a:pt x="84" y="0"/>
                  </a:cubicBezTo>
                  <a:cubicBezTo>
                    <a:pt x="70" y="0"/>
                    <a:pt x="59" y="11"/>
                    <a:pt x="59" y="25"/>
                  </a:cubicBezTo>
                  <a:cubicBezTo>
                    <a:pt x="59" y="25"/>
                    <a:pt x="59" y="25"/>
                    <a:pt x="59" y="25"/>
                  </a:cubicBezTo>
                  <a:cubicBezTo>
                    <a:pt x="59" y="35"/>
                    <a:pt x="65" y="44"/>
                    <a:pt x="75" y="48"/>
                  </a:cubicBezTo>
                  <a:cubicBezTo>
                    <a:pt x="75" y="75"/>
                    <a:pt x="75" y="75"/>
                    <a:pt x="75" y="75"/>
                  </a:cubicBezTo>
                  <a:cubicBezTo>
                    <a:pt x="48" y="75"/>
                    <a:pt x="48" y="75"/>
                    <a:pt x="48" y="75"/>
                  </a:cubicBezTo>
                  <a:cubicBezTo>
                    <a:pt x="44" y="66"/>
                    <a:pt x="35" y="59"/>
                    <a:pt x="25" y="59"/>
                  </a:cubicBezTo>
                  <a:cubicBezTo>
                    <a:pt x="25" y="59"/>
                    <a:pt x="25" y="59"/>
                    <a:pt x="25" y="59"/>
                  </a:cubicBezTo>
                  <a:cubicBezTo>
                    <a:pt x="11" y="59"/>
                    <a:pt x="0" y="70"/>
                    <a:pt x="0" y="84"/>
                  </a:cubicBezTo>
                  <a:cubicBezTo>
                    <a:pt x="0" y="98"/>
                    <a:pt x="11" y="109"/>
                    <a:pt x="25" y="109"/>
                  </a:cubicBezTo>
                  <a:cubicBezTo>
                    <a:pt x="25" y="109"/>
                    <a:pt x="25" y="109"/>
                    <a:pt x="25" y="109"/>
                  </a:cubicBezTo>
                  <a:cubicBezTo>
                    <a:pt x="35" y="109"/>
                    <a:pt x="44" y="103"/>
                    <a:pt x="48" y="94"/>
                  </a:cubicBezTo>
                  <a:cubicBezTo>
                    <a:pt x="75" y="94"/>
                    <a:pt x="75" y="94"/>
                    <a:pt x="75" y="94"/>
                  </a:cubicBezTo>
                  <a:cubicBezTo>
                    <a:pt x="75" y="120"/>
                    <a:pt x="75" y="120"/>
                    <a:pt x="75" y="120"/>
                  </a:cubicBezTo>
                  <a:cubicBezTo>
                    <a:pt x="65" y="124"/>
                    <a:pt x="59" y="133"/>
                    <a:pt x="59" y="144"/>
                  </a:cubicBezTo>
                  <a:cubicBezTo>
                    <a:pt x="59" y="144"/>
                    <a:pt x="59" y="144"/>
                    <a:pt x="59" y="144"/>
                  </a:cubicBezTo>
                  <a:cubicBezTo>
                    <a:pt x="59" y="157"/>
                    <a:pt x="70" y="169"/>
                    <a:pt x="84" y="169"/>
                  </a:cubicBezTo>
                  <a:cubicBezTo>
                    <a:pt x="98" y="169"/>
                    <a:pt x="109" y="157"/>
                    <a:pt x="109" y="144"/>
                  </a:cubicBezTo>
                  <a:cubicBezTo>
                    <a:pt x="109" y="144"/>
                    <a:pt x="109" y="144"/>
                    <a:pt x="109" y="144"/>
                  </a:cubicBezTo>
                  <a:cubicBezTo>
                    <a:pt x="109" y="133"/>
                    <a:pt x="103" y="124"/>
                    <a:pt x="94" y="120"/>
                  </a:cubicBezTo>
                  <a:cubicBezTo>
                    <a:pt x="94" y="94"/>
                    <a:pt x="94" y="94"/>
                    <a:pt x="94" y="94"/>
                  </a:cubicBezTo>
                  <a:cubicBezTo>
                    <a:pt x="120" y="94"/>
                    <a:pt x="120" y="94"/>
                    <a:pt x="120" y="94"/>
                  </a:cubicBezTo>
                  <a:cubicBezTo>
                    <a:pt x="124" y="103"/>
                    <a:pt x="133" y="109"/>
                    <a:pt x="143" y="109"/>
                  </a:cubicBezTo>
                  <a:cubicBezTo>
                    <a:pt x="143" y="109"/>
                    <a:pt x="143" y="109"/>
                    <a:pt x="143" y="109"/>
                  </a:cubicBezTo>
                  <a:cubicBezTo>
                    <a:pt x="157" y="109"/>
                    <a:pt x="169" y="98"/>
                    <a:pt x="169"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0" name="Freeform 115"/>
            <p:cNvSpPr>
              <a:spLocks/>
            </p:cNvSpPr>
            <p:nvPr/>
          </p:nvSpPr>
          <p:spPr bwMode="auto">
            <a:xfrm>
              <a:off x="4244975" y="2111375"/>
              <a:ext cx="136525" cy="136525"/>
            </a:xfrm>
            <a:custGeom>
              <a:avLst/>
              <a:gdLst>
                <a:gd name="T0" fmla="*/ 168 w 168"/>
                <a:gd name="T1" fmla="*/ 84 h 169"/>
                <a:gd name="T2" fmla="*/ 143 w 168"/>
                <a:gd name="T3" fmla="*/ 59 h 169"/>
                <a:gd name="T4" fmla="*/ 143 w 168"/>
                <a:gd name="T5" fmla="*/ 59 h 169"/>
                <a:gd name="T6" fmla="*/ 120 w 168"/>
                <a:gd name="T7" fmla="*/ 75 h 169"/>
                <a:gd name="T8" fmla="*/ 94 w 168"/>
                <a:gd name="T9" fmla="*/ 75 h 169"/>
                <a:gd name="T10" fmla="*/ 94 w 168"/>
                <a:gd name="T11" fmla="*/ 48 h 169"/>
                <a:gd name="T12" fmla="*/ 109 w 168"/>
                <a:gd name="T13" fmla="*/ 25 h 169"/>
                <a:gd name="T14" fmla="*/ 109 w 168"/>
                <a:gd name="T15" fmla="*/ 25 h 169"/>
                <a:gd name="T16" fmla="*/ 84 w 168"/>
                <a:gd name="T17" fmla="*/ 0 h 169"/>
                <a:gd name="T18" fmla="*/ 59 w 168"/>
                <a:gd name="T19" fmla="*/ 25 h 169"/>
                <a:gd name="T20" fmla="*/ 59 w 168"/>
                <a:gd name="T21" fmla="*/ 25 h 169"/>
                <a:gd name="T22" fmla="*/ 74 w 168"/>
                <a:gd name="T23" fmla="*/ 48 h 169"/>
                <a:gd name="T24" fmla="*/ 74 w 168"/>
                <a:gd name="T25" fmla="*/ 75 h 169"/>
                <a:gd name="T26" fmla="*/ 48 w 168"/>
                <a:gd name="T27" fmla="*/ 75 h 169"/>
                <a:gd name="T28" fmla="*/ 25 w 168"/>
                <a:gd name="T29" fmla="*/ 59 h 169"/>
                <a:gd name="T30" fmla="*/ 25 w 168"/>
                <a:gd name="T31" fmla="*/ 59 h 169"/>
                <a:gd name="T32" fmla="*/ 0 w 168"/>
                <a:gd name="T33" fmla="*/ 84 h 169"/>
                <a:gd name="T34" fmla="*/ 25 w 168"/>
                <a:gd name="T35" fmla="*/ 109 h 169"/>
                <a:gd name="T36" fmla="*/ 25 w 168"/>
                <a:gd name="T37" fmla="*/ 109 h 169"/>
                <a:gd name="T38" fmla="*/ 48 w 168"/>
                <a:gd name="T39" fmla="*/ 94 h 169"/>
                <a:gd name="T40" fmla="*/ 74 w 168"/>
                <a:gd name="T41" fmla="*/ 94 h 169"/>
                <a:gd name="T42" fmla="*/ 74 w 168"/>
                <a:gd name="T43" fmla="*/ 120 h 169"/>
                <a:gd name="T44" fmla="*/ 59 w 168"/>
                <a:gd name="T45" fmla="*/ 144 h 169"/>
                <a:gd name="T46" fmla="*/ 59 w 168"/>
                <a:gd name="T47" fmla="*/ 144 h 169"/>
                <a:gd name="T48" fmla="*/ 84 w 168"/>
                <a:gd name="T49" fmla="*/ 169 h 169"/>
                <a:gd name="T50" fmla="*/ 109 w 168"/>
                <a:gd name="T51" fmla="*/ 144 h 169"/>
                <a:gd name="T52" fmla="*/ 109 w 168"/>
                <a:gd name="T53" fmla="*/ 144 h 169"/>
                <a:gd name="T54" fmla="*/ 94 w 168"/>
                <a:gd name="T55" fmla="*/ 120 h 169"/>
                <a:gd name="T56" fmla="*/ 94 w 168"/>
                <a:gd name="T57" fmla="*/ 94 h 169"/>
                <a:gd name="T58" fmla="*/ 120 w 168"/>
                <a:gd name="T59" fmla="*/ 94 h 169"/>
                <a:gd name="T60" fmla="*/ 143 w 168"/>
                <a:gd name="T61" fmla="*/ 109 h 169"/>
                <a:gd name="T62" fmla="*/ 143 w 168"/>
                <a:gd name="T63" fmla="*/ 109 h 169"/>
                <a:gd name="T64" fmla="*/ 168 w 168"/>
                <a:gd name="T65" fmla="*/ 8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8" h="169">
                  <a:moveTo>
                    <a:pt x="168" y="84"/>
                  </a:moveTo>
                  <a:cubicBezTo>
                    <a:pt x="168" y="70"/>
                    <a:pt x="157" y="59"/>
                    <a:pt x="143" y="59"/>
                  </a:cubicBezTo>
                  <a:cubicBezTo>
                    <a:pt x="143" y="59"/>
                    <a:pt x="143" y="59"/>
                    <a:pt x="143" y="59"/>
                  </a:cubicBezTo>
                  <a:cubicBezTo>
                    <a:pt x="133" y="59"/>
                    <a:pt x="124" y="66"/>
                    <a:pt x="120" y="75"/>
                  </a:cubicBezTo>
                  <a:cubicBezTo>
                    <a:pt x="94" y="75"/>
                    <a:pt x="94" y="75"/>
                    <a:pt x="94" y="75"/>
                  </a:cubicBezTo>
                  <a:cubicBezTo>
                    <a:pt x="94" y="48"/>
                    <a:pt x="94" y="48"/>
                    <a:pt x="94" y="48"/>
                  </a:cubicBezTo>
                  <a:cubicBezTo>
                    <a:pt x="103" y="44"/>
                    <a:pt x="109" y="35"/>
                    <a:pt x="109" y="25"/>
                  </a:cubicBezTo>
                  <a:cubicBezTo>
                    <a:pt x="109" y="25"/>
                    <a:pt x="109" y="25"/>
                    <a:pt x="109" y="25"/>
                  </a:cubicBezTo>
                  <a:cubicBezTo>
                    <a:pt x="109" y="11"/>
                    <a:pt x="98" y="0"/>
                    <a:pt x="84" y="0"/>
                  </a:cubicBezTo>
                  <a:cubicBezTo>
                    <a:pt x="70" y="0"/>
                    <a:pt x="59" y="11"/>
                    <a:pt x="59" y="25"/>
                  </a:cubicBezTo>
                  <a:cubicBezTo>
                    <a:pt x="59" y="25"/>
                    <a:pt x="59" y="25"/>
                    <a:pt x="59" y="25"/>
                  </a:cubicBezTo>
                  <a:cubicBezTo>
                    <a:pt x="59" y="35"/>
                    <a:pt x="65" y="44"/>
                    <a:pt x="74" y="48"/>
                  </a:cubicBezTo>
                  <a:cubicBezTo>
                    <a:pt x="74" y="75"/>
                    <a:pt x="74" y="75"/>
                    <a:pt x="74" y="75"/>
                  </a:cubicBezTo>
                  <a:cubicBezTo>
                    <a:pt x="48" y="75"/>
                    <a:pt x="48" y="75"/>
                    <a:pt x="48" y="75"/>
                  </a:cubicBezTo>
                  <a:cubicBezTo>
                    <a:pt x="44" y="66"/>
                    <a:pt x="35" y="59"/>
                    <a:pt x="25" y="59"/>
                  </a:cubicBezTo>
                  <a:cubicBezTo>
                    <a:pt x="25" y="59"/>
                    <a:pt x="25" y="59"/>
                    <a:pt x="25" y="59"/>
                  </a:cubicBezTo>
                  <a:cubicBezTo>
                    <a:pt x="11" y="59"/>
                    <a:pt x="0" y="70"/>
                    <a:pt x="0" y="84"/>
                  </a:cubicBezTo>
                  <a:cubicBezTo>
                    <a:pt x="0" y="98"/>
                    <a:pt x="11" y="109"/>
                    <a:pt x="25" y="109"/>
                  </a:cubicBezTo>
                  <a:cubicBezTo>
                    <a:pt x="25" y="109"/>
                    <a:pt x="25" y="109"/>
                    <a:pt x="25" y="109"/>
                  </a:cubicBezTo>
                  <a:cubicBezTo>
                    <a:pt x="35" y="109"/>
                    <a:pt x="44" y="103"/>
                    <a:pt x="48" y="94"/>
                  </a:cubicBezTo>
                  <a:cubicBezTo>
                    <a:pt x="74" y="94"/>
                    <a:pt x="74" y="94"/>
                    <a:pt x="74" y="94"/>
                  </a:cubicBezTo>
                  <a:cubicBezTo>
                    <a:pt x="74" y="120"/>
                    <a:pt x="74" y="120"/>
                    <a:pt x="74" y="120"/>
                  </a:cubicBezTo>
                  <a:cubicBezTo>
                    <a:pt x="65" y="124"/>
                    <a:pt x="59" y="133"/>
                    <a:pt x="59" y="144"/>
                  </a:cubicBezTo>
                  <a:cubicBezTo>
                    <a:pt x="59" y="144"/>
                    <a:pt x="59" y="144"/>
                    <a:pt x="59" y="144"/>
                  </a:cubicBezTo>
                  <a:cubicBezTo>
                    <a:pt x="59" y="157"/>
                    <a:pt x="70" y="169"/>
                    <a:pt x="84" y="169"/>
                  </a:cubicBezTo>
                  <a:cubicBezTo>
                    <a:pt x="98" y="169"/>
                    <a:pt x="109" y="157"/>
                    <a:pt x="109" y="144"/>
                  </a:cubicBezTo>
                  <a:cubicBezTo>
                    <a:pt x="109" y="144"/>
                    <a:pt x="109" y="144"/>
                    <a:pt x="109" y="144"/>
                  </a:cubicBezTo>
                  <a:cubicBezTo>
                    <a:pt x="109" y="133"/>
                    <a:pt x="103" y="124"/>
                    <a:pt x="94" y="120"/>
                  </a:cubicBezTo>
                  <a:cubicBezTo>
                    <a:pt x="94" y="94"/>
                    <a:pt x="94" y="94"/>
                    <a:pt x="94" y="94"/>
                  </a:cubicBezTo>
                  <a:cubicBezTo>
                    <a:pt x="120" y="94"/>
                    <a:pt x="120" y="94"/>
                    <a:pt x="120" y="94"/>
                  </a:cubicBezTo>
                  <a:cubicBezTo>
                    <a:pt x="124" y="103"/>
                    <a:pt x="133" y="109"/>
                    <a:pt x="143" y="109"/>
                  </a:cubicBezTo>
                  <a:cubicBezTo>
                    <a:pt x="143" y="109"/>
                    <a:pt x="143" y="109"/>
                    <a:pt x="143" y="109"/>
                  </a:cubicBezTo>
                  <a:cubicBezTo>
                    <a:pt x="157" y="109"/>
                    <a:pt x="168" y="98"/>
                    <a:pt x="168"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1" name="Freeform 116"/>
            <p:cNvSpPr>
              <a:spLocks/>
            </p:cNvSpPr>
            <p:nvPr/>
          </p:nvSpPr>
          <p:spPr bwMode="auto">
            <a:xfrm>
              <a:off x="4513263" y="2111375"/>
              <a:ext cx="134938" cy="136525"/>
            </a:xfrm>
            <a:custGeom>
              <a:avLst/>
              <a:gdLst>
                <a:gd name="T0" fmla="*/ 168 w 168"/>
                <a:gd name="T1" fmla="*/ 84 h 169"/>
                <a:gd name="T2" fmla="*/ 143 w 168"/>
                <a:gd name="T3" fmla="*/ 59 h 169"/>
                <a:gd name="T4" fmla="*/ 143 w 168"/>
                <a:gd name="T5" fmla="*/ 59 h 169"/>
                <a:gd name="T6" fmla="*/ 120 w 168"/>
                <a:gd name="T7" fmla="*/ 75 h 169"/>
                <a:gd name="T8" fmla="*/ 94 w 168"/>
                <a:gd name="T9" fmla="*/ 75 h 169"/>
                <a:gd name="T10" fmla="*/ 94 w 168"/>
                <a:gd name="T11" fmla="*/ 48 h 169"/>
                <a:gd name="T12" fmla="*/ 109 w 168"/>
                <a:gd name="T13" fmla="*/ 25 h 169"/>
                <a:gd name="T14" fmla="*/ 109 w 168"/>
                <a:gd name="T15" fmla="*/ 25 h 169"/>
                <a:gd name="T16" fmla="*/ 84 w 168"/>
                <a:gd name="T17" fmla="*/ 0 h 169"/>
                <a:gd name="T18" fmla="*/ 59 w 168"/>
                <a:gd name="T19" fmla="*/ 25 h 169"/>
                <a:gd name="T20" fmla="*/ 59 w 168"/>
                <a:gd name="T21" fmla="*/ 25 h 169"/>
                <a:gd name="T22" fmla="*/ 74 w 168"/>
                <a:gd name="T23" fmla="*/ 48 h 169"/>
                <a:gd name="T24" fmla="*/ 74 w 168"/>
                <a:gd name="T25" fmla="*/ 75 h 169"/>
                <a:gd name="T26" fmla="*/ 48 w 168"/>
                <a:gd name="T27" fmla="*/ 75 h 169"/>
                <a:gd name="T28" fmla="*/ 25 w 168"/>
                <a:gd name="T29" fmla="*/ 59 h 169"/>
                <a:gd name="T30" fmla="*/ 25 w 168"/>
                <a:gd name="T31" fmla="*/ 59 h 169"/>
                <a:gd name="T32" fmla="*/ 0 w 168"/>
                <a:gd name="T33" fmla="*/ 84 h 169"/>
                <a:gd name="T34" fmla="*/ 25 w 168"/>
                <a:gd name="T35" fmla="*/ 109 h 169"/>
                <a:gd name="T36" fmla="*/ 25 w 168"/>
                <a:gd name="T37" fmla="*/ 109 h 169"/>
                <a:gd name="T38" fmla="*/ 48 w 168"/>
                <a:gd name="T39" fmla="*/ 94 h 169"/>
                <a:gd name="T40" fmla="*/ 74 w 168"/>
                <a:gd name="T41" fmla="*/ 94 h 169"/>
                <a:gd name="T42" fmla="*/ 74 w 168"/>
                <a:gd name="T43" fmla="*/ 120 h 169"/>
                <a:gd name="T44" fmla="*/ 59 w 168"/>
                <a:gd name="T45" fmla="*/ 144 h 169"/>
                <a:gd name="T46" fmla="*/ 59 w 168"/>
                <a:gd name="T47" fmla="*/ 144 h 169"/>
                <a:gd name="T48" fmla="*/ 84 w 168"/>
                <a:gd name="T49" fmla="*/ 169 h 169"/>
                <a:gd name="T50" fmla="*/ 109 w 168"/>
                <a:gd name="T51" fmla="*/ 144 h 169"/>
                <a:gd name="T52" fmla="*/ 109 w 168"/>
                <a:gd name="T53" fmla="*/ 144 h 169"/>
                <a:gd name="T54" fmla="*/ 94 w 168"/>
                <a:gd name="T55" fmla="*/ 120 h 169"/>
                <a:gd name="T56" fmla="*/ 94 w 168"/>
                <a:gd name="T57" fmla="*/ 94 h 169"/>
                <a:gd name="T58" fmla="*/ 120 w 168"/>
                <a:gd name="T59" fmla="*/ 94 h 169"/>
                <a:gd name="T60" fmla="*/ 143 w 168"/>
                <a:gd name="T61" fmla="*/ 109 h 169"/>
                <a:gd name="T62" fmla="*/ 143 w 168"/>
                <a:gd name="T63" fmla="*/ 109 h 169"/>
                <a:gd name="T64" fmla="*/ 168 w 168"/>
                <a:gd name="T65" fmla="*/ 8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8" h="169">
                  <a:moveTo>
                    <a:pt x="168" y="84"/>
                  </a:moveTo>
                  <a:cubicBezTo>
                    <a:pt x="168" y="70"/>
                    <a:pt x="157" y="59"/>
                    <a:pt x="143" y="59"/>
                  </a:cubicBezTo>
                  <a:cubicBezTo>
                    <a:pt x="143" y="59"/>
                    <a:pt x="143" y="59"/>
                    <a:pt x="143" y="59"/>
                  </a:cubicBezTo>
                  <a:cubicBezTo>
                    <a:pt x="133" y="59"/>
                    <a:pt x="124" y="66"/>
                    <a:pt x="120" y="75"/>
                  </a:cubicBezTo>
                  <a:cubicBezTo>
                    <a:pt x="94" y="75"/>
                    <a:pt x="94" y="75"/>
                    <a:pt x="94" y="75"/>
                  </a:cubicBezTo>
                  <a:cubicBezTo>
                    <a:pt x="94" y="48"/>
                    <a:pt x="94" y="48"/>
                    <a:pt x="94" y="48"/>
                  </a:cubicBezTo>
                  <a:cubicBezTo>
                    <a:pt x="103" y="44"/>
                    <a:pt x="109" y="35"/>
                    <a:pt x="109" y="25"/>
                  </a:cubicBezTo>
                  <a:cubicBezTo>
                    <a:pt x="109" y="25"/>
                    <a:pt x="109" y="25"/>
                    <a:pt x="109" y="25"/>
                  </a:cubicBezTo>
                  <a:cubicBezTo>
                    <a:pt x="109" y="11"/>
                    <a:pt x="98" y="0"/>
                    <a:pt x="84" y="0"/>
                  </a:cubicBezTo>
                  <a:cubicBezTo>
                    <a:pt x="70" y="0"/>
                    <a:pt x="59" y="11"/>
                    <a:pt x="59" y="25"/>
                  </a:cubicBezTo>
                  <a:cubicBezTo>
                    <a:pt x="59" y="25"/>
                    <a:pt x="59" y="25"/>
                    <a:pt x="59" y="25"/>
                  </a:cubicBezTo>
                  <a:cubicBezTo>
                    <a:pt x="59" y="35"/>
                    <a:pt x="65" y="44"/>
                    <a:pt x="74" y="48"/>
                  </a:cubicBezTo>
                  <a:cubicBezTo>
                    <a:pt x="74" y="75"/>
                    <a:pt x="74" y="75"/>
                    <a:pt x="74" y="75"/>
                  </a:cubicBezTo>
                  <a:cubicBezTo>
                    <a:pt x="48" y="75"/>
                    <a:pt x="48" y="75"/>
                    <a:pt x="48" y="75"/>
                  </a:cubicBezTo>
                  <a:cubicBezTo>
                    <a:pt x="44" y="66"/>
                    <a:pt x="35" y="59"/>
                    <a:pt x="25" y="59"/>
                  </a:cubicBezTo>
                  <a:cubicBezTo>
                    <a:pt x="25" y="59"/>
                    <a:pt x="25" y="59"/>
                    <a:pt x="25" y="59"/>
                  </a:cubicBezTo>
                  <a:cubicBezTo>
                    <a:pt x="11" y="59"/>
                    <a:pt x="0" y="70"/>
                    <a:pt x="0" y="84"/>
                  </a:cubicBezTo>
                  <a:cubicBezTo>
                    <a:pt x="0" y="98"/>
                    <a:pt x="11" y="109"/>
                    <a:pt x="25" y="109"/>
                  </a:cubicBezTo>
                  <a:cubicBezTo>
                    <a:pt x="25" y="109"/>
                    <a:pt x="25" y="109"/>
                    <a:pt x="25" y="109"/>
                  </a:cubicBezTo>
                  <a:cubicBezTo>
                    <a:pt x="35" y="109"/>
                    <a:pt x="44" y="103"/>
                    <a:pt x="48" y="94"/>
                  </a:cubicBezTo>
                  <a:cubicBezTo>
                    <a:pt x="74" y="94"/>
                    <a:pt x="74" y="94"/>
                    <a:pt x="74" y="94"/>
                  </a:cubicBezTo>
                  <a:cubicBezTo>
                    <a:pt x="74" y="120"/>
                    <a:pt x="74" y="120"/>
                    <a:pt x="74" y="120"/>
                  </a:cubicBezTo>
                  <a:cubicBezTo>
                    <a:pt x="65" y="124"/>
                    <a:pt x="59" y="133"/>
                    <a:pt x="59" y="144"/>
                  </a:cubicBezTo>
                  <a:cubicBezTo>
                    <a:pt x="59" y="144"/>
                    <a:pt x="59" y="144"/>
                    <a:pt x="59" y="144"/>
                  </a:cubicBezTo>
                  <a:cubicBezTo>
                    <a:pt x="59" y="157"/>
                    <a:pt x="70" y="169"/>
                    <a:pt x="84" y="169"/>
                  </a:cubicBezTo>
                  <a:cubicBezTo>
                    <a:pt x="98" y="169"/>
                    <a:pt x="109" y="157"/>
                    <a:pt x="109" y="144"/>
                  </a:cubicBezTo>
                  <a:cubicBezTo>
                    <a:pt x="109" y="144"/>
                    <a:pt x="109" y="144"/>
                    <a:pt x="109" y="144"/>
                  </a:cubicBezTo>
                  <a:cubicBezTo>
                    <a:pt x="109" y="133"/>
                    <a:pt x="103" y="124"/>
                    <a:pt x="94" y="120"/>
                  </a:cubicBezTo>
                  <a:cubicBezTo>
                    <a:pt x="94" y="94"/>
                    <a:pt x="94" y="94"/>
                    <a:pt x="94" y="94"/>
                  </a:cubicBezTo>
                  <a:cubicBezTo>
                    <a:pt x="120" y="94"/>
                    <a:pt x="120" y="94"/>
                    <a:pt x="120" y="94"/>
                  </a:cubicBezTo>
                  <a:cubicBezTo>
                    <a:pt x="124" y="103"/>
                    <a:pt x="133" y="109"/>
                    <a:pt x="143" y="109"/>
                  </a:cubicBezTo>
                  <a:cubicBezTo>
                    <a:pt x="143" y="109"/>
                    <a:pt x="143" y="109"/>
                    <a:pt x="143" y="109"/>
                  </a:cubicBezTo>
                  <a:cubicBezTo>
                    <a:pt x="157" y="109"/>
                    <a:pt x="168" y="98"/>
                    <a:pt x="168"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2" name="Freeform 117"/>
            <p:cNvSpPr>
              <a:spLocks/>
            </p:cNvSpPr>
            <p:nvPr/>
          </p:nvSpPr>
          <p:spPr bwMode="auto">
            <a:xfrm>
              <a:off x="3711575" y="2379663"/>
              <a:ext cx="136525" cy="134938"/>
            </a:xfrm>
            <a:custGeom>
              <a:avLst/>
              <a:gdLst>
                <a:gd name="T0" fmla="*/ 169 w 169"/>
                <a:gd name="T1" fmla="*/ 84 h 169"/>
                <a:gd name="T2" fmla="*/ 143 w 169"/>
                <a:gd name="T3" fmla="*/ 59 h 169"/>
                <a:gd name="T4" fmla="*/ 143 w 169"/>
                <a:gd name="T5" fmla="*/ 59 h 169"/>
                <a:gd name="T6" fmla="*/ 120 w 169"/>
                <a:gd name="T7" fmla="*/ 75 h 169"/>
                <a:gd name="T8" fmla="*/ 94 w 169"/>
                <a:gd name="T9" fmla="*/ 75 h 169"/>
                <a:gd name="T10" fmla="*/ 94 w 169"/>
                <a:gd name="T11" fmla="*/ 48 h 169"/>
                <a:gd name="T12" fmla="*/ 109 w 169"/>
                <a:gd name="T13" fmla="*/ 25 h 169"/>
                <a:gd name="T14" fmla="*/ 109 w 169"/>
                <a:gd name="T15" fmla="*/ 25 h 169"/>
                <a:gd name="T16" fmla="*/ 84 w 169"/>
                <a:gd name="T17" fmla="*/ 0 h 169"/>
                <a:gd name="T18" fmla="*/ 59 w 169"/>
                <a:gd name="T19" fmla="*/ 25 h 169"/>
                <a:gd name="T20" fmla="*/ 59 w 169"/>
                <a:gd name="T21" fmla="*/ 25 h 169"/>
                <a:gd name="T22" fmla="*/ 75 w 169"/>
                <a:gd name="T23" fmla="*/ 48 h 169"/>
                <a:gd name="T24" fmla="*/ 75 w 169"/>
                <a:gd name="T25" fmla="*/ 75 h 169"/>
                <a:gd name="T26" fmla="*/ 48 w 169"/>
                <a:gd name="T27" fmla="*/ 75 h 169"/>
                <a:gd name="T28" fmla="*/ 25 w 169"/>
                <a:gd name="T29" fmla="*/ 59 h 169"/>
                <a:gd name="T30" fmla="*/ 25 w 169"/>
                <a:gd name="T31" fmla="*/ 59 h 169"/>
                <a:gd name="T32" fmla="*/ 0 w 169"/>
                <a:gd name="T33" fmla="*/ 84 h 169"/>
                <a:gd name="T34" fmla="*/ 25 w 169"/>
                <a:gd name="T35" fmla="*/ 109 h 169"/>
                <a:gd name="T36" fmla="*/ 25 w 169"/>
                <a:gd name="T37" fmla="*/ 109 h 169"/>
                <a:gd name="T38" fmla="*/ 48 w 169"/>
                <a:gd name="T39" fmla="*/ 94 h 169"/>
                <a:gd name="T40" fmla="*/ 75 w 169"/>
                <a:gd name="T41" fmla="*/ 94 h 169"/>
                <a:gd name="T42" fmla="*/ 75 w 169"/>
                <a:gd name="T43" fmla="*/ 120 h 169"/>
                <a:gd name="T44" fmla="*/ 59 w 169"/>
                <a:gd name="T45" fmla="*/ 143 h 169"/>
                <a:gd name="T46" fmla="*/ 59 w 169"/>
                <a:gd name="T47" fmla="*/ 143 h 169"/>
                <a:gd name="T48" fmla="*/ 84 w 169"/>
                <a:gd name="T49" fmla="*/ 169 h 169"/>
                <a:gd name="T50" fmla="*/ 109 w 169"/>
                <a:gd name="T51" fmla="*/ 143 h 169"/>
                <a:gd name="T52" fmla="*/ 109 w 169"/>
                <a:gd name="T53" fmla="*/ 143 h 169"/>
                <a:gd name="T54" fmla="*/ 94 w 169"/>
                <a:gd name="T55" fmla="*/ 120 h 169"/>
                <a:gd name="T56" fmla="*/ 94 w 169"/>
                <a:gd name="T57" fmla="*/ 94 h 169"/>
                <a:gd name="T58" fmla="*/ 120 w 169"/>
                <a:gd name="T59" fmla="*/ 94 h 169"/>
                <a:gd name="T60" fmla="*/ 143 w 169"/>
                <a:gd name="T61" fmla="*/ 109 h 169"/>
                <a:gd name="T62" fmla="*/ 143 w 169"/>
                <a:gd name="T63" fmla="*/ 109 h 169"/>
                <a:gd name="T64" fmla="*/ 169 w 169"/>
                <a:gd name="T65" fmla="*/ 8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9" h="169">
                  <a:moveTo>
                    <a:pt x="169" y="84"/>
                  </a:moveTo>
                  <a:cubicBezTo>
                    <a:pt x="169" y="70"/>
                    <a:pt x="157" y="59"/>
                    <a:pt x="143" y="59"/>
                  </a:cubicBezTo>
                  <a:cubicBezTo>
                    <a:pt x="143" y="59"/>
                    <a:pt x="143" y="59"/>
                    <a:pt x="143" y="59"/>
                  </a:cubicBezTo>
                  <a:cubicBezTo>
                    <a:pt x="133" y="59"/>
                    <a:pt x="124" y="65"/>
                    <a:pt x="120" y="75"/>
                  </a:cubicBezTo>
                  <a:cubicBezTo>
                    <a:pt x="94" y="75"/>
                    <a:pt x="94" y="75"/>
                    <a:pt x="94" y="75"/>
                  </a:cubicBezTo>
                  <a:cubicBezTo>
                    <a:pt x="94" y="48"/>
                    <a:pt x="94" y="48"/>
                    <a:pt x="94" y="48"/>
                  </a:cubicBezTo>
                  <a:cubicBezTo>
                    <a:pt x="103" y="44"/>
                    <a:pt x="109" y="35"/>
                    <a:pt x="109" y="25"/>
                  </a:cubicBezTo>
                  <a:cubicBezTo>
                    <a:pt x="109" y="25"/>
                    <a:pt x="109" y="25"/>
                    <a:pt x="109" y="25"/>
                  </a:cubicBezTo>
                  <a:cubicBezTo>
                    <a:pt x="109" y="11"/>
                    <a:pt x="98" y="0"/>
                    <a:pt x="84" y="0"/>
                  </a:cubicBezTo>
                  <a:cubicBezTo>
                    <a:pt x="70" y="0"/>
                    <a:pt x="59" y="11"/>
                    <a:pt x="59" y="25"/>
                  </a:cubicBezTo>
                  <a:cubicBezTo>
                    <a:pt x="59" y="25"/>
                    <a:pt x="59" y="25"/>
                    <a:pt x="59" y="25"/>
                  </a:cubicBezTo>
                  <a:cubicBezTo>
                    <a:pt x="59" y="35"/>
                    <a:pt x="66" y="44"/>
                    <a:pt x="75" y="48"/>
                  </a:cubicBezTo>
                  <a:cubicBezTo>
                    <a:pt x="75" y="75"/>
                    <a:pt x="75" y="75"/>
                    <a:pt x="75" y="75"/>
                  </a:cubicBezTo>
                  <a:cubicBezTo>
                    <a:pt x="48" y="75"/>
                    <a:pt x="48" y="75"/>
                    <a:pt x="48" y="75"/>
                  </a:cubicBezTo>
                  <a:cubicBezTo>
                    <a:pt x="44" y="65"/>
                    <a:pt x="35" y="59"/>
                    <a:pt x="25" y="59"/>
                  </a:cubicBezTo>
                  <a:cubicBezTo>
                    <a:pt x="25" y="59"/>
                    <a:pt x="25" y="59"/>
                    <a:pt x="25" y="59"/>
                  </a:cubicBezTo>
                  <a:cubicBezTo>
                    <a:pt x="11" y="59"/>
                    <a:pt x="0" y="70"/>
                    <a:pt x="0" y="84"/>
                  </a:cubicBezTo>
                  <a:cubicBezTo>
                    <a:pt x="0" y="98"/>
                    <a:pt x="11" y="109"/>
                    <a:pt x="25" y="109"/>
                  </a:cubicBezTo>
                  <a:cubicBezTo>
                    <a:pt x="25" y="109"/>
                    <a:pt x="25" y="109"/>
                    <a:pt x="25" y="109"/>
                  </a:cubicBezTo>
                  <a:cubicBezTo>
                    <a:pt x="35" y="109"/>
                    <a:pt x="44" y="103"/>
                    <a:pt x="48" y="94"/>
                  </a:cubicBezTo>
                  <a:cubicBezTo>
                    <a:pt x="75" y="94"/>
                    <a:pt x="75" y="94"/>
                    <a:pt x="75" y="94"/>
                  </a:cubicBezTo>
                  <a:cubicBezTo>
                    <a:pt x="75" y="120"/>
                    <a:pt x="75" y="120"/>
                    <a:pt x="75" y="120"/>
                  </a:cubicBezTo>
                  <a:cubicBezTo>
                    <a:pt x="66" y="124"/>
                    <a:pt x="59" y="133"/>
                    <a:pt x="59" y="143"/>
                  </a:cubicBezTo>
                  <a:cubicBezTo>
                    <a:pt x="59" y="143"/>
                    <a:pt x="59" y="143"/>
                    <a:pt x="59" y="143"/>
                  </a:cubicBezTo>
                  <a:cubicBezTo>
                    <a:pt x="59" y="157"/>
                    <a:pt x="70" y="169"/>
                    <a:pt x="84" y="169"/>
                  </a:cubicBezTo>
                  <a:cubicBezTo>
                    <a:pt x="98" y="169"/>
                    <a:pt x="109" y="157"/>
                    <a:pt x="109" y="143"/>
                  </a:cubicBezTo>
                  <a:cubicBezTo>
                    <a:pt x="109" y="143"/>
                    <a:pt x="109" y="143"/>
                    <a:pt x="109" y="143"/>
                  </a:cubicBezTo>
                  <a:cubicBezTo>
                    <a:pt x="109" y="133"/>
                    <a:pt x="103" y="124"/>
                    <a:pt x="94" y="120"/>
                  </a:cubicBezTo>
                  <a:cubicBezTo>
                    <a:pt x="94" y="94"/>
                    <a:pt x="94" y="94"/>
                    <a:pt x="94" y="94"/>
                  </a:cubicBezTo>
                  <a:cubicBezTo>
                    <a:pt x="120" y="94"/>
                    <a:pt x="120" y="94"/>
                    <a:pt x="120" y="94"/>
                  </a:cubicBezTo>
                  <a:cubicBezTo>
                    <a:pt x="124" y="103"/>
                    <a:pt x="133" y="109"/>
                    <a:pt x="143" y="109"/>
                  </a:cubicBezTo>
                  <a:cubicBezTo>
                    <a:pt x="143" y="109"/>
                    <a:pt x="143" y="109"/>
                    <a:pt x="143" y="109"/>
                  </a:cubicBezTo>
                  <a:cubicBezTo>
                    <a:pt x="157" y="109"/>
                    <a:pt x="169" y="98"/>
                    <a:pt x="169"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3" name="Freeform 118"/>
            <p:cNvSpPr>
              <a:spLocks/>
            </p:cNvSpPr>
            <p:nvPr/>
          </p:nvSpPr>
          <p:spPr bwMode="auto">
            <a:xfrm>
              <a:off x="3978275" y="2379663"/>
              <a:ext cx="136525" cy="134938"/>
            </a:xfrm>
            <a:custGeom>
              <a:avLst/>
              <a:gdLst>
                <a:gd name="T0" fmla="*/ 169 w 169"/>
                <a:gd name="T1" fmla="*/ 84 h 169"/>
                <a:gd name="T2" fmla="*/ 143 w 169"/>
                <a:gd name="T3" fmla="*/ 59 h 169"/>
                <a:gd name="T4" fmla="*/ 143 w 169"/>
                <a:gd name="T5" fmla="*/ 59 h 169"/>
                <a:gd name="T6" fmla="*/ 120 w 169"/>
                <a:gd name="T7" fmla="*/ 75 h 169"/>
                <a:gd name="T8" fmla="*/ 94 w 169"/>
                <a:gd name="T9" fmla="*/ 75 h 169"/>
                <a:gd name="T10" fmla="*/ 94 w 169"/>
                <a:gd name="T11" fmla="*/ 48 h 169"/>
                <a:gd name="T12" fmla="*/ 109 w 169"/>
                <a:gd name="T13" fmla="*/ 25 h 169"/>
                <a:gd name="T14" fmla="*/ 109 w 169"/>
                <a:gd name="T15" fmla="*/ 25 h 169"/>
                <a:gd name="T16" fmla="*/ 84 w 169"/>
                <a:gd name="T17" fmla="*/ 0 h 169"/>
                <a:gd name="T18" fmla="*/ 59 w 169"/>
                <a:gd name="T19" fmla="*/ 25 h 169"/>
                <a:gd name="T20" fmla="*/ 59 w 169"/>
                <a:gd name="T21" fmla="*/ 25 h 169"/>
                <a:gd name="T22" fmla="*/ 75 w 169"/>
                <a:gd name="T23" fmla="*/ 48 h 169"/>
                <a:gd name="T24" fmla="*/ 75 w 169"/>
                <a:gd name="T25" fmla="*/ 75 h 169"/>
                <a:gd name="T26" fmla="*/ 48 w 169"/>
                <a:gd name="T27" fmla="*/ 75 h 169"/>
                <a:gd name="T28" fmla="*/ 25 w 169"/>
                <a:gd name="T29" fmla="*/ 59 h 169"/>
                <a:gd name="T30" fmla="*/ 25 w 169"/>
                <a:gd name="T31" fmla="*/ 59 h 169"/>
                <a:gd name="T32" fmla="*/ 0 w 169"/>
                <a:gd name="T33" fmla="*/ 84 h 169"/>
                <a:gd name="T34" fmla="*/ 25 w 169"/>
                <a:gd name="T35" fmla="*/ 109 h 169"/>
                <a:gd name="T36" fmla="*/ 25 w 169"/>
                <a:gd name="T37" fmla="*/ 109 h 169"/>
                <a:gd name="T38" fmla="*/ 48 w 169"/>
                <a:gd name="T39" fmla="*/ 94 h 169"/>
                <a:gd name="T40" fmla="*/ 75 w 169"/>
                <a:gd name="T41" fmla="*/ 94 h 169"/>
                <a:gd name="T42" fmla="*/ 75 w 169"/>
                <a:gd name="T43" fmla="*/ 120 h 169"/>
                <a:gd name="T44" fmla="*/ 59 w 169"/>
                <a:gd name="T45" fmla="*/ 143 h 169"/>
                <a:gd name="T46" fmla="*/ 59 w 169"/>
                <a:gd name="T47" fmla="*/ 143 h 169"/>
                <a:gd name="T48" fmla="*/ 84 w 169"/>
                <a:gd name="T49" fmla="*/ 169 h 169"/>
                <a:gd name="T50" fmla="*/ 109 w 169"/>
                <a:gd name="T51" fmla="*/ 143 h 169"/>
                <a:gd name="T52" fmla="*/ 109 w 169"/>
                <a:gd name="T53" fmla="*/ 143 h 169"/>
                <a:gd name="T54" fmla="*/ 94 w 169"/>
                <a:gd name="T55" fmla="*/ 120 h 169"/>
                <a:gd name="T56" fmla="*/ 94 w 169"/>
                <a:gd name="T57" fmla="*/ 94 h 169"/>
                <a:gd name="T58" fmla="*/ 120 w 169"/>
                <a:gd name="T59" fmla="*/ 94 h 169"/>
                <a:gd name="T60" fmla="*/ 143 w 169"/>
                <a:gd name="T61" fmla="*/ 109 h 169"/>
                <a:gd name="T62" fmla="*/ 143 w 169"/>
                <a:gd name="T63" fmla="*/ 109 h 169"/>
                <a:gd name="T64" fmla="*/ 169 w 169"/>
                <a:gd name="T65" fmla="*/ 8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9" h="169">
                  <a:moveTo>
                    <a:pt x="169" y="84"/>
                  </a:moveTo>
                  <a:cubicBezTo>
                    <a:pt x="169" y="70"/>
                    <a:pt x="157" y="59"/>
                    <a:pt x="143" y="59"/>
                  </a:cubicBezTo>
                  <a:cubicBezTo>
                    <a:pt x="143" y="59"/>
                    <a:pt x="143" y="59"/>
                    <a:pt x="143" y="59"/>
                  </a:cubicBezTo>
                  <a:cubicBezTo>
                    <a:pt x="133" y="59"/>
                    <a:pt x="124" y="65"/>
                    <a:pt x="120" y="75"/>
                  </a:cubicBezTo>
                  <a:cubicBezTo>
                    <a:pt x="94" y="75"/>
                    <a:pt x="94" y="75"/>
                    <a:pt x="94" y="75"/>
                  </a:cubicBezTo>
                  <a:cubicBezTo>
                    <a:pt x="94" y="48"/>
                    <a:pt x="94" y="48"/>
                    <a:pt x="94" y="48"/>
                  </a:cubicBezTo>
                  <a:cubicBezTo>
                    <a:pt x="103" y="44"/>
                    <a:pt x="109" y="35"/>
                    <a:pt x="109" y="25"/>
                  </a:cubicBezTo>
                  <a:cubicBezTo>
                    <a:pt x="109" y="25"/>
                    <a:pt x="109" y="25"/>
                    <a:pt x="109" y="25"/>
                  </a:cubicBezTo>
                  <a:cubicBezTo>
                    <a:pt x="109" y="11"/>
                    <a:pt x="98" y="0"/>
                    <a:pt x="84" y="0"/>
                  </a:cubicBezTo>
                  <a:cubicBezTo>
                    <a:pt x="70" y="0"/>
                    <a:pt x="59" y="11"/>
                    <a:pt x="59" y="25"/>
                  </a:cubicBezTo>
                  <a:cubicBezTo>
                    <a:pt x="59" y="25"/>
                    <a:pt x="59" y="25"/>
                    <a:pt x="59" y="25"/>
                  </a:cubicBezTo>
                  <a:cubicBezTo>
                    <a:pt x="59" y="35"/>
                    <a:pt x="65" y="44"/>
                    <a:pt x="75" y="48"/>
                  </a:cubicBezTo>
                  <a:cubicBezTo>
                    <a:pt x="75" y="75"/>
                    <a:pt x="75" y="75"/>
                    <a:pt x="75" y="75"/>
                  </a:cubicBezTo>
                  <a:cubicBezTo>
                    <a:pt x="48" y="75"/>
                    <a:pt x="48" y="75"/>
                    <a:pt x="48" y="75"/>
                  </a:cubicBezTo>
                  <a:cubicBezTo>
                    <a:pt x="44" y="65"/>
                    <a:pt x="35" y="59"/>
                    <a:pt x="25" y="59"/>
                  </a:cubicBezTo>
                  <a:cubicBezTo>
                    <a:pt x="25" y="59"/>
                    <a:pt x="25" y="59"/>
                    <a:pt x="25" y="59"/>
                  </a:cubicBezTo>
                  <a:cubicBezTo>
                    <a:pt x="11" y="59"/>
                    <a:pt x="0" y="70"/>
                    <a:pt x="0" y="84"/>
                  </a:cubicBezTo>
                  <a:cubicBezTo>
                    <a:pt x="0" y="98"/>
                    <a:pt x="11" y="109"/>
                    <a:pt x="25" y="109"/>
                  </a:cubicBezTo>
                  <a:cubicBezTo>
                    <a:pt x="25" y="109"/>
                    <a:pt x="25" y="109"/>
                    <a:pt x="25" y="109"/>
                  </a:cubicBezTo>
                  <a:cubicBezTo>
                    <a:pt x="35" y="109"/>
                    <a:pt x="44" y="103"/>
                    <a:pt x="48" y="94"/>
                  </a:cubicBezTo>
                  <a:cubicBezTo>
                    <a:pt x="75" y="94"/>
                    <a:pt x="75" y="94"/>
                    <a:pt x="75" y="94"/>
                  </a:cubicBezTo>
                  <a:cubicBezTo>
                    <a:pt x="75" y="120"/>
                    <a:pt x="75" y="120"/>
                    <a:pt x="75" y="120"/>
                  </a:cubicBezTo>
                  <a:cubicBezTo>
                    <a:pt x="65" y="124"/>
                    <a:pt x="59" y="133"/>
                    <a:pt x="59" y="143"/>
                  </a:cubicBezTo>
                  <a:cubicBezTo>
                    <a:pt x="59" y="143"/>
                    <a:pt x="59" y="143"/>
                    <a:pt x="59" y="143"/>
                  </a:cubicBezTo>
                  <a:cubicBezTo>
                    <a:pt x="59" y="157"/>
                    <a:pt x="70" y="169"/>
                    <a:pt x="84" y="169"/>
                  </a:cubicBezTo>
                  <a:cubicBezTo>
                    <a:pt x="98" y="169"/>
                    <a:pt x="109" y="157"/>
                    <a:pt x="109" y="143"/>
                  </a:cubicBezTo>
                  <a:cubicBezTo>
                    <a:pt x="109" y="143"/>
                    <a:pt x="109" y="143"/>
                    <a:pt x="109" y="143"/>
                  </a:cubicBezTo>
                  <a:cubicBezTo>
                    <a:pt x="109" y="133"/>
                    <a:pt x="103" y="124"/>
                    <a:pt x="94" y="120"/>
                  </a:cubicBezTo>
                  <a:cubicBezTo>
                    <a:pt x="94" y="94"/>
                    <a:pt x="94" y="94"/>
                    <a:pt x="94" y="94"/>
                  </a:cubicBezTo>
                  <a:cubicBezTo>
                    <a:pt x="120" y="94"/>
                    <a:pt x="120" y="94"/>
                    <a:pt x="120" y="94"/>
                  </a:cubicBezTo>
                  <a:cubicBezTo>
                    <a:pt x="124" y="103"/>
                    <a:pt x="133" y="109"/>
                    <a:pt x="143" y="109"/>
                  </a:cubicBezTo>
                  <a:cubicBezTo>
                    <a:pt x="143" y="109"/>
                    <a:pt x="143" y="109"/>
                    <a:pt x="143" y="109"/>
                  </a:cubicBezTo>
                  <a:cubicBezTo>
                    <a:pt x="157" y="109"/>
                    <a:pt x="169" y="98"/>
                    <a:pt x="169"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4" name="Freeform 119"/>
            <p:cNvSpPr>
              <a:spLocks/>
            </p:cNvSpPr>
            <p:nvPr/>
          </p:nvSpPr>
          <p:spPr bwMode="auto">
            <a:xfrm>
              <a:off x="4244975" y="2379663"/>
              <a:ext cx="136525" cy="134938"/>
            </a:xfrm>
            <a:custGeom>
              <a:avLst/>
              <a:gdLst>
                <a:gd name="T0" fmla="*/ 168 w 168"/>
                <a:gd name="T1" fmla="*/ 84 h 169"/>
                <a:gd name="T2" fmla="*/ 143 w 168"/>
                <a:gd name="T3" fmla="*/ 59 h 169"/>
                <a:gd name="T4" fmla="*/ 143 w 168"/>
                <a:gd name="T5" fmla="*/ 59 h 169"/>
                <a:gd name="T6" fmla="*/ 120 w 168"/>
                <a:gd name="T7" fmla="*/ 75 h 169"/>
                <a:gd name="T8" fmla="*/ 94 w 168"/>
                <a:gd name="T9" fmla="*/ 75 h 169"/>
                <a:gd name="T10" fmla="*/ 94 w 168"/>
                <a:gd name="T11" fmla="*/ 48 h 169"/>
                <a:gd name="T12" fmla="*/ 109 w 168"/>
                <a:gd name="T13" fmla="*/ 25 h 169"/>
                <a:gd name="T14" fmla="*/ 109 w 168"/>
                <a:gd name="T15" fmla="*/ 25 h 169"/>
                <a:gd name="T16" fmla="*/ 84 w 168"/>
                <a:gd name="T17" fmla="*/ 0 h 169"/>
                <a:gd name="T18" fmla="*/ 59 w 168"/>
                <a:gd name="T19" fmla="*/ 25 h 169"/>
                <a:gd name="T20" fmla="*/ 59 w 168"/>
                <a:gd name="T21" fmla="*/ 25 h 169"/>
                <a:gd name="T22" fmla="*/ 74 w 168"/>
                <a:gd name="T23" fmla="*/ 48 h 169"/>
                <a:gd name="T24" fmla="*/ 74 w 168"/>
                <a:gd name="T25" fmla="*/ 75 h 169"/>
                <a:gd name="T26" fmla="*/ 48 w 168"/>
                <a:gd name="T27" fmla="*/ 75 h 169"/>
                <a:gd name="T28" fmla="*/ 25 w 168"/>
                <a:gd name="T29" fmla="*/ 59 h 169"/>
                <a:gd name="T30" fmla="*/ 25 w 168"/>
                <a:gd name="T31" fmla="*/ 59 h 169"/>
                <a:gd name="T32" fmla="*/ 0 w 168"/>
                <a:gd name="T33" fmla="*/ 84 h 169"/>
                <a:gd name="T34" fmla="*/ 25 w 168"/>
                <a:gd name="T35" fmla="*/ 109 h 169"/>
                <a:gd name="T36" fmla="*/ 25 w 168"/>
                <a:gd name="T37" fmla="*/ 109 h 169"/>
                <a:gd name="T38" fmla="*/ 48 w 168"/>
                <a:gd name="T39" fmla="*/ 94 h 169"/>
                <a:gd name="T40" fmla="*/ 74 w 168"/>
                <a:gd name="T41" fmla="*/ 94 h 169"/>
                <a:gd name="T42" fmla="*/ 74 w 168"/>
                <a:gd name="T43" fmla="*/ 120 h 169"/>
                <a:gd name="T44" fmla="*/ 59 w 168"/>
                <a:gd name="T45" fmla="*/ 143 h 169"/>
                <a:gd name="T46" fmla="*/ 59 w 168"/>
                <a:gd name="T47" fmla="*/ 143 h 169"/>
                <a:gd name="T48" fmla="*/ 84 w 168"/>
                <a:gd name="T49" fmla="*/ 169 h 169"/>
                <a:gd name="T50" fmla="*/ 109 w 168"/>
                <a:gd name="T51" fmla="*/ 143 h 169"/>
                <a:gd name="T52" fmla="*/ 109 w 168"/>
                <a:gd name="T53" fmla="*/ 143 h 169"/>
                <a:gd name="T54" fmla="*/ 94 w 168"/>
                <a:gd name="T55" fmla="*/ 120 h 169"/>
                <a:gd name="T56" fmla="*/ 94 w 168"/>
                <a:gd name="T57" fmla="*/ 94 h 169"/>
                <a:gd name="T58" fmla="*/ 120 w 168"/>
                <a:gd name="T59" fmla="*/ 94 h 169"/>
                <a:gd name="T60" fmla="*/ 143 w 168"/>
                <a:gd name="T61" fmla="*/ 109 h 169"/>
                <a:gd name="T62" fmla="*/ 143 w 168"/>
                <a:gd name="T63" fmla="*/ 109 h 169"/>
                <a:gd name="T64" fmla="*/ 168 w 168"/>
                <a:gd name="T65" fmla="*/ 8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8" h="169">
                  <a:moveTo>
                    <a:pt x="168" y="84"/>
                  </a:moveTo>
                  <a:cubicBezTo>
                    <a:pt x="168" y="70"/>
                    <a:pt x="157" y="59"/>
                    <a:pt x="143" y="59"/>
                  </a:cubicBezTo>
                  <a:cubicBezTo>
                    <a:pt x="143" y="59"/>
                    <a:pt x="143" y="59"/>
                    <a:pt x="143" y="59"/>
                  </a:cubicBezTo>
                  <a:cubicBezTo>
                    <a:pt x="133" y="59"/>
                    <a:pt x="124" y="65"/>
                    <a:pt x="120" y="75"/>
                  </a:cubicBezTo>
                  <a:cubicBezTo>
                    <a:pt x="94" y="75"/>
                    <a:pt x="94" y="75"/>
                    <a:pt x="94" y="75"/>
                  </a:cubicBezTo>
                  <a:cubicBezTo>
                    <a:pt x="94" y="48"/>
                    <a:pt x="94" y="48"/>
                    <a:pt x="94" y="48"/>
                  </a:cubicBezTo>
                  <a:cubicBezTo>
                    <a:pt x="103" y="44"/>
                    <a:pt x="109" y="35"/>
                    <a:pt x="109" y="25"/>
                  </a:cubicBezTo>
                  <a:cubicBezTo>
                    <a:pt x="109" y="25"/>
                    <a:pt x="109" y="25"/>
                    <a:pt x="109" y="25"/>
                  </a:cubicBezTo>
                  <a:cubicBezTo>
                    <a:pt x="109" y="11"/>
                    <a:pt x="98" y="0"/>
                    <a:pt x="84" y="0"/>
                  </a:cubicBezTo>
                  <a:cubicBezTo>
                    <a:pt x="70" y="0"/>
                    <a:pt x="59" y="11"/>
                    <a:pt x="59" y="25"/>
                  </a:cubicBezTo>
                  <a:cubicBezTo>
                    <a:pt x="59" y="25"/>
                    <a:pt x="59" y="25"/>
                    <a:pt x="59" y="25"/>
                  </a:cubicBezTo>
                  <a:cubicBezTo>
                    <a:pt x="59" y="35"/>
                    <a:pt x="65" y="44"/>
                    <a:pt x="74" y="48"/>
                  </a:cubicBezTo>
                  <a:cubicBezTo>
                    <a:pt x="74" y="75"/>
                    <a:pt x="74" y="75"/>
                    <a:pt x="74" y="75"/>
                  </a:cubicBezTo>
                  <a:cubicBezTo>
                    <a:pt x="48" y="75"/>
                    <a:pt x="48" y="75"/>
                    <a:pt x="48" y="75"/>
                  </a:cubicBezTo>
                  <a:cubicBezTo>
                    <a:pt x="44" y="65"/>
                    <a:pt x="35" y="59"/>
                    <a:pt x="25" y="59"/>
                  </a:cubicBezTo>
                  <a:cubicBezTo>
                    <a:pt x="25" y="59"/>
                    <a:pt x="25" y="59"/>
                    <a:pt x="25" y="59"/>
                  </a:cubicBezTo>
                  <a:cubicBezTo>
                    <a:pt x="11" y="59"/>
                    <a:pt x="0" y="70"/>
                    <a:pt x="0" y="84"/>
                  </a:cubicBezTo>
                  <a:cubicBezTo>
                    <a:pt x="0" y="98"/>
                    <a:pt x="11" y="109"/>
                    <a:pt x="25" y="109"/>
                  </a:cubicBezTo>
                  <a:cubicBezTo>
                    <a:pt x="25" y="109"/>
                    <a:pt x="25" y="109"/>
                    <a:pt x="25" y="109"/>
                  </a:cubicBezTo>
                  <a:cubicBezTo>
                    <a:pt x="35" y="109"/>
                    <a:pt x="44" y="103"/>
                    <a:pt x="48" y="94"/>
                  </a:cubicBezTo>
                  <a:cubicBezTo>
                    <a:pt x="74" y="94"/>
                    <a:pt x="74" y="94"/>
                    <a:pt x="74" y="94"/>
                  </a:cubicBezTo>
                  <a:cubicBezTo>
                    <a:pt x="74" y="120"/>
                    <a:pt x="74" y="120"/>
                    <a:pt x="74" y="120"/>
                  </a:cubicBezTo>
                  <a:cubicBezTo>
                    <a:pt x="65" y="124"/>
                    <a:pt x="59" y="133"/>
                    <a:pt x="59" y="143"/>
                  </a:cubicBezTo>
                  <a:cubicBezTo>
                    <a:pt x="59" y="143"/>
                    <a:pt x="59" y="143"/>
                    <a:pt x="59" y="143"/>
                  </a:cubicBezTo>
                  <a:cubicBezTo>
                    <a:pt x="59" y="157"/>
                    <a:pt x="70" y="169"/>
                    <a:pt x="84" y="169"/>
                  </a:cubicBezTo>
                  <a:cubicBezTo>
                    <a:pt x="98" y="169"/>
                    <a:pt x="109" y="157"/>
                    <a:pt x="109" y="143"/>
                  </a:cubicBezTo>
                  <a:cubicBezTo>
                    <a:pt x="109" y="143"/>
                    <a:pt x="109" y="143"/>
                    <a:pt x="109" y="143"/>
                  </a:cubicBezTo>
                  <a:cubicBezTo>
                    <a:pt x="109" y="133"/>
                    <a:pt x="103" y="124"/>
                    <a:pt x="94" y="120"/>
                  </a:cubicBezTo>
                  <a:cubicBezTo>
                    <a:pt x="94" y="94"/>
                    <a:pt x="94" y="94"/>
                    <a:pt x="94" y="94"/>
                  </a:cubicBezTo>
                  <a:cubicBezTo>
                    <a:pt x="120" y="94"/>
                    <a:pt x="120" y="94"/>
                    <a:pt x="120" y="94"/>
                  </a:cubicBezTo>
                  <a:cubicBezTo>
                    <a:pt x="124" y="103"/>
                    <a:pt x="133" y="109"/>
                    <a:pt x="143" y="109"/>
                  </a:cubicBezTo>
                  <a:cubicBezTo>
                    <a:pt x="143" y="109"/>
                    <a:pt x="143" y="109"/>
                    <a:pt x="143" y="109"/>
                  </a:cubicBezTo>
                  <a:cubicBezTo>
                    <a:pt x="157" y="109"/>
                    <a:pt x="168" y="98"/>
                    <a:pt x="168"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5" name="Freeform 120"/>
            <p:cNvSpPr>
              <a:spLocks/>
            </p:cNvSpPr>
            <p:nvPr/>
          </p:nvSpPr>
          <p:spPr bwMode="auto">
            <a:xfrm>
              <a:off x="4513263" y="2379663"/>
              <a:ext cx="134938" cy="134938"/>
            </a:xfrm>
            <a:custGeom>
              <a:avLst/>
              <a:gdLst>
                <a:gd name="T0" fmla="*/ 168 w 168"/>
                <a:gd name="T1" fmla="*/ 84 h 169"/>
                <a:gd name="T2" fmla="*/ 143 w 168"/>
                <a:gd name="T3" fmla="*/ 59 h 169"/>
                <a:gd name="T4" fmla="*/ 143 w 168"/>
                <a:gd name="T5" fmla="*/ 59 h 169"/>
                <a:gd name="T6" fmla="*/ 120 w 168"/>
                <a:gd name="T7" fmla="*/ 75 h 169"/>
                <a:gd name="T8" fmla="*/ 94 w 168"/>
                <a:gd name="T9" fmla="*/ 75 h 169"/>
                <a:gd name="T10" fmla="*/ 94 w 168"/>
                <a:gd name="T11" fmla="*/ 48 h 169"/>
                <a:gd name="T12" fmla="*/ 109 w 168"/>
                <a:gd name="T13" fmla="*/ 25 h 169"/>
                <a:gd name="T14" fmla="*/ 109 w 168"/>
                <a:gd name="T15" fmla="*/ 25 h 169"/>
                <a:gd name="T16" fmla="*/ 84 w 168"/>
                <a:gd name="T17" fmla="*/ 0 h 169"/>
                <a:gd name="T18" fmla="*/ 59 w 168"/>
                <a:gd name="T19" fmla="*/ 25 h 169"/>
                <a:gd name="T20" fmla="*/ 59 w 168"/>
                <a:gd name="T21" fmla="*/ 25 h 169"/>
                <a:gd name="T22" fmla="*/ 74 w 168"/>
                <a:gd name="T23" fmla="*/ 48 h 169"/>
                <a:gd name="T24" fmla="*/ 74 w 168"/>
                <a:gd name="T25" fmla="*/ 75 h 169"/>
                <a:gd name="T26" fmla="*/ 48 w 168"/>
                <a:gd name="T27" fmla="*/ 75 h 169"/>
                <a:gd name="T28" fmla="*/ 25 w 168"/>
                <a:gd name="T29" fmla="*/ 59 h 169"/>
                <a:gd name="T30" fmla="*/ 25 w 168"/>
                <a:gd name="T31" fmla="*/ 59 h 169"/>
                <a:gd name="T32" fmla="*/ 0 w 168"/>
                <a:gd name="T33" fmla="*/ 84 h 169"/>
                <a:gd name="T34" fmla="*/ 25 w 168"/>
                <a:gd name="T35" fmla="*/ 109 h 169"/>
                <a:gd name="T36" fmla="*/ 25 w 168"/>
                <a:gd name="T37" fmla="*/ 109 h 169"/>
                <a:gd name="T38" fmla="*/ 48 w 168"/>
                <a:gd name="T39" fmla="*/ 94 h 169"/>
                <a:gd name="T40" fmla="*/ 74 w 168"/>
                <a:gd name="T41" fmla="*/ 94 h 169"/>
                <a:gd name="T42" fmla="*/ 74 w 168"/>
                <a:gd name="T43" fmla="*/ 120 h 169"/>
                <a:gd name="T44" fmla="*/ 59 w 168"/>
                <a:gd name="T45" fmla="*/ 143 h 169"/>
                <a:gd name="T46" fmla="*/ 59 w 168"/>
                <a:gd name="T47" fmla="*/ 143 h 169"/>
                <a:gd name="T48" fmla="*/ 84 w 168"/>
                <a:gd name="T49" fmla="*/ 169 h 169"/>
                <a:gd name="T50" fmla="*/ 109 w 168"/>
                <a:gd name="T51" fmla="*/ 143 h 169"/>
                <a:gd name="T52" fmla="*/ 109 w 168"/>
                <a:gd name="T53" fmla="*/ 143 h 169"/>
                <a:gd name="T54" fmla="*/ 94 w 168"/>
                <a:gd name="T55" fmla="*/ 120 h 169"/>
                <a:gd name="T56" fmla="*/ 94 w 168"/>
                <a:gd name="T57" fmla="*/ 94 h 169"/>
                <a:gd name="T58" fmla="*/ 120 w 168"/>
                <a:gd name="T59" fmla="*/ 94 h 169"/>
                <a:gd name="T60" fmla="*/ 143 w 168"/>
                <a:gd name="T61" fmla="*/ 109 h 169"/>
                <a:gd name="T62" fmla="*/ 143 w 168"/>
                <a:gd name="T63" fmla="*/ 109 h 169"/>
                <a:gd name="T64" fmla="*/ 168 w 168"/>
                <a:gd name="T65" fmla="*/ 8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8" h="169">
                  <a:moveTo>
                    <a:pt x="168" y="84"/>
                  </a:moveTo>
                  <a:cubicBezTo>
                    <a:pt x="168" y="70"/>
                    <a:pt x="157" y="59"/>
                    <a:pt x="143" y="59"/>
                  </a:cubicBezTo>
                  <a:cubicBezTo>
                    <a:pt x="143" y="59"/>
                    <a:pt x="143" y="59"/>
                    <a:pt x="143" y="59"/>
                  </a:cubicBezTo>
                  <a:cubicBezTo>
                    <a:pt x="133" y="59"/>
                    <a:pt x="124" y="65"/>
                    <a:pt x="120" y="75"/>
                  </a:cubicBezTo>
                  <a:cubicBezTo>
                    <a:pt x="94" y="75"/>
                    <a:pt x="94" y="75"/>
                    <a:pt x="94" y="75"/>
                  </a:cubicBezTo>
                  <a:cubicBezTo>
                    <a:pt x="94" y="48"/>
                    <a:pt x="94" y="48"/>
                    <a:pt x="94" y="48"/>
                  </a:cubicBezTo>
                  <a:cubicBezTo>
                    <a:pt x="103" y="44"/>
                    <a:pt x="109" y="35"/>
                    <a:pt x="109" y="25"/>
                  </a:cubicBezTo>
                  <a:cubicBezTo>
                    <a:pt x="109" y="25"/>
                    <a:pt x="109" y="25"/>
                    <a:pt x="109" y="25"/>
                  </a:cubicBezTo>
                  <a:cubicBezTo>
                    <a:pt x="109" y="11"/>
                    <a:pt x="98" y="0"/>
                    <a:pt x="84" y="0"/>
                  </a:cubicBezTo>
                  <a:cubicBezTo>
                    <a:pt x="70" y="0"/>
                    <a:pt x="59" y="11"/>
                    <a:pt x="59" y="25"/>
                  </a:cubicBezTo>
                  <a:cubicBezTo>
                    <a:pt x="59" y="25"/>
                    <a:pt x="59" y="25"/>
                    <a:pt x="59" y="25"/>
                  </a:cubicBezTo>
                  <a:cubicBezTo>
                    <a:pt x="59" y="35"/>
                    <a:pt x="65" y="44"/>
                    <a:pt x="74" y="48"/>
                  </a:cubicBezTo>
                  <a:cubicBezTo>
                    <a:pt x="74" y="75"/>
                    <a:pt x="74" y="75"/>
                    <a:pt x="74" y="75"/>
                  </a:cubicBezTo>
                  <a:cubicBezTo>
                    <a:pt x="48" y="75"/>
                    <a:pt x="48" y="75"/>
                    <a:pt x="48" y="75"/>
                  </a:cubicBezTo>
                  <a:cubicBezTo>
                    <a:pt x="44" y="65"/>
                    <a:pt x="35" y="59"/>
                    <a:pt x="25" y="59"/>
                  </a:cubicBezTo>
                  <a:cubicBezTo>
                    <a:pt x="25" y="59"/>
                    <a:pt x="25" y="59"/>
                    <a:pt x="25" y="59"/>
                  </a:cubicBezTo>
                  <a:cubicBezTo>
                    <a:pt x="11" y="59"/>
                    <a:pt x="0" y="70"/>
                    <a:pt x="0" y="84"/>
                  </a:cubicBezTo>
                  <a:cubicBezTo>
                    <a:pt x="0" y="98"/>
                    <a:pt x="11" y="109"/>
                    <a:pt x="25" y="109"/>
                  </a:cubicBezTo>
                  <a:cubicBezTo>
                    <a:pt x="25" y="109"/>
                    <a:pt x="25" y="109"/>
                    <a:pt x="25" y="109"/>
                  </a:cubicBezTo>
                  <a:cubicBezTo>
                    <a:pt x="35" y="109"/>
                    <a:pt x="44" y="103"/>
                    <a:pt x="48" y="94"/>
                  </a:cubicBezTo>
                  <a:cubicBezTo>
                    <a:pt x="74" y="94"/>
                    <a:pt x="74" y="94"/>
                    <a:pt x="74" y="94"/>
                  </a:cubicBezTo>
                  <a:cubicBezTo>
                    <a:pt x="74" y="120"/>
                    <a:pt x="74" y="120"/>
                    <a:pt x="74" y="120"/>
                  </a:cubicBezTo>
                  <a:cubicBezTo>
                    <a:pt x="65" y="124"/>
                    <a:pt x="59" y="133"/>
                    <a:pt x="59" y="143"/>
                  </a:cubicBezTo>
                  <a:cubicBezTo>
                    <a:pt x="59" y="143"/>
                    <a:pt x="59" y="143"/>
                    <a:pt x="59" y="143"/>
                  </a:cubicBezTo>
                  <a:cubicBezTo>
                    <a:pt x="59" y="157"/>
                    <a:pt x="70" y="169"/>
                    <a:pt x="84" y="169"/>
                  </a:cubicBezTo>
                  <a:cubicBezTo>
                    <a:pt x="98" y="169"/>
                    <a:pt x="109" y="157"/>
                    <a:pt x="109" y="143"/>
                  </a:cubicBezTo>
                  <a:cubicBezTo>
                    <a:pt x="109" y="143"/>
                    <a:pt x="109" y="143"/>
                    <a:pt x="109" y="143"/>
                  </a:cubicBezTo>
                  <a:cubicBezTo>
                    <a:pt x="109" y="133"/>
                    <a:pt x="103" y="124"/>
                    <a:pt x="94" y="120"/>
                  </a:cubicBezTo>
                  <a:cubicBezTo>
                    <a:pt x="94" y="94"/>
                    <a:pt x="94" y="94"/>
                    <a:pt x="94" y="94"/>
                  </a:cubicBezTo>
                  <a:cubicBezTo>
                    <a:pt x="120" y="94"/>
                    <a:pt x="120" y="94"/>
                    <a:pt x="120" y="94"/>
                  </a:cubicBezTo>
                  <a:cubicBezTo>
                    <a:pt x="124" y="103"/>
                    <a:pt x="133" y="109"/>
                    <a:pt x="143" y="109"/>
                  </a:cubicBezTo>
                  <a:cubicBezTo>
                    <a:pt x="143" y="109"/>
                    <a:pt x="143" y="109"/>
                    <a:pt x="143" y="109"/>
                  </a:cubicBezTo>
                  <a:cubicBezTo>
                    <a:pt x="157" y="109"/>
                    <a:pt x="168" y="98"/>
                    <a:pt x="168"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6" name="Freeform 121"/>
            <p:cNvSpPr>
              <a:spLocks/>
            </p:cNvSpPr>
            <p:nvPr/>
          </p:nvSpPr>
          <p:spPr bwMode="auto">
            <a:xfrm>
              <a:off x="3711575" y="2646363"/>
              <a:ext cx="136525" cy="134938"/>
            </a:xfrm>
            <a:custGeom>
              <a:avLst/>
              <a:gdLst>
                <a:gd name="T0" fmla="*/ 169 w 169"/>
                <a:gd name="T1" fmla="*/ 84 h 168"/>
                <a:gd name="T2" fmla="*/ 143 w 169"/>
                <a:gd name="T3" fmla="*/ 59 h 168"/>
                <a:gd name="T4" fmla="*/ 143 w 169"/>
                <a:gd name="T5" fmla="*/ 59 h 168"/>
                <a:gd name="T6" fmla="*/ 120 w 169"/>
                <a:gd name="T7" fmla="*/ 74 h 168"/>
                <a:gd name="T8" fmla="*/ 94 w 169"/>
                <a:gd name="T9" fmla="*/ 74 h 168"/>
                <a:gd name="T10" fmla="*/ 94 w 169"/>
                <a:gd name="T11" fmla="*/ 48 h 168"/>
                <a:gd name="T12" fmla="*/ 109 w 169"/>
                <a:gd name="T13" fmla="*/ 25 h 168"/>
                <a:gd name="T14" fmla="*/ 109 w 169"/>
                <a:gd name="T15" fmla="*/ 25 h 168"/>
                <a:gd name="T16" fmla="*/ 84 w 169"/>
                <a:gd name="T17" fmla="*/ 0 h 168"/>
                <a:gd name="T18" fmla="*/ 59 w 169"/>
                <a:gd name="T19" fmla="*/ 25 h 168"/>
                <a:gd name="T20" fmla="*/ 59 w 169"/>
                <a:gd name="T21" fmla="*/ 25 h 168"/>
                <a:gd name="T22" fmla="*/ 75 w 169"/>
                <a:gd name="T23" fmla="*/ 48 h 168"/>
                <a:gd name="T24" fmla="*/ 75 w 169"/>
                <a:gd name="T25" fmla="*/ 74 h 168"/>
                <a:gd name="T26" fmla="*/ 48 w 169"/>
                <a:gd name="T27" fmla="*/ 74 h 168"/>
                <a:gd name="T28" fmla="*/ 25 w 169"/>
                <a:gd name="T29" fmla="*/ 59 h 168"/>
                <a:gd name="T30" fmla="*/ 25 w 169"/>
                <a:gd name="T31" fmla="*/ 59 h 168"/>
                <a:gd name="T32" fmla="*/ 0 w 169"/>
                <a:gd name="T33" fmla="*/ 84 h 168"/>
                <a:gd name="T34" fmla="*/ 25 w 169"/>
                <a:gd name="T35" fmla="*/ 109 h 168"/>
                <a:gd name="T36" fmla="*/ 25 w 169"/>
                <a:gd name="T37" fmla="*/ 109 h 168"/>
                <a:gd name="T38" fmla="*/ 48 w 169"/>
                <a:gd name="T39" fmla="*/ 94 h 168"/>
                <a:gd name="T40" fmla="*/ 75 w 169"/>
                <a:gd name="T41" fmla="*/ 94 h 168"/>
                <a:gd name="T42" fmla="*/ 75 w 169"/>
                <a:gd name="T43" fmla="*/ 120 h 168"/>
                <a:gd name="T44" fmla="*/ 59 w 169"/>
                <a:gd name="T45" fmla="*/ 143 h 168"/>
                <a:gd name="T46" fmla="*/ 59 w 169"/>
                <a:gd name="T47" fmla="*/ 143 h 168"/>
                <a:gd name="T48" fmla="*/ 84 w 169"/>
                <a:gd name="T49" fmla="*/ 168 h 168"/>
                <a:gd name="T50" fmla="*/ 109 w 169"/>
                <a:gd name="T51" fmla="*/ 143 h 168"/>
                <a:gd name="T52" fmla="*/ 109 w 169"/>
                <a:gd name="T53" fmla="*/ 143 h 168"/>
                <a:gd name="T54" fmla="*/ 94 w 169"/>
                <a:gd name="T55" fmla="*/ 120 h 168"/>
                <a:gd name="T56" fmla="*/ 94 w 169"/>
                <a:gd name="T57" fmla="*/ 94 h 168"/>
                <a:gd name="T58" fmla="*/ 120 w 169"/>
                <a:gd name="T59" fmla="*/ 94 h 168"/>
                <a:gd name="T60" fmla="*/ 143 w 169"/>
                <a:gd name="T61" fmla="*/ 109 h 168"/>
                <a:gd name="T62" fmla="*/ 143 w 169"/>
                <a:gd name="T63" fmla="*/ 109 h 168"/>
                <a:gd name="T64" fmla="*/ 169 w 169"/>
                <a:gd name="T65" fmla="*/ 8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9" h="168">
                  <a:moveTo>
                    <a:pt x="169" y="84"/>
                  </a:moveTo>
                  <a:cubicBezTo>
                    <a:pt x="169" y="70"/>
                    <a:pt x="157" y="59"/>
                    <a:pt x="143" y="59"/>
                  </a:cubicBezTo>
                  <a:cubicBezTo>
                    <a:pt x="143" y="59"/>
                    <a:pt x="143" y="59"/>
                    <a:pt x="143" y="59"/>
                  </a:cubicBezTo>
                  <a:cubicBezTo>
                    <a:pt x="133" y="59"/>
                    <a:pt x="124" y="65"/>
                    <a:pt x="120" y="74"/>
                  </a:cubicBezTo>
                  <a:cubicBezTo>
                    <a:pt x="94" y="74"/>
                    <a:pt x="94" y="74"/>
                    <a:pt x="94" y="74"/>
                  </a:cubicBezTo>
                  <a:cubicBezTo>
                    <a:pt x="94" y="48"/>
                    <a:pt x="94" y="48"/>
                    <a:pt x="94" y="48"/>
                  </a:cubicBezTo>
                  <a:cubicBezTo>
                    <a:pt x="103" y="44"/>
                    <a:pt x="109" y="35"/>
                    <a:pt x="109" y="25"/>
                  </a:cubicBezTo>
                  <a:cubicBezTo>
                    <a:pt x="109" y="25"/>
                    <a:pt x="109" y="25"/>
                    <a:pt x="109" y="25"/>
                  </a:cubicBezTo>
                  <a:cubicBezTo>
                    <a:pt x="109" y="11"/>
                    <a:pt x="98" y="0"/>
                    <a:pt x="84" y="0"/>
                  </a:cubicBezTo>
                  <a:cubicBezTo>
                    <a:pt x="70" y="0"/>
                    <a:pt x="59" y="11"/>
                    <a:pt x="59" y="25"/>
                  </a:cubicBezTo>
                  <a:cubicBezTo>
                    <a:pt x="59" y="25"/>
                    <a:pt x="59" y="25"/>
                    <a:pt x="59" y="25"/>
                  </a:cubicBezTo>
                  <a:cubicBezTo>
                    <a:pt x="59" y="35"/>
                    <a:pt x="66" y="44"/>
                    <a:pt x="75" y="48"/>
                  </a:cubicBezTo>
                  <a:cubicBezTo>
                    <a:pt x="75" y="74"/>
                    <a:pt x="75" y="74"/>
                    <a:pt x="75" y="74"/>
                  </a:cubicBezTo>
                  <a:cubicBezTo>
                    <a:pt x="48" y="74"/>
                    <a:pt x="48" y="74"/>
                    <a:pt x="48" y="74"/>
                  </a:cubicBezTo>
                  <a:cubicBezTo>
                    <a:pt x="44" y="65"/>
                    <a:pt x="35" y="59"/>
                    <a:pt x="25" y="59"/>
                  </a:cubicBezTo>
                  <a:cubicBezTo>
                    <a:pt x="25" y="59"/>
                    <a:pt x="25" y="59"/>
                    <a:pt x="25" y="59"/>
                  </a:cubicBezTo>
                  <a:cubicBezTo>
                    <a:pt x="11" y="59"/>
                    <a:pt x="0" y="70"/>
                    <a:pt x="0" y="84"/>
                  </a:cubicBezTo>
                  <a:cubicBezTo>
                    <a:pt x="0" y="98"/>
                    <a:pt x="11" y="109"/>
                    <a:pt x="25" y="109"/>
                  </a:cubicBezTo>
                  <a:cubicBezTo>
                    <a:pt x="25" y="109"/>
                    <a:pt x="25" y="109"/>
                    <a:pt x="25" y="109"/>
                  </a:cubicBezTo>
                  <a:cubicBezTo>
                    <a:pt x="35" y="109"/>
                    <a:pt x="44" y="103"/>
                    <a:pt x="48" y="94"/>
                  </a:cubicBezTo>
                  <a:cubicBezTo>
                    <a:pt x="75" y="94"/>
                    <a:pt x="75" y="94"/>
                    <a:pt x="75" y="94"/>
                  </a:cubicBezTo>
                  <a:cubicBezTo>
                    <a:pt x="75" y="120"/>
                    <a:pt x="75" y="120"/>
                    <a:pt x="75" y="120"/>
                  </a:cubicBezTo>
                  <a:cubicBezTo>
                    <a:pt x="66" y="124"/>
                    <a:pt x="59" y="133"/>
                    <a:pt x="59" y="143"/>
                  </a:cubicBezTo>
                  <a:cubicBezTo>
                    <a:pt x="59" y="143"/>
                    <a:pt x="59" y="143"/>
                    <a:pt x="59" y="143"/>
                  </a:cubicBezTo>
                  <a:cubicBezTo>
                    <a:pt x="59" y="157"/>
                    <a:pt x="70" y="168"/>
                    <a:pt x="84" y="168"/>
                  </a:cubicBezTo>
                  <a:cubicBezTo>
                    <a:pt x="98" y="168"/>
                    <a:pt x="109" y="157"/>
                    <a:pt x="109" y="143"/>
                  </a:cubicBezTo>
                  <a:cubicBezTo>
                    <a:pt x="109" y="143"/>
                    <a:pt x="109" y="143"/>
                    <a:pt x="109" y="143"/>
                  </a:cubicBezTo>
                  <a:cubicBezTo>
                    <a:pt x="109" y="133"/>
                    <a:pt x="103" y="124"/>
                    <a:pt x="94" y="120"/>
                  </a:cubicBezTo>
                  <a:cubicBezTo>
                    <a:pt x="94" y="94"/>
                    <a:pt x="94" y="94"/>
                    <a:pt x="94" y="94"/>
                  </a:cubicBezTo>
                  <a:cubicBezTo>
                    <a:pt x="120" y="94"/>
                    <a:pt x="120" y="94"/>
                    <a:pt x="120" y="94"/>
                  </a:cubicBezTo>
                  <a:cubicBezTo>
                    <a:pt x="124" y="103"/>
                    <a:pt x="133" y="109"/>
                    <a:pt x="143" y="109"/>
                  </a:cubicBezTo>
                  <a:cubicBezTo>
                    <a:pt x="143" y="109"/>
                    <a:pt x="143" y="109"/>
                    <a:pt x="143" y="109"/>
                  </a:cubicBezTo>
                  <a:cubicBezTo>
                    <a:pt x="157" y="109"/>
                    <a:pt x="169" y="98"/>
                    <a:pt x="169"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7" name="Freeform 122"/>
            <p:cNvSpPr>
              <a:spLocks/>
            </p:cNvSpPr>
            <p:nvPr/>
          </p:nvSpPr>
          <p:spPr bwMode="auto">
            <a:xfrm>
              <a:off x="3978275" y="2646363"/>
              <a:ext cx="136525" cy="134938"/>
            </a:xfrm>
            <a:custGeom>
              <a:avLst/>
              <a:gdLst>
                <a:gd name="T0" fmla="*/ 169 w 169"/>
                <a:gd name="T1" fmla="*/ 84 h 168"/>
                <a:gd name="T2" fmla="*/ 143 w 169"/>
                <a:gd name="T3" fmla="*/ 59 h 168"/>
                <a:gd name="T4" fmla="*/ 143 w 169"/>
                <a:gd name="T5" fmla="*/ 59 h 168"/>
                <a:gd name="T6" fmla="*/ 120 w 169"/>
                <a:gd name="T7" fmla="*/ 74 h 168"/>
                <a:gd name="T8" fmla="*/ 94 w 169"/>
                <a:gd name="T9" fmla="*/ 74 h 168"/>
                <a:gd name="T10" fmla="*/ 94 w 169"/>
                <a:gd name="T11" fmla="*/ 48 h 168"/>
                <a:gd name="T12" fmla="*/ 109 w 169"/>
                <a:gd name="T13" fmla="*/ 25 h 168"/>
                <a:gd name="T14" fmla="*/ 109 w 169"/>
                <a:gd name="T15" fmla="*/ 25 h 168"/>
                <a:gd name="T16" fmla="*/ 84 w 169"/>
                <a:gd name="T17" fmla="*/ 0 h 168"/>
                <a:gd name="T18" fmla="*/ 59 w 169"/>
                <a:gd name="T19" fmla="*/ 25 h 168"/>
                <a:gd name="T20" fmla="*/ 59 w 169"/>
                <a:gd name="T21" fmla="*/ 25 h 168"/>
                <a:gd name="T22" fmla="*/ 75 w 169"/>
                <a:gd name="T23" fmla="*/ 48 h 168"/>
                <a:gd name="T24" fmla="*/ 75 w 169"/>
                <a:gd name="T25" fmla="*/ 74 h 168"/>
                <a:gd name="T26" fmla="*/ 48 w 169"/>
                <a:gd name="T27" fmla="*/ 74 h 168"/>
                <a:gd name="T28" fmla="*/ 25 w 169"/>
                <a:gd name="T29" fmla="*/ 59 h 168"/>
                <a:gd name="T30" fmla="*/ 25 w 169"/>
                <a:gd name="T31" fmla="*/ 59 h 168"/>
                <a:gd name="T32" fmla="*/ 0 w 169"/>
                <a:gd name="T33" fmla="*/ 84 h 168"/>
                <a:gd name="T34" fmla="*/ 25 w 169"/>
                <a:gd name="T35" fmla="*/ 109 h 168"/>
                <a:gd name="T36" fmla="*/ 25 w 169"/>
                <a:gd name="T37" fmla="*/ 109 h 168"/>
                <a:gd name="T38" fmla="*/ 48 w 169"/>
                <a:gd name="T39" fmla="*/ 94 h 168"/>
                <a:gd name="T40" fmla="*/ 75 w 169"/>
                <a:gd name="T41" fmla="*/ 94 h 168"/>
                <a:gd name="T42" fmla="*/ 75 w 169"/>
                <a:gd name="T43" fmla="*/ 120 h 168"/>
                <a:gd name="T44" fmla="*/ 59 w 169"/>
                <a:gd name="T45" fmla="*/ 143 h 168"/>
                <a:gd name="T46" fmla="*/ 59 w 169"/>
                <a:gd name="T47" fmla="*/ 143 h 168"/>
                <a:gd name="T48" fmla="*/ 84 w 169"/>
                <a:gd name="T49" fmla="*/ 168 h 168"/>
                <a:gd name="T50" fmla="*/ 109 w 169"/>
                <a:gd name="T51" fmla="*/ 143 h 168"/>
                <a:gd name="T52" fmla="*/ 109 w 169"/>
                <a:gd name="T53" fmla="*/ 143 h 168"/>
                <a:gd name="T54" fmla="*/ 94 w 169"/>
                <a:gd name="T55" fmla="*/ 120 h 168"/>
                <a:gd name="T56" fmla="*/ 94 w 169"/>
                <a:gd name="T57" fmla="*/ 94 h 168"/>
                <a:gd name="T58" fmla="*/ 120 w 169"/>
                <a:gd name="T59" fmla="*/ 94 h 168"/>
                <a:gd name="T60" fmla="*/ 143 w 169"/>
                <a:gd name="T61" fmla="*/ 109 h 168"/>
                <a:gd name="T62" fmla="*/ 143 w 169"/>
                <a:gd name="T63" fmla="*/ 109 h 168"/>
                <a:gd name="T64" fmla="*/ 169 w 169"/>
                <a:gd name="T65" fmla="*/ 8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9" h="168">
                  <a:moveTo>
                    <a:pt x="169" y="84"/>
                  </a:moveTo>
                  <a:cubicBezTo>
                    <a:pt x="169" y="70"/>
                    <a:pt x="157" y="59"/>
                    <a:pt x="143" y="59"/>
                  </a:cubicBezTo>
                  <a:cubicBezTo>
                    <a:pt x="143" y="59"/>
                    <a:pt x="143" y="59"/>
                    <a:pt x="143" y="59"/>
                  </a:cubicBezTo>
                  <a:cubicBezTo>
                    <a:pt x="133" y="59"/>
                    <a:pt x="124" y="65"/>
                    <a:pt x="120" y="74"/>
                  </a:cubicBezTo>
                  <a:cubicBezTo>
                    <a:pt x="94" y="74"/>
                    <a:pt x="94" y="74"/>
                    <a:pt x="94" y="74"/>
                  </a:cubicBezTo>
                  <a:cubicBezTo>
                    <a:pt x="94" y="48"/>
                    <a:pt x="94" y="48"/>
                    <a:pt x="94" y="48"/>
                  </a:cubicBezTo>
                  <a:cubicBezTo>
                    <a:pt x="103" y="44"/>
                    <a:pt x="109" y="35"/>
                    <a:pt x="109" y="25"/>
                  </a:cubicBezTo>
                  <a:cubicBezTo>
                    <a:pt x="109" y="25"/>
                    <a:pt x="109" y="25"/>
                    <a:pt x="109" y="25"/>
                  </a:cubicBezTo>
                  <a:cubicBezTo>
                    <a:pt x="109" y="11"/>
                    <a:pt x="98" y="0"/>
                    <a:pt x="84" y="0"/>
                  </a:cubicBezTo>
                  <a:cubicBezTo>
                    <a:pt x="70" y="0"/>
                    <a:pt x="59" y="11"/>
                    <a:pt x="59" y="25"/>
                  </a:cubicBezTo>
                  <a:cubicBezTo>
                    <a:pt x="59" y="25"/>
                    <a:pt x="59" y="25"/>
                    <a:pt x="59" y="25"/>
                  </a:cubicBezTo>
                  <a:cubicBezTo>
                    <a:pt x="59" y="35"/>
                    <a:pt x="65" y="44"/>
                    <a:pt x="75" y="48"/>
                  </a:cubicBezTo>
                  <a:cubicBezTo>
                    <a:pt x="75" y="74"/>
                    <a:pt x="75" y="74"/>
                    <a:pt x="75" y="74"/>
                  </a:cubicBezTo>
                  <a:cubicBezTo>
                    <a:pt x="48" y="74"/>
                    <a:pt x="48" y="74"/>
                    <a:pt x="48" y="74"/>
                  </a:cubicBezTo>
                  <a:cubicBezTo>
                    <a:pt x="44" y="65"/>
                    <a:pt x="35" y="59"/>
                    <a:pt x="25" y="59"/>
                  </a:cubicBezTo>
                  <a:cubicBezTo>
                    <a:pt x="25" y="59"/>
                    <a:pt x="25" y="59"/>
                    <a:pt x="25" y="59"/>
                  </a:cubicBezTo>
                  <a:cubicBezTo>
                    <a:pt x="11" y="59"/>
                    <a:pt x="0" y="70"/>
                    <a:pt x="0" y="84"/>
                  </a:cubicBezTo>
                  <a:cubicBezTo>
                    <a:pt x="0" y="98"/>
                    <a:pt x="11" y="109"/>
                    <a:pt x="25" y="109"/>
                  </a:cubicBezTo>
                  <a:cubicBezTo>
                    <a:pt x="25" y="109"/>
                    <a:pt x="25" y="109"/>
                    <a:pt x="25" y="109"/>
                  </a:cubicBezTo>
                  <a:cubicBezTo>
                    <a:pt x="35" y="109"/>
                    <a:pt x="44" y="103"/>
                    <a:pt x="48" y="94"/>
                  </a:cubicBezTo>
                  <a:cubicBezTo>
                    <a:pt x="75" y="94"/>
                    <a:pt x="75" y="94"/>
                    <a:pt x="75" y="94"/>
                  </a:cubicBezTo>
                  <a:cubicBezTo>
                    <a:pt x="75" y="120"/>
                    <a:pt x="75" y="120"/>
                    <a:pt x="75" y="120"/>
                  </a:cubicBezTo>
                  <a:cubicBezTo>
                    <a:pt x="65" y="124"/>
                    <a:pt x="59" y="133"/>
                    <a:pt x="59" y="143"/>
                  </a:cubicBezTo>
                  <a:cubicBezTo>
                    <a:pt x="59" y="143"/>
                    <a:pt x="59" y="143"/>
                    <a:pt x="59" y="143"/>
                  </a:cubicBezTo>
                  <a:cubicBezTo>
                    <a:pt x="59" y="157"/>
                    <a:pt x="70" y="168"/>
                    <a:pt x="84" y="168"/>
                  </a:cubicBezTo>
                  <a:cubicBezTo>
                    <a:pt x="98" y="168"/>
                    <a:pt x="109" y="157"/>
                    <a:pt x="109" y="143"/>
                  </a:cubicBezTo>
                  <a:cubicBezTo>
                    <a:pt x="109" y="143"/>
                    <a:pt x="109" y="143"/>
                    <a:pt x="109" y="143"/>
                  </a:cubicBezTo>
                  <a:cubicBezTo>
                    <a:pt x="109" y="133"/>
                    <a:pt x="103" y="124"/>
                    <a:pt x="94" y="120"/>
                  </a:cubicBezTo>
                  <a:cubicBezTo>
                    <a:pt x="94" y="94"/>
                    <a:pt x="94" y="94"/>
                    <a:pt x="94" y="94"/>
                  </a:cubicBezTo>
                  <a:cubicBezTo>
                    <a:pt x="120" y="94"/>
                    <a:pt x="120" y="94"/>
                    <a:pt x="120" y="94"/>
                  </a:cubicBezTo>
                  <a:cubicBezTo>
                    <a:pt x="124" y="103"/>
                    <a:pt x="133" y="109"/>
                    <a:pt x="143" y="109"/>
                  </a:cubicBezTo>
                  <a:cubicBezTo>
                    <a:pt x="143" y="109"/>
                    <a:pt x="143" y="109"/>
                    <a:pt x="143" y="109"/>
                  </a:cubicBezTo>
                  <a:cubicBezTo>
                    <a:pt x="157" y="109"/>
                    <a:pt x="169" y="98"/>
                    <a:pt x="169"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8" name="Freeform 123"/>
            <p:cNvSpPr>
              <a:spLocks/>
            </p:cNvSpPr>
            <p:nvPr/>
          </p:nvSpPr>
          <p:spPr bwMode="auto">
            <a:xfrm>
              <a:off x="4244975" y="2646363"/>
              <a:ext cx="136525" cy="134938"/>
            </a:xfrm>
            <a:custGeom>
              <a:avLst/>
              <a:gdLst>
                <a:gd name="T0" fmla="*/ 168 w 168"/>
                <a:gd name="T1" fmla="*/ 84 h 168"/>
                <a:gd name="T2" fmla="*/ 143 w 168"/>
                <a:gd name="T3" fmla="*/ 59 h 168"/>
                <a:gd name="T4" fmla="*/ 143 w 168"/>
                <a:gd name="T5" fmla="*/ 59 h 168"/>
                <a:gd name="T6" fmla="*/ 120 w 168"/>
                <a:gd name="T7" fmla="*/ 74 h 168"/>
                <a:gd name="T8" fmla="*/ 94 w 168"/>
                <a:gd name="T9" fmla="*/ 74 h 168"/>
                <a:gd name="T10" fmla="*/ 94 w 168"/>
                <a:gd name="T11" fmla="*/ 48 h 168"/>
                <a:gd name="T12" fmla="*/ 109 w 168"/>
                <a:gd name="T13" fmla="*/ 25 h 168"/>
                <a:gd name="T14" fmla="*/ 109 w 168"/>
                <a:gd name="T15" fmla="*/ 25 h 168"/>
                <a:gd name="T16" fmla="*/ 84 w 168"/>
                <a:gd name="T17" fmla="*/ 0 h 168"/>
                <a:gd name="T18" fmla="*/ 59 w 168"/>
                <a:gd name="T19" fmla="*/ 25 h 168"/>
                <a:gd name="T20" fmla="*/ 59 w 168"/>
                <a:gd name="T21" fmla="*/ 25 h 168"/>
                <a:gd name="T22" fmla="*/ 74 w 168"/>
                <a:gd name="T23" fmla="*/ 48 h 168"/>
                <a:gd name="T24" fmla="*/ 74 w 168"/>
                <a:gd name="T25" fmla="*/ 74 h 168"/>
                <a:gd name="T26" fmla="*/ 48 w 168"/>
                <a:gd name="T27" fmla="*/ 74 h 168"/>
                <a:gd name="T28" fmla="*/ 25 w 168"/>
                <a:gd name="T29" fmla="*/ 59 h 168"/>
                <a:gd name="T30" fmla="*/ 25 w 168"/>
                <a:gd name="T31" fmla="*/ 59 h 168"/>
                <a:gd name="T32" fmla="*/ 0 w 168"/>
                <a:gd name="T33" fmla="*/ 84 h 168"/>
                <a:gd name="T34" fmla="*/ 25 w 168"/>
                <a:gd name="T35" fmla="*/ 109 h 168"/>
                <a:gd name="T36" fmla="*/ 25 w 168"/>
                <a:gd name="T37" fmla="*/ 109 h 168"/>
                <a:gd name="T38" fmla="*/ 48 w 168"/>
                <a:gd name="T39" fmla="*/ 94 h 168"/>
                <a:gd name="T40" fmla="*/ 74 w 168"/>
                <a:gd name="T41" fmla="*/ 94 h 168"/>
                <a:gd name="T42" fmla="*/ 74 w 168"/>
                <a:gd name="T43" fmla="*/ 120 h 168"/>
                <a:gd name="T44" fmla="*/ 59 w 168"/>
                <a:gd name="T45" fmla="*/ 143 h 168"/>
                <a:gd name="T46" fmla="*/ 59 w 168"/>
                <a:gd name="T47" fmla="*/ 143 h 168"/>
                <a:gd name="T48" fmla="*/ 84 w 168"/>
                <a:gd name="T49" fmla="*/ 168 h 168"/>
                <a:gd name="T50" fmla="*/ 109 w 168"/>
                <a:gd name="T51" fmla="*/ 143 h 168"/>
                <a:gd name="T52" fmla="*/ 109 w 168"/>
                <a:gd name="T53" fmla="*/ 143 h 168"/>
                <a:gd name="T54" fmla="*/ 94 w 168"/>
                <a:gd name="T55" fmla="*/ 120 h 168"/>
                <a:gd name="T56" fmla="*/ 94 w 168"/>
                <a:gd name="T57" fmla="*/ 94 h 168"/>
                <a:gd name="T58" fmla="*/ 120 w 168"/>
                <a:gd name="T59" fmla="*/ 94 h 168"/>
                <a:gd name="T60" fmla="*/ 143 w 168"/>
                <a:gd name="T61" fmla="*/ 109 h 168"/>
                <a:gd name="T62" fmla="*/ 143 w 168"/>
                <a:gd name="T63" fmla="*/ 109 h 168"/>
                <a:gd name="T64" fmla="*/ 168 w 168"/>
                <a:gd name="T65" fmla="*/ 8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8" h="168">
                  <a:moveTo>
                    <a:pt x="168" y="84"/>
                  </a:moveTo>
                  <a:cubicBezTo>
                    <a:pt x="168" y="70"/>
                    <a:pt x="157" y="59"/>
                    <a:pt x="143" y="59"/>
                  </a:cubicBezTo>
                  <a:cubicBezTo>
                    <a:pt x="143" y="59"/>
                    <a:pt x="143" y="59"/>
                    <a:pt x="143" y="59"/>
                  </a:cubicBezTo>
                  <a:cubicBezTo>
                    <a:pt x="133" y="59"/>
                    <a:pt x="124" y="65"/>
                    <a:pt x="120" y="74"/>
                  </a:cubicBezTo>
                  <a:cubicBezTo>
                    <a:pt x="94" y="74"/>
                    <a:pt x="94" y="74"/>
                    <a:pt x="94" y="74"/>
                  </a:cubicBezTo>
                  <a:cubicBezTo>
                    <a:pt x="94" y="48"/>
                    <a:pt x="94" y="48"/>
                    <a:pt x="94" y="48"/>
                  </a:cubicBezTo>
                  <a:cubicBezTo>
                    <a:pt x="103" y="44"/>
                    <a:pt x="109" y="35"/>
                    <a:pt x="109" y="25"/>
                  </a:cubicBezTo>
                  <a:cubicBezTo>
                    <a:pt x="109" y="25"/>
                    <a:pt x="109" y="25"/>
                    <a:pt x="109" y="25"/>
                  </a:cubicBezTo>
                  <a:cubicBezTo>
                    <a:pt x="109" y="11"/>
                    <a:pt x="98" y="0"/>
                    <a:pt x="84" y="0"/>
                  </a:cubicBezTo>
                  <a:cubicBezTo>
                    <a:pt x="70" y="0"/>
                    <a:pt x="59" y="11"/>
                    <a:pt x="59" y="25"/>
                  </a:cubicBezTo>
                  <a:cubicBezTo>
                    <a:pt x="59" y="25"/>
                    <a:pt x="59" y="25"/>
                    <a:pt x="59" y="25"/>
                  </a:cubicBezTo>
                  <a:cubicBezTo>
                    <a:pt x="59" y="35"/>
                    <a:pt x="65" y="44"/>
                    <a:pt x="74" y="48"/>
                  </a:cubicBezTo>
                  <a:cubicBezTo>
                    <a:pt x="74" y="74"/>
                    <a:pt x="74" y="74"/>
                    <a:pt x="74" y="74"/>
                  </a:cubicBezTo>
                  <a:cubicBezTo>
                    <a:pt x="48" y="74"/>
                    <a:pt x="48" y="74"/>
                    <a:pt x="48" y="74"/>
                  </a:cubicBezTo>
                  <a:cubicBezTo>
                    <a:pt x="44" y="65"/>
                    <a:pt x="35" y="59"/>
                    <a:pt x="25" y="59"/>
                  </a:cubicBezTo>
                  <a:cubicBezTo>
                    <a:pt x="25" y="59"/>
                    <a:pt x="25" y="59"/>
                    <a:pt x="25" y="59"/>
                  </a:cubicBezTo>
                  <a:cubicBezTo>
                    <a:pt x="11" y="59"/>
                    <a:pt x="0" y="70"/>
                    <a:pt x="0" y="84"/>
                  </a:cubicBezTo>
                  <a:cubicBezTo>
                    <a:pt x="0" y="98"/>
                    <a:pt x="11" y="109"/>
                    <a:pt x="25" y="109"/>
                  </a:cubicBezTo>
                  <a:cubicBezTo>
                    <a:pt x="25" y="109"/>
                    <a:pt x="25" y="109"/>
                    <a:pt x="25" y="109"/>
                  </a:cubicBezTo>
                  <a:cubicBezTo>
                    <a:pt x="35" y="109"/>
                    <a:pt x="44" y="103"/>
                    <a:pt x="48" y="94"/>
                  </a:cubicBezTo>
                  <a:cubicBezTo>
                    <a:pt x="74" y="94"/>
                    <a:pt x="74" y="94"/>
                    <a:pt x="74" y="94"/>
                  </a:cubicBezTo>
                  <a:cubicBezTo>
                    <a:pt x="74" y="120"/>
                    <a:pt x="74" y="120"/>
                    <a:pt x="74" y="120"/>
                  </a:cubicBezTo>
                  <a:cubicBezTo>
                    <a:pt x="65" y="124"/>
                    <a:pt x="59" y="133"/>
                    <a:pt x="59" y="143"/>
                  </a:cubicBezTo>
                  <a:cubicBezTo>
                    <a:pt x="59" y="143"/>
                    <a:pt x="59" y="143"/>
                    <a:pt x="59" y="143"/>
                  </a:cubicBezTo>
                  <a:cubicBezTo>
                    <a:pt x="59" y="157"/>
                    <a:pt x="70" y="168"/>
                    <a:pt x="84" y="168"/>
                  </a:cubicBezTo>
                  <a:cubicBezTo>
                    <a:pt x="98" y="168"/>
                    <a:pt x="109" y="157"/>
                    <a:pt x="109" y="143"/>
                  </a:cubicBezTo>
                  <a:cubicBezTo>
                    <a:pt x="109" y="143"/>
                    <a:pt x="109" y="143"/>
                    <a:pt x="109" y="143"/>
                  </a:cubicBezTo>
                  <a:cubicBezTo>
                    <a:pt x="109" y="133"/>
                    <a:pt x="103" y="124"/>
                    <a:pt x="94" y="120"/>
                  </a:cubicBezTo>
                  <a:cubicBezTo>
                    <a:pt x="94" y="94"/>
                    <a:pt x="94" y="94"/>
                    <a:pt x="94" y="94"/>
                  </a:cubicBezTo>
                  <a:cubicBezTo>
                    <a:pt x="120" y="94"/>
                    <a:pt x="120" y="94"/>
                    <a:pt x="120" y="94"/>
                  </a:cubicBezTo>
                  <a:cubicBezTo>
                    <a:pt x="124" y="103"/>
                    <a:pt x="133" y="109"/>
                    <a:pt x="143" y="109"/>
                  </a:cubicBezTo>
                  <a:cubicBezTo>
                    <a:pt x="143" y="109"/>
                    <a:pt x="143" y="109"/>
                    <a:pt x="143" y="109"/>
                  </a:cubicBezTo>
                  <a:cubicBezTo>
                    <a:pt x="157" y="109"/>
                    <a:pt x="168" y="98"/>
                    <a:pt x="168"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9" name="Freeform 124"/>
            <p:cNvSpPr>
              <a:spLocks/>
            </p:cNvSpPr>
            <p:nvPr/>
          </p:nvSpPr>
          <p:spPr bwMode="auto">
            <a:xfrm>
              <a:off x="4513263" y="2646363"/>
              <a:ext cx="134938" cy="134938"/>
            </a:xfrm>
            <a:custGeom>
              <a:avLst/>
              <a:gdLst>
                <a:gd name="T0" fmla="*/ 168 w 168"/>
                <a:gd name="T1" fmla="*/ 84 h 168"/>
                <a:gd name="T2" fmla="*/ 143 w 168"/>
                <a:gd name="T3" fmla="*/ 59 h 168"/>
                <a:gd name="T4" fmla="*/ 143 w 168"/>
                <a:gd name="T5" fmla="*/ 59 h 168"/>
                <a:gd name="T6" fmla="*/ 120 w 168"/>
                <a:gd name="T7" fmla="*/ 74 h 168"/>
                <a:gd name="T8" fmla="*/ 94 w 168"/>
                <a:gd name="T9" fmla="*/ 74 h 168"/>
                <a:gd name="T10" fmla="*/ 94 w 168"/>
                <a:gd name="T11" fmla="*/ 48 h 168"/>
                <a:gd name="T12" fmla="*/ 109 w 168"/>
                <a:gd name="T13" fmla="*/ 25 h 168"/>
                <a:gd name="T14" fmla="*/ 109 w 168"/>
                <a:gd name="T15" fmla="*/ 25 h 168"/>
                <a:gd name="T16" fmla="*/ 84 w 168"/>
                <a:gd name="T17" fmla="*/ 0 h 168"/>
                <a:gd name="T18" fmla="*/ 59 w 168"/>
                <a:gd name="T19" fmla="*/ 25 h 168"/>
                <a:gd name="T20" fmla="*/ 59 w 168"/>
                <a:gd name="T21" fmla="*/ 25 h 168"/>
                <a:gd name="T22" fmla="*/ 74 w 168"/>
                <a:gd name="T23" fmla="*/ 48 h 168"/>
                <a:gd name="T24" fmla="*/ 74 w 168"/>
                <a:gd name="T25" fmla="*/ 74 h 168"/>
                <a:gd name="T26" fmla="*/ 48 w 168"/>
                <a:gd name="T27" fmla="*/ 74 h 168"/>
                <a:gd name="T28" fmla="*/ 25 w 168"/>
                <a:gd name="T29" fmla="*/ 59 h 168"/>
                <a:gd name="T30" fmla="*/ 25 w 168"/>
                <a:gd name="T31" fmla="*/ 59 h 168"/>
                <a:gd name="T32" fmla="*/ 0 w 168"/>
                <a:gd name="T33" fmla="*/ 84 h 168"/>
                <a:gd name="T34" fmla="*/ 25 w 168"/>
                <a:gd name="T35" fmla="*/ 109 h 168"/>
                <a:gd name="T36" fmla="*/ 25 w 168"/>
                <a:gd name="T37" fmla="*/ 109 h 168"/>
                <a:gd name="T38" fmla="*/ 48 w 168"/>
                <a:gd name="T39" fmla="*/ 94 h 168"/>
                <a:gd name="T40" fmla="*/ 74 w 168"/>
                <a:gd name="T41" fmla="*/ 94 h 168"/>
                <a:gd name="T42" fmla="*/ 74 w 168"/>
                <a:gd name="T43" fmla="*/ 120 h 168"/>
                <a:gd name="T44" fmla="*/ 59 w 168"/>
                <a:gd name="T45" fmla="*/ 143 h 168"/>
                <a:gd name="T46" fmla="*/ 59 w 168"/>
                <a:gd name="T47" fmla="*/ 143 h 168"/>
                <a:gd name="T48" fmla="*/ 84 w 168"/>
                <a:gd name="T49" fmla="*/ 168 h 168"/>
                <a:gd name="T50" fmla="*/ 109 w 168"/>
                <a:gd name="T51" fmla="*/ 143 h 168"/>
                <a:gd name="T52" fmla="*/ 109 w 168"/>
                <a:gd name="T53" fmla="*/ 143 h 168"/>
                <a:gd name="T54" fmla="*/ 94 w 168"/>
                <a:gd name="T55" fmla="*/ 120 h 168"/>
                <a:gd name="T56" fmla="*/ 94 w 168"/>
                <a:gd name="T57" fmla="*/ 94 h 168"/>
                <a:gd name="T58" fmla="*/ 120 w 168"/>
                <a:gd name="T59" fmla="*/ 94 h 168"/>
                <a:gd name="T60" fmla="*/ 143 w 168"/>
                <a:gd name="T61" fmla="*/ 109 h 168"/>
                <a:gd name="T62" fmla="*/ 143 w 168"/>
                <a:gd name="T63" fmla="*/ 109 h 168"/>
                <a:gd name="T64" fmla="*/ 168 w 168"/>
                <a:gd name="T65" fmla="*/ 8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8" h="168">
                  <a:moveTo>
                    <a:pt x="168" y="84"/>
                  </a:moveTo>
                  <a:cubicBezTo>
                    <a:pt x="168" y="70"/>
                    <a:pt x="157" y="59"/>
                    <a:pt x="143" y="59"/>
                  </a:cubicBezTo>
                  <a:cubicBezTo>
                    <a:pt x="143" y="59"/>
                    <a:pt x="143" y="59"/>
                    <a:pt x="143" y="59"/>
                  </a:cubicBezTo>
                  <a:cubicBezTo>
                    <a:pt x="133" y="59"/>
                    <a:pt x="124" y="65"/>
                    <a:pt x="120" y="74"/>
                  </a:cubicBezTo>
                  <a:cubicBezTo>
                    <a:pt x="94" y="74"/>
                    <a:pt x="94" y="74"/>
                    <a:pt x="94" y="74"/>
                  </a:cubicBezTo>
                  <a:cubicBezTo>
                    <a:pt x="94" y="48"/>
                    <a:pt x="94" y="48"/>
                    <a:pt x="94" y="48"/>
                  </a:cubicBezTo>
                  <a:cubicBezTo>
                    <a:pt x="103" y="44"/>
                    <a:pt x="109" y="35"/>
                    <a:pt x="109" y="25"/>
                  </a:cubicBezTo>
                  <a:cubicBezTo>
                    <a:pt x="109" y="25"/>
                    <a:pt x="109" y="25"/>
                    <a:pt x="109" y="25"/>
                  </a:cubicBezTo>
                  <a:cubicBezTo>
                    <a:pt x="109" y="11"/>
                    <a:pt x="98" y="0"/>
                    <a:pt x="84" y="0"/>
                  </a:cubicBezTo>
                  <a:cubicBezTo>
                    <a:pt x="70" y="0"/>
                    <a:pt x="59" y="11"/>
                    <a:pt x="59" y="25"/>
                  </a:cubicBezTo>
                  <a:cubicBezTo>
                    <a:pt x="59" y="25"/>
                    <a:pt x="59" y="25"/>
                    <a:pt x="59" y="25"/>
                  </a:cubicBezTo>
                  <a:cubicBezTo>
                    <a:pt x="59" y="35"/>
                    <a:pt x="65" y="44"/>
                    <a:pt x="74" y="48"/>
                  </a:cubicBezTo>
                  <a:cubicBezTo>
                    <a:pt x="74" y="74"/>
                    <a:pt x="74" y="74"/>
                    <a:pt x="74" y="74"/>
                  </a:cubicBezTo>
                  <a:cubicBezTo>
                    <a:pt x="48" y="74"/>
                    <a:pt x="48" y="74"/>
                    <a:pt x="48" y="74"/>
                  </a:cubicBezTo>
                  <a:cubicBezTo>
                    <a:pt x="44" y="65"/>
                    <a:pt x="35" y="59"/>
                    <a:pt x="25" y="59"/>
                  </a:cubicBezTo>
                  <a:cubicBezTo>
                    <a:pt x="25" y="59"/>
                    <a:pt x="25" y="59"/>
                    <a:pt x="25" y="59"/>
                  </a:cubicBezTo>
                  <a:cubicBezTo>
                    <a:pt x="11" y="59"/>
                    <a:pt x="0" y="70"/>
                    <a:pt x="0" y="84"/>
                  </a:cubicBezTo>
                  <a:cubicBezTo>
                    <a:pt x="0" y="98"/>
                    <a:pt x="11" y="109"/>
                    <a:pt x="25" y="109"/>
                  </a:cubicBezTo>
                  <a:cubicBezTo>
                    <a:pt x="25" y="109"/>
                    <a:pt x="25" y="109"/>
                    <a:pt x="25" y="109"/>
                  </a:cubicBezTo>
                  <a:cubicBezTo>
                    <a:pt x="35" y="109"/>
                    <a:pt x="44" y="103"/>
                    <a:pt x="48" y="94"/>
                  </a:cubicBezTo>
                  <a:cubicBezTo>
                    <a:pt x="74" y="94"/>
                    <a:pt x="74" y="94"/>
                    <a:pt x="74" y="94"/>
                  </a:cubicBezTo>
                  <a:cubicBezTo>
                    <a:pt x="74" y="120"/>
                    <a:pt x="74" y="120"/>
                    <a:pt x="74" y="120"/>
                  </a:cubicBezTo>
                  <a:cubicBezTo>
                    <a:pt x="65" y="124"/>
                    <a:pt x="59" y="133"/>
                    <a:pt x="59" y="143"/>
                  </a:cubicBezTo>
                  <a:cubicBezTo>
                    <a:pt x="59" y="143"/>
                    <a:pt x="59" y="143"/>
                    <a:pt x="59" y="143"/>
                  </a:cubicBezTo>
                  <a:cubicBezTo>
                    <a:pt x="59" y="157"/>
                    <a:pt x="70" y="168"/>
                    <a:pt x="84" y="168"/>
                  </a:cubicBezTo>
                  <a:cubicBezTo>
                    <a:pt x="98" y="168"/>
                    <a:pt x="109" y="157"/>
                    <a:pt x="109" y="143"/>
                  </a:cubicBezTo>
                  <a:cubicBezTo>
                    <a:pt x="109" y="143"/>
                    <a:pt x="109" y="143"/>
                    <a:pt x="109" y="143"/>
                  </a:cubicBezTo>
                  <a:cubicBezTo>
                    <a:pt x="109" y="133"/>
                    <a:pt x="103" y="124"/>
                    <a:pt x="94" y="120"/>
                  </a:cubicBezTo>
                  <a:cubicBezTo>
                    <a:pt x="94" y="94"/>
                    <a:pt x="94" y="94"/>
                    <a:pt x="94" y="94"/>
                  </a:cubicBezTo>
                  <a:cubicBezTo>
                    <a:pt x="120" y="94"/>
                    <a:pt x="120" y="94"/>
                    <a:pt x="120" y="94"/>
                  </a:cubicBezTo>
                  <a:cubicBezTo>
                    <a:pt x="124" y="103"/>
                    <a:pt x="133" y="109"/>
                    <a:pt x="143" y="109"/>
                  </a:cubicBezTo>
                  <a:cubicBezTo>
                    <a:pt x="143" y="109"/>
                    <a:pt x="143" y="109"/>
                    <a:pt x="143" y="109"/>
                  </a:cubicBezTo>
                  <a:cubicBezTo>
                    <a:pt x="157" y="109"/>
                    <a:pt x="168" y="98"/>
                    <a:pt x="168"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831585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rge imag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a:t>
            </a:r>
            <a:r>
              <a:rPr lang="en-GB" dirty="0" smtClean="0"/>
              <a:t>Large image and text </a:t>
            </a:r>
            <a:r>
              <a:rPr lang="en-GB" sz="3200" b="1" dirty="0" smtClean="0">
                <a:solidFill>
                  <a:schemeClr val="accent2"/>
                </a:solidFill>
              </a:rPr>
              <a:t>slide title (Calibri 32pt Bold)</a:t>
            </a:r>
            <a:endParaRPr lang="en-GB" dirty="0"/>
          </a:p>
        </p:txBody>
      </p:sp>
      <p:sp>
        <p:nvSpPr>
          <p:cNvPr id="4" name="Date Placeholder 3"/>
          <p:cNvSpPr>
            <a:spLocks noGrp="1"/>
          </p:cNvSpPr>
          <p:nvPr>
            <p:ph type="dt" sz="half" idx="10"/>
          </p:nvPr>
        </p:nvSpPr>
        <p:spPr>
          <a:xfrm>
            <a:off x="457200" y="6381751"/>
            <a:ext cx="2593975" cy="382269"/>
          </a:xfrm>
        </p:spPr>
        <p:txBody>
          <a:bodyPr/>
          <a:lstStyle/>
          <a:p>
            <a:fld id="{6F5FA1F4-1D2C-43EA-A807-DE4AD1C343E9}" type="datetimeFigureOut">
              <a:rPr lang="en-GB" smtClean="0"/>
              <a:t>25/02/2020</a:t>
            </a:fld>
            <a:endParaRPr lang="en-GB"/>
          </a:p>
        </p:txBody>
      </p:sp>
      <p:sp>
        <p:nvSpPr>
          <p:cNvPr id="5" name="Footer Placeholder 4"/>
          <p:cNvSpPr>
            <a:spLocks noGrp="1"/>
          </p:cNvSpPr>
          <p:nvPr>
            <p:ph type="ftr" sz="quarter" idx="11"/>
          </p:nvPr>
        </p:nvSpPr>
        <p:spPr>
          <a:xfrm>
            <a:off x="3051174" y="6381751"/>
            <a:ext cx="6096001" cy="382270"/>
          </a:xfrm>
        </p:spPr>
        <p:txBody>
          <a:bodyPr/>
          <a:lstStyle/>
          <a:p>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hasCustomPrompt="1"/>
          </p:nvPr>
        </p:nvSpPr>
        <p:spPr>
          <a:xfrm>
            <a:off x="9154103" y="1752600"/>
            <a:ext cx="2579993" cy="4629150"/>
          </a:xfrm>
          <a:prstGeom prst="rect">
            <a:avLst/>
          </a:prstGeom>
        </p:spPr>
        <p:txBody>
          <a:bodyPr/>
          <a:lstStyle>
            <a:lvl1pPr marL="288000" indent="-288000">
              <a:buFont typeface="Arial" panose="020B0604020202020204" pitchFamily="34" charset="0"/>
              <a:buChar char="•"/>
              <a:defRPr/>
            </a:lvl1pPr>
            <a:lvl2pPr>
              <a:defRPr baseline="0"/>
            </a:lvl2pPr>
            <a:lvl3pPr>
              <a:defRPr/>
            </a:lvl3pPr>
            <a:lvl4pPr>
              <a:defRPr/>
            </a:lvl4pPr>
            <a:lvl5pPr>
              <a:defRPr baseline="0"/>
            </a:lvl5pPr>
            <a:lvl6pPr>
              <a:defRPr/>
            </a:lvl6pPr>
          </a:lstStyle>
          <a:p>
            <a:pPr lvl="0"/>
            <a:r>
              <a:rPr lang="en-US" dirty="0" smtClean="0"/>
              <a:t>Bulleted subtitle</a:t>
            </a:r>
            <a:br>
              <a:rPr lang="en-US" dirty="0" smtClean="0"/>
            </a:br>
            <a:r>
              <a:rPr lang="en-US" dirty="0" smtClean="0"/>
              <a:t>(Calibri 28pt): click to add text</a:t>
            </a:r>
          </a:p>
          <a:p>
            <a:pPr lvl="1"/>
            <a:r>
              <a:rPr lang="en-US" dirty="0" smtClean="0"/>
              <a:t>Subtitle </a:t>
            </a:r>
            <a:br>
              <a:rPr lang="en-US" dirty="0" smtClean="0"/>
            </a:br>
            <a:r>
              <a:rPr lang="en-US" dirty="0" smtClean="0"/>
              <a:t>(Calibri 28pt)</a:t>
            </a:r>
          </a:p>
          <a:p>
            <a:pPr lvl="2"/>
            <a:r>
              <a:rPr lang="en-US" dirty="0" smtClean="0"/>
              <a:t>Bulleted body text (Calibri 20pt)</a:t>
            </a:r>
          </a:p>
          <a:p>
            <a:pPr lvl="3"/>
            <a:r>
              <a:rPr lang="en-US" dirty="0" smtClean="0"/>
              <a:t>Body text (Calibri 20pt)</a:t>
            </a:r>
          </a:p>
          <a:p>
            <a:pPr lvl="4"/>
            <a:r>
              <a:rPr lang="en-US" dirty="0" smtClean="0"/>
              <a:t>Bulleted source (Calibri 16pt)</a:t>
            </a:r>
          </a:p>
          <a:p>
            <a:pPr lvl="5"/>
            <a:r>
              <a:rPr lang="en-US" dirty="0" smtClean="0"/>
              <a:t>Source (Calibri 16pt)</a:t>
            </a:r>
            <a:endParaRPr lang="en-GB" dirty="0"/>
          </a:p>
        </p:txBody>
      </p:sp>
      <p:sp>
        <p:nvSpPr>
          <p:cNvPr id="12" name="Picture Placeholder 11"/>
          <p:cNvSpPr>
            <a:spLocks noGrp="1" noChangeAspect="1"/>
          </p:cNvSpPr>
          <p:nvPr>
            <p:ph type="pic" sz="quarter" idx="14"/>
          </p:nvPr>
        </p:nvSpPr>
        <p:spPr>
          <a:xfrm>
            <a:off x="455296" y="1752600"/>
            <a:ext cx="8236031" cy="4629150"/>
          </a:xfrm>
        </p:spPr>
        <p:txBody>
          <a:bodyPr/>
          <a:lstStyle/>
          <a:p>
            <a:r>
              <a:rPr lang="en-US" smtClean="0"/>
              <a:t>Click icon to add picture</a:t>
            </a:r>
            <a:endParaRPr lang="en-GB" dirty="0"/>
          </a:p>
        </p:txBody>
      </p:sp>
    </p:spTree>
    <p:extLst>
      <p:ext uri="{BB962C8B-B14F-4D97-AF65-F5344CB8AC3E}">
        <p14:creationId xmlns:p14="http://schemas.microsoft.com/office/powerpoint/2010/main" val="3295767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rt and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wrap="square"/>
          <a:lstStyle>
            <a:lvl1pPr>
              <a:defRPr/>
            </a:lvl1pPr>
          </a:lstStyle>
          <a:p>
            <a:r>
              <a:rPr lang="en-US" dirty="0" smtClean="0"/>
              <a:t>Click to edit </a:t>
            </a:r>
            <a:r>
              <a:rPr lang="en-GB" sz="3200" b="1" dirty="0" smtClean="0">
                <a:solidFill>
                  <a:schemeClr val="accent2"/>
                </a:solidFill>
              </a:rPr>
              <a:t>Chart slide title (Calibri 32pt Bold)</a:t>
            </a:r>
            <a:endParaRPr lang="en-GB" dirty="0"/>
          </a:p>
        </p:txBody>
      </p:sp>
      <p:sp>
        <p:nvSpPr>
          <p:cNvPr id="4" name="Date Placeholder 3"/>
          <p:cNvSpPr>
            <a:spLocks noGrp="1"/>
          </p:cNvSpPr>
          <p:nvPr>
            <p:ph type="dt" sz="half" idx="10"/>
          </p:nvPr>
        </p:nvSpPr>
        <p:spPr>
          <a:xfrm>
            <a:off x="457200" y="6381751"/>
            <a:ext cx="2593975" cy="382269"/>
          </a:xfrm>
        </p:spPr>
        <p:txBody>
          <a:bodyPr/>
          <a:lstStyle/>
          <a:p>
            <a:fld id="{6F5FA1F4-1D2C-43EA-A807-DE4AD1C343E9}" type="datetimeFigureOut">
              <a:rPr lang="en-GB" smtClean="0"/>
              <a:t>25/02/2020</a:t>
            </a:fld>
            <a:endParaRPr lang="en-GB"/>
          </a:p>
        </p:txBody>
      </p:sp>
      <p:sp>
        <p:nvSpPr>
          <p:cNvPr id="5" name="Footer Placeholder 4"/>
          <p:cNvSpPr>
            <a:spLocks noGrp="1"/>
          </p:cNvSpPr>
          <p:nvPr>
            <p:ph type="ftr" sz="quarter" idx="11"/>
          </p:nvPr>
        </p:nvSpPr>
        <p:spPr>
          <a:xfrm>
            <a:off x="3051174" y="6381751"/>
            <a:ext cx="6096001" cy="382270"/>
          </a:xfrm>
        </p:spPr>
        <p:txBody>
          <a:bodyPr/>
          <a:lstStyle/>
          <a:p>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Chart Placeholder 11"/>
          <p:cNvSpPr>
            <a:spLocks noGrp="1"/>
          </p:cNvSpPr>
          <p:nvPr>
            <p:ph type="chart" sz="quarter" idx="13"/>
          </p:nvPr>
        </p:nvSpPr>
        <p:spPr>
          <a:xfrm>
            <a:off x="457200" y="1752600"/>
            <a:ext cx="11277600" cy="4629150"/>
          </a:xfrm>
        </p:spPr>
        <p:txBody>
          <a:bodyPr/>
          <a:lstStyle/>
          <a:p>
            <a:r>
              <a:rPr lang="en-US" smtClean="0"/>
              <a:t>Click icon to add chart</a:t>
            </a:r>
            <a:endParaRPr lang="en-GB"/>
          </a:p>
        </p:txBody>
      </p:sp>
    </p:spTree>
    <p:extLst>
      <p:ext uri="{BB962C8B-B14F-4D97-AF65-F5344CB8AC3E}">
        <p14:creationId xmlns:p14="http://schemas.microsoft.com/office/powerpoint/2010/main" val="3712980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and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wrap="square"/>
          <a:lstStyle>
            <a:lvl1pPr>
              <a:defRPr/>
            </a:lvl1pPr>
          </a:lstStyle>
          <a:p>
            <a:r>
              <a:rPr lang="en-US" dirty="0" smtClean="0"/>
              <a:t>Click to edit </a:t>
            </a:r>
            <a:r>
              <a:rPr lang="en-GB" sz="3200" b="1" dirty="0" smtClean="0">
                <a:solidFill>
                  <a:schemeClr val="accent2"/>
                </a:solidFill>
              </a:rPr>
              <a:t>Picture slide title (Calibri 32pt Bold)</a:t>
            </a:r>
            <a:endParaRPr lang="en-GB" dirty="0"/>
          </a:p>
        </p:txBody>
      </p:sp>
      <p:sp>
        <p:nvSpPr>
          <p:cNvPr id="4" name="Date Placeholder 3"/>
          <p:cNvSpPr>
            <a:spLocks noGrp="1"/>
          </p:cNvSpPr>
          <p:nvPr>
            <p:ph type="dt" sz="half" idx="10"/>
          </p:nvPr>
        </p:nvSpPr>
        <p:spPr>
          <a:xfrm>
            <a:off x="457200" y="6381751"/>
            <a:ext cx="2593975" cy="382269"/>
          </a:xfrm>
        </p:spPr>
        <p:txBody>
          <a:bodyPr/>
          <a:lstStyle/>
          <a:p>
            <a:fld id="{6F5FA1F4-1D2C-43EA-A807-DE4AD1C343E9}" type="datetimeFigureOut">
              <a:rPr lang="en-GB" smtClean="0"/>
              <a:t>25/02/2020</a:t>
            </a:fld>
            <a:endParaRPr lang="en-GB"/>
          </a:p>
        </p:txBody>
      </p:sp>
      <p:sp>
        <p:nvSpPr>
          <p:cNvPr id="5" name="Footer Placeholder 4"/>
          <p:cNvSpPr>
            <a:spLocks noGrp="1"/>
          </p:cNvSpPr>
          <p:nvPr>
            <p:ph type="ftr" sz="quarter" idx="11"/>
          </p:nvPr>
        </p:nvSpPr>
        <p:spPr>
          <a:xfrm>
            <a:off x="3051174" y="6381751"/>
            <a:ext cx="6096001" cy="382270"/>
          </a:xfrm>
        </p:spPr>
        <p:txBody>
          <a:bodyPr/>
          <a:lstStyle/>
          <a:p>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Picture Placeholder 12"/>
          <p:cNvSpPr>
            <a:spLocks noGrp="1"/>
          </p:cNvSpPr>
          <p:nvPr>
            <p:ph type="pic" sz="quarter" idx="13"/>
          </p:nvPr>
        </p:nvSpPr>
        <p:spPr>
          <a:xfrm>
            <a:off x="457200" y="1752600"/>
            <a:ext cx="11277600" cy="4629150"/>
          </a:xfrm>
        </p:spPr>
        <p:txBody>
          <a:bodyPr/>
          <a:lstStyle/>
          <a:p>
            <a:r>
              <a:rPr lang="en-US" smtClean="0"/>
              <a:t>Click icon to add picture</a:t>
            </a:r>
            <a:endParaRPr lang="en-GB"/>
          </a:p>
        </p:txBody>
      </p:sp>
    </p:spTree>
    <p:extLst>
      <p:ext uri="{BB962C8B-B14F-4D97-AF65-F5344CB8AC3E}">
        <p14:creationId xmlns:p14="http://schemas.microsoft.com/office/powerpoint/2010/main" val="14155041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a:t>
            </a:r>
            <a:r>
              <a:rPr lang="en-GB" sz="3200" b="1" dirty="0" smtClean="0">
                <a:solidFill>
                  <a:schemeClr val="accent2"/>
                </a:solidFill>
              </a:rPr>
              <a:t>Two column text slide title (Calibri 32pt Bold)</a:t>
            </a:r>
            <a:endParaRPr lang="en-GB" dirty="0"/>
          </a:p>
        </p:txBody>
      </p:sp>
      <p:sp>
        <p:nvSpPr>
          <p:cNvPr id="4" name="Date Placeholder 3"/>
          <p:cNvSpPr>
            <a:spLocks noGrp="1"/>
          </p:cNvSpPr>
          <p:nvPr>
            <p:ph type="dt" sz="half" idx="10"/>
          </p:nvPr>
        </p:nvSpPr>
        <p:spPr>
          <a:xfrm>
            <a:off x="457200" y="6381751"/>
            <a:ext cx="2593975" cy="382269"/>
          </a:xfrm>
        </p:spPr>
        <p:txBody>
          <a:bodyPr/>
          <a:lstStyle/>
          <a:p>
            <a:fld id="{6F5FA1F4-1D2C-43EA-A807-DE4AD1C343E9}" type="datetimeFigureOut">
              <a:rPr lang="en-GB" smtClean="0"/>
              <a:t>25/02/2020</a:t>
            </a:fld>
            <a:endParaRPr lang="en-GB"/>
          </a:p>
        </p:txBody>
      </p:sp>
      <p:sp>
        <p:nvSpPr>
          <p:cNvPr id="5" name="Footer Placeholder 4"/>
          <p:cNvSpPr>
            <a:spLocks noGrp="1"/>
          </p:cNvSpPr>
          <p:nvPr>
            <p:ph type="ftr" sz="quarter" idx="11"/>
          </p:nvPr>
        </p:nvSpPr>
        <p:spPr>
          <a:xfrm>
            <a:off x="3051174" y="6381751"/>
            <a:ext cx="6096001" cy="382270"/>
          </a:xfrm>
        </p:spPr>
        <p:txBody>
          <a:bodyPr/>
          <a:lstStyle/>
          <a:p>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hasCustomPrompt="1"/>
          </p:nvPr>
        </p:nvSpPr>
        <p:spPr>
          <a:xfrm>
            <a:off x="464253" y="1752600"/>
            <a:ext cx="5184000" cy="4629150"/>
          </a:xfrm>
          <a:prstGeom prst="rect">
            <a:avLst/>
          </a:prstGeom>
        </p:spPr>
        <p:txBody>
          <a:bodyPr/>
          <a:lstStyle>
            <a:lvl1pPr marL="288000" indent="-288000">
              <a:buFont typeface="Arial" panose="020B0604020202020204" pitchFamily="34" charset="0"/>
              <a:buChar char="•"/>
              <a:defRPr/>
            </a:lvl1pPr>
            <a:lvl2pPr>
              <a:defRPr baseline="0"/>
            </a:lvl2pPr>
            <a:lvl3pPr>
              <a:defRPr/>
            </a:lvl3pPr>
            <a:lvl4pPr>
              <a:defRPr/>
            </a:lvl4pPr>
            <a:lvl5pPr>
              <a:defRPr baseline="0"/>
            </a:lvl5pPr>
            <a:lvl6pPr>
              <a:defRPr/>
            </a:lvl6pPr>
          </a:lstStyle>
          <a:p>
            <a:pPr lvl="0"/>
            <a:r>
              <a:rPr lang="en-US" dirty="0" smtClean="0"/>
              <a:t>Bulleted subtitle (Calibri 28pt): click to add text</a:t>
            </a:r>
          </a:p>
          <a:p>
            <a:pPr lvl="1"/>
            <a:r>
              <a:rPr lang="en-US" dirty="0" smtClean="0"/>
              <a:t>Subtitle (Calibri 28pt)</a:t>
            </a:r>
          </a:p>
          <a:p>
            <a:pPr lvl="2"/>
            <a:r>
              <a:rPr lang="en-US" dirty="0" smtClean="0"/>
              <a:t>Bulleted body text (Calibri 20pt)</a:t>
            </a:r>
          </a:p>
          <a:p>
            <a:pPr lvl="3"/>
            <a:r>
              <a:rPr lang="en-US" dirty="0" smtClean="0"/>
              <a:t>Body text (Calibri 20pt)</a:t>
            </a:r>
          </a:p>
          <a:p>
            <a:pPr lvl="4"/>
            <a:r>
              <a:rPr lang="en-US" dirty="0" smtClean="0"/>
              <a:t>Bulleted source (Calibri 16pt)</a:t>
            </a:r>
          </a:p>
          <a:p>
            <a:pPr lvl="5"/>
            <a:r>
              <a:rPr lang="en-US" dirty="0" smtClean="0"/>
              <a:t>Source (Calibri 16pt)</a:t>
            </a:r>
            <a:endParaRPr lang="en-GB" dirty="0"/>
          </a:p>
        </p:txBody>
      </p:sp>
      <p:sp>
        <p:nvSpPr>
          <p:cNvPr id="12" name="Text Placeholder 12"/>
          <p:cNvSpPr>
            <a:spLocks noGrp="1"/>
          </p:cNvSpPr>
          <p:nvPr>
            <p:ph type="body" sz="quarter" idx="14" hasCustomPrompt="1"/>
          </p:nvPr>
        </p:nvSpPr>
        <p:spPr>
          <a:xfrm>
            <a:off x="6111306" y="1752600"/>
            <a:ext cx="5184000" cy="4629150"/>
          </a:xfrm>
          <a:prstGeom prst="rect">
            <a:avLst/>
          </a:prstGeom>
        </p:spPr>
        <p:txBody>
          <a:bodyPr/>
          <a:lstStyle>
            <a:lvl1pPr marL="288000" indent="-288000">
              <a:buFont typeface="Arial" panose="020B0604020202020204" pitchFamily="34" charset="0"/>
              <a:buChar char="•"/>
              <a:defRPr/>
            </a:lvl1pPr>
            <a:lvl2pPr>
              <a:defRPr baseline="0"/>
            </a:lvl2pPr>
            <a:lvl3pPr>
              <a:defRPr/>
            </a:lvl3pPr>
            <a:lvl4pPr>
              <a:defRPr/>
            </a:lvl4pPr>
            <a:lvl5pPr>
              <a:defRPr baseline="0"/>
            </a:lvl5pPr>
            <a:lvl6pPr>
              <a:defRPr/>
            </a:lvl6pPr>
          </a:lstStyle>
          <a:p>
            <a:pPr lvl="0"/>
            <a:r>
              <a:rPr lang="en-US" dirty="0" smtClean="0"/>
              <a:t>Bulleted subtitle (Calibri 28pt): click to add text</a:t>
            </a:r>
          </a:p>
          <a:p>
            <a:pPr lvl="1"/>
            <a:r>
              <a:rPr lang="en-US" dirty="0" smtClean="0"/>
              <a:t>Subtitle (Calibri 28pt)</a:t>
            </a:r>
          </a:p>
          <a:p>
            <a:pPr lvl="2"/>
            <a:r>
              <a:rPr lang="en-US" dirty="0" smtClean="0"/>
              <a:t>Bulleted body text (Calibri 20pt)</a:t>
            </a:r>
          </a:p>
          <a:p>
            <a:pPr lvl="3"/>
            <a:r>
              <a:rPr lang="en-US" dirty="0" smtClean="0"/>
              <a:t>Body text (Calibri 20pt)</a:t>
            </a:r>
          </a:p>
          <a:p>
            <a:pPr lvl="4"/>
            <a:r>
              <a:rPr lang="en-US" dirty="0" smtClean="0"/>
              <a:t>Bulleted source (Calibri 16pt)</a:t>
            </a:r>
          </a:p>
          <a:p>
            <a:pPr lvl="5"/>
            <a:r>
              <a:rPr lang="en-US" dirty="0" smtClean="0"/>
              <a:t>Source (Calibri 16pt)</a:t>
            </a:r>
            <a:endParaRPr lang="en-GB" dirty="0"/>
          </a:p>
        </p:txBody>
      </p:sp>
    </p:spTree>
    <p:extLst>
      <p:ext uri="{BB962C8B-B14F-4D97-AF65-F5344CB8AC3E}">
        <p14:creationId xmlns:p14="http://schemas.microsoft.com/office/powerpoint/2010/main" val="12176156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arrow bulleted 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a:t>
            </a:r>
            <a:r>
              <a:rPr lang="en-GB" sz="3200" b="1" dirty="0" smtClean="0">
                <a:solidFill>
                  <a:schemeClr val="accent2"/>
                </a:solidFill>
              </a:rPr>
              <a:t>Narrow bulleted text slide title (Calibri 32pt Bold)</a:t>
            </a:r>
            <a:endParaRPr lang="en-GB" dirty="0"/>
          </a:p>
        </p:txBody>
      </p:sp>
      <p:sp>
        <p:nvSpPr>
          <p:cNvPr id="4" name="Date Placeholder 3"/>
          <p:cNvSpPr>
            <a:spLocks noGrp="1"/>
          </p:cNvSpPr>
          <p:nvPr>
            <p:ph type="dt" sz="half" idx="10"/>
          </p:nvPr>
        </p:nvSpPr>
        <p:spPr>
          <a:xfrm>
            <a:off x="457200" y="6381751"/>
            <a:ext cx="2593975" cy="382269"/>
          </a:xfrm>
        </p:spPr>
        <p:txBody>
          <a:bodyPr/>
          <a:lstStyle/>
          <a:p>
            <a:fld id="{6F5FA1F4-1D2C-43EA-A807-DE4AD1C343E9}" type="datetimeFigureOut">
              <a:rPr lang="en-GB" smtClean="0"/>
              <a:t>25/02/2020</a:t>
            </a:fld>
            <a:endParaRPr lang="en-GB"/>
          </a:p>
        </p:txBody>
      </p:sp>
      <p:sp>
        <p:nvSpPr>
          <p:cNvPr id="5" name="Footer Placeholder 4"/>
          <p:cNvSpPr>
            <a:spLocks noGrp="1"/>
          </p:cNvSpPr>
          <p:nvPr>
            <p:ph type="ftr" sz="quarter" idx="11"/>
          </p:nvPr>
        </p:nvSpPr>
        <p:spPr>
          <a:xfrm>
            <a:off x="3051174" y="6381751"/>
            <a:ext cx="6096001" cy="382270"/>
          </a:xfrm>
        </p:spPr>
        <p:txBody>
          <a:bodyPr/>
          <a:lstStyle/>
          <a:p>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hasCustomPrompt="1"/>
          </p:nvPr>
        </p:nvSpPr>
        <p:spPr>
          <a:xfrm>
            <a:off x="3055052" y="1752600"/>
            <a:ext cx="6092123" cy="4629150"/>
          </a:xfrm>
          <a:prstGeom prst="rect">
            <a:avLst/>
          </a:prstGeom>
        </p:spPr>
        <p:txBody>
          <a:bodyPr/>
          <a:lstStyle>
            <a:lvl1pPr marL="288000" indent="-288000">
              <a:buFont typeface="Arial" panose="020B0604020202020204" pitchFamily="34" charset="0"/>
              <a:buChar char="•"/>
              <a:defRPr>
                <a:solidFill>
                  <a:schemeClr val="accent2"/>
                </a:solidFill>
              </a:defRPr>
            </a:lvl1pPr>
            <a:lvl2pPr>
              <a:defRPr baseline="0">
                <a:solidFill>
                  <a:schemeClr val="accent2"/>
                </a:solidFill>
              </a:defRPr>
            </a:lvl2pPr>
            <a:lvl3pPr>
              <a:defRPr/>
            </a:lvl3pPr>
            <a:lvl4pPr>
              <a:defRPr/>
            </a:lvl4pPr>
            <a:lvl5pPr>
              <a:defRPr baseline="0"/>
            </a:lvl5pPr>
            <a:lvl6pPr>
              <a:defRPr/>
            </a:lvl6pPr>
          </a:lstStyle>
          <a:p>
            <a:pPr lvl="0"/>
            <a:r>
              <a:rPr lang="en-US" dirty="0" smtClean="0"/>
              <a:t>Bulleted subtitle (Calibri 28pt): click to add text</a:t>
            </a:r>
          </a:p>
          <a:p>
            <a:pPr lvl="2"/>
            <a:r>
              <a:rPr lang="en-US" dirty="0" smtClean="0"/>
              <a:t>Bulleted body text (Calibri 20pt)</a:t>
            </a:r>
          </a:p>
          <a:p>
            <a:pPr lvl="4"/>
            <a:r>
              <a:rPr lang="en-US" dirty="0" smtClean="0"/>
              <a:t>Bulleted source (Calibri 16pt)</a:t>
            </a:r>
          </a:p>
        </p:txBody>
      </p:sp>
    </p:spTree>
    <p:extLst>
      <p:ext uri="{BB962C8B-B14F-4D97-AF65-F5344CB8AC3E}">
        <p14:creationId xmlns:p14="http://schemas.microsoft.com/office/powerpoint/2010/main" val="3341495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ide bulleted 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wrap="square"/>
          <a:lstStyle>
            <a:lvl1pPr>
              <a:defRPr/>
            </a:lvl1pPr>
          </a:lstStyle>
          <a:p>
            <a:r>
              <a:rPr lang="en-US" dirty="0" smtClean="0"/>
              <a:t>Click to edit </a:t>
            </a:r>
            <a:r>
              <a:rPr lang="en-GB" sz="3200" b="1" dirty="0" smtClean="0">
                <a:solidFill>
                  <a:schemeClr val="accent2"/>
                </a:solidFill>
              </a:rPr>
              <a:t>Wide bulleted text slide title (Calibri 32pt Bold)</a:t>
            </a:r>
            <a:endParaRPr lang="en-GB" dirty="0"/>
          </a:p>
        </p:txBody>
      </p:sp>
      <p:sp>
        <p:nvSpPr>
          <p:cNvPr id="4" name="Date Placeholder 3"/>
          <p:cNvSpPr>
            <a:spLocks noGrp="1"/>
          </p:cNvSpPr>
          <p:nvPr>
            <p:ph type="dt" sz="half" idx="10"/>
          </p:nvPr>
        </p:nvSpPr>
        <p:spPr>
          <a:xfrm>
            <a:off x="457200" y="6381751"/>
            <a:ext cx="2593975" cy="382269"/>
          </a:xfrm>
        </p:spPr>
        <p:txBody>
          <a:bodyPr/>
          <a:lstStyle/>
          <a:p>
            <a:fld id="{6F5FA1F4-1D2C-43EA-A807-DE4AD1C343E9}" type="datetimeFigureOut">
              <a:rPr lang="en-GB" smtClean="0"/>
              <a:t>25/02/2020</a:t>
            </a:fld>
            <a:endParaRPr lang="en-GB"/>
          </a:p>
        </p:txBody>
      </p:sp>
      <p:sp>
        <p:nvSpPr>
          <p:cNvPr id="5" name="Footer Placeholder 4"/>
          <p:cNvSpPr>
            <a:spLocks noGrp="1"/>
          </p:cNvSpPr>
          <p:nvPr>
            <p:ph type="ftr" sz="quarter" idx="11"/>
          </p:nvPr>
        </p:nvSpPr>
        <p:spPr>
          <a:xfrm>
            <a:off x="3051174" y="6381751"/>
            <a:ext cx="6096001" cy="382270"/>
          </a:xfrm>
        </p:spPr>
        <p:txBody>
          <a:bodyPr/>
          <a:lstStyle/>
          <a:p>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hasCustomPrompt="1"/>
          </p:nvPr>
        </p:nvSpPr>
        <p:spPr>
          <a:xfrm>
            <a:off x="1524000" y="1752600"/>
            <a:ext cx="8890000" cy="4629150"/>
          </a:xfrm>
          <a:prstGeom prst="rect">
            <a:avLst/>
          </a:prstGeom>
        </p:spPr>
        <p:txBody>
          <a:bodyPr>
            <a:noAutofit/>
          </a:bodyPr>
          <a:lstStyle>
            <a:lvl1pPr marL="288000" indent="-288000">
              <a:buFont typeface="Arial" panose="020B0604020202020204" pitchFamily="34" charset="0"/>
              <a:buChar char="•"/>
              <a:defRPr>
                <a:solidFill>
                  <a:schemeClr val="accent2"/>
                </a:solidFill>
              </a:defRPr>
            </a:lvl1pPr>
            <a:lvl2pPr>
              <a:defRPr baseline="0">
                <a:solidFill>
                  <a:schemeClr val="accent2"/>
                </a:solidFill>
              </a:defRPr>
            </a:lvl2pPr>
            <a:lvl3pPr>
              <a:defRPr/>
            </a:lvl3pPr>
            <a:lvl4pPr>
              <a:defRPr/>
            </a:lvl4pPr>
            <a:lvl5pPr>
              <a:defRPr baseline="0"/>
            </a:lvl5pPr>
            <a:lvl6pPr>
              <a:defRPr/>
            </a:lvl6pPr>
          </a:lstStyle>
          <a:p>
            <a:pPr lvl="0"/>
            <a:r>
              <a:rPr lang="en-US" dirty="0" smtClean="0"/>
              <a:t>Bulleted subtitle (Calibri 28pt): click to add text</a:t>
            </a:r>
          </a:p>
          <a:p>
            <a:pPr lvl="2"/>
            <a:r>
              <a:rPr lang="en-US" dirty="0" smtClean="0"/>
              <a:t>Bulleted body text (Calibri 20pt)</a:t>
            </a:r>
          </a:p>
          <a:p>
            <a:pPr lvl="4"/>
            <a:r>
              <a:rPr lang="en-US" dirty="0" smtClean="0"/>
              <a:t>Bulleted source (Calibri 16pt)</a:t>
            </a:r>
          </a:p>
        </p:txBody>
      </p:sp>
    </p:spTree>
    <p:extLst>
      <p:ext uri="{BB962C8B-B14F-4D97-AF65-F5344CB8AC3E}">
        <p14:creationId xmlns:p14="http://schemas.microsoft.com/office/powerpoint/2010/main" val="5587361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icons and 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wrap="square"/>
          <a:lstStyle>
            <a:lvl1pPr>
              <a:defRPr/>
            </a:lvl1pPr>
          </a:lstStyle>
          <a:p>
            <a:r>
              <a:rPr lang="en-US" dirty="0" smtClean="0"/>
              <a:t>Click to edit </a:t>
            </a:r>
            <a:r>
              <a:rPr lang="en-GB" sz="3200" b="1" dirty="0" smtClean="0">
                <a:solidFill>
                  <a:schemeClr val="accent2"/>
                </a:solidFill>
              </a:rPr>
              <a:t>Two icons and text slide title (Calibri 32pt Bold)</a:t>
            </a:r>
            <a:endParaRPr lang="en-GB" dirty="0"/>
          </a:p>
        </p:txBody>
      </p:sp>
      <p:sp>
        <p:nvSpPr>
          <p:cNvPr id="4" name="Date Placeholder 3"/>
          <p:cNvSpPr>
            <a:spLocks noGrp="1"/>
          </p:cNvSpPr>
          <p:nvPr>
            <p:ph type="dt" sz="half" idx="10"/>
          </p:nvPr>
        </p:nvSpPr>
        <p:spPr>
          <a:xfrm>
            <a:off x="457200" y="6381751"/>
            <a:ext cx="2593975" cy="382269"/>
          </a:xfrm>
        </p:spPr>
        <p:txBody>
          <a:bodyPr/>
          <a:lstStyle/>
          <a:p>
            <a:fld id="{6F5FA1F4-1D2C-43EA-A807-DE4AD1C343E9}" type="datetimeFigureOut">
              <a:rPr lang="en-GB" smtClean="0"/>
              <a:t>25/02/2020</a:t>
            </a:fld>
            <a:endParaRPr lang="en-GB"/>
          </a:p>
        </p:txBody>
      </p:sp>
      <p:sp>
        <p:nvSpPr>
          <p:cNvPr id="5" name="Footer Placeholder 4"/>
          <p:cNvSpPr>
            <a:spLocks noGrp="1"/>
          </p:cNvSpPr>
          <p:nvPr>
            <p:ph type="ftr" sz="quarter" idx="11"/>
          </p:nvPr>
        </p:nvSpPr>
        <p:spPr>
          <a:xfrm>
            <a:off x="3051174" y="6381751"/>
            <a:ext cx="6096001" cy="382270"/>
          </a:xfrm>
        </p:spPr>
        <p:txBody>
          <a:bodyPr/>
          <a:lstStyle/>
          <a:p>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43799" y="1752600"/>
            <a:ext cx="1271019" cy="1271019"/>
          </a:xfrm>
          <a:prstGeom prst="rect">
            <a:avLst/>
          </a:prstGeom>
        </p:spPr>
      </p:pic>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197" y="1752600"/>
            <a:ext cx="1271019" cy="1271019"/>
          </a:xfrm>
          <a:prstGeom prst="rect">
            <a:avLst/>
          </a:prstGeom>
        </p:spPr>
      </p:pic>
      <p:sp>
        <p:nvSpPr>
          <p:cNvPr id="16" name="Text Placeholder 15"/>
          <p:cNvSpPr>
            <a:spLocks noGrp="1"/>
          </p:cNvSpPr>
          <p:nvPr>
            <p:ph type="body" sz="quarter" idx="16" hasCustomPrompt="1"/>
          </p:nvPr>
        </p:nvSpPr>
        <p:spPr>
          <a:xfrm>
            <a:off x="6096000" y="3378200"/>
            <a:ext cx="5638096" cy="3003550"/>
          </a:xfrm>
        </p:spPr>
        <p:txBody>
          <a:bodyPr rIns="457200"/>
          <a:lstStyle>
            <a:lvl1pPr>
              <a:defRPr>
                <a:solidFill>
                  <a:schemeClr val="accent2"/>
                </a:solidFill>
              </a:defRPr>
            </a:lvl1pPr>
            <a:lvl2pPr>
              <a:defRPr>
                <a:solidFill>
                  <a:schemeClr val="accent2"/>
                </a:solidFill>
              </a:defRPr>
            </a:lvl2pPr>
          </a:lstStyle>
          <a:p>
            <a:pPr lvl="1"/>
            <a:r>
              <a:rPr lang="en-US" dirty="0" smtClean="0"/>
              <a:t>Subtitle (Calibri 28pt): click to add text</a:t>
            </a:r>
          </a:p>
          <a:p>
            <a:pPr lvl="0"/>
            <a:r>
              <a:rPr lang="en-US" dirty="0" smtClean="0"/>
              <a:t>Bulleted subtitle (Calibri 28pt)</a:t>
            </a:r>
          </a:p>
          <a:p>
            <a:pPr lvl="2"/>
            <a:r>
              <a:rPr lang="en-US" dirty="0" smtClean="0"/>
              <a:t>Bulleted body text (Calibri 20pt)</a:t>
            </a:r>
          </a:p>
          <a:p>
            <a:pPr lvl="3"/>
            <a:r>
              <a:rPr lang="en-US" dirty="0" smtClean="0"/>
              <a:t>Body text (Calibri 20pt)</a:t>
            </a:r>
          </a:p>
          <a:p>
            <a:pPr lvl="4"/>
            <a:r>
              <a:rPr lang="en-US" dirty="0" smtClean="0"/>
              <a:t>Bulleted source (Calibri 16pt)</a:t>
            </a:r>
          </a:p>
          <a:p>
            <a:pPr lvl="5"/>
            <a:r>
              <a:rPr lang="en-US" dirty="0" smtClean="0"/>
              <a:t>Source (Calibri 16pt)</a:t>
            </a:r>
            <a:endParaRPr lang="en-GB" dirty="0"/>
          </a:p>
        </p:txBody>
      </p:sp>
      <p:sp>
        <p:nvSpPr>
          <p:cNvPr id="18" name="Text Placeholder 17"/>
          <p:cNvSpPr>
            <a:spLocks noGrp="1"/>
          </p:cNvSpPr>
          <p:nvPr>
            <p:ph type="body" sz="quarter" idx="17" hasCustomPrompt="1"/>
          </p:nvPr>
        </p:nvSpPr>
        <p:spPr>
          <a:xfrm>
            <a:off x="457200" y="3378199"/>
            <a:ext cx="5638096" cy="3003551"/>
          </a:xfrm>
        </p:spPr>
        <p:txBody>
          <a:bodyPr rIns="457200"/>
          <a:lstStyle>
            <a:lvl1pPr>
              <a:defRPr>
                <a:solidFill>
                  <a:schemeClr val="accent2"/>
                </a:solidFill>
              </a:defRPr>
            </a:lvl1pPr>
            <a:lvl2pPr>
              <a:defRPr>
                <a:solidFill>
                  <a:schemeClr val="accent2"/>
                </a:solidFill>
              </a:defRPr>
            </a:lvl2pPr>
          </a:lstStyle>
          <a:p>
            <a:pPr lvl="1"/>
            <a:r>
              <a:rPr lang="en-US" dirty="0" smtClean="0"/>
              <a:t>Subtitle (Calibri 28pt): click to add text</a:t>
            </a:r>
          </a:p>
          <a:p>
            <a:pPr lvl="0"/>
            <a:r>
              <a:rPr lang="en-US" dirty="0" smtClean="0"/>
              <a:t>Bulleted subtitle (Calibri 28pt)</a:t>
            </a:r>
          </a:p>
          <a:p>
            <a:pPr lvl="2"/>
            <a:r>
              <a:rPr lang="en-US" dirty="0" smtClean="0"/>
              <a:t>Bulleted body text (Calibri 20pt)</a:t>
            </a:r>
          </a:p>
          <a:p>
            <a:pPr lvl="3"/>
            <a:r>
              <a:rPr lang="en-US" dirty="0" smtClean="0"/>
              <a:t>Body text (Calibri 20pt)</a:t>
            </a:r>
          </a:p>
          <a:p>
            <a:pPr lvl="4"/>
            <a:r>
              <a:rPr lang="en-US" dirty="0" smtClean="0"/>
              <a:t>Bulleted source (Calibri 16pt)</a:t>
            </a:r>
          </a:p>
          <a:p>
            <a:pPr lvl="5"/>
            <a:r>
              <a:rPr lang="en-US" dirty="0" smtClean="0"/>
              <a:t>Source (Calibri 16pt)</a:t>
            </a:r>
            <a:endParaRPr lang="en-GB" dirty="0"/>
          </a:p>
        </p:txBody>
      </p:sp>
    </p:spTree>
    <p:extLst>
      <p:ext uri="{BB962C8B-B14F-4D97-AF65-F5344CB8AC3E}">
        <p14:creationId xmlns:p14="http://schemas.microsoft.com/office/powerpoint/2010/main" val="376026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icons and 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wrap="square"/>
          <a:lstStyle>
            <a:lvl1pPr>
              <a:defRPr/>
            </a:lvl1pPr>
          </a:lstStyle>
          <a:p>
            <a:r>
              <a:rPr lang="en-US" dirty="0" smtClean="0"/>
              <a:t>Click to edit </a:t>
            </a:r>
            <a:r>
              <a:rPr lang="en-GB" sz="3200" b="1" dirty="0" smtClean="0">
                <a:solidFill>
                  <a:schemeClr val="accent2"/>
                </a:solidFill>
              </a:rPr>
              <a:t>Three icons and text slide title (Calibri 32pt Bold)</a:t>
            </a:r>
            <a:endParaRPr lang="en-GB" dirty="0"/>
          </a:p>
        </p:txBody>
      </p:sp>
      <p:sp>
        <p:nvSpPr>
          <p:cNvPr id="4" name="Date Placeholder 3"/>
          <p:cNvSpPr>
            <a:spLocks noGrp="1"/>
          </p:cNvSpPr>
          <p:nvPr>
            <p:ph type="dt" sz="half" idx="10"/>
          </p:nvPr>
        </p:nvSpPr>
        <p:spPr>
          <a:xfrm>
            <a:off x="457200" y="6381751"/>
            <a:ext cx="2593975" cy="382269"/>
          </a:xfrm>
        </p:spPr>
        <p:txBody>
          <a:bodyPr/>
          <a:lstStyle/>
          <a:p>
            <a:fld id="{6F5FA1F4-1D2C-43EA-A807-DE4AD1C343E9}" type="datetimeFigureOut">
              <a:rPr lang="en-GB" smtClean="0"/>
              <a:t>25/02/2020</a:t>
            </a:fld>
            <a:endParaRPr lang="en-GB"/>
          </a:p>
        </p:txBody>
      </p:sp>
      <p:sp>
        <p:nvSpPr>
          <p:cNvPr id="5" name="Footer Placeholder 4"/>
          <p:cNvSpPr>
            <a:spLocks noGrp="1"/>
          </p:cNvSpPr>
          <p:nvPr>
            <p:ph type="ftr" sz="quarter" idx="11"/>
          </p:nvPr>
        </p:nvSpPr>
        <p:spPr>
          <a:xfrm>
            <a:off x="3051174" y="6381751"/>
            <a:ext cx="6096001" cy="382270"/>
          </a:xfrm>
        </p:spPr>
        <p:txBody>
          <a:bodyPr/>
          <a:lstStyle/>
          <a:p>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hasCustomPrompt="1"/>
          </p:nvPr>
        </p:nvSpPr>
        <p:spPr>
          <a:xfrm>
            <a:off x="595894" y="3378708"/>
            <a:ext cx="3380212" cy="3003042"/>
          </a:xfrm>
          <a:prstGeom prst="rect">
            <a:avLst/>
          </a:prstGeom>
        </p:spPr>
        <p:txBody>
          <a:bodyPr>
            <a:noAutofit/>
          </a:bodyPr>
          <a:lstStyle>
            <a:lvl1pPr marL="0" indent="0" algn="ctr">
              <a:buFont typeface="Arial" panose="020B0604020202020204" pitchFamily="34" charset="0"/>
              <a:buNone/>
              <a:defRPr>
                <a:solidFill>
                  <a:schemeClr val="accent2"/>
                </a:solidFill>
              </a:defRPr>
            </a:lvl1pPr>
            <a:lvl2pPr marL="0" indent="0" algn="ctr">
              <a:buFont typeface="Arial" panose="020B0604020202020204" pitchFamily="34" charset="0"/>
              <a:buNone/>
              <a:defRPr baseline="0">
                <a:solidFill>
                  <a:schemeClr val="accent2"/>
                </a:solidFill>
              </a:defRPr>
            </a:lvl2pPr>
            <a:lvl3pPr marL="0" indent="0" algn="ctr">
              <a:buNone/>
              <a:defRPr/>
            </a:lvl3pPr>
            <a:lvl4pPr marL="0" indent="0" algn="ctr">
              <a:buFont typeface="Arial" panose="020B0604020202020204" pitchFamily="34" charset="0"/>
              <a:buNone/>
              <a:defRPr/>
            </a:lvl4pPr>
            <a:lvl5pPr marL="0" indent="0" algn="ctr">
              <a:buNone/>
              <a:defRPr baseline="0"/>
            </a:lvl5pPr>
            <a:lvl6pPr marL="0" indent="0" algn="ctr">
              <a:buFont typeface="Arial" panose="020B0604020202020204" pitchFamily="34" charset="0"/>
              <a:buNone/>
              <a:defRPr/>
            </a:lvl6pPr>
          </a:lstStyle>
          <a:p>
            <a:pPr lvl="1"/>
            <a:r>
              <a:rPr lang="en-US" dirty="0" smtClean="0"/>
              <a:t>Subtitle (Calibri 28pt)</a:t>
            </a:r>
          </a:p>
          <a:p>
            <a:pPr lvl="3"/>
            <a:r>
              <a:rPr lang="en-US" dirty="0" smtClean="0"/>
              <a:t>Body text (Calibri 20pt)</a:t>
            </a:r>
          </a:p>
          <a:p>
            <a:pPr lvl="5"/>
            <a:r>
              <a:rPr lang="en-US" dirty="0" smtClean="0"/>
              <a:t>Source (Calibri 16pt)</a:t>
            </a:r>
            <a:endParaRPr lang="en-GB"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60491" y="1752600"/>
            <a:ext cx="1271019" cy="1271019"/>
          </a:xfrm>
          <a:prstGeom prst="rect">
            <a:avLst/>
          </a:prstGeom>
        </p:spPr>
      </p:pic>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72077" y="1752600"/>
            <a:ext cx="1271019" cy="1271019"/>
          </a:xfrm>
          <a:prstGeom prst="rect">
            <a:avLst/>
          </a:prstGeom>
        </p:spPr>
      </p:pic>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48597" y="1752600"/>
            <a:ext cx="1271019" cy="1271019"/>
          </a:xfrm>
          <a:prstGeom prst="rect">
            <a:avLst/>
          </a:prstGeom>
        </p:spPr>
      </p:pic>
      <p:sp>
        <p:nvSpPr>
          <p:cNvPr id="17" name="Text Placeholder 12"/>
          <p:cNvSpPr>
            <a:spLocks noGrp="1"/>
          </p:cNvSpPr>
          <p:nvPr>
            <p:ph type="body" sz="quarter" idx="14" hasCustomPrompt="1"/>
          </p:nvPr>
        </p:nvSpPr>
        <p:spPr>
          <a:xfrm>
            <a:off x="8217482" y="3378708"/>
            <a:ext cx="3380212" cy="3003042"/>
          </a:xfrm>
          <a:prstGeom prst="rect">
            <a:avLst/>
          </a:prstGeom>
        </p:spPr>
        <p:txBody>
          <a:bodyPr>
            <a:noAutofit/>
          </a:bodyPr>
          <a:lstStyle>
            <a:lvl1pPr marL="0" indent="0" algn="ctr">
              <a:buFont typeface="Arial" panose="020B0604020202020204" pitchFamily="34" charset="0"/>
              <a:buNone/>
              <a:defRPr>
                <a:solidFill>
                  <a:schemeClr val="accent2"/>
                </a:solidFill>
              </a:defRPr>
            </a:lvl1pPr>
            <a:lvl2pPr marL="0" indent="0" algn="ctr">
              <a:buFont typeface="Arial" panose="020B0604020202020204" pitchFamily="34" charset="0"/>
              <a:buNone/>
              <a:defRPr baseline="0">
                <a:solidFill>
                  <a:schemeClr val="accent2"/>
                </a:solidFill>
              </a:defRPr>
            </a:lvl2pPr>
            <a:lvl3pPr marL="0" indent="0" algn="ctr">
              <a:buNone/>
              <a:defRPr/>
            </a:lvl3pPr>
            <a:lvl4pPr marL="0" indent="0" algn="ctr">
              <a:buFont typeface="Arial" panose="020B0604020202020204" pitchFamily="34" charset="0"/>
              <a:buNone/>
              <a:defRPr/>
            </a:lvl4pPr>
            <a:lvl5pPr marL="0" indent="0" algn="ctr">
              <a:buNone/>
              <a:defRPr baseline="0"/>
            </a:lvl5pPr>
            <a:lvl6pPr marL="0" indent="0" algn="ctr">
              <a:buFont typeface="Arial" panose="020B0604020202020204" pitchFamily="34" charset="0"/>
              <a:buNone/>
              <a:defRPr/>
            </a:lvl6pPr>
          </a:lstStyle>
          <a:p>
            <a:pPr lvl="1"/>
            <a:r>
              <a:rPr lang="en-US" dirty="0" smtClean="0"/>
              <a:t>Subtitle (Calibri 28pt)</a:t>
            </a:r>
          </a:p>
          <a:p>
            <a:pPr lvl="3"/>
            <a:r>
              <a:rPr lang="en-US" dirty="0" smtClean="0"/>
              <a:t>Body text (Calibri 20pt)</a:t>
            </a:r>
          </a:p>
          <a:p>
            <a:pPr lvl="5"/>
            <a:r>
              <a:rPr lang="en-US" dirty="0" smtClean="0"/>
              <a:t>Source (Calibri 16pt)</a:t>
            </a:r>
            <a:endParaRPr lang="en-GB" dirty="0"/>
          </a:p>
        </p:txBody>
      </p:sp>
      <p:sp>
        <p:nvSpPr>
          <p:cNvPr id="18" name="Text Placeholder 12"/>
          <p:cNvSpPr>
            <a:spLocks noGrp="1"/>
          </p:cNvSpPr>
          <p:nvPr>
            <p:ph type="body" sz="quarter" idx="15" hasCustomPrompt="1"/>
          </p:nvPr>
        </p:nvSpPr>
        <p:spPr>
          <a:xfrm>
            <a:off x="4406688" y="3378708"/>
            <a:ext cx="3380212" cy="3003042"/>
          </a:xfrm>
          <a:prstGeom prst="rect">
            <a:avLst/>
          </a:prstGeom>
        </p:spPr>
        <p:txBody>
          <a:bodyPr>
            <a:noAutofit/>
          </a:bodyPr>
          <a:lstStyle>
            <a:lvl1pPr marL="0" indent="0" algn="ctr">
              <a:buFont typeface="Arial" panose="020B0604020202020204" pitchFamily="34" charset="0"/>
              <a:buNone/>
              <a:defRPr>
                <a:solidFill>
                  <a:schemeClr val="accent2"/>
                </a:solidFill>
              </a:defRPr>
            </a:lvl1pPr>
            <a:lvl2pPr marL="0" indent="0" algn="ctr">
              <a:buFont typeface="Arial" panose="020B0604020202020204" pitchFamily="34" charset="0"/>
              <a:buNone/>
              <a:defRPr baseline="0">
                <a:solidFill>
                  <a:schemeClr val="accent2"/>
                </a:solidFill>
              </a:defRPr>
            </a:lvl2pPr>
            <a:lvl3pPr marL="0" indent="0" algn="ctr">
              <a:buNone/>
              <a:defRPr/>
            </a:lvl3pPr>
            <a:lvl4pPr marL="0" indent="0" algn="ctr">
              <a:buFont typeface="Arial" panose="020B0604020202020204" pitchFamily="34" charset="0"/>
              <a:buNone/>
              <a:defRPr/>
            </a:lvl4pPr>
            <a:lvl5pPr marL="0" indent="0" algn="ctr">
              <a:buNone/>
              <a:defRPr baseline="0"/>
            </a:lvl5pPr>
            <a:lvl6pPr marL="0" indent="0" algn="ctr">
              <a:buFont typeface="Arial" panose="020B0604020202020204" pitchFamily="34" charset="0"/>
              <a:buNone/>
              <a:defRPr/>
            </a:lvl6pPr>
          </a:lstStyle>
          <a:p>
            <a:pPr lvl="1"/>
            <a:r>
              <a:rPr lang="en-US" dirty="0" smtClean="0"/>
              <a:t>Subtitle (Calibri 28pt)</a:t>
            </a:r>
          </a:p>
          <a:p>
            <a:pPr lvl="3"/>
            <a:r>
              <a:rPr lang="en-US" dirty="0" smtClean="0"/>
              <a:t>Body text (Calibri 20pt)</a:t>
            </a:r>
          </a:p>
          <a:p>
            <a:pPr lvl="5"/>
            <a:r>
              <a:rPr lang="en-US" dirty="0" smtClean="0"/>
              <a:t>Source (Calibri 16pt)</a:t>
            </a:r>
            <a:endParaRPr lang="en-GB" dirty="0"/>
          </a:p>
        </p:txBody>
      </p:sp>
    </p:spTree>
    <p:extLst>
      <p:ext uri="{BB962C8B-B14F-4D97-AF65-F5344CB8AC3E}">
        <p14:creationId xmlns:p14="http://schemas.microsoft.com/office/powerpoint/2010/main" val="2913368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ur icons and 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wrap="square"/>
          <a:lstStyle>
            <a:lvl1pPr>
              <a:defRPr/>
            </a:lvl1pPr>
          </a:lstStyle>
          <a:p>
            <a:r>
              <a:rPr lang="en-US" dirty="0" smtClean="0"/>
              <a:t>Click to edit </a:t>
            </a:r>
            <a:r>
              <a:rPr lang="en-GB" sz="3200" b="1" dirty="0" smtClean="0">
                <a:solidFill>
                  <a:schemeClr val="accent2"/>
                </a:solidFill>
              </a:rPr>
              <a:t>Four icons and text slide title (Calibri 32pt Bold)</a:t>
            </a:r>
            <a:endParaRPr lang="en-GB" dirty="0"/>
          </a:p>
        </p:txBody>
      </p:sp>
      <p:sp>
        <p:nvSpPr>
          <p:cNvPr id="4" name="Date Placeholder 3"/>
          <p:cNvSpPr>
            <a:spLocks noGrp="1"/>
          </p:cNvSpPr>
          <p:nvPr>
            <p:ph type="dt" sz="half" idx="10"/>
          </p:nvPr>
        </p:nvSpPr>
        <p:spPr>
          <a:xfrm>
            <a:off x="457200" y="6381751"/>
            <a:ext cx="2593975" cy="382269"/>
          </a:xfrm>
        </p:spPr>
        <p:txBody>
          <a:bodyPr/>
          <a:lstStyle/>
          <a:p>
            <a:fld id="{6F5FA1F4-1D2C-43EA-A807-DE4AD1C343E9}" type="datetimeFigureOut">
              <a:rPr lang="en-GB" smtClean="0"/>
              <a:t>25/02/2020</a:t>
            </a:fld>
            <a:endParaRPr lang="en-GB"/>
          </a:p>
        </p:txBody>
      </p:sp>
      <p:sp>
        <p:nvSpPr>
          <p:cNvPr id="5" name="Footer Placeholder 4"/>
          <p:cNvSpPr>
            <a:spLocks noGrp="1"/>
          </p:cNvSpPr>
          <p:nvPr>
            <p:ph type="ftr" sz="quarter" idx="11"/>
          </p:nvPr>
        </p:nvSpPr>
        <p:spPr>
          <a:xfrm>
            <a:off x="3051174" y="6381751"/>
            <a:ext cx="6096001" cy="382270"/>
          </a:xfrm>
        </p:spPr>
        <p:txBody>
          <a:bodyPr/>
          <a:lstStyle/>
          <a:p>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hasCustomPrompt="1"/>
          </p:nvPr>
        </p:nvSpPr>
        <p:spPr>
          <a:xfrm>
            <a:off x="350750" y="3378708"/>
            <a:ext cx="2340000" cy="3003042"/>
          </a:xfrm>
          <a:prstGeom prst="rect">
            <a:avLst/>
          </a:prstGeom>
        </p:spPr>
        <p:txBody>
          <a:bodyPr>
            <a:noAutofit/>
          </a:bodyPr>
          <a:lstStyle>
            <a:lvl1pPr marL="0" indent="0" algn="ctr">
              <a:buFont typeface="Arial" panose="020B0604020202020204" pitchFamily="34" charset="0"/>
              <a:buNone/>
              <a:defRPr>
                <a:solidFill>
                  <a:schemeClr val="accent2"/>
                </a:solidFill>
              </a:defRPr>
            </a:lvl1pPr>
            <a:lvl2pPr marL="0" indent="0" algn="ctr">
              <a:buFont typeface="Arial" panose="020B0604020202020204" pitchFamily="34" charset="0"/>
              <a:buNone/>
              <a:defRPr baseline="0">
                <a:solidFill>
                  <a:schemeClr val="accent2"/>
                </a:solidFill>
              </a:defRPr>
            </a:lvl2pPr>
            <a:lvl3pPr marL="0" indent="0" algn="ctr">
              <a:buNone/>
              <a:defRPr/>
            </a:lvl3pPr>
            <a:lvl4pPr marL="0" indent="0" algn="ctr">
              <a:buFont typeface="Arial" panose="020B0604020202020204" pitchFamily="34" charset="0"/>
              <a:buNone/>
              <a:defRPr/>
            </a:lvl4pPr>
            <a:lvl5pPr marL="0" indent="0" algn="ctr">
              <a:buNone/>
              <a:defRPr baseline="0"/>
            </a:lvl5pPr>
            <a:lvl6pPr marL="0" indent="0" algn="ctr">
              <a:buFont typeface="Arial" panose="020B0604020202020204" pitchFamily="34" charset="0"/>
              <a:buNone/>
              <a:defRPr/>
            </a:lvl6pPr>
          </a:lstStyle>
          <a:p>
            <a:pPr lvl="1"/>
            <a:r>
              <a:rPr lang="en-US" dirty="0" smtClean="0"/>
              <a:t>Subtitle</a:t>
            </a:r>
            <a:br>
              <a:rPr lang="en-US" dirty="0" smtClean="0"/>
            </a:br>
            <a:r>
              <a:rPr lang="en-US" dirty="0" smtClean="0"/>
              <a:t>(Calibri 28pt)</a:t>
            </a:r>
          </a:p>
          <a:p>
            <a:pPr lvl="3"/>
            <a:r>
              <a:rPr lang="en-US" dirty="0" smtClean="0"/>
              <a:t>Body text</a:t>
            </a:r>
            <a:br>
              <a:rPr lang="en-US" dirty="0" smtClean="0"/>
            </a:br>
            <a:r>
              <a:rPr lang="en-US" dirty="0" smtClean="0"/>
              <a:t>(Calibri 20pt)</a:t>
            </a:r>
          </a:p>
          <a:p>
            <a:pPr lvl="5"/>
            <a:r>
              <a:rPr lang="en-US" dirty="0" smtClean="0"/>
              <a:t>Source (Calibri 16pt)</a:t>
            </a:r>
            <a:endParaRPr lang="en-GB" dirty="0"/>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8490" y="1752600"/>
            <a:ext cx="1271019" cy="1271019"/>
          </a:xfrm>
          <a:prstGeom prst="rect">
            <a:avLst/>
          </a:prstGeom>
        </p:spPr>
      </p:pic>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36490" y="1752600"/>
            <a:ext cx="1271019" cy="1271019"/>
          </a:xfrm>
          <a:prstGeom prst="rect">
            <a:avLst/>
          </a:prstGeom>
        </p:spPr>
      </p:pic>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8840" y="1752600"/>
            <a:ext cx="1271019" cy="1271019"/>
          </a:xfrm>
          <a:prstGeom prst="rect">
            <a:avLst/>
          </a:prstGeom>
        </p:spPr>
      </p:pic>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90840" y="1752600"/>
            <a:ext cx="1271019" cy="1271019"/>
          </a:xfrm>
          <a:prstGeom prst="rect">
            <a:avLst/>
          </a:prstGeom>
        </p:spPr>
      </p:pic>
      <p:sp>
        <p:nvSpPr>
          <p:cNvPr id="28" name="Text Placeholder 12"/>
          <p:cNvSpPr>
            <a:spLocks noGrp="1"/>
          </p:cNvSpPr>
          <p:nvPr>
            <p:ph type="body" sz="quarter" idx="14" hasCustomPrompt="1"/>
          </p:nvPr>
        </p:nvSpPr>
        <p:spPr>
          <a:xfrm>
            <a:off x="3402000" y="3378708"/>
            <a:ext cx="2340000" cy="3003042"/>
          </a:xfrm>
          <a:prstGeom prst="rect">
            <a:avLst/>
          </a:prstGeom>
        </p:spPr>
        <p:txBody>
          <a:bodyPr>
            <a:noAutofit/>
          </a:bodyPr>
          <a:lstStyle>
            <a:lvl1pPr marL="0" indent="0" algn="ctr">
              <a:buFont typeface="Arial" panose="020B0604020202020204" pitchFamily="34" charset="0"/>
              <a:buNone/>
              <a:defRPr>
                <a:solidFill>
                  <a:schemeClr val="accent2"/>
                </a:solidFill>
              </a:defRPr>
            </a:lvl1pPr>
            <a:lvl2pPr marL="0" indent="0" algn="ctr">
              <a:buFont typeface="Arial" panose="020B0604020202020204" pitchFamily="34" charset="0"/>
              <a:buNone/>
              <a:defRPr baseline="0">
                <a:solidFill>
                  <a:schemeClr val="accent2"/>
                </a:solidFill>
              </a:defRPr>
            </a:lvl2pPr>
            <a:lvl3pPr marL="0" indent="0" algn="ctr">
              <a:buNone/>
              <a:defRPr/>
            </a:lvl3pPr>
            <a:lvl4pPr marL="0" indent="0" algn="ctr">
              <a:buFont typeface="Arial" panose="020B0604020202020204" pitchFamily="34" charset="0"/>
              <a:buNone/>
              <a:defRPr/>
            </a:lvl4pPr>
            <a:lvl5pPr marL="0" indent="0" algn="ctr">
              <a:buNone/>
              <a:defRPr baseline="0"/>
            </a:lvl5pPr>
            <a:lvl6pPr marL="0" indent="0" algn="ctr">
              <a:buFont typeface="Arial" panose="020B0604020202020204" pitchFamily="34" charset="0"/>
              <a:buNone/>
              <a:defRPr/>
            </a:lvl6pPr>
          </a:lstStyle>
          <a:p>
            <a:pPr lvl="1"/>
            <a:r>
              <a:rPr lang="en-US" dirty="0" smtClean="0"/>
              <a:t>Subtitle</a:t>
            </a:r>
            <a:br>
              <a:rPr lang="en-US" dirty="0" smtClean="0"/>
            </a:br>
            <a:r>
              <a:rPr lang="en-US" dirty="0" smtClean="0"/>
              <a:t>(Calibri 28pt)</a:t>
            </a:r>
          </a:p>
          <a:p>
            <a:pPr lvl="3"/>
            <a:r>
              <a:rPr lang="en-US" dirty="0" smtClean="0"/>
              <a:t>Body text</a:t>
            </a:r>
            <a:br>
              <a:rPr lang="en-US" dirty="0" smtClean="0"/>
            </a:br>
            <a:r>
              <a:rPr lang="en-US" dirty="0" smtClean="0"/>
              <a:t>(Calibri 20pt)</a:t>
            </a:r>
          </a:p>
          <a:p>
            <a:pPr lvl="5"/>
            <a:r>
              <a:rPr lang="en-US" dirty="0" smtClean="0"/>
              <a:t>Source (Calibri 16pt)</a:t>
            </a:r>
            <a:endParaRPr lang="en-GB" dirty="0"/>
          </a:p>
        </p:txBody>
      </p:sp>
      <p:sp>
        <p:nvSpPr>
          <p:cNvPr id="29" name="Text Placeholder 12"/>
          <p:cNvSpPr>
            <a:spLocks noGrp="1"/>
          </p:cNvSpPr>
          <p:nvPr>
            <p:ph type="body" sz="quarter" idx="15" hasCustomPrompt="1"/>
          </p:nvPr>
        </p:nvSpPr>
        <p:spPr>
          <a:xfrm>
            <a:off x="6451551" y="3378708"/>
            <a:ext cx="2340000" cy="3003042"/>
          </a:xfrm>
          <a:prstGeom prst="rect">
            <a:avLst/>
          </a:prstGeom>
        </p:spPr>
        <p:txBody>
          <a:bodyPr>
            <a:noAutofit/>
          </a:bodyPr>
          <a:lstStyle>
            <a:lvl1pPr marL="0" indent="0" algn="ctr">
              <a:buFont typeface="Arial" panose="020B0604020202020204" pitchFamily="34" charset="0"/>
              <a:buNone/>
              <a:defRPr>
                <a:solidFill>
                  <a:schemeClr val="accent2"/>
                </a:solidFill>
              </a:defRPr>
            </a:lvl1pPr>
            <a:lvl2pPr marL="0" indent="0" algn="ctr">
              <a:buFont typeface="Arial" panose="020B0604020202020204" pitchFamily="34" charset="0"/>
              <a:buNone/>
              <a:defRPr baseline="0">
                <a:solidFill>
                  <a:schemeClr val="accent2"/>
                </a:solidFill>
              </a:defRPr>
            </a:lvl2pPr>
            <a:lvl3pPr marL="0" indent="0" algn="ctr">
              <a:buNone/>
              <a:defRPr/>
            </a:lvl3pPr>
            <a:lvl4pPr marL="0" indent="0" algn="ctr">
              <a:buFont typeface="Arial" panose="020B0604020202020204" pitchFamily="34" charset="0"/>
              <a:buNone/>
              <a:defRPr/>
            </a:lvl4pPr>
            <a:lvl5pPr marL="0" indent="0" algn="ctr">
              <a:buNone/>
              <a:defRPr baseline="0"/>
            </a:lvl5pPr>
            <a:lvl6pPr marL="0" indent="0" algn="ctr">
              <a:buFont typeface="Arial" panose="020B0604020202020204" pitchFamily="34" charset="0"/>
              <a:buNone/>
              <a:defRPr/>
            </a:lvl6pPr>
          </a:lstStyle>
          <a:p>
            <a:pPr lvl="1"/>
            <a:r>
              <a:rPr lang="en-US" dirty="0" smtClean="0"/>
              <a:t>Subtitle</a:t>
            </a:r>
            <a:br>
              <a:rPr lang="en-US" dirty="0" smtClean="0"/>
            </a:br>
            <a:r>
              <a:rPr lang="en-US" dirty="0" smtClean="0"/>
              <a:t>(Calibri 28pt)</a:t>
            </a:r>
          </a:p>
          <a:p>
            <a:pPr lvl="3"/>
            <a:r>
              <a:rPr lang="en-US" dirty="0" smtClean="0"/>
              <a:t>Body text</a:t>
            </a:r>
            <a:br>
              <a:rPr lang="en-US" dirty="0" smtClean="0"/>
            </a:br>
            <a:r>
              <a:rPr lang="en-US" dirty="0" smtClean="0"/>
              <a:t>(Calibri 20pt)</a:t>
            </a:r>
          </a:p>
          <a:p>
            <a:pPr lvl="5"/>
            <a:r>
              <a:rPr lang="en-US" dirty="0" smtClean="0"/>
              <a:t>Source (Calibri 16pt)</a:t>
            </a:r>
            <a:endParaRPr lang="en-GB" dirty="0"/>
          </a:p>
        </p:txBody>
      </p:sp>
      <p:sp>
        <p:nvSpPr>
          <p:cNvPr id="30" name="Text Placeholder 12"/>
          <p:cNvSpPr>
            <a:spLocks noGrp="1"/>
          </p:cNvSpPr>
          <p:nvPr>
            <p:ph type="body" sz="quarter" idx="16" hasCustomPrompt="1"/>
          </p:nvPr>
        </p:nvSpPr>
        <p:spPr>
          <a:xfrm>
            <a:off x="9502801" y="3378708"/>
            <a:ext cx="2340000" cy="3003042"/>
          </a:xfrm>
          <a:prstGeom prst="rect">
            <a:avLst/>
          </a:prstGeom>
        </p:spPr>
        <p:txBody>
          <a:bodyPr>
            <a:noAutofit/>
          </a:bodyPr>
          <a:lstStyle>
            <a:lvl1pPr marL="0" indent="0" algn="ctr">
              <a:buFont typeface="Arial" panose="020B0604020202020204" pitchFamily="34" charset="0"/>
              <a:buNone/>
              <a:defRPr>
                <a:solidFill>
                  <a:schemeClr val="accent2"/>
                </a:solidFill>
              </a:defRPr>
            </a:lvl1pPr>
            <a:lvl2pPr marL="0" indent="0" algn="ctr">
              <a:buFont typeface="Arial" panose="020B0604020202020204" pitchFamily="34" charset="0"/>
              <a:buNone/>
              <a:defRPr baseline="0">
                <a:solidFill>
                  <a:schemeClr val="accent2"/>
                </a:solidFill>
              </a:defRPr>
            </a:lvl2pPr>
            <a:lvl3pPr marL="0" indent="0" algn="ctr">
              <a:buNone/>
              <a:defRPr/>
            </a:lvl3pPr>
            <a:lvl4pPr marL="0" indent="0" algn="ctr">
              <a:buFont typeface="Arial" panose="020B0604020202020204" pitchFamily="34" charset="0"/>
              <a:buNone/>
              <a:defRPr/>
            </a:lvl4pPr>
            <a:lvl5pPr marL="0" indent="0" algn="ctr">
              <a:buNone/>
              <a:defRPr baseline="0"/>
            </a:lvl5pPr>
            <a:lvl6pPr marL="0" indent="0" algn="ctr">
              <a:buFont typeface="Arial" panose="020B0604020202020204" pitchFamily="34" charset="0"/>
              <a:buNone/>
              <a:defRPr/>
            </a:lvl6pPr>
          </a:lstStyle>
          <a:p>
            <a:pPr lvl="1"/>
            <a:r>
              <a:rPr lang="en-US" dirty="0" smtClean="0"/>
              <a:t>Subtitle</a:t>
            </a:r>
            <a:br>
              <a:rPr lang="en-US" dirty="0" smtClean="0"/>
            </a:br>
            <a:r>
              <a:rPr lang="en-US" dirty="0" smtClean="0"/>
              <a:t>(Calibri 28pt)</a:t>
            </a:r>
          </a:p>
          <a:p>
            <a:pPr lvl="3"/>
            <a:r>
              <a:rPr lang="en-US" dirty="0" smtClean="0"/>
              <a:t>Body text</a:t>
            </a:r>
            <a:br>
              <a:rPr lang="en-US" dirty="0" smtClean="0"/>
            </a:br>
            <a:r>
              <a:rPr lang="en-US" dirty="0" smtClean="0"/>
              <a:t>(Calibri 20pt)</a:t>
            </a:r>
          </a:p>
          <a:p>
            <a:pPr lvl="5"/>
            <a:r>
              <a:rPr lang="en-US" dirty="0" smtClean="0"/>
              <a:t>Source (Calibri 16pt)</a:t>
            </a:r>
            <a:endParaRPr lang="en-GB" dirty="0"/>
          </a:p>
        </p:txBody>
      </p:sp>
    </p:spTree>
    <p:extLst>
      <p:ext uri="{BB962C8B-B14F-4D97-AF65-F5344CB8AC3E}">
        <p14:creationId xmlns:p14="http://schemas.microsoft.com/office/powerpoint/2010/main" val="15415956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ive icons and 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wrap="square"/>
          <a:lstStyle>
            <a:lvl1pPr>
              <a:defRPr/>
            </a:lvl1pPr>
          </a:lstStyle>
          <a:p>
            <a:r>
              <a:rPr lang="en-US" dirty="0" smtClean="0"/>
              <a:t>Click to edit </a:t>
            </a:r>
            <a:r>
              <a:rPr lang="en-GB" sz="3200" b="1" dirty="0" smtClean="0">
                <a:solidFill>
                  <a:schemeClr val="accent2"/>
                </a:solidFill>
              </a:rPr>
              <a:t>Five icons and text slide title (Calibri 32pt Bold)</a:t>
            </a:r>
            <a:endParaRPr lang="en-GB" dirty="0"/>
          </a:p>
        </p:txBody>
      </p:sp>
      <p:sp>
        <p:nvSpPr>
          <p:cNvPr id="4" name="Date Placeholder 3"/>
          <p:cNvSpPr>
            <a:spLocks noGrp="1"/>
          </p:cNvSpPr>
          <p:nvPr>
            <p:ph type="dt" sz="half" idx="10"/>
          </p:nvPr>
        </p:nvSpPr>
        <p:spPr>
          <a:xfrm>
            <a:off x="457200" y="6381751"/>
            <a:ext cx="2593975" cy="382269"/>
          </a:xfrm>
        </p:spPr>
        <p:txBody>
          <a:bodyPr/>
          <a:lstStyle/>
          <a:p>
            <a:fld id="{6F5FA1F4-1D2C-43EA-A807-DE4AD1C343E9}" type="datetimeFigureOut">
              <a:rPr lang="en-GB" smtClean="0"/>
              <a:t>25/02/2020</a:t>
            </a:fld>
            <a:endParaRPr lang="en-GB"/>
          </a:p>
        </p:txBody>
      </p:sp>
      <p:sp>
        <p:nvSpPr>
          <p:cNvPr id="5" name="Footer Placeholder 4"/>
          <p:cNvSpPr>
            <a:spLocks noGrp="1"/>
          </p:cNvSpPr>
          <p:nvPr>
            <p:ph type="ftr" sz="quarter" idx="11"/>
          </p:nvPr>
        </p:nvSpPr>
        <p:spPr>
          <a:xfrm>
            <a:off x="3051174" y="6381751"/>
            <a:ext cx="6096001" cy="382270"/>
          </a:xfrm>
        </p:spPr>
        <p:txBody>
          <a:bodyPr/>
          <a:lstStyle/>
          <a:p>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hasCustomPrompt="1"/>
          </p:nvPr>
        </p:nvSpPr>
        <p:spPr>
          <a:xfrm>
            <a:off x="570000" y="3378708"/>
            <a:ext cx="1908000" cy="3003042"/>
          </a:xfrm>
          <a:prstGeom prst="rect">
            <a:avLst/>
          </a:prstGeom>
        </p:spPr>
        <p:txBody>
          <a:bodyPr>
            <a:noAutofit/>
          </a:bodyPr>
          <a:lstStyle>
            <a:lvl1pPr marL="0" indent="0" algn="ctr">
              <a:buFont typeface="Arial" panose="020B0604020202020204" pitchFamily="34" charset="0"/>
              <a:buNone/>
              <a:defRPr>
                <a:solidFill>
                  <a:schemeClr val="accent2"/>
                </a:solidFill>
              </a:defRPr>
            </a:lvl1pPr>
            <a:lvl2pPr marL="0" indent="0" algn="ctr">
              <a:buFont typeface="Arial" panose="020B0604020202020204" pitchFamily="34" charset="0"/>
              <a:buNone/>
              <a:defRPr baseline="0">
                <a:solidFill>
                  <a:schemeClr val="accent2"/>
                </a:solidFill>
              </a:defRPr>
            </a:lvl2pPr>
            <a:lvl3pPr marL="0" indent="0" algn="ctr">
              <a:buNone/>
              <a:defRPr/>
            </a:lvl3pPr>
            <a:lvl4pPr marL="0" indent="0" algn="ctr">
              <a:buFont typeface="Arial" panose="020B0604020202020204" pitchFamily="34" charset="0"/>
              <a:buNone/>
              <a:defRPr/>
            </a:lvl4pPr>
            <a:lvl5pPr marL="0" indent="0" algn="ctr">
              <a:buNone/>
              <a:defRPr baseline="0"/>
            </a:lvl5pPr>
            <a:lvl6pPr marL="0" indent="0" algn="ctr">
              <a:buFont typeface="Arial" panose="020B0604020202020204" pitchFamily="34" charset="0"/>
              <a:buNone/>
              <a:defRPr/>
            </a:lvl6pPr>
          </a:lstStyle>
          <a:p>
            <a:pPr lvl="1"/>
            <a:r>
              <a:rPr lang="en-US" dirty="0" smtClean="0"/>
              <a:t>Subtitle (Calibri 28pt)</a:t>
            </a:r>
          </a:p>
          <a:p>
            <a:pPr lvl="3"/>
            <a:r>
              <a:rPr lang="en-US" dirty="0" smtClean="0"/>
              <a:t>Body text </a:t>
            </a:r>
            <a:br>
              <a:rPr lang="en-US" dirty="0" smtClean="0"/>
            </a:br>
            <a:r>
              <a:rPr lang="en-US" dirty="0" smtClean="0"/>
              <a:t>(Calibri 20pt)</a:t>
            </a:r>
          </a:p>
          <a:p>
            <a:pPr lvl="5"/>
            <a:r>
              <a:rPr lang="en-US" dirty="0" smtClean="0"/>
              <a:t>Source (Calibri 16pt)</a:t>
            </a:r>
            <a:endParaRPr lang="en-GB" dirty="0"/>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8490" y="1752600"/>
            <a:ext cx="1271019" cy="1271019"/>
          </a:xfrm>
          <a:prstGeom prst="rect">
            <a:avLst/>
          </a:prstGeom>
        </p:spPr>
      </p:pic>
      <p:sp>
        <p:nvSpPr>
          <p:cNvPr id="20" name="Text Placeholder 12"/>
          <p:cNvSpPr>
            <a:spLocks noGrp="1"/>
          </p:cNvSpPr>
          <p:nvPr>
            <p:ph type="body" sz="quarter" idx="14" hasCustomPrompt="1"/>
          </p:nvPr>
        </p:nvSpPr>
        <p:spPr>
          <a:xfrm>
            <a:off x="5142000" y="3378708"/>
            <a:ext cx="1908000" cy="3003042"/>
          </a:xfrm>
          <a:prstGeom prst="rect">
            <a:avLst/>
          </a:prstGeom>
        </p:spPr>
        <p:txBody>
          <a:bodyPr>
            <a:noAutofit/>
          </a:bodyPr>
          <a:lstStyle>
            <a:lvl1pPr marL="0" indent="0" algn="ctr">
              <a:buFont typeface="Arial" panose="020B0604020202020204" pitchFamily="34" charset="0"/>
              <a:buNone/>
              <a:defRPr>
                <a:solidFill>
                  <a:schemeClr val="accent2"/>
                </a:solidFill>
              </a:defRPr>
            </a:lvl1pPr>
            <a:lvl2pPr marL="0" indent="0" algn="ctr">
              <a:buFont typeface="Arial" panose="020B0604020202020204" pitchFamily="34" charset="0"/>
              <a:buNone/>
              <a:defRPr baseline="0">
                <a:solidFill>
                  <a:schemeClr val="accent2"/>
                </a:solidFill>
              </a:defRPr>
            </a:lvl2pPr>
            <a:lvl3pPr marL="0" indent="0" algn="ctr">
              <a:buNone/>
              <a:defRPr/>
            </a:lvl3pPr>
            <a:lvl4pPr marL="0" indent="0" algn="ctr">
              <a:buFont typeface="Arial" panose="020B0604020202020204" pitchFamily="34" charset="0"/>
              <a:buNone/>
              <a:defRPr/>
            </a:lvl4pPr>
            <a:lvl5pPr marL="0" indent="0" algn="ctr">
              <a:buNone/>
              <a:defRPr baseline="0"/>
            </a:lvl5pPr>
            <a:lvl6pPr marL="0" indent="0" algn="ctr">
              <a:buFont typeface="Arial" panose="020B0604020202020204" pitchFamily="34" charset="0"/>
              <a:buNone/>
              <a:defRPr/>
            </a:lvl6pPr>
          </a:lstStyle>
          <a:p>
            <a:pPr lvl="1"/>
            <a:r>
              <a:rPr lang="en-US" dirty="0" smtClean="0"/>
              <a:t>Subtitle (Calibri 28pt)</a:t>
            </a:r>
          </a:p>
          <a:p>
            <a:pPr lvl="3"/>
            <a:r>
              <a:rPr lang="en-US" dirty="0" smtClean="0"/>
              <a:t>Body text </a:t>
            </a:r>
            <a:br>
              <a:rPr lang="en-US" dirty="0" smtClean="0"/>
            </a:br>
            <a:r>
              <a:rPr lang="en-US" dirty="0" smtClean="0"/>
              <a:t>(Calibri 20pt)</a:t>
            </a:r>
          </a:p>
          <a:p>
            <a:pPr lvl="5"/>
            <a:r>
              <a:rPr lang="en-US" dirty="0" smtClean="0"/>
              <a:t>Source (Calibri 16pt)</a:t>
            </a:r>
            <a:endParaRPr lang="en-GB" dirty="0"/>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60490" y="1752600"/>
            <a:ext cx="1271019" cy="1271019"/>
          </a:xfrm>
          <a:prstGeom prst="rect">
            <a:avLst/>
          </a:prstGeom>
        </p:spPr>
      </p:pic>
      <p:sp>
        <p:nvSpPr>
          <p:cNvPr id="22" name="Text Placeholder 12"/>
          <p:cNvSpPr>
            <a:spLocks noGrp="1"/>
          </p:cNvSpPr>
          <p:nvPr>
            <p:ph type="body" sz="quarter" idx="15" hasCustomPrompt="1"/>
          </p:nvPr>
        </p:nvSpPr>
        <p:spPr>
          <a:xfrm>
            <a:off x="9720350" y="3378708"/>
            <a:ext cx="1908000" cy="3003042"/>
          </a:xfrm>
          <a:prstGeom prst="rect">
            <a:avLst/>
          </a:prstGeom>
        </p:spPr>
        <p:txBody>
          <a:bodyPr>
            <a:noAutofit/>
          </a:bodyPr>
          <a:lstStyle>
            <a:lvl1pPr marL="0" indent="0" algn="ctr">
              <a:buFont typeface="Arial" panose="020B0604020202020204" pitchFamily="34" charset="0"/>
              <a:buNone/>
              <a:defRPr>
                <a:solidFill>
                  <a:schemeClr val="accent2"/>
                </a:solidFill>
              </a:defRPr>
            </a:lvl1pPr>
            <a:lvl2pPr marL="0" indent="0" algn="ctr">
              <a:buFont typeface="Arial" panose="020B0604020202020204" pitchFamily="34" charset="0"/>
              <a:buNone/>
              <a:defRPr baseline="0">
                <a:solidFill>
                  <a:schemeClr val="accent2"/>
                </a:solidFill>
              </a:defRPr>
            </a:lvl2pPr>
            <a:lvl3pPr marL="0" indent="0" algn="ctr">
              <a:buNone/>
              <a:defRPr/>
            </a:lvl3pPr>
            <a:lvl4pPr marL="0" indent="0" algn="ctr">
              <a:buFont typeface="Arial" panose="020B0604020202020204" pitchFamily="34" charset="0"/>
              <a:buNone/>
              <a:defRPr/>
            </a:lvl4pPr>
            <a:lvl5pPr marL="0" indent="0" algn="ctr">
              <a:buNone/>
              <a:defRPr baseline="0"/>
            </a:lvl5pPr>
            <a:lvl6pPr marL="0" indent="0" algn="ctr">
              <a:buFont typeface="Arial" panose="020B0604020202020204" pitchFamily="34" charset="0"/>
              <a:buNone/>
              <a:defRPr/>
            </a:lvl6pPr>
          </a:lstStyle>
          <a:p>
            <a:pPr lvl="1"/>
            <a:r>
              <a:rPr lang="en-US" dirty="0" smtClean="0"/>
              <a:t>Subtitle (Calibri 28pt)</a:t>
            </a:r>
          </a:p>
          <a:p>
            <a:pPr lvl="3"/>
            <a:r>
              <a:rPr lang="en-US" dirty="0" smtClean="0"/>
              <a:t>Body text </a:t>
            </a:r>
            <a:br>
              <a:rPr lang="en-US" dirty="0" smtClean="0"/>
            </a:br>
            <a:r>
              <a:rPr lang="en-US" dirty="0" smtClean="0"/>
              <a:t>(Calibri 20pt)</a:t>
            </a:r>
          </a:p>
          <a:p>
            <a:pPr lvl="5"/>
            <a:r>
              <a:rPr lang="en-US" dirty="0" smtClean="0"/>
              <a:t>Source (Calibri 16pt)</a:t>
            </a:r>
            <a:endParaRPr lang="en-GB" dirty="0"/>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8840" y="1752600"/>
            <a:ext cx="1271019" cy="1271019"/>
          </a:xfrm>
          <a:prstGeom prst="rect">
            <a:avLst/>
          </a:prstGeom>
        </p:spPr>
      </p:pic>
      <p:sp>
        <p:nvSpPr>
          <p:cNvPr id="24" name="Text Placeholder 12"/>
          <p:cNvSpPr>
            <a:spLocks noGrp="1"/>
          </p:cNvSpPr>
          <p:nvPr>
            <p:ph type="body" sz="quarter" idx="16" hasCustomPrompt="1"/>
          </p:nvPr>
        </p:nvSpPr>
        <p:spPr>
          <a:xfrm>
            <a:off x="7431174" y="3378708"/>
            <a:ext cx="1908000" cy="3003042"/>
          </a:xfrm>
          <a:prstGeom prst="rect">
            <a:avLst/>
          </a:prstGeom>
        </p:spPr>
        <p:txBody>
          <a:bodyPr>
            <a:noAutofit/>
          </a:bodyPr>
          <a:lstStyle>
            <a:lvl1pPr marL="0" indent="0" algn="ctr">
              <a:buFont typeface="Arial" panose="020B0604020202020204" pitchFamily="34" charset="0"/>
              <a:buNone/>
              <a:defRPr>
                <a:solidFill>
                  <a:schemeClr val="accent2"/>
                </a:solidFill>
              </a:defRPr>
            </a:lvl1pPr>
            <a:lvl2pPr marL="0" indent="0" algn="ctr">
              <a:buFont typeface="Arial" panose="020B0604020202020204" pitchFamily="34" charset="0"/>
              <a:buNone/>
              <a:defRPr baseline="0">
                <a:solidFill>
                  <a:schemeClr val="accent2"/>
                </a:solidFill>
              </a:defRPr>
            </a:lvl2pPr>
            <a:lvl3pPr marL="0" indent="0" algn="ctr">
              <a:buNone/>
              <a:defRPr/>
            </a:lvl3pPr>
            <a:lvl4pPr marL="0" indent="0" algn="ctr">
              <a:buFont typeface="Arial" panose="020B0604020202020204" pitchFamily="34" charset="0"/>
              <a:buNone/>
              <a:defRPr/>
            </a:lvl4pPr>
            <a:lvl5pPr marL="0" indent="0" algn="ctr">
              <a:buNone/>
              <a:defRPr baseline="0"/>
            </a:lvl5pPr>
            <a:lvl6pPr marL="0" indent="0" algn="ctr">
              <a:buFont typeface="Arial" panose="020B0604020202020204" pitchFamily="34" charset="0"/>
              <a:buNone/>
              <a:defRPr/>
            </a:lvl6pPr>
          </a:lstStyle>
          <a:p>
            <a:pPr lvl="1"/>
            <a:r>
              <a:rPr lang="en-US" dirty="0" smtClean="0"/>
              <a:t>Subtitle (Calibri 28pt)</a:t>
            </a:r>
          </a:p>
          <a:p>
            <a:pPr lvl="3"/>
            <a:r>
              <a:rPr lang="en-US" dirty="0" smtClean="0"/>
              <a:t>Body text </a:t>
            </a:r>
            <a:br>
              <a:rPr lang="en-US" dirty="0" smtClean="0"/>
            </a:br>
            <a:r>
              <a:rPr lang="en-US" dirty="0" smtClean="0"/>
              <a:t>(Calibri 20pt)</a:t>
            </a:r>
          </a:p>
          <a:p>
            <a:pPr lvl="5"/>
            <a:r>
              <a:rPr lang="en-US" dirty="0" smtClean="0"/>
              <a:t>Source (Calibri 16pt)</a:t>
            </a:r>
            <a:endParaRPr lang="en-GB" dirty="0"/>
          </a:p>
        </p:txBody>
      </p:sp>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49664" y="1752600"/>
            <a:ext cx="1271019" cy="1271019"/>
          </a:xfrm>
          <a:prstGeom prst="rect">
            <a:avLst/>
          </a:prstGeom>
        </p:spPr>
      </p:pic>
      <p:sp>
        <p:nvSpPr>
          <p:cNvPr id="26" name="Text Placeholder 12"/>
          <p:cNvSpPr>
            <a:spLocks noGrp="1"/>
          </p:cNvSpPr>
          <p:nvPr>
            <p:ph type="body" sz="quarter" idx="17" hasCustomPrompt="1"/>
          </p:nvPr>
        </p:nvSpPr>
        <p:spPr>
          <a:xfrm>
            <a:off x="2852911" y="3378708"/>
            <a:ext cx="1908000" cy="3003042"/>
          </a:xfrm>
          <a:prstGeom prst="rect">
            <a:avLst/>
          </a:prstGeom>
        </p:spPr>
        <p:txBody>
          <a:bodyPr>
            <a:noAutofit/>
          </a:bodyPr>
          <a:lstStyle>
            <a:lvl1pPr marL="0" indent="0" algn="ctr">
              <a:buFont typeface="Arial" panose="020B0604020202020204" pitchFamily="34" charset="0"/>
              <a:buNone/>
              <a:defRPr>
                <a:solidFill>
                  <a:schemeClr val="accent2"/>
                </a:solidFill>
              </a:defRPr>
            </a:lvl1pPr>
            <a:lvl2pPr marL="0" indent="0" algn="ctr">
              <a:buFont typeface="Arial" panose="020B0604020202020204" pitchFamily="34" charset="0"/>
              <a:buNone/>
              <a:defRPr baseline="0">
                <a:solidFill>
                  <a:schemeClr val="accent2"/>
                </a:solidFill>
              </a:defRPr>
            </a:lvl2pPr>
            <a:lvl3pPr marL="0" indent="0" algn="ctr">
              <a:buNone/>
              <a:defRPr/>
            </a:lvl3pPr>
            <a:lvl4pPr marL="0" indent="0" algn="ctr">
              <a:buFont typeface="Arial" panose="020B0604020202020204" pitchFamily="34" charset="0"/>
              <a:buNone/>
              <a:defRPr/>
            </a:lvl4pPr>
            <a:lvl5pPr marL="0" indent="0" algn="ctr">
              <a:buNone/>
              <a:defRPr baseline="0"/>
            </a:lvl5pPr>
            <a:lvl6pPr marL="0" indent="0" algn="ctr">
              <a:buFont typeface="Arial" panose="020B0604020202020204" pitchFamily="34" charset="0"/>
              <a:buNone/>
              <a:defRPr/>
            </a:lvl6pPr>
          </a:lstStyle>
          <a:p>
            <a:pPr lvl="1"/>
            <a:r>
              <a:rPr lang="en-US" dirty="0" smtClean="0"/>
              <a:t>Subtitle (Calibri 28pt)</a:t>
            </a:r>
          </a:p>
          <a:p>
            <a:pPr lvl="3"/>
            <a:r>
              <a:rPr lang="en-US" dirty="0" smtClean="0"/>
              <a:t>Body text </a:t>
            </a:r>
            <a:br>
              <a:rPr lang="en-US" dirty="0" smtClean="0"/>
            </a:br>
            <a:r>
              <a:rPr lang="en-US" dirty="0" smtClean="0"/>
              <a:t>(Calibri 20pt)</a:t>
            </a:r>
          </a:p>
          <a:p>
            <a:pPr lvl="5"/>
            <a:r>
              <a:rPr lang="en-US" dirty="0" smtClean="0"/>
              <a:t>Source (Calibri 16pt)</a:t>
            </a:r>
            <a:endParaRPr lang="en-GB" dirty="0"/>
          </a:p>
        </p:txBody>
      </p:sp>
      <p:pic>
        <p:nvPicPr>
          <p:cNvPr id="27" name="Picture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71401" y="1752600"/>
            <a:ext cx="1271019" cy="1271019"/>
          </a:xfrm>
          <a:prstGeom prst="rect">
            <a:avLst/>
          </a:prstGeom>
        </p:spPr>
      </p:pic>
    </p:spTree>
    <p:extLst>
      <p:ext uri="{BB962C8B-B14F-4D97-AF65-F5344CB8AC3E}">
        <p14:creationId xmlns:p14="http://schemas.microsoft.com/office/powerpoint/2010/main" val="3360266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Narrow Cover 2">
    <p:spTree>
      <p:nvGrpSpPr>
        <p:cNvPr id="1" name=""/>
        <p:cNvGrpSpPr/>
        <p:nvPr/>
      </p:nvGrpSpPr>
      <p:grpSpPr>
        <a:xfrm>
          <a:off x="0" y="0"/>
          <a:ext cx="0" cy="0"/>
          <a:chOff x="0" y="0"/>
          <a:chExt cx="0" cy="0"/>
        </a:xfrm>
      </p:grpSpPr>
      <p:sp>
        <p:nvSpPr>
          <p:cNvPr id="12" name="Rectangle 11"/>
          <p:cNvSpPr/>
          <p:nvPr userDrawn="1"/>
        </p:nvSpPr>
        <p:spPr>
          <a:xfrm>
            <a:off x="8382794" y="1371600"/>
            <a:ext cx="3809603" cy="41163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userDrawn="1"/>
        </p:nvSpPr>
        <p:spPr>
          <a:xfrm>
            <a:off x="8382661" y="5487988"/>
            <a:ext cx="3810927" cy="1370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userDrawn="1"/>
        </p:nvSpPr>
        <p:spPr>
          <a:xfrm>
            <a:off x="7623175" y="1371600"/>
            <a:ext cx="759619" cy="4116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0669588" y="0"/>
            <a:ext cx="1522412" cy="137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 name="Text Placeholder 278"/>
          <p:cNvSpPr>
            <a:spLocks noGrp="1"/>
          </p:cNvSpPr>
          <p:nvPr>
            <p:ph type="body" sz="quarter" idx="11" hasCustomPrompt="1"/>
          </p:nvPr>
        </p:nvSpPr>
        <p:spPr>
          <a:xfrm>
            <a:off x="5618888" y="501480"/>
            <a:ext cx="4795111" cy="367200"/>
          </a:xfrm>
          <a:noFill/>
        </p:spPr>
        <p:txBody>
          <a:bodyPr wrap="square" lIns="0" tIns="0" rIns="0" bIns="0" rtlCol="0" anchor="ctr" anchorCtr="0">
            <a:noAutofit/>
          </a:bodyPr>
          <a:lstStyle>
            <a:lvl1pPr marL="0" indent="0" algn="r">
              <a:spcAft>
                <a:spcPts val="0"/>
              </a:spcAft>
              <a:buNone/>
              <a:defRPr lang="en-US" sz="2400" dirty="0" smtClean="0">
                <a:solidFill>
                  <a:srgbClr val="002B4C"/>
                </a:solidFill>
              </a:defRPr>
            </a:lvl1pPr>
            <a:lvl2pPr>
              <a:defRPr lang="en-US" sz="1800" dirty="0" smtClean="0"/>
            </a:lvl2pPr>
            <a:lvl3pPr>
              <a:defRPr lang="en-US" sz="1800" dirty="0" smtClean="0"/>
            </a:lvl3pPr>
            <a:lvl4pPr>
              <a:defRPr lang="en-US" sz="1800" dirty="0" smtClean="0"/>
            </a:lvl4pPr>
            <a:lvl5pPr>
              <a:defRPr lang="en-GB" sz="1800" dirty="0"/>
            </a:lvl5pPr>
          </a:lstStyle>
          <a:p>
            <a:pPr marL="0" lvl="0" algn="r"/>
            <a:r>
              <a:rPr lang="en-US" sz="2400" dirty="0" smtClean="0">
                <a:solidFill>
                  <a:srgbClr val="002B4C"/>
                </a:solidFill>
              </a:rPr>
              <a:t>Click to add Presentation title signpost </a:t>
            </a:r>
            <a:endParaRPr lang="en-US" dirty="0" smtClean="0"/>
          </a:p>
        </p:txBody>
      </p:sp>
      <p:pic>
        <p:nvPicPr>
          <p:cNvPr id="280" name="Picture 2" descr="BoE logo_A4 master"/>
          <p:cNvPicPr>
            <a:picLocks noChangeAspect="1" noChangeArrowheads="1"/>
          </p:cNvPicPr>
          <p:nvPr userDrawn="1"/>
        </p:nvPicPr>
        <p:blipFill>
          <a:blip r:embed="rId2" cstate="print"/>
          <a:srcRect/>
          <a:stretch>
            <a:fillRect/>
          </a:stretch>
        </p:blipFill>
        <p:spPr bwMode="auto">
          <a:xfrm>
            <a:off x="457200" y="456300"/>
            <a:ext cx="2995962" cy="572400"/>
          </a:xfrm>
          <a:prstGeom prst="rect">
            <a:avLst/>
          </a:prstGeom>
          <a:noFill/>
          <a:ln w="9525">
            <a:noFill/>
            <a:miter lim="800000"/>
            <a:headEnd/>
            <a:tailEnd/>
          </a:ln>
        </p:spPr>
      </p:pic>
      <p:sp>
        <p:nvSpPr>
          <p:cNvPr id="288" name="Text Placeholder 287"/>
          <p:cNvSpPr>
            <a:spLocks noGrp="1"/>
          </p:cNvSpPr>
          <p:nvPr>
            <p:ph type="body" sz="quarter" idx="13" hasCustomPrompt="1"/>
          </p:nvPr>
        </p:nvSpPr>
        <p:spPr>
          <a:xfrm>
            <a:off x="457200" y="5487988"/>
            <a:ext cx="7165974" cy="982800"/>
          </a:xfrm>
        </p:spPr>
        <p:txBody>
          <a:bodyPr rIns="457200" anchor="b" anchorCtr="0"/>
          <a:lstStyle>
            <a:lvl1pPr marL="0" indent="0">
              <a:spcAft>
                <a:spcPts val="0"/>
              </a:spcAft>
              <a:buNone/>
              <a:defRPr sz="2000" b="1" baseline="0">
                <a:solidFill>
                  <a:schemeClr val="accent4"/>
                </a:solidFill>
              </a:defRPr>
            </a:lvl1pPr>
            <a:lvl2pPr marL="0" indent="0">
              <a:spcAft>
                <a:spcPts val="0"/>
              </a:spcAft>
              <a:buFont typeface="Arial" panose="020B0604020202020204" pitchFamily="34" charset="0"/>
              <a:buNone/>
              <a:defRPr sz="2000" b="0">
                <a:solidFill>
                  <a:schemeClr val="accent4"/>
                </a:solidFill>
              </a:defRPr>
            </a:lvl2pPr>
            <a:lvl3pPr marL="0" indent="0">
              <a:spcAft>
                <a:spcPts val="0"/>
              </a:spcAft>
              <a:buNone/>
              <a:defRPr sz="2000" b="1">
                <a:solidFill>
                  <a:schemeClr val="accent6"/>
                </a:solidFill>
              </a:defRPr>
            </a:lvl3pPr>
            <a:lvl4pPr marL="0" indent="0">
              <a:spcAft>
                <a:spcPts val="0"/>
              </a:spcAft>
              <a:buFont typeface="Arial" panose="020B0604020202020204" pitchFamily="34" charset="0"/>
              <a:buNone/>
              <a:defRPr sz="2000" b="1">
                <a:solidFill>
                  <a:schemeClr val="accent6"/>
                </a:solidFill>
              </a:defRPr>
            </a:lvl4pPr>
            <a:lvl5pPr marL="0" indent="0">
              <a:spcAft>
                <a:spcPts val="0"/>
              </a:spcAft>
              <a:buNone/>
              <a:defRPr sz="2000" b="1">
                <a:solidFill>
                  <a:schemeClr val="accent6"/>
                </a:solidFill>
              </a:defRPr>
            </a:lvl5pPr>
          </a:lstStyle>
          <a:p>
            <a:pPr lvl="0"/>
            <a:r>
              <a:rPr lang="en-US" dirty="0" smtClean="0"/>
              <a:t>Click to add Name Surname</a:t>
            </a:r>
          </a:p>
          <a:p>
            <a:pPr lvl="1"/>
            <a:r>
              <a:rPr lang="en-US" dirty="0" smtClean="0"/>
              <a:t>Title/Date</a:t>
            </a:r>
            <a:endParaRPr lang="en-GB" dirty="0"/>
          </a:p>
        </p:txBody>
      </p:sp>
      <p:sp>
        <p:nvSpPr>
          <p:cNvPr id="290" name="Picture Placeholder 289"/>
          <p:cNvSpPr>
            <a:spLocks noGrp="1" noChangeAspect="1"/>
          </p:cNvSpPr>
          <p:nvPr>
            <p:ph type="pic" sz="quarter" idx="14"/>
          </p:nvPr>
        </p:nvSpPr>
        <p:spPr>
          <a:xfrm>
            <a:off x="10961688" y="190785"/>
            <a:ext cx="964800" cy="964800"/>
          </a:xfrm>
        </p:spPr>
        <p:txBody>
          <a:bodyPr/>
          <a:lstStyle>
            <a:lvl1pPr marL="0" indent="0">
              <a:buNone/>
              <a:defRPr sz="1800">
                <a:solidFill>
                  <a:schemeClr val="bg1"/>
                </a:solidFill>
              </a:defRPr>
            </a:lvl1pPr>
          </a:lstStyle>
          <a:p>
            <a:r>
              <a:rPr lang="en-US" smtClean="0"/>
              <a:t>Click icon to add picture</a:t>
            </a:r>
            <a:endParaRPr lang="en-GB" dirty="0"/>
          </a:p>
        </p:txBody>
      </p:sp>
      <p:sp>
        <p:nvSpPr>
          <p:cNvPr id="15" name="Picture Placeholder 276"/>
          <p:cNvSpPr>
            <a:spLocks noGrp="1"/>
          </p:cNvSpPr>
          <p:nvPr>
            <p:ph type="pic" sz="quarter" idx="10"/>
          </p:nvPr>
        </p:nvSpPr>
        <p:spPr>
          <a:xfrm>
            <a:off x="8382794" y="1371600"/>
            <a:ext cx="3808800" cy="4114800"/>
          </a:xfrm>
          <a:noFill/>
        </p:spPr>
        <p:txBody>
          <a:bodyPr/>
          <a:lstStyle/>
          <a:p>
            <a:r>
              <a:rPr lang="en-US" smtClean="0"/>
              <a:t>Click icon to add picture</a:t>
            </a:r>
            <a:endParaRPr lang="en-GB" dirty="0"/>
          </a:p>
        </p:txBody>
      </p:sp>
      <p:sp>
        <p:nvSpPr>
          <p:cNvPr id="62" name="Text Placeholder 2"/>
          <p:cNvSpPr>
            <a:spLocks noGrp="1"/>
          </p:cNvSpPr>
          <p:nvPr>
            <p:ph type="body" sz="quarter" idx="15" hasCustomPrompt="1"/>
          </p:nvPr>
        </p:nvSpPr>
        <p:spPr>
          <a:xfrm>
            <a:off x="457199" y="1752600"/>
            <a:ext cx="7165975" cy="3735387"/>
          </a:xfrm>
        </p:spPr>
        <p:txBody>
          <a:bodyPr rIns="457200"/>
          <a:lstStyle>
            <a:lvl1pPr marL="0" indent="0">
              <a:spcAft>
                <a:spcPts val="2400"/>
              </a:spcAft>
              <a:buNone/>
              <a:defRPr sz="4800"/>
            </a:lvl1pPr>
            <a:lvl2pPr marL="0" indent="0">
              <a:buFont typeface="Arial" panose="020B0604020202020204" pitchFamily="34" charset="0"/>
              <a:buNone/>
              <a:defRPr sz="3200"/>
            </a:lvl2pPr>
            <a:lvl3pPr marL="0" indent="0">
              <a:buNone/>
              <a:defRPr/>
            </a:lvl3pPr>
            <a:lvl4pPr marL="0" indent="0">
              <a:buFont typeface="Arial" panose="020B0604020202020204" pitchFamily="34" charset="0"/>
              <a:buNone/>
              <a:defRPr/>
            </a:lvl4pPr>
            <a:lvl5pPr marL="0" indent="0">
              <a:buNone/>
              <a:defRPr/>
            </a:lvl5pPr>
          </a:lstStyle>
          <a:p>
            <a:pPr lvl="0"/>
            <a:r>
              <a:rPr lang="en-GB" dirty="0" smtClean="0"/>
              <a:t>Click to edit title </a:t>
            </a:r>
            <a:br>
              <a:rPr lang="en-GB" dirty="0" smtClean="0"/>
            </a:br>
            <a:r>
              <a:rPr lang="en-GB" dirty="0" smtClean="0"/>
              <a:t>(Calibri 48pt)</a:t>
            </a:r>
          </a:p>
          <a:p>
            <a:pPr lvl="1"/>
            <a:r>
              <a:rPr lang="en-US" dirty="0" smtClean="0"/>
              <a:t>Presentation subtitle </a:t>
            </a:r>
            <a:br>
              <a:rPr lang="en-US" dirty="0" smtClean="0"/>
            </a:br>
            <a:r>
              <a:rPr lang="en-US" dirty="0" smtClean="0"/>
              <a:t>(Calibri 32pt)</a:t>
            </a:r>
          </a:p>
          <a:p>
            <a:pPr lvl="1"/>
            <a:endParaRPr lang="en-US" dirty="0" smtClean="0"/>
          </a:p>
        </p:txBody>
      </p:sp>
      <p:grpSp>
        <p:nvGrpSpPr>
          <p:cNvPr id="598" name="Group 597"/>
          <p:cNvGrpSpPr>
            <a:grpSpLocks noChangeAspect="1"/>
          </p:cNvGrpSpPr>
          <p:nvPr userDrawn="1"/>
        </p:nvGrpSpPr>
        <p:grpSpPr>
          <a:xfrm>
            <a:off x="8473922" y="5587197"/>
            <a:ext cx="3616629" cy="1205543"/>
            <a:chOff x="5970588" y="1308100"/>
            <a:chExt cx="1671638" cy="557213"/>
          </a:xfrm>
          <a:solidFill>
            <a:srgbClr val="FFFFFF">
              <a:alpha val="25098"/>
            </a:srgbClr>
          </a:solidFill>
        </p:grpSpPr>
        <p:sp>
          <p:nvSpPr>
            <p:cNvPr id="600" name="Freeform 125"/>
            <p:cNvSpPr>
              <a:spLocks/>
            </p:cNvSpPr>
            <p:nvPr/>
          </p:nvSpPr>
          <p:spPr bwMode="auto">
            <a:xfrm>
              <a:off x="5970588" y="1308100"/>
              <a:ext cx="61913" cy="61913"/>
            </a:xfrm>
            <a:custGeom>
              <a:avLst/>
              <a:gdLst>
                <a:gd name="T0" fmla="*/ 78 w 78"/>
                <a:gd name="T1" fmla="*/ 39 h 78"/>
                <a:gd name="T2" fmla="*/ 66 w 78"/>
                <a:gd name="T3" fmla="*/ 28 h 78"/>
                <a:gd name="T4" fmla="*/ 66 w 78"/>
                <a:gd name="T5" fmla="*/ 28 h 78"/>
                <a:gd name="T6" fmla="*/ 55 w 78"/>
                <a:gd name="T7" fmla="*/ 35 h 78"/>
                <a:gd name="T8" fmla="*/ 43 w 78"/>
                <a:gd name="T9" fmla="*/ 35 h 78"/>
                <a:gd name="T10" fmla="*/ 43 w 78"/>
                <a:gd name="T11" fmla="*/ 23 h 78"/>
                <a:gd name="T12" fmla="*/ 50 w 78"/>
                <a:gd name="T13" fmla="*/ 12 h 78"/>
                <a:gd name="T14" fmla="*/ 50 w 78"/>
                <a:gd name="T15" fmla="*/ 12 h 78"/>
                <a:gd name="T16" fmla="*/ 39 w 78"/>
                <a:gd name="T17" fmla="*/ 0 h 78"/>
                <a:gd name="T18" fmla="*/ 27 w 78"/>
                <a:gd name="T19" fmla="*/ 12 h 78"/>
                <a:gd name="T20" fmla="*/ 27 w 78"/>
                <a:gd name="T21" fmla="*/ 12 h 78"/>
                <a:gd name="T22" fmla="*/ 34 w 78"/>
                <a:gd name="T23" fmla="*/ 23 h 78"/>
                <a:gd name="T24" fmla="*/ 34 w 78"/>
                <a:gd name="T25" fmla="*/ 35 h 78"/>
                <a:gd name="T26" fmla="*/ 22 w 78"/>
                <a:gd name="T27" fmla="*/ 35 h 78"/>
                <a:gd name="T28" fmla="*/ 11 w 78"/>
                <a:gd name="T29" fmla="*/ 28 h 78"/>
                <a:gd name="T30" fmla="*/ 11 w 78"/>
                <a:gd name="T31" fmla="*/ 28 h 78"/>
                <a:gd name="T32" fmla="*/ 0 w 78"/>
                <a:gd name="T33" fmla="*/ 39 h 78"/>
                <a:gd name="T34" fmla="*/ 11 w 78"/>
                <a:gd name="T35" fmla="*/ 51 h 78"/>
                <a:gd name="T36" fmla="*/ 11 w 78"/>
                <a:gd name="T37" fmla="*/ 51 h 78"/>
                <a:gd name="T38" fmla="*/ 22 w 78"/>
                <a:gd name="T39" fmla="*/ 44 h 78"/>
                <a:gd name="T40" fmla="*/ 34 w 78"/>
                <a:gd name="T41" fmla="*/ 44 h 78"/>
                <a:gd name="T42" fmla="*/ 34 w 78"/>
                <a:gd name="T43" fmla="*/ 56 h 78"/>
                <a:gd name="T44" fmla="*/ 27 w 78"/>
                <a:gd name="T45" fmla="*/ 67 h 78"/>
                <a:gd name="T46" fmla="*/ 27 w 78"/>
                <a:gd name="T47" fmla="*/ 67 h 78"/>
                <a:gd name="T48" fmla="*/ 39 w 78"/>
                <a:gd name="T49" fmla="*/ 78 h 78"/>
                <a:gd name="T50" fmla="*/ 50 w 78"/>
                <a:gd name="T51" fmla="*/ 67 h 78"/>
                <a:gd name="T52" fmla="*/ 50 w 78"/>
                <a:gd name="T53" fmla="*/ 67 h 78"/>
                <a:gd name="T54" fmla="*/ 43 w 78"/>
                <a:gd name="T55" fmla="*/ 56 h 78"/>
                <a:gd name="T56" fmla="*/ 43 w 78"/>
                <a:gd name="T57" fmla="*/ 44 h 78"/>
                <a:gd name="T58" fmla="*/ 55 w 78"/>
                <a:gd name="T59" fmla="*/ 44 h 78"/>
                <a:gd name="T60" fmla="*/ 66 w 78"/>
                <a:gd name="T61" fmla="*/ 51 h 78"/>
                <a:gd name="T62" fmla="*/ 66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6" y="28"/>
                  </a:cubicBezTo>
                  <a:cubicBezTo>
                    <a:pt x="66" y="28"/>
                    <a:pt x="66" y="28"/>
                    <a:pt x="66" y="28"/>
                  </a:cubicBezTo>
                  <a:cubicBezTo>
                    <a:pt x="61" y="28"/>
                    <a:pt x="57" y="31"/>
                    <a:pt x="55" y="35"/>
                  </a:cubicBezTo>
                  <a:cubicBezTo>
                    <a:pt x="43" y="35"/>
                    <a:pt x="43" y="35"/>
                    <a:pt x="43" y="35"/>
                  </a:cubicBezTo>
                  <a:cubicBezTo>
                    <a:pt x="43" y="23"/>
                    <a:pt x="43" y="23"/>
                    <a:pt x="43" y="23"/>
                  </a:cubicBezTo>
                  <a:cubicBezTo>
                    <a:pt x="47" y="21"/>
                    <a:pt x="50" y="17"/>
                    <a:pt x="50" y="12"/>
                  </a:cubicBezTo>
                  <a:cubicBezTo>
                    <a:pt x="50" y="12"/>
                    <a:pt x="50" y="12"/>
                    <a:pt x="50" y="12"/>
                  </a:cubicBezTo>
                  <a:cubicBezTo>
                    <a:pt x="50" y="6"/>
                    <a:pt x="45" y="0"/>
                    <a:pt x="39" y="0"/>
                  </a:cubicBezTo>
                  <a:cubicBezTo>
                    <a:pt x="32" y="0"/>
                    <a:pt x="27" y="6"/>
                    <a:pt x="27" y="12"/>
                  </a:cubicBezTo>
                  <a:cubicBezTo>
                    <a:pt x="27" y="12"/>
                    <a:pt x="27" y="12"/>
                    <a:pt x="27" y="12"/>
                  </a:cubicBezTo>
                  <a:cubicBezTo>
                    <a:pt x="27" y="17"/>
                    <a:pt x="30" y="21"/>
                    <a:pt x="34" y="23"/>
                  </a:cubicBezTo>
                  <a:cubicBezTo>
                    <a:pt x="34" y="35"/>
                    <a:pt x="34" y="35"/>
                    <a:pt x="34" y="35"/>
                  </a:cubicBezTo>
                  <a:cubicBezTo>
                    <a:pt x="22" y="35"/>
                    <a:pt x="22" y="35"/>
                    <a:pt x="22" y="35"/>
                  </a:cubicBezTo>
                  <a:cubicBezTo>
                    <a:pt x="20" y="31"/>
                    <a:pt x="16" y="28"/>
                    <a:pt x="11" y="28"/>
                  </a:cubicBezTo>
                  <a:cubicBezTo>
                    <a:pt x="11" y="28"/>
                    <a:pt x="11" y="28"/>
                    <a:pt x="11" y="28"/>
                  </a:cubicBezTo>
                  <a:cubicBezTo>
                    <a:pt x="5" y="28"/>
                    <a:pt x="0" y="33"/>
                    <a:pt x="0" y="39"/>
                  </a:cubicBezTo>
                  <a:cubicBezTo>
                    <a:pt x="0" y="46"/>
                    <a:pt x="5" y="51"/>
                    <a:pt x="11" y="51"/>
                  </a:cubicBezTo>
                  <a:cubicBezTo>
                    <a:pt x="11" y="51"/>
                    <a:pt x="11" y="51"/>
                    <a:pt x="11" y="51"/>
                  </a:cubicBezTo>
                  <a:cubicBezTo>
                    <a:pt x="16" y="51"/>
                    <a:pt x="20" y="48"/>
                    <a:pt x="22" y="44"/>
                  </a:cubicBezTo>
                  <a:cubicBezTo>
                    <a:pt x="34" y="44"/>
                    <a:pt x="34" y="44"/>
                    <a:pt x="34" y="44"/>
                  </a:cubicBezTo>
                  <a:cubicBezTo>
                    <a:pt x="34" y="56"/>
                    <a:pt x="34" y="56"/>
                    <a:pt x="34" y="56"/>
                  </a:cubicBezTo>
                  <a:cubicBezTo>
                    <a:pt x="30" y="58"/>
                    <a:pt x="27" y="62"/>
                    <a:pt x="27" y="67"/>
                  </a:cubicBezTo>
                  <a:cubicBezTo>
                    <a:pt x="27" y="67"/>
                    <a:pt x="27" y="67"/>
                    <a:pt x="27" y="67"/>
                  </a:cubicBezTo>
                  <a:cubicBezTo>
                    <a:pt x="27" y="73"/>
                    <a:pt x="32" y="78"/>
                    <a:pt x="39" y="78"/>
                  </a:cubicBezTo>
                  <a:cubicBezTo>
                    <a:pt x="45" y="78"/>
                    <a:pt x="50" y="73"/>
                    <a:pt x="50" y="67"/>
                  </a:cubicBezTo>
                  <a:cubicBezTo>
                    <a:pt x="50" y="67"/>
                    <a:pt x="50" y="67"/>
                    <a:pt x="50" y="67"/>
                  </a:cubicBezTo>
                  <a:cubicBezTo>
                    <a:pt x="50" y="62"/>
                    <a:pt x="47" y="58"/>
                    <a:pt x="43" y="56"/>
                  </a:cubicBezTo>
                  <a:cubicBezTo>
                    <a:pt x="43" y="44"/>
                    <a:pt x="43" y="44"/>
                    <a:pt x="43" y="44"/>
                  </a:cubicBezTo>
                  <a:cubicBezTo>
                    <a:pt x="55" y="44"/>
                    <a:pt x="55" y="44"/>
                    <a:pt x="55" y="44"/>
                  </a:cubicBezTo>
                  <a:cubicBezTo>
                    <a:pt x="57" y="48"/>
                    <a:pt x="61" y="51"/>
                    <a:pt x="66" y="51"/>
                  </a:cubicBezTo>
                  <a:cubicBezTo>
                    <a:pt x="66" y="51"/>
                    <a:pt x="66" y="51"/>
                    <a:pt x="66"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1" name="Freeform 126"/>
            <p:cNvSpPr>
              <a:spLocks/>
            </p:cNvSpPr>
            <p:nvPr/>
          </p:nvSpPr>
          <p:spPr bwMode="auto">
            <a:xfrm>
              <a:off x="6092825" y="1308100"/>
              <a:ext cx="63500" cy="61913"/>
            </a:xfrm>
            <a:custGeom>
              <a:avLst/>
              <a:gdLst>
                <a:gd name="T0" fmla="*/ 78 w 78"/>
                <a:gd name="T1" fmla="*/ 39 h 78"/>
                <a:gd name="T2" fmla="*/ 66 w 78"/>
                <a:gd name="T3" fmla="*/ 28 h 78"/>
                <a:gd name="T4" fmla="*/ 66 w 78"/>
                <a:gd name="T5" fmla="*/ 28 h 78"/>
                <a:gd name="T6" fmla="*/ 56 w 78"/>
                <a:gd name="T7" fmla="*/ 35 h 78"/>
                <a:gd name="T8" fmla="*/ 43 w 78"/>
                <a:gd name="T9" fmla="*/ 35 h 78"/>
                <a:gd name="T10" fmla="*/ 43 w 78"/>
                <a:gd name="T11" fmla="*/ 23 h 78"/>
                <a:gd name="T12" fmla="*/ 51 w 78"/>
                <a:gd name="T13" fmla="*/ 12 h 78"/>
                <a:gd name="T14" fmla="*/ 51 w 78"/>
                <a:gd name="T15" fmla="*/ 12 h 78"/>
                <a:gd name="T16" fmla="*/ 39 w 78"/>
                <a:gd name="T17" fmla="*/ 0 h 78"/>
                <a:gd name="T18" fmla="*/ 27 w 78"/>
                <a:gd name="T19" fmla="*/ 12 h 78"/>
                <a:gd name="T20" fmla="*/ 27 w 78"/>
                <a:gd name="T21" fmla="*/ 12 h 78"/>
                <a:gd name="T22" fmla="*/ 35 w 78"/>
                <a:gd name="T23" fmla="*/ 23 h 78"/>
                <a:gd name="T24" fmla="*/ 35 w 78"/>
                <a:gd name="T25" fmla="*/ 35 h 78"/>
                <a:gd name="T26" fmla="*/ 22 w 78"/>
                <a:gd name="T27" fmla="*/ 35 h 78"/>
                <a:gd name="T28" fmla="*/ 12 w 78"/>
                <a:gd name="T29" fmla="*/ 28 h 78"/>
                <a:gd name="T30" fmla="*/ 12 w 78"/>
                <a:gd name="T31" fmla="*/ 28 h 78"/>
                <a:gd name="T32" fmla="*/ 0 w 78"/>
                <a:gd name="T33" fmla="*/ 39 h 78"/>
                <a:gd name="T34" fmla="*/ 12 w 78"/>
                <a:gd name="T35" fmla="*/ 51 h 78"/>
                <a:gd name="T36" fmla="*/ 12 w 78"/>
                <a:gd name="T37" fmla="*/ 51 h 78"/>
                <a:gd name="T38" fmla="*/ 22 w 78"/>
                <a:gd name="T39" fmla="*/ 44 h 78"/>
                <a:gd name="T40" fmla="*/ 35 w 78"/>
                <a:gd name="T41" fmla="*/ 44 h 78"/>
                <a:gd name="T42" fmla="*/ 35 w 78"/>
                <a:gd name="T43" fmla="*/ 56 h 78"/>
                <a:gd name="T44" fmla="*/ 27 w 78"/>
                <a:gd name="T45" fmla="*/ 67 h 78"/>
                <a:gd name="T46" fmla="*/ 27 w 78"/>
                <a:gd name="T47" fmla="*/ 67 h 78"/>
                <a:gd name="T48" fmla="*/ 39 w 78"/>
                <a:gd name="T49" fmla="*/ 78 h 78"/>
                <a:gd name="T50" fmla="*/ 51 w 78"/>
                <a:gd name="T51" fmla="*/ 67 h 78"/>
                <a:gd name="T52" fmla="*/ 51 w 78"/>
                <a:gd name="T53" fmla="*/ 67 h 78"/>
                <a:gd name="T54" fmla="*/ 43 w 78"/>
                <a:gd name="T55" fmla="*/ 56 h 78"/>
                <a:gd name="T56" fmla="*/ 43 w 78"/>
                <a:gd name="T57" fmla="*/ 44 h 78"/>
                <a:gd name="T58" fmla="*/ 56 w 78"/>
                <a:gd name="T59" fmla="*/ 44 h 78"/>
                <a:gd name="T60" fmla="*/ 66 w 78"/>
                <a:gd name="T61" fmla="*/ 51 h 78"/>
                <a:gd name="T62" fmla="*/ 66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6" y="28"/>
                  </a:cubicBezTo>
                  <a:cubicBezTo>
                    <a:pt x="66" y="28"/>
                    <a:pt x="66" y="28"/>
                    <a:pt x="66" y="28"/>
                  </a:cubicBezTo>
                  <a:cubicBezTo>
                    <a:pt x="62" y="28"/>
                    <a:pt x="57" y="31"/>
                    <a:pt x="56" y="35"/>
                  </a:cubicBezTo>
                  <a:cubicBezTo>
                    <a:pt x="43" y="35"/>
                    <a:pt x="43" y="35"/>
                    <a:pt x="43" y="35"/>
                  </a:cubicBezTo>
                  <a:cubicBezTo>
                    <a:pt x="43" y="23"/>
                    <a:pt x="43" y="23"/>
                    <a:pt x="43" y="23"/>
                  </a:cubicBezTo>
                  <a:cubicBezTo>
                    <a:pt x="48" y="21"/>
                    <a:pt x="51" y="17"/>
                    <a:pt x="51" y="12"/>
                  </a:cubicBezTo>
                  <a:cubicBezTo>
                    <a:pt x="51" y="12"/>
                    <a:pt x="51" y="12"/>
                    <a:pt x="51" y="12"/>
                  </a:cubicBezTo>
                  <a:cubicBezTo>
                    <a:pt x="51" y="6"/>
                    <a:pt x="45" y="0"/>
                    <a:pt x="39" y="0"/>
                  </a:cubicBezTo>
                  <a:cubicBezTo>
                    <a:pt x="33" y="0"/>
                    <a:pt x="27" y="6"/>
                    <a:pt x="27" y="12"/>
                  </a:cubicBezTo>
                  <a:cubicBezTo>
                    <a:pt x="27" y="12"/>
                    <a:pt x="27" y="12"/>
                    <a:pt x="27" y="12"/>
                  </a:cubicBezTo>
                  <a:cubicBezTo>
                    <a:pt x="27" y="17"/>
                    <a:pt x="30" y="21"/>
                    <a:pt x="35" y="23"/>
                  </a:cubicBezTo>
                  <a:cubicBezTo>
                    <a:pt x="35" y="35"/>
                    <a:pt x="35" y="35"/>
                    <a:pt x="35" y="35"/>
                  </a:cubicBezTo>
                  <a:cubicBezTo>
                    <a:pt x="22" y="35"/>
                    <a:pt x="22" y="35"/>
                    <a:pt x="22" y="35"/>
                  </a:cubicBezTo>
                  <a:cubicBezTo>
                    <a:pt x="21" y="31"/>
                    <a:pt x="16" y="28"/>
                    <a:pt x="12" y="28"/>
                  </a:cubicBezTo>
                  <a:cubicBezTo>
                    <a:pt x="12" y="28"/>
                    <a:pt x="12" y="28"/>
                    <a:pt x="12" y="28"/>
                  </a:cubicBezTo>
                  <a:cubicBezTo>
                    <a:pt x="5" y="28"/>
                    <a:pt x="0" y="33"/>
                    <a:pt x="0" y="39"/>
                  </a:cubicBezTo>
                  <a:cubicBezTo>
                    <a:pt x="0" y="46"/>
                    <a:pt x="5" y="51"/>
                    <a:pt x="12" y="51"/>
                  </a:cubicBezTo>
                  <a:cubicBezTo>
                    <a:pt x="12" y="51"/>
                    <a:pt x="12" y="51"/>
                    <a:pt x="12" y="51"/>
                  </a:cubicBezTo>
                  <a:cubicBezTo>
                    <a:pt x="16" y="51"/>
                    <a:pt x="21" y="48"/>
                    <a:pt x="22" y="44"/>
                  </a:cubicBezTo>
                  <a:cubicBezTo>
                    <a:pt x="35" y="44"/>
                    <a:pt x="35" y="44"/>
                    <a:pt x="35" y="44"/>
                  </a:cubicBezTo>
                  <a:cubicBezTo>
                    <a:pt x="35" y="56"/>
                    <a:pt x="35" y="56"/>
                    <a:pt x="35" y="56"/>
                  </a:cubicBezTo>
                  <a:cubicBezTo>
                    <a:pt x="30" y="58"/>
                    <a:pt x="27" y="62"/>
                    <a:pt x="27" y="67"/>
                  </a:cubicBezTo>
                  <a:cubicBezTo>
                    <a:pt x="27" y="67"/>
                    <a:pt x="27" y="67"/>
                    <a:pt x="27" y="67"/>
                  </a:cubicBezTo>
                  <a:cubicBezTo>
                    <a:pt x="27" y="73"/>
                    <a:pt x="33" y="78"/>
                    <a:pt x="39" y="78"/>
                  </a:cubicBezTo>
                  <a:cubicBezTo>
                    <a:pt x="45" y="78"/>
                    <a:pt x="51" y="73"/>
                    <a:pt x="51" y="67"/>
                  </a:cubicBezTo>
                  <a:cubicBezTo>
                    <a:pt x="51" y="67"/>
                    <a:pt x="51" y="67"/>
                    <a:pt x="51" y="67"/>
                  </a:cubicBezTo>
                  <a:cubicBezTo>
                    <a:pt x="51" y="62"/>
                    <a:pt x="48" y="58"/>
                    <a:pt x="43" y="56"/>
                  </a:cubicBezTo>
                  <a:cubicBezTo>
                    <a:pt x="43" y="44"/>
                    <a:pt x="43" y="44"/>
                    <a:pt x="43" y="44"/>
                  </a:cubicBezTo>
                  <a:cubicBezTo>
                    <a:pt x="56" y="44"/>
                    <a:pt x="56" y="44"/>
                    <a:pt x="56" y="44"/>
                  </a:cubicBezTo>
                  <a:cubicBezTo>
                    <a:pt x="57" y="48"/>
                    <a:pt x="62" y="51"/>
                    <a:pt x="66" y="51"/>
                  </a:cubicBezTo>
                  <a:cubicBezTo>
                    <a:pt x="66" y="51"/>
                    <a:pt x="66" y="51"/>
                    <a:pt x="66"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2" name="Freeform 127"/>
            <p:cNvSpPr>
              <a:spLocks/>
            </p:cNvSpPr>
            <p:nvPr/>
          </p:nvSpPr>
          <p:spPr bwMode="auto">
            <a:xfrm>
              <a:off x="6216650" y="1308100"/>
              <a:ext cx="63500" cy="61913"/>
            </a:xfrm>
            <a:custGeom>
              <a:avLst/>
              <a:gdLst>
                <a:gd name="T0" fmla="*/ 78 w 78"/>
                <a:gd name="T1" fmla="*/ 39 h 78"/>
                <a:gd name="T2" fmla="*/ 67 w 78"/>
                <a:gd name="T3" fmla="*/ 28 h 78"/>
                <a:gd name="T4" fmla="*/ 67 w 78"/>
                <a:gd name="T5" fmla="*/ 28 h 78"/>
                <a:gd name="T6" fmla="*/ 56 w 78"/>
                <a:gd name="T7" fmla="*/ 35 h 78"/>
                <a:gd name="T8" fmla="*/ 44 w 78"/>
                <a:gd name="T9" fmla="*/ 35 h 78"/>
                <a:gd name="T10" fmla="*/ 44 w 78"/>
                <a:gd name="T11" fmla="*/ 23 h 78"/>
                <a:gd name="T12" fmla="*/ 51 w 78"/>
                <a:gd name="T13" fmla="*/ 12 h 78"/>
                <a:gd name="T14" fmla="*/ 51 w 78"/>
                <a:gd name="T15" fmla="*/ 12 h 78"/>
                <a:gd name="T16" fmla="*/ 39 w 78"/>
                <a:gd name="T17" fmla="*/ 0 h 78"/>
                <a:gd name="T18" fmla="*/ 28 w 78"/>
                <a:gd name="T19" fmla="*/ 12 h 78"/>
                <a:gd name="T20" fmla="*/ 28 w 78"/>
                <a:gd name="T21" fmla="*/ 12 h 78"/>
                <a:gd name="T22" fmla="*/ 35 w 78"/>
                <a:gd name="T23" fmla="*/ 23 h 78"/>
                <a:gd name="T24" fmla="*/ 35 w 78"/>
                <a:gd name="T25" fmla="*/ 35 h 78"/>
                <a:gd name="T26" fmla="*/ 23 w 78"/>
                <a:gd name="T27" fmla="*/ 35 h 78"/>
                <a:gd name="T28" fmla="*/ 12 w 78"/>
                <a:gd name="T29" fmla="*/ 28 h 78"/>
                <a:gd name="T30" fmla="*/ 12 w 78"/>
                <a:gd name="T31" fmla="*/ 28 h 78"/>
                <a:gd name="T32" fmla="*/ 0 w 78"/>
                <a:gd name="T33" fmla="*/ 39 h 78"/>
                <a:gd name="T34" fmla="*/ 12 w 78"/>
                <a:gd name="T35" fmla="*/ 51 h 78"/>
                <a:gd name="T36" fmla="*/ 12 w 78"/>
                <a:gd name="T37" fmla="*/ 51 h 78"/>
                <a:gd name="T38" fmla="*/ 23 w 78"/>
                <a:gd name="T39" fmla="*/ 44 h 78"/>
                <a:gd name="T40" fmla="*/ 35 w 78"/>
                <a:gd name="T41" fmla="*/ 44 h 78"/>
                <a:gd name="T42" fmla="*/ 35 w 78"/>
                <a:gd name="T43" fmla="*/ 56 h 78"/>
                <a:gd name="T44" fmla="*/ 28 w 78"/>
                <a:gd name="T45" fmla="*/ 67 h 78"/>
                <a:gd name="T46" fmla="*/ 28 w 78"/>
                <a:gd name="T47" fmla="*/ 67 h 78"/>
                <a:gd name="T48" fmla="*/ 39 w 78"/>
                <a:gd name="T49" fmla="*/ 78 h 78"/>
                <a:gd name="T50" fmla="*/ 51 w 78"/>
                <a:gd name="T51" fmla="*/ 67 h 78"/>
                <a:gd name="T52" fmla="*/ 51 w 78"/>
                <a:gd name="T53" fmla="*/ 67 h 78"/>
                <a:gd name="T54" fmla="*/ 44 w 78"/>
                <a:gd name="T55" fmla="*/ 56 h 78"/>
                <a:gd name="T56" fmla="*/ 44 w 78"/>
                <a:gd name="T57" fmla="*/ 44 h 78"/>
                <a:gd name="T58" fmla="*/ 56 w 78"/>
                <a:gd name="T59" fmla="*/ 44 h 78"/>
                <a:gd name="T60" fmla="*/ 67 w 78"/>
                <a:gd name="T61" fmla="*/ 51 h 78"/>
                <a:gd name="T62" fmla="*/ 67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6"/>
                    <a:pt x="46" y="0"/>
                    <a:pt x="39" y="0"/>
                  </a:cubicBezTo>
                  <a:cubicBezTo>
                    <a:pt x="33" y="0"/>
                    <a:pt x="28" y="6"/>
                    <a:pt x="28" y="12"/>
                  </a:cubicBezTo>
                  <a:cubicBezTo>
                    <a:pt x="28" y="12"/>
                    <a:pt x="28" y="12"/>
                    <a:pt x="28" y="12"/>
                  </a:cubicBezTo>
                  <a:cubicBezTo>
                    <a:pt x="28" y="17"/>
                    <a:pt x="31" y="21"/>
                    <a:pt x="35" y="23"/>
                  </a:cubicBezTo>
                  <a:cubicBezTo>
                    <a:pt x="35" y="35"/>
                    <a:pt x="35" y="35"/>
                    <a:pt x="35" y="35"/>
                  </a:cubicBezTo>
                  <a:cubicBezTo>
                    <a:pt x="23" y="35"/>
                    <a:pt x="23" y="35"/>
                    <a:pt x="23" y="35"/>
                  </a:cubicBezTo>
                  <a:cubicBezTo>
                    <a:pt x="21" y="31"/>
                    <a:pt x="17" y="28"/>
                    <a:pt x="12" y="28"/>
                  </a:cubicBezTo>
                  <a:cubicBezTo>
                    <a:pt x="12" y="28"/>
                    <a:pt x="12" y="28"/>
                    <a:pt x="12" y="28"/>
                  </a:cubicBezTo>
                  <a:cubicBezTo>
                    <a:pt x="5" y="28"/>
                    <a:pt x="0" y="33"/>
                    <a:pt x="0" y="39"/>
                  </a:cubicBezTo>
                  <a:cubicBezTo>
                    <a:pt x="0" y="46"/>
                    <a:pt x="5" y="51"/>
                    <a:pt x="12" y="51"/>
                  </a:cubicBezTo>
                  <a:cubicBezTo>
                    <a:pt x="12" y="51"/>
                    <a:pt x="12" y="51"/>
                    <a:pt x="12" y="51"/>
                  </a:cubicBezTo>
                  <a:cubicBezTo>
                    <a:pt x="17" y="51"/>
                    <a:pt x="21" y="48"/>
                    <a:pt x="23" y="44"/>
                  </a:cubicBezTo>
                  <a:cubicBezTo>
                    <a:pt x="35" y="44"/>
                    <a:pt x="35" y="44"/>
                    <a:pt x="35" y="44"/>
                  </a:cubicBezTo>
                  <a:cubicBezTo>
                    <a:pt x="35" y="56"/>
                    <a:pt x="35" y="56"/>
                    <a:pt x="35" y="56"/>
                  </a:cubicBezTo>
                  <a:cubicBezTo>
                    <a:pt x="31" y="58"/>
                    <a:pt x="28" y="62"/>
                    <a:pt x="28" y="67"/>
                  </a:cubicBezTo>
                  <a:cubicBezTo>
                    <a:pt x="28" y="67"/>
                    <a:pt x="28" y="67"/>
                    <a:pt x="28" y="67"/>
                  </a:cubicBezTo>
                  <a:cubicBezTo>
                    <a:pt x="28" y="73"/>
                    <a:pt x="33" y="78"/>
                    <a:pt x="39" y="78"/>
                  </a:cubicBezTo>
                  <a:cubicBezTo>
                    <a:pt x="46" y="78"/>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3" name="Freeform 128"/>
            <p:cNvSpPr>
              <a:spLocks/>
            </p:cNvSpPr>
            <p:nvPr/>
          </p:nvSpPr>
          <p:spPr bwMode="auto">
            <a:xfrm>
              <a:off x="6340475" y="1308100"/>
              <a:ext cx="63500" cy="61913"/>
            </a:xfrm>
            <a:custGeom>
              <a:avLst/>
              <a:gdLst>
                <a:gd name="T0" fmla="*/ 79 w 79"/>
                <a:gd name="T1" fmla="*/ 39 h 78"/>
                <a:gd name="T2" fmla="*/ 67 w 79"/>
                <a:gd name="T3" fmla="*/ 28 h 78"/>
                <a:gd name="T4" fmla="*/ 67 w 79"/>
                <a:gd name="T5" fmla="*/ 28 h 78"/>
                <a:gd name="T6" fmla="*/ 56 w 79"/>
                <a:gd name="T7" fmla="*/ 35 h 78"/>
                <a:gd name="T8" fmla="*/ 44 w 79"/>
                <a:gd name="T9" fmla="*/ 35 h 78"/>
                <a:gd name="T10" fmla="*/ 44 w 79"/>
                <a:gd name="T11" fmla="*/ 23 h 78"/>
                <a:gd name="T12" fmla="*/ 51 w 79"/>
                <a:gd name="T13" fmla="*/ 12 h 78"/>
                <a:gd name="T14" fmla="*/ 51 w 79"/>
                <a:gd name="T15" fmla="*/ 12 h 78"/>
                <a:gd name="T16" fmla="*/ 40 w 79"/>
                <a:gd name="T17" fmla="*/ 0 h 78"/>
                <a:gd name="T18" fmla="*/ 28 w 79"/>
                <a:gd name="T19" fmla="*/ 12 h 78"/>
                <a:gd name="T20" fmla="*/ 28 w 79"/>
                <a:gd name="T21" fmla="*/ 12 h 78"/>
                <a:gd name="T22" fmla="*/ 35 w 79"/>
                <a:gd name="T23" fmla="*/ 23 h 78"/>
                <a:gd name="T24" fmla="*/ 35 w 79"/>
                <a:gd name="T25" fmla="*/ 35 h 78"/>
                <a:gd name="T26" fmla="*/ 23 w 79"/>
                <a:gd name="T27" fmla="*/ 35 h 78"/>
                <a:gd name="T28" fmla="*/ 12 w 79"/>
                <a:gd name="T29" fmla="*/ 28 h 78"/>
                <a:gd name="T30" fmla="*/ 12 w 79"/>
                <a:gd name="T31" fmla="*/ 28 h 78"/>
                <a:gd name="T32" fmla="*/ 0 w 79"/>
                <a:gd name="T33" fmla="*/ 39 h 78"/>
                <a:gd name="T34" fmla="*/ 12 w 79"/>
                <a:gd name="T35" fmla="*/ 51 h 78"/>
                <a:gd name="T36" fmla="*/ 12 w 79"/>
                <a:gd name="T37" fmla="*/ 51 h 78"/>
                <a:gd name="T38" fmla="*/ 23 w 79"/>
                <a:gd name="T39" fmla="*/ 44 h 78"/>
                <a:gd name="T40" fmla="*/ 35 w 79"/>
                <a:gd name="T41" fmla="*/ 44 h 78"/>
                <a:gd name="T42" fmla="*/ 35 w 79"/>
                <a:gd name="T43" fmla="*/ 56 h 78"/>
                <a:gd name="T44" fmla="*/ 28 w 79"/>
                <a:gd name="T45" fmla="*/ 67 h 78"/>
                <a:gd name="T46" fmla="*/ 28 w 79"/>
                <a:gd name="T47" fmla="*/ 67 h 78"/>
                <a:gd name="T48" fmla="*/ 40 w 79"/>
                <a:gd name="T49" fmla="*/ 78 h 78"/>
                <a:gd name="T50" fmla="*/ 51 w 79"/>
                <a:gd name="T51" fmla="*/ 67 h 78"/>
                <a:gd name="T52" fmla="*/ 51 w 79"/>
                <a:gd name="T53" fmla="*/ 67 h 78"/>
                <a:gd name="T54" fmla="*/ 44 w 79"/>
                <a:gd name="T55" fmla="*/ 56 h 78"/>
                <a:gd name="T56" fmla="*/ 44 w 79"/>
                <a:gd name="T57" fmla="*/ 44 h 78"/>
                <a:gd name="T58" fmla="*/ 56 w 79"/>
                <a:gd name="T59" fmla="*/ 44 h 78"/>
                <a:gd name="T60" fmla="*/ 67 w 79"/>
                <a:gd name="T61" fmla="*/ 51 h 78"/>
                <a:gd name="T62" fmla="*/ 67 w 79"/>
                <a:gd name="T63" fmla="*/ 51 h 78"/>
                <a:gd name="T64" fmla="*/ 79 w 79"/>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78">
                  <a:moveTo>
                    <a:pt x="79" y="39"/>
                  </a:moveTo>
                  <a:cubicBezTo>
                    <a:pt x="79"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6"/>
                    <a:pt x="46" y="0"/>
                    <a:pt x="40" y="0"/>
                  </a:cubicBezTo>
                  <a:cubicBezTo>
                    <a:pt x="33" y="0"/>
                    <a:pt x="28" y="6"/>
                    <a:pt x="28" y="12"/>
                  </a:cubicBezTo>
                  <a:cubicBezTo>
                    <a:pt x="28" y="12"/>
                    <a:pt x="28" y="12"/>
                    <a:pt x="28" y="12"/>
                  </a:cubicBezTo>
                  <a:cubicBezTo>
                    <a:pt x="28" y="17"/>
                    <a:pt x="31" y="21"/>
                    <a:pt x="35" y="23"/>
                  </a:cubicBezTo>
                  <a:cubicBezTo>
                    <a:pt x="35" y="35"/>
                    <a:pt x="35" y="35"/>
                    <a:pt x="35" y="35"/>
                  </a:cubicBezTo>
                  <a:cubicBezTo>
                    <a:pt x="23" y="35"/>
                    <a:pt x="23" y="35"/>
                    <a:pt x="23" y="35"/>
                  </a:cubicBezTo>
                  <a:cubicBezTo>
                    <a:pt x="21" y="31"/>
                    <a:pt x="17" y="28"/>
                    <a:pt x="12" y="28"/>
                  </a:cubicBezTo>
                  <a:cubicBezTo>
                    <a:pt x="12" y="28"/>
                    <a:pt x="12" y="28"/>
                    <a:pt x="12" y="28"/>
                  </a:cubicBezTo>
                  <a:cubicBezTo>
                    <a:pt x="6" y="28"/>
                    <a:pt x="0" y="33"/>
                    <a:pt x="0" y="39"/>
                  </a:cubicBezTo>
                  <a:cubicBezTo>
                    <a:pt x="0" y="46"/>
                    <a:pt x="6" y="51"/>
                    <a:pt x="12" y="51"/>
                  </a:cubicBezTo>
                  <a:cubicBezTo>
                    <a:pt x="12" y="51"/>
                    <a:pt x="12" y="51"/>
                    <a:pt x="12" y="51"/>
                  </a:cubicBezTo>
                  <a:cubicBezTo>
                    <a:pt x="17" y="51"/>
                    <a:pt x="21" y="48"/>
                    <a:pt x="23" y="44"/>
                  </a:cubicBezTo>
                  <a:cubicBezTo>
                    <a:pt x="35" y="44"/>
                    <a:pt x="35" y="44"/>
                    <a:pt x="35" y="44"/>
                  </a:cubicBezTo>
                  <a:cubicBezTo>
                    <a:pt x="35" y="56"/>
                    <a:pt x="35" y="56"/>
                    <a:pt x="35" y="56"/>
                  </a:cubicBezTo>
                  <a:cubicBezTo>
                    <a:pt x="31" y="58"/>
                    <a:pt x="28" y="62"/>
                    <a:pt x="28" y="67"/>
                  </a:cubicBezTo>
                  <a:cubicBezTo>
                    <a:pt x="28" y="67"/>
                    <a:pt x="28" y="67"/>
                    <a:pt x="28" y="67"/>
                  </a:cubicBezTo>
                  <a:cubicBezTo>
                    <a:pt x="28" y="73"/>
                    <a:pt x="33" y="78"/>
                    <a:pt x="40" y="78"/>
                  </a:cubicBezTo>
                  <a:cubicBezTo>
                    <a:pt x="46" y="78"/>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9" y="46"/>
                    <a:pt x="79"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4" name="Freeform 129"/>
            <p:cNvSpPr>
              <a:spLocks/>
            </p:cNvSpPr>
            <p:nvPr/>
          </p:nvSpPr>
          <p:spPr bwMode="auto">
            <a:xfrm>
              <a:off x="6464300" y="1308100"/>
              <a:ext cx="63500" cy="61913"/>
            </a:xfrm>
            <a:custGeom>
              <a:avLst/>
              <a:gdLst>
                <a:gd name="T0" fmla="*/ 78 w 78"/>
                <a:gd name="T1" fmla="*/ 39 h 78"/>
                <a:gd name="T2" fmla="*/ 66 w 78"/>
                <a:gd name="T3" fmla="*/ 28 h 78"/>
                <a:gd name="T4" fmla="*/ 66 w 78"/>
                <a:gd name="T5" fmla="*/ 28 h 78"/>
                <a:gd name="T6" fmla="*/ 56 w 78"/>
                <a:gd name="T7" fmla="*/ 35 h 78"/>
                <a:gd name="T8" fmla="*/ 43 w 78"/>
                <a:gd name="T9" fmla="*/ 35 h 78"/>
                <a:gd name="T10" fmla="*/ 43 w 78"/>
                <a:gd name="T11" fmla="*/ 23 h 78"/>
                <a:gd name="T12" fmla="*/ 51 w 78"/>
                <a:gd name="T13" fmla="*/ 12 h 78"/>
                <a:gd name="T14" fmla="*/ 51 w 78"/>
                <a:gd name="T15" fmla="*/ 12 h 78"/>
                <a:gd name="T16" fmla="*/ 39 w 78"/>
                <a:gd name="T17" fmla="*/ 0 h 78"/>
                <a:gd name="T18" fmla="*/ 27 w 78"/>
                <a:gd name="T19" fmla="*/ 12 h 78"/>
                <a:gd name="T20" fmla="*/ 27 w 78"/>
                <a:gd name="T21" fmla="*/ 12 h 78"/>
                <a:gd name="T22" fmla="*/ 34 w 78"/>
                <a:gd name="T23" fmla="*/ 23 h 78"/>
                <a:gd name="T24" fmla="*/ 34 w 78"/>
                <a:gd name="T25" fmla="*/ 35 h 78"/>
                <a:gd name="T26" fmla="*/ 22 w 78"/>
                <a:gd name="T27" fmla="*/ 35 h 78"/>
                <a:gd name="T28" fmla="*/ 11 w 78"/>
                <a:gd name="T29" fmla="*/ 28 h 78"/>
                <a:gd name="T30" fmla="*/ 11 w 78"/>
                <a:gd name="T31" fmla="*/ 28 h 78"/>
                <a:gd name="T32" fmla="*/ 0 w 78"/>
                <a:gd name="T33" fmla="*/ 39 h 78"/>
                <a:gd name="T34" fmla="*/ 11 w 78"/>
                <a:gd name="T35" fmla="*/ 51 h 78"/>
                <a:gd name="T36" fmla="*/ 11 w 78"/>
                <a:gd name="T37" fmla="*/ 51 h 78"/>
                <a:gd name="T38" fmla="*/ 22 w 78"/>
                <a:gd name="T39" fmla="*/ 44 h 78"/>
                <a:gd name="T40" fmla="*/ 34 w 78"/>
                <a:gd name="T41" fmla="*/ 44 h 78"/>
                <a:gd name="T42" fmla="*/ 34 w 78"/>
                <a:gd name="T43" fmla="*/ 56 h 78"/>
                <a:gd name="T44" fmla="*/ 27 w 78"/>
                <a:gd name="T45" fmla="*/ 67 h 78"/>
                <a:gd name="T46" fmla="*/ 27 w 78"/>
                <a:gd name="T47" fmla="*/ 67 h 78"/>
                <a:gd name="T48" fmla="*/ 39 w 78"/>
                <a:gd name="T49" fmla="*/ 78 h 78"/>
                <a:gd name="T50" fmla="*/ 51 w 78"/>
                <a:gd name="T51" fmla="*/ 67 h 78"/>
                <a:gd name="T52" fmla="*/ 51 w 78"/>
                <a:gd name="T53" fmla="*/ 67 h 78"/>
                <a:gd name="T54" fmla="*/ 43 w 78"/>
                <a:gd name="T55" fmla="*/ 56 h 78"/>
                <a:gd name="T56" fmla="*/ 43 w 78"/>
                <a:gd name="T57" fmla="*/ 44 h 78"/>
                <a:gd name="T58" fmla="*/ 56 w 78"/>
                <a:gd name="T59" fmla="*/ 44 h 78"/>
                <a:gd name="T60" fmla="*/ 66 w 78"/>
                <a:gd name="T61" fmla="*/ 51 h 78"/>
                <a:gd name="T62" fmla="*/ 66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6" y="28"/>
                  </a:cubicBezTo>
                  <a:cubicBezTo>
                    <a:pt x="66" y="28"/>
                    <a:pt x="66" y="28"/>
                    <a:pt x="66" y="28"/>
                  </a:cubicBezTo>
                  <a:cubicBezTo>
                    <a:pt x="61" y="28"/>
                    <a:pt x="57" y="31"/>
                    <a:pt x="56" y="35"/>
                  </a:cubicBezTo>
                  <a:cubicBezTo>
                    <a:pt x="43" y="35"/>
                    <a:pt x="43" y="35"/>
                    <a:pt x="43" y="35"/>
                  </a:cubicBezTo>
                  <a:cubicBezTo>
                    <a:pt x="43" y="23"/>
                    <a:pt x="43" y="23"/>
                    <a:pt x="43" y="23"/>
                  </a:cubicBezTo>
                  <a:cubicBezTo>
                    <a:pt x="48" y="21"/>
                    <a:pt x="51" y="17"/>
                    <a:pt x="51" y="12"/>
                  </a:cubicBezTo>
                  <a:cubicBezTo>
                    <a:pt x="51" y="12"/>
                    <a:pt x="51" y="12"/>
                    <a:pt x="51" y="12"/>
                  </a:cubicBezTo>
                  <a:cubicBezTo>
                    <a:pt x="51" y="6"/>
                    <a:pt x="45" y="0"/>
                    <a:pt x="39" y="0"/>
                  </a:cubicBezTo>
                  <a:cubicBezTo>
                    <a:pt x="32" y="0"/>
                    <a:pt x="27" y="6"/>
                    <a:pt x="27" y="12"/>
                  </a:cubicBezTo>
                  <a:cubicBezTo>
                    <a:pt x="27" y="12"/>
                    <a:pt x="27" y="12"/>
                    <a:pt x="27" y="12"/>
                  </a:cubicBezTo>
                  <a:cubicBezTo>
                    <a:pt x="27" y="17"/>
                    <a:pt x="30" y="21"/>
                    <a:pt x="34" y="23"/>
                  </a:cubicBezTo>
                  <a:cubicBezTo>
                    <a:pt x="34" y="35"/>
                    <a:pt x="34" y="35"/>
                    <a:pt x="34" y="35"/>
                  </a:cubicBezTo>
                  <a:cubicBezTo>
                    <a:pt x="22" y="35"/>
                    <a:pt x="22" y="35"/>
                    <a:pt x="22" y="35"/>
                  </a:cubicBezTo>
                  <a:cubicBezTo>
                    <a:pt x="20" y="31"/>
                    <a:pt x="16" y="28"/>
                    <a:pt x="11" y="28"/>
                  </a:cubicBezTo>
                  <a:cubicBezTo>
                    <a:pt x="11" y="28"/>
                    <a:pt x="11" y="28"/>
                    <a:pt x="11" y="28"/>
                  </a:cubicBezTo>
                  <a:cubicBezTo>
                    <a:pt x="5" y="28"/>
                    <a:pt x="0" y="33"/>
                    <a:pt x="0" y="39"/>
                  </a:cubicBezTo>
                  <a:cubicBezTo>
                    <a:pt x="0" y="46"/>
                    <a:pt x="5" y="51"/>
                    <a:pt x="11" y="51"/>
                  </a:cubicBezTo>
                  <a:cubicBezTo>
                    <a:pt x="11" y="51"/>
                    <a:pt x="11" y="51"/>
                    <a:pt x="11" y="51"/>
                  </a:cubicBezTo>
                  <a:cubicBezTo>
                    <a:pt x="16" y="51"/>
                    <a:pt x="20" y="48"/>
                    <a:pt x="22" y="44"/>
                  </a:cubicBezTo>
                  <a:cubicBezTo>
                    <a:pt x="34" y="44"/>
                    <a:pt x="34" y="44"/>
                    <a:pt x="34" y="44"/>
                  </a:cubicBezTo>
                  <a:cubicBezTo>
                    <a:pt x="34" y="56"/>
                    <a:pt x="34" y="56"/>
                    <a:pt x="34" y="56"/>
                  </a:cubicBezTo>
                  <a:cubicBezTo>
                    <a:pt x="30" y="58"/>
                    <a:pt x="27" y="62"/>
                    <a:pt x="27" y="67"/>
                  </a:cubicBezTo>
                  <a:cubicBezTo>
                    <a:pt x="27" y="67"/>
                    <a:pt x="27" y="67"/>
                    <a:pt x="27" y="67"/>
                  </a:cubicBezTo>
                  <a:cubicBezTo>
                    <a:pt x="27" y="73"/>
                    <a:pt x="32" y="78"/>
                    <a:pt x="39" y="78"/>
                  </a:cubicBezTo>
                  <a:cubicBezTo>
                    <a:pt x="45" y="78"/>
                    <a:pt x="51" y="73"/>
                    <a:pt x="51" y="67"/>
                  </a:cubicBezTo>
                  <a:cubicBezTo>
                    <a:pt x="51" y="67"/>
                    <a:pt x="51" y="67"/>
                    <a:pt x="51" y="67"/>
                  </a:cubicBezTo>
                  <a:cubicBezTo>
                    <a:pt x="51" y="62"/>
                    <a:pt x="48" y="58"/>
                    <a:pt x="43" y="56"/>
                  </a:cubicBezTo>
                  <a:cubicBezTo>
                    <a:pt x="43" y="44"/>
                    <a:pt x="43" y="44"/>
                    <a:pt x="43" y="44"/>
                  </a:cubicBezTo>
                  <a:cubicBezTo>
                    <a:pt x="56" y="44"/>
                    <a:pt x="56" y="44"/>
                    <a:pt x="56" y="44"/>
                  </a:cubicBezTo>
                  <a:cubicBezTo>
                    <a:pt x="57" y="48"/>
                    <a:pt x="61" y="51"/>
                    <a:pt x="66" y="51"/>
                  </a:cubicBezTo>
                  <a:cubicBezTo>
                    <a:pt x="66" y="51"/>
                    <a:pt x="66" y="51"/>
                    <a:pt x="66"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5" name="Freeform 130"/>
            <p:cNvSpPr>
              <a:spLocks/>
            </p:cNvSpPr>
            <p:nvPr/>
          </p:nvSpPr>
          <p:spPr bwMode="auto">
            <a:xfrm>
              <a:off x="6588125" y="1308100"/>
              <a:ext cx="63500" cy="61913"/>
            </a:xfrm>
            <a:custGeom>
              <a:avLst/>
              <a:gdLst>
                <a:gd name="T0" fmla="*/ 78 w 78"/>
                <a:gd name="T1" fmla="*/ 39 h 78"/>
                <a:gd name="T2" fmla="*/ 67 w 78"/>
                <a:gd name="T3" fmla="*/ 28 h 78"/>
                <a:gd name="T4" fmla="*/ 67 w 78"/>
                <a:gd name="T5" fmla="*/ 28 h 78"/>
                <a:gd name="T6" fmla="*/ 56 w 78"/>
                <a:gd name="T7" fmla="*/ 35 h 78"/>
                <a:gd name="T8" fmla="*/ 44 w 78"/>
                <a:gd name="T9" fmla="*/ 35 h 78"/>
                <a:gd name="T10" fmla="*/ 44 w 78"/>
                <a:gd name="T11" fmla="*/ 23 h 78"/>
                <a:gd name="T12" fmla="*/ 51 w 78"/>
                <a:gd name="T13" fmla="*/ 12 h 78"/>
                <a:gd name="T14" fmla="*/ 51 w 78"/>
                <a:gd name="T15" fmla="*/ 12 h 78"/>
                <a:gd name="T16" fmla="*/ 39 w 78"/>
                <a:gd name="T17" fmla="*/ 0 h 78"/>
                <a:gd name="T18" fmla="*/ 28 w 78"/>
                <a:gd name="T19" fmla="*/ 12 h 78"/>
                <a:gd name="T20" fmla="*/ 28 w 78"/>
                <a:gd name="T21" fmla="*/ 12 h 78"/>
                <a:gd name="T22" fmla="*/ 35 w 78"/>
                <a:gd name="T23" fmla="*/ 23 h 78"/>
                <a:gd name="T24" fmla="*/ 35 w 78"/>
                <a:gd name="T25" fmla="*/ 35 h 78"/>
                <a:gd name="T26" fmla="*/ 22 w 78"/>
                <a:gd name="T27" fmla="*/ 35 h 78"/>
                <a:gd name="T28" fmla="*/ 12 w 78"/>
                <a:gd name="T29" fmla="*/ 28 h 78"/>
                <a:gd name="T30" fmla="*/ 12 w 78"/>
                <a:gd name="T31" fmla="*/ 28 h 78"/>
                <a:gd name="T32" fmla="*/ 0 w 78"/>
                <a:gd name="T33" fmla="*/ 39 h 78"/>
                <a:gd name="T34" fmla="*/ 12 w 78"/>
                <a:gd name="T35" fmla="*/ 51 h 78"/>
                <a:gd name="T36" fmla="*/ 12 w 78"/>
                <a:gd name="T37" fmla="*/ 51 h 78"/>
                <a:gd name="T38" fmla="*/ 22 w 78"/>
                <a:gd name="T39" fmla="*/ 44 h 78"/>
                <a:gd name="T40" fmla="*/ 35 w 78"/>
                <a:gd name="T41" fmla="*/ 44 h 78"/>
                <a:gd name="T42" fmla="*/ 35 w 78"/>
                <a:gd name="T43" fmla="*/ 56 h 78"/>
                <a:gd name="T44" fmla="*/ 28 w 78"/>
                <a:gd name="T45" fmla="*/ 67 h 78"/>
                <a:gd name="T46" fmla="*/ 28 w 78"/>
                <a:gd name="T47" fmla="*/ 67 h 78"/>
                <a:gd name="T48" fmla="*/ 39 w 78"/>
                <a:gd name="T49" fmla="*/ 78 h 78"/>
                <a:gd name="T50" fmla="*/ 51 w 78"/>
                <a:gd name="T51" fmla="*/ 67 h 78"/>
                <a:gd name="T52" fmla="*/ 51 w 78"/>
                <a:gd name="T53" fmla="*/ 67 h 78"/>
                <a:gd name="T54" fmla="*/ 44 w 78"/>
                <a:gd name="T55" fmla="*/ 56 h 78"/>
                <a:gd name="T56" fmla="*/ 44 w 78"/>
                <a:gd name="T57" fmla="*/ 44 h 78"/>
                <a:gd name="T58" fmla="*/ 56 w 78"/>
                <a:gd name="T59" fmla="*/ 44 h 78"/>
                <a:gd name="T60" fmla="*/ 67 w 78"/>
                <a:gd name="T61" fmla="*/ 51 h 78"/>
                <a:gd name="T62" fmla="*/ 67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6"/>
                    <a:pt x="46" y="0"/>
                    <a:pt x="39" y="0"/>
                  </a:cubicBezTo>
                  <a:cubicBezTo>
                    <a:pt x="33" y="0"/>
                    <a:pt x="28" y="6"/>
                    <a:pt x="28" y="12"/>
                  </a:cubicBezTo>
                  <a:cubicBezTo>
                    <a:pt x="28" y="12"/>
                    <a:pt x="28" y="12"/>
                    <a:pt x="28" y="12"/>
                  </a:cubicBezTo>
                  <a:cubicBezTo>
                    <a:pt x="28" y="17"/>
                    <a:pt x="30" y="21"/>
                    <a:pt x="35" y="23"/>
                  </a:cubicBezTo>
                  <a:cubicBezTo>
                    <a:pt x="35" y="35"/>
                    <a:pt x="35" y="35"/>
                    <a:pt x="35" y="35"/>
                  </a:cubicBezTo>
                  <a:cubicBezTo>
                    <a:pt x="22" y="35"/>
                    <a:pt x="22" y="35"/>
                    <a:pt x="22" y="35"/>
                  </a:cubicBezTo>
                  <a:cubicBezTo>
                    <a:pt x="21" y="31"/>
                    <a:pt x="17" y="28"/>
                    <a:pt x="12" y="28"/>
                  </a:cubicBezTo>
                  <a:cubicBezTo>
                    <a:pt x="12" y="28"/>
                    <a:pt x="12" y="28"/>
                    <a:pt x="12" y="28"/>
                  </a:cubicBezTo>
                  <a:cubicBezTo>
                    <a:pt x="5" y="28"/>
                    <a:pt x="0" y="33"/>
                    <a:pt x="0" y="39"/>
                  </a:cubicBezTo>
                  <a:cubicBezTo>
                    <a:pt x="0" y="46"/>
                    <a:pt x="5" y="51"/>
                    <a:pt x="12" y="51"/>
                  </a:cubicBezTo>
                  <a:cubicBezTo>
                    <a:pt x="12" y="51"/>
                    <a:pt x="12" y="51"/>
                    <a:pt x="12" y="51"/>
                  </a:cubicBezTo>
                  <a:cubicBezTo>
                    <a:pt x="17" y="51"/>
                    <a:pt x="21" y="48"/>
                    <a:pt x="22" y="44"/>
                  </a:cubicBezTo>
                  <a:cubicBezTo>
                    <a:pt x="35" y="44"/>
                    <a:pt x="35" y="44"/>
                    <a:pt x="35" y="44"/>
                  </a:cubicBezTo>
                  <a:cubicBezTo>
                    <a:pt x="35" y="56"/>
                    <a:pt x="35" y="56"/>
                    <a:pt x="35" y="56"/>
                  </a:cubicBezTo>
                  <a:cubicBezTo>
                    <a:pt x="30" y="58"/>
                    <a:pt x="28" y="62"/>
                    <a:pt x="28" y="67"/>
                  </a:cubicBezTo>
                  <a:cubicBezTo>
                    <a:pt x="28" y="67"/>
                    <a:pt x="28" y="67"/>
                    <a:pt x="28" y="67"/>
                  </a:cubicBezTo>
                  <a:cubicBezTo>
                    <a:pt x="28" y="73"/>
                    <a:pt x="33" y="78"/>
                    <a:pt x="39" y="78"/>
                  </a:cubicBezTo>
                  <a:cubicBezTo>
                    <a:pt x="46" y="78"/>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6" name="Freeform 131"/>
            <p:cNvSpPr>
              <a:spLocks/>
            </p:cNvSpPr>
            <p:nvPr/>
          </p:nvSpPr>
          <p:spPr bwMode="auto">
            <a:xfrm>
              <a:off x="6711950" y="1308100"/>
              <a:ext cx="63500" cy="61913"/>
            </a:xfrm>
            <a:custGeom>
              <a:avLst/>
              <a:gdLst>
                <a:gd name="T0" fmla="*/ 79 w 79"/>
                <a:gd name="T1" fmla="*/ 39 h 78"/>
                <a:gd name="T2" fmla="*/ 67 w 79"/>
                <a:gd name="T3" fmla="*/ 28 h 78"/>
                <a:gd name="T4" fmla="*/ 67 w 79"/>
                <a:gd name="T5" fmla="*/ 28 h 78"/>
                <a:gd name="T6" fmla="*/ 56 w 79"/>
                <a:gd name="T7" fmla="*/ 35 h 78"/>
                <a:gd name="T8" fmla="*/ 44 w 79"/>
                <a:gd name="T9" fmla="*/ 35 h 78"/>
                <a:gd name="T10" fmla="*/ 44 w 79"/>
                <a:gd name="T11" fmla="*/ 23 h 78"/>
                <a:gd name="T12" fmla="*/ 51 w 79"/>
                <a:gd name="T13" fmla="*/ 12 h 78"/>
                <a:gd name="T14" fmla="*/ 51 w 79"/>
                <a:gd name="T15" fmla="*/ 12 h 78"/>
                <a:gd name="T16" fmla="*/ 39 w 79"/>
                <a:gd name="T17" fmla="*/ 0 h 78"/>
                <a:gd name="T18" fmla="*/ 28 w 79"/>
                <a:gd name="T19" fmla="*/ 12 h 78"/>
                <a:gd name="T20" fmla="*/ 28 w 79"/>
                <a:gd name="T21" fmla="*/ 12 h 78"/>
                <a:gd name="T22" fmla="*/ 35 w 79"/>
                <a:gd name="T23" fmla="*/ 23 h 78"/>
                <a:gd name="T24" fmla="*/ 35 w 79"/>
                <a:gd name="T25" fmla="*/ 35 h 78"/>
                <a:gd name="T26" fmla="*/ 23 w 79"/>
                <a:gd name="T27" fmla="*/ 35 h 78"/>
                <a:gd name="T28" fmla="*/ 12 w 79"/>
                <a:gd name="T29" fmla="*/ 28 h 78"/>
                <a:gd name="T30" fmla="*/ 12 w 79"/>
                <a:gd name="T31" fmla="*/ 28 h 78"/>
                <a:gd name="T32" fmla="*/ 0 w 79"/>
                <a:gd name="T33" fmla="*/ 39 h 78"/>
                <a:gd name="T34" fmla="*/ 12 w 79"/>
                <a:gd name="T35" fmla="*/ 51 h 78"/>
                <a:gd name="T36" fmla="*/ 12 w 79"/>
                <a:gd name="T37" fmla="*/ 51 h 78"/>
                <a:gd name="T38" fmla="*/ 23 w 79"/>
                <a:gd name="T39" fmla="*/ 44 h 78"/>
                <a:gd name="T40" fmla="*/ 35 w 79"/>
                <a:gd name="T41" fmla="*/ 44 h 78"/>
                <a:gd name="T42" fmla="*/ 35 w 79"/>
                <a:gd name="T43" fmla="*/ 56 h 78"/>
                <a:gd name="T44" fmla="*/ 28 w 79"/>
                <a:gd name="T45" fmla="*/ 67 h 78"/>
                <a:gd name="T46" fmla="*/ 28 w 79"/>
                <a:gd name="T47" fmla="*/ 67 h 78"/>
                <a:gd name="T48" fmla="*/ 39 w 79"/>
                <a:gd name="T49" fmla="*/ 78 h 78"/>
                <a:gd name="T50" fmla="*/ 51 w 79"/>
                <a:gd name="T51" fmla="*/ 67 h 78"/>
                <a:gd name="T52" fmla="*/ 51 w 79"/>
                <a:gd name="T53" fmla="*/ 67 h 78"/>
                <a:gd name="T54" fmla="*/ 44 w 79"/>
                <a:gd name="T55" fmla="*/ 56 h 78"/>
                <a:gd name="T56" fmla="*/ 44 w 79"/>
                <a:gd name="T57" fmla="*/ 44 h 78"/>
                <a:gd name="T58" fmla="*/ 56 w 79"/>
                <a:gd name="T59" fmla="*/ 44 h 78"/>
                <a:gd name="T60" fmla="*/ 67 w 79"/>
                <a:gd name="T61" fmla="*/ 51 h 78"/>
                <a:gd name="T62" fmla="*/ 67 w 79"/>
                <a:gd name="T63" fmla="*/ 51 h 78"/>
                <a:gd name="T64" fmla="*/ 79 w 79"/>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78">
                  <a:moveTo>
                    <a:pt x="79" y="39"/>
                  </a:moveTo>
                  <a:cubicBezTo>
                    <a:pt x="79"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6"/>
                    <a:pt x="46" y="0"/>
                    <a:pt x="39" y="0"/>
                  </a:cubicBezTo>
                  <a:cubicBezTo>
                    <a:pt x="33" y="0"/>
                    <a:pt x="28" y="6"/>
                    <a:pt x="28" y="12"/>
                  </a:cubicBezTo>
                  <a:cubicBezTo>
                    <a:pt x="28" y="12"/>
                    <a:pt x="28" y="12"/>
                    <a:pt x="28" y="12"/>
                  </a:cubicBezTo>
                  <a:cubicBezTo>
                    <a:pt x="28" y="17"/>
                    <a:pt x="31" y="21"/>
                    <a:pt x="35" y="23"/>
                  </a:cubicBezTo>
                  <a:cubicBezTo>
                    <a:pt x="35" y="35"/>
                    <a:pt x="35" y="35"/>
                    <a:pt x="35" y="35"/>
                  </a:cubicBezTo>
                  <a:cubicBezTo>
                    <a:pt x="23" y="35"/>
                    <a:pt x="23" y="35"/>
                    <a:pt x="23" y="35"/>
                  </a:cubicBezTo>
                  <a:cubicBezTo>
                    <a:pt x="21" y="31"/>
                    <a:pt x="17" y="28"/>
                    <a:pt x="12" y="28"/>
                  </a:cubicBezTo>
                  <a:cubicBezTo>
                    <a:pt x="12" y="28"/>
                    <a:pt x="12" y="28"/>
                    <a:pt x="12" y="28"/>
                  </a:cubicBezTo>
                  <a:cubicBezTo>
                    <a:pt x="6" y="28"/>
                    <a:pt x="0" y="33"/>
                    <a:pt x="0" y="39"/>
                  </a:cubicBezTo>
                  <a:cubicBezTo>
                    <a:pt x="0" y="46"/>
                    <a:pt x="6" y="51"/>
                    <a:pt x="12" y="51"/>
                  </a:cubicBezTo>
                  <a:cubicBezTo>
                    <a:pt x="12" y="51"/>
                    <a:pt x="12" y="51"/>
                    <a:pt x="12" y="51"/>
                  </a:cubicBezTo>
                  <a:cubicBezTo>
                    <a:pt x="17" y="51"/>
                    <a:pt x="21" y="48"/>
                    <a:pt x="23" y="44"/>
                  </a:cubicBezTo>
                  <a:cubicBezTo>
                    <a:pt x="35" y="44"/>
                    <a:pt x="35" y="44"/>
                    <a:pt x="35" y="44"/>
                  </a:cubicBezTo>
                  <a:cubicBezTo>
                    <a:pt x="35" y="56"/>
                    <a:pt x="35" y="56"/>
                    <a:pt x="35" y="56"/>
                  </a:cubicBezTo>
                  <a:cubicBezTo>
                    <a:pt x="31" y="58"/>
                    <a:pt x="28" y="62"/>
                    <a:pt x="28" y="67"/>
                  </a:cubicBezTo>
                  <a:cubicBezTo>
                    <a:pt x="28" y="67"/>
                    <a:pt x="28" y="67"/>
                    <a:pt x="28" y="67"/>
                  </a:cubicBezTo>
                  <a:cubicBezTo>
                    <a:pt x="28" y="73"/>
                    <a:pt x="33" y="78"/>
                    <a:pt x="39" y="78"/>
                  </a:cubicBezTo>
                  <a:cubicBezTo>
                    <a:pt x="46" y="78"/>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9" y="46"/>
                    <a:pt x="79"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7" name="Freeform 132"/>
            <p:cNvSpPr>
              <a:spLocks/>
            </p:cNvSpPr>
            <p:nvPr/>
          </p:nvSpPr>
          <p:spPr bwMode="auto">
            <a:xfrm>
              <a:off x="6835775" y="1308100"/>
              <a:ext cx="63500" cy="61913"/>
            </a:xfrm>
            <a:custGeom>
              <a:avLst/>
              <a:gdLst>
                <a:gd name="T0" fmla="*/ 78 w 78"/>
                <a:gd name="T1" fmla="*/ 39 h 78"/>
                <a:gd name="T2" fmla="*/ 66 w 78"/>
                <a:gd name="T3" fmla="*/ 28 h 78"/>
                <a:gd name="T4" fmla="*/ 66 w 78"/>
                <a:gd name="T5" fmla="*/ 28 h 78"/>
                <a:gd name="T6" fmla="*/ 55 w 78"/>
                <a:gd name="T7" fmla="*/ 35 h 78"/>
                <a:gd name="T8" fmla="*/ 43 w 78"/>
                <a:gd name="T9" fmla="*/ 35 h 78"/>
                <a:gd name="T10" fmla="*/ 43 w 78"/>
                <a:gd name="T11" fmla="*/ 23 h 78"/>
                <a:gd name="T12" fmla="*/ 50 w 78"/>
                <a:gd name="T13" fmla="*/ 12 h 78"/>
                <a:gd name="T14" fmla="*/ 50 w 78"/>
                <a:gd name="T15" fmla="*/ 12 h 78"/>
                <a:gd name="T16" fmla="*/ 39 w 78"/>
                <a:gd name="T17" fmla="*/ 0 h 78"/>
                <a:gd name="T18" fmla="*/ 27 w 78"/>
                <a:gd name="T19" fmla="*/ 12 h 78"/>
                <a:gd name="T20" fmla="*/ 27 w 78"/>
                <a:gd name="T21" fmla="*/ 12 h 78"/>
                <a:gd name="T22" fmla="*/ 34 w 78"/>
                <a:gd name="T23" fmla="*/ 23 h 78"/>
                <a:gd name="T24" fmla="*/ 34 w 78"/>
                <a:gd name="T25" fmla="*/ 35 h 78"/>
                <a:gd name="T26" fmla="*/ 22 w 78"/>
                <a:gd name="T27" fmla="*/ 35 h 78"/>
                <a:gd name="T28" fmla="*/ 11 w 78"/>
                <a:gd name="T29" fmla="*/ 28 h 78"/>
                <a:gd name="T30" fmla="*/ 11 w 78"/>
                <a:gd name="T31" fmla="*/ 28 h 78"/>
                <a:gd name="T32" fmla="*/ 0 w 78"/>
                <a:gd name="T33" fmla="*/ 39 h 78"/>
                <a:gd name="T34" fmla="*/ 11 w 78"/>
                <a:gd name="T35" fmla="*/ 51 h 78"/>
                <a:gd name="T36" fmla="*/ 11 w 78"/>
                <a:gd name="T37" fmla="*/ 51 h 78"/>
                <a:gd name="T38" fmla="*/ 22 w 78"/>
                <a:gd name="T39" fmla="*/ 44 h 78"/>
                <a:gd name="T40" fmla="*/ 34 w 78"/>
                <a:gd name="T41" fmla="*/ 44 h 78"/>
                <a:gd name="T42" fmla="*/ 34 w 78"/>
                <a:gd name="T43" fmla="*/ 56 h 78"/>
                <a:gd name="T44" fmla="*/ 27 w 78"/>
                <a:gd name="T45" fmla="*/ 67 h 78"/>
                <a:gd name="T46" fmla="*/ 27 w 78"/>
                <a:gd name="T47" fmla="*/ 67 h 78"/>
                <a:gd name="T48" fmla="*/ 39 w 78"/>
                <a:gd name="T49" fmla="*/ 78 h 78"/>
                <a:gd name="T50" fmla="*/ 50 w 78"/>
                <a:gd name="T51" fmla="*/ 67 h 78"/>
                <a:gd name="T52" fmla="*/ 50 w 78"/>
                <a:gd name="T53" fmla="*/ 67 h 78"/>
                <a:gd name="T54" fmla="*/ 43 w 78"/>
                <a:gd name="T55" fmla="*/ 56 h 78"/>
                <a:gd name="T56" fmla="*/ 43 w 78"/>
                <a:gd name="T57" fmla="*/ 44 h 78"/>
                <a:gd name="T58" fmla="*/ 55 w 78"/>
                <a:gd name="T59" fmla="*/ 44 h 78"/>
                <a:gd name="T60" fmla="*/ 66 w 78"/>
                <a:gd name="T61" fmla="*/ 51 h 78"/>
                <a:gd name="T62" fmla="*/ 66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6" y="28"/>
                  </a:cubicBezTo>
                  <a:cubicBezTo>
                    <a:pt x="66" y="28"/>
                    <a:pt x="66" y="28"/>
                    <a:pt x="66" y="28"/>
                  </a:cubicBezTo>
                  <a:cubicBezTo>
                    <a:pt x="61" y="28"/>
                    <a:pt x="57" y="31"/>
                    <a:pt x="55" y="35"/>
                  </a:cubicBezTo>
                  <a:cubicBezTo>
                    <a:pt x="43" y="35"/>
                    <a:pt x="43" y="35"/>
                    <a:pt x="43" y="35"/>
                  </a:cubicBezTo>
                  <a:cubicBezTo>
                    <a:pt x="43" y="23"/>
                    <a:pt x="43" y="23"/>
                    <a:pt x="43" y="23"/>
                  </a:cubicBezTo>
                  <a:cubicBezTo>
                    <a:pt x="47" y="21"/>
                    <a:pt x="50" y="17"/>
                    <a:pt x="50" y="12"/>
                  </a:cubicBezTo>
                  <a:cubicBezTo>
                    <a:pt x="50" y="12"/>
                    <a:pt x="50" y="12"/>
                    <a:pt x="50" y="12"/>
                  </a:cubicBezTo>
                  <a:cubicBezTo>
                    <a:pt x="50" y="6"/>
                    <a:pt x="45" y="0"/>
                    <a:pt x="39" y="0"/>
                  </a:cubicBezTo>
                  <a:cubicBezTo>
                    <a:pt x="32" y="0"/>
                    <a:pt x="27" y="6"/>
                    <a:pt x="27" y="12"/>
                  </a:cubicBezTo>
                  <a:cubicBezTo>
                    <a:pt x="27" y="12"/>
                    <a:pt x="27" y="12"/>
                    <a:pt x="27" y="12"/>
                  </a:cubicBezTo>
                  <a:cubicBezTo>
                    <a:pt x="27" y="17"/>
                    <a:pt x="30" y="21"/>
                    <a:pt x="34" y="23"/>
                  </a:cubicBezTo>
                  <a:cubicBezTo>
                    <a:pt x="34" y="35"/>
                    <a:pt x="34" y="35"/>
                    <a:pt x="34" y="35"/>
                  </a:cubicBezTo>
                  <a:cubicBezTo>
                    <a:pt x="22" y="35"/>
                    <a:pt x="22" y="35"/>
                    <a:pt x="22" y="35"/>
                  </a:cubicBezTo>
                  <a:cubicBezTo>
                    <a:pt x="20" y="31"/>
                    <a:pt x="16" y="28"/>
                    <a:pt x="11" y="28"/>
                  </a:cubicBezTo>
                  <a:cubicBezTo>
                    <a:pt x="11" y="28"/>
                    <a:pt x="11" y="28"/>
                    <a:pt x="11" y="28"/>
                  </a:cubicBezTo>
                  <a:cubicBezTo>
                    <a:pt x="5" y="28"/>
                    <a:pt x="0" y="33"/>
                    <a:pt x="0" y="39"/>
                  </a:cubicBezTo>
                  <a:cubicBezTo>
                    <a:pt x="0" y="46"/>
                    <a:pt x="5" y="51"/>
                    <a:pt x="11" y="51"/>
                  </a:cubicBezTo>
                  <a:cubicBezTo>
                    <a:pt x="11" y="51"/>
                    <a:pt x="11" y="51"/>
                    <a:pt x="11" y="51"/>
                  </a:cubicBezTo>
                  <a:cubicBezTo>
                    <a:pt x="16" y="51"/>
                    <a:pt x="20" y="48"/>
                    <a:pt x="22" y="44"/>
                  </a:cubicBezTo>
                  <a:cubicBezTo>
                    <a:pt x="34" y="44"/>
                    <a:pt x="34" y="44"/>
                    <a:pt x="34" y="44"/>
                  </a:cubicBezTo>
                  <a:cubicBezTo>
                    <a:pt x="34" y="56"/>
                    <a:pt x="34" y="56"/>
                    <a:pt x="34" y="56"/>
                  </a:cubicBezTo>
                  <a:cubicBezTo>
                    <a:pt x="30" y="58"/>
                    <a:pt x="27" y="62"/>
                    <a:pt x="27" y="67"/>
                  </a:cubicBezTo>
                  <a:cubicBezTo>
                    <a:pt x="27" y="67"/>
                    <a:pt x="27" y="67"/>
                    <a:pt x="27" y="67"/>
                  </a:cubicBezTo>
                  <a:cubicBezTo>
                    <a:pt x="27" y="73"/>
                    <a:pt x="32" y="78"/>
                    <a:pt x="39" y="78"/>
                  </a:cubicBezTo>
                  <a:cubicBezTo>
                    <a:pt x="45" y="78"/>
                    <a:pt x="50" y="73"/>
                    <a:pt x="50" y="67"/>
                  </a:cubicBezTo>
                  <a:cubicBezTo>
                    <a:pt x="50" y="67"/>
                    <a:pt x="50" y="67"/>
                    <a:pt x="50" y="67"/>
                  </a:cubicBezTo>
                  <a:cubicBezTo>
                    <a:pt x="50" y="62"/>
                    <a:pt x="47" y="58"/>
                    <a:pt x="43" y="56"/>
                  </a:cubicBezTo>
                  <a:cubicBezTo>
                    <a:pt x="43" y="44"/>
                    <a:pt x="43" y="44"/>
                    <a:pt x="43" y="44"/>
                  </a:cubicBezTo>
                  <a:cubicBezTo>
                    <a:pt x="55" y="44"/>
                    <a:pt x="55" y="44"/>
                    <a:pt x="55" y="44"/>
                  </a:cubicBezTo>
                  <a:cubicBezTo>
                    <a:pt x="57" y="48"/>
                    <a:pt x="61" y="51"/>
                    <a:pt x="66" y="51"/>
                  </a:cubicBezTo>
                  <a:cubicBezTo>
                    <a:pt x="66" y="51"/>
                    <a:pt x="66" y="51"/>
                    <a:pt x="66"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8" name="Freeform 133"/>
            <p:cNvSpPr>
              <a:spLocks/>
            </p:cNvSpPr>
            <p:nvPr/>
          </p:nvSpPr>
          <p:spPr bwMode="auto">
            <a:xfrm>
              <a:off x="6959600" y="1308100"/>
              <a:ext cx="63500" cy="61913"/>
            </a:xfrm>
            <a:custGeom>
              <a:avLst/>
              <a:gdLst>
                <a:gd name="T0" fmla="*/ 78 w 78"/>
                <a:gd name="T1" fmla="*/ 39 h 78"/>
                <a:gd name="T2" fmla="*/ 67 w 78"/>
                <a:gd name="T3" fmla="*/ 28 h 78"/>
                <a:gd name="T4" fmla="*/ 67 w 78"/>
                <a:gd name="T5" fmla="*/ 28 h 78"/>
                <a:gd name="T6" fmla="*/ 56 w 78"/>
                <a:gd name="T7" fmla="*/ 35 h 78"/>
                <a:gd name="T8" fmla="*/ 44 w 78"/>
                <a:gd name="T9" fmla="*/ 35 h 78"/>
                <a:gd name="T10" fmla="*/ 44 w 78"/>
                <a:gd name="T11" fmla="*/ 23 h 78"/>
                <a:gd name="T12" fmla="*/ 51 w 78"/>
                <a:gd name="T13" fmla="*/ 12 h 78"/>
                <a:gd name="T14" fmla="*/ 51 w 78"/>
                <a:gd name="T15" fmla="*/ 12 h 78"/>
                <a:gd name="T16" fmla="*/ 39 w 78"/>
                <a:gd name="T17" fmla="*/ 0 h 78"/>
                <a:gd name="T18" fmla="*/ 27 w 78"/>
                <a:gd name="T19" fmla="*/ 12 h 78"/>
                <a:gd name="T20" fmla="*/ 27 w 78"/>
                <a:gd name="T21" fmla="*/ 12 h 78"/>
                <a:gd name="T22" fmla="*/ 35 w 78"/>
                <a:gd name="T23" fmla="*/ 23 h 78"/>
                <a:gd name="T24" fmla="*/ 35 w 78"/>
                <a:gd name="T25" fmla="*/ 35 h 78"/>
                <a:gd name="T26" fmla="*/ 22 w 78"/>
                <a:gd name="T27" fmla="*/ 35 h 78"/>
                <a:gd name="T28" fmla="*/ 12 w 78"/>
                <a:gd name="T29" fmla="*/ 28 h 78"/>
                <a:gd name="T30" fmla="*/ 12 w 78"/>
                <a:gd name="T31" fmla="*/ 28 h 78"/>
                <a:gd name="T32" fmla="*/ 0 w 78"/>
                <a:gd name="T33" fmla="*/ 39 h 78"/>
                <a:gd name="T34" fmla="*/ 12 w 78"/>
                <a:gd name="T35" fmla="*/ 51 h 78"/>
                <a:gd name="T36" fmla="*/ 12 w 78"/>
                <a:gd name="T37" fmla="*/ 51 h 78"/>
                <a:gd name="T38" fmla="*/ 22 w 78"/>
                <a:gd name="T39" fmla="*/ 44 h 78"/>
                <a:gd name="T40" fmla="*/ 35 w 78"/>
                <a:gd name="T41" fmla="*/ 44 h 78"/>
                <a:gd name="T42" fmla="*/ 35 w 78"/>
                <a:gd name="T43" fmla="*/ 56 h 78"/>
                <a:gd name="T44" fmla="*/ 27 w 78"/>
                <a:gd name="T45" fmla="*/ 67 h 78"/>
                <a:gd name="T46" fmla="*/ 27 w 78"/>
                <a:gd name="T47" fmla="*/ 67 h 78"/>
                <a:gd name="T48" fmla="*/ 39 w 78"/>
                <a:gd name="T49" fmla="*/ 78 h 78"/>
                <a:gd name="T50" fmla="*/ 51 w 78"/>
                <a:gd name="T51" fmla="*/ 67 h 78"/>
                <a:gd name="T52" fmla="*/ 51 w 78"/>
                <a:gd name="T53" fmla="*/ 67 h 78"/>
                <a:gd name="T54" fmla="*/ 44 w 78"/>
                <a:gd name="T55" fmla="*/ 56 h 78"/>
                <a:gd name="T56" fmla="*/ 44 w 78"/>
                <a:gd name="T57" fmla="*/ 44 h 78"/>
                <a:gd name="T58" fmla="*/ 56 w 78"/>
                <a:gd name="T59" fmla="*/ 44 h 78"/>
                <a:gd name="T60" fmla="*/ 67 w 78"/>
                <a:gd name="T61" fmla="*/ 51 h 78"/>
                <a:gd name="T62" fmla="*/ 67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6"/>
                    <a:pt x="45" y="0"/>
                    <a:pt x="39" y="0"/>
                  </a:cubicBezTo>
                  <a:cubicBezTo>
                    <a:pt x="33" y="0"/>
                    <a:pt x="27" y="6"/>
                    <a:pt x="27" y="12"/>
                  </a:cubicBezTo>
                  <a:cubicBezTo>
                    <a:pt x="27" y="12"/>
                    <a:pt x="27" y="12"/>
                    <a:pt x="27" y="12"/>
                  </a:cubicBezTo>
                  <a:cubicBezTo>
                    <a:pt x="27" y="17"/>
                    <a:pt x="30" y="21"/>
                    <a:pt x="35" y="23"/>
                  </a:cubicBezTo>
                  <a:cubicBezTo>
                    <a:pt x="35" y="35"/>
                    <a:pt x="35" y="35"/>
                    <a:pt x="35" y="35"/>
                  </a:cubicBezTo>
                  <a:cubicBezTo>
                    <a:pt x="22" y="35"/>
                    <a:pt x="22" y="35"/>
                    <a:pt x="22" y="35"/>
                  </a:cubicBezTo>
                  <a:cubicBezTo>
                    <a:pt x="21" y="31"/>
                    <a:pt x="16" y="28"/>
                    <a:pt x="12" y="28"/>
                  </a:cubicBezTo>
                  <a:cubicBezTo>
                    <a:pt x="12" y="28"/>
                    <a:pt x="12" y="28"/>
                    <a:pt x="12" y="28"/>
                  </a:cubicBezTo>
                  <a:cubicBezTo>
                    <a:pt x="5" y="28"/>
                    <a:pt x="0" y="33"/>
                    <a:pt x="0" y="39"/>
                  </a:cubicBezTo>
                  <a:cubicBezTo>
                    <a:pt x="0" y="46"/>
                    <a:pt x="5" y="51"/>
                    <a:pt x="12" y="51"/>
                  </a:cubicBezTo>
                  <a:cubicBezTo>
                    <a:pt x="12" y="51"/>
                    <a:pt x="12" y="51"/>
                    <a:pt x="12" y="51"/>
                  </a:cubicBezTo>
                  <a:cubicBezTo>
                    <a:pt x="16" y="51"/>
                    <a:pt x="21" y="48"/>
                    <a:pt x="22" y="44"/>
                  </a:cubicBezTo>
                  <a:cubicBezTo>
                    <a:pt x="35" y="44"/>
                    <a:pt x="35" y="44"/>
                    <a:pt x="35" y="44"/>
                  </a:cubicBezTo>
                  <a:cubicBezTo>
                    <a:pt x="35" y="56"/>
                    <a:pt x="35" y="56"/>
                    <a:pt x="35" y="56"/>
                  </a:cubicBezTo>
                  <a:cubicBezTo>
                    <a:pt x="30" y="58"/>
                    <a:pt x="27" y="62"/>
                    <a:pt x="27" y="67"/>
                  </a:cubicBezTo>
                  <a:cubicBezTo>
                    <a:pt x="27" y="67"/>
                    <a:pt x="27" y="67"/>
                    <a:pt x="27" y="67"/>
                  </a:cubicBezTo>
                  <a:cubicBezTo>
                    <a:pt x="27" y="73"/>
                    <a:pt x="33" y="78"/>
                    <a:pt x="39" y="78"/>
                  </a:cubicBezTo>
                  <a:cubicBezTo>
                    <a:pt x="45" y="78"/>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9" name="Freeform 134"/>
            <p:cNvSpPr>
              <a:spLocks/>
            </p:cNvSpPr>
            <p:nvPr/>
          </p:nvSpPr>
          <p:spPr bwMode="auto">
            <a:xfrm>
              <a:off x="7083425" y="1308100"/>
              <a:ext cx="61913" cy="61913"/>
            </a:xfrm>
            <a:custGeom>
              <a:avLst/>
              <a:gdLst>
                <a:gd name="T0" fmla="*/ 78 w 78"/>
                <a:gd name="T1" fmla="*/ 39 h 78"/>
                <a:gd name="T2" fmla="*/ 67 w 78"/>
                <a:gd name="T3" fmla="*/ 28 h 78"/>
                <a:gd name="T4" fmla="*/ 67 w 78"/>
                <a:gd name="T5" fmla="*/ 28 h 78"/>
                <a:gd name="T6" fmla="*/ 56 w 78"/>
                <a:gd name="T7" fmla="*/ 35 h 78"/>
                <a:gd name="T8" fmla="*/ 44 w 78"/>
                <a:gd name="T9" fmla="*/ 35 h 78"/>
                <a:gd name="T10" fmla="*/ 44 w 78"/>
                <a:gd name="T11" fmla="*/ 23 h 78"/>
                <a:gd name="T12" fmla="*/ 51 w 78"/>
                <a:gd name="T13" fmla="*/ 12 h 78"/>
                <a:gd name="T14" fmla="*/ 51 w 78"/>
                <a:gd name="T15" fmla="*/ 12 h 78"/>
                <a:gd name="T16" fmla="*/ 39 w 78"/>
                <a:gd name="T17" fmla="*/ 0 h 78"/>
                <a:gd name="T18" fmla="*/ 28 w 78"/>
                <a:gd name="T19" fmla="*/ 12 h 78"/>
                <a:gd name="T20" fmla="*/ 28 w 78"/>
                <a:gd name="T21" fmla="*/ 12 h 78"/>
                <a:gd name="T22" fmla="*/ 35 w 78"/>
                <a:gd name="T23" fmla="*/ 23 h 78"/>
                <a:gd name="T24" fmla="*/ 35 w 78"/>
                <a:gd name="T25" fmla="*/ 35 h 78"/>
                <a:gd name="T26" fmla="*/ 23 w 78"/>
                <a:gd name="T27" fmla="*/ 35 h 78"/>
                <a:gd name="T28" fmla="*/ 12 w 78"/>
                <a:gd name="T29" fmla="*/ 28 h 78"/>
                <a:gd name="T30" fmla="*/ 12 w 78"/>
                <a:gd name="T31" fmla="*/ 28 h 78"/>
                <a:gd name="T32" fmla="*/ 0 w 78"/>
                <a:gd name="T33" fmla="*/ 39 h 78"/>
                <a:gd name="T34" fmla="*/ 12 w 78"/>
                <a:gd name="T35" fmla="*/ 51 h 78"/>
                <a:gd name="T36" fmla="*/ 12 w 78"/>
                <a:gd name="T37" fmla="*/ 51 h 78"/>
                <a:gd name="T38" fmla="*/ 23 w 78"/>
                <a:gd name="T39" fmla="*/ 44 h 78"/>
                <a:gd name="T40" fmla="*/ 35 w 78"/>
                <a:gd name="T41" fmla="*/ 44 h 78"/>
                <a:gd name="T42" fmla="*/ 35 w 78"/>
                <a:gd name="T43" fmla="*/ 56 h 78"/>
                <a:gd name="T44" fmla="*/ 28 w 78"/>
                <a:gd name="T45" fmla="*/ 67 h 78"/>
                <a:gd name="T46" fmla="*/ 28 w 78"/>
                <a:gd name="T47" fmla="*/ 67 h 78"/>
                <a:gd name="T48" fmla="*/ 39 w 78"/>
                <a:gd name="T49" fmla="*/ 78 h 78"/>
                <a:gd name="T50" fmla="*/ 51 w 78"/>
                <a:gd name="T51" fmla="*/ 67 h 78"/>
                <a:gd name="T52" fmla="*/ 51 w 78"/>
                <a:gd name="T53" fmla="*/ 67 h 78"/>
                <a:gd name="T54" fmla="*/ 44 w 78"/>
                <a:gd name="T55" fmla="*/ 56 h 78"/>
                <a:gd name="T56" fmla="*/ 44 w 78"/>
                <a:gd name="T57" fmla="*/ 44 h 78"/>
                <a:gd name="T58" fmla="*/ 56 w 78"/>
                <a:gd name="T59" fmla="*/ 44 h 78"/>
                <a:gd name="T60" fmla="*/ 67 w 78"/>
                <a:gd name="T61" fmla="*/ 51 h 78"/>
                <a:gd name="T62" fmla="*/ 67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6"/>
                    <a:pt x="46" y="0"/>
                    <a:pt x="39" y="0"/>
                  </a:cubicBezTo>
                  <a:cubicBezTo>
                    <a:pt x="33" y="0"/>
                    <a:pt x="28" y="6"/>
                    <a:pt x="28" y="12"/>
                  </a:cubicBezTo>
                  <a:cubicBezTo>
                    <a:pt x="28" y="12"/>
                    <a:pt x="28" y="12"/>
                    <a:pt x="28" y="12"/>
                  </a:cubicBezTo>
                  <a:cubicBezTo>
                    <a:pt x="28" y="17"/>
                    <a:pt x="31" y="21"/>
                    <a:pt x="35" y="23"/>
                  </a:cubicBezTo>
                  <a:cubicBezTo>
                    <a:pt x="35" y="35"/>
                    <a:pt x="35" y="35"/>
                    <a:pt x="35" y="35"/>
                  </a:cubicBezTo>
                  <a:cubicBezTo>
                    <a:pt x="23" y="35"/>
                    <a:pt x="23" y="35"/>
                    <a:pt x="23" y="35"/>
                  </a:cubicBezTo>
                  <a:cubicBezTo>
                    <a:pt x="21" y="31"/>
                    <a:pt x="17" y="28"/>
                    <a:pt x="12" y="28"/>
                  </a:cubicBezTo>
                  <a:cubicBezTo>
                    <a:pt x="12" y="28"/>
                    <a:pt x="12" y="28"/>
                    <a:pt x="12" y="28"/>
                  </a:cubicBezTo>
                  <a:cubicBezTo>
                    <a:pt x="6" y="28"/>
                    <a:pt x="0" y="33"/>
                    <a:pt x="0" y="39"/>
                  </a:cubicBezTo>
                  <a:cubicBezTo>
                    <a:pt x="0" y="46"/>
                    <a:pt x="6" y="51"/>
                    <a:pt x="12" y="51"/>
                  </a:cubicBezTo>
                  <a:cubicBezTo>
                    <a:pt x="12" y="51"/>
                    <a:pt x="12" y="51"/>
                    <a:pt x="12" y="51"/>
                  </a:cubicBezTo>
                  <a:cubicBezTo>
                    <a:pt x="17" y="51"/>
                    <a:pt x="21" y="48"/>
                    <a:pt x="23" y="44"/>
                  </a:cubicBezTo>
                  <a:cubicBezTo>
                    <a:pt x="35" y="44"/>
                    <a:pt x="35" y="44"/>
                    <a:pt x="35" y="44"/>
                  </a:cubicBezTo>
                  <a:cubicBezTo>
                    <a:pt x="35" y="56"/>
                    <a:pt x="35" y="56"/>
                    <a:pt x="35" y="56"/>
                  </a:cubicBezTo>
                  <a:cubicBezTo>
                    <a:pt x="31" y="58"/>
                    <a:pt x="28" y="62"/>
                    <a:pt x="28" y="67"/>
                  </a:cubicBezTo>
                  <a:cubicBezTo>
                    <a:pt x="28" y="67"/>
                    <a:pt x="28" y="67"/>
                    <a:pt x="28" y="67"/>
                  </a:cubicBezTo>
                  <a:cubicBezTo>
                    <a:pt x="28" y="73"/>
                    <a:pt x="33" y="78"/>
                    <a:pt x="39" y="78"/>
                  </a:cubicBezTo>
                  <a:cubicBezTo>
                    <a:pt x="46" y="78"/>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0" name="Freeform 135"/>
            <p:cNvSpPr>
              <a:spLocks/>
            </p:cNvSpPr>
            <p:nvPr/>
          </p:nvSpPr>
          <p:spPr bwMode="auto">
            <a:xfrm>
              <a:off x="7207250" y="1308100"/>
              <a:ext cx="63500" cy="61913"/>
            </a:xfrm>
            <a:custGeom>
              <a:avLst/>
              <a:gdLst>
                <a:gd name="T0" fmla="*/ 78 w 78"/>
                <a:gd name="T1" fmla="*/ 39 h 78"/>
                <a:gd name="T2" fmla="*/ 66 w 78"/>
                <a:gd name="T3" fmla="*/ 28 h 78"/>
                <a:gd name="T4" fmla="*/ 66 w 78"/>
                <a:gd name="T5" fmla="*/ 28 h 78"/>
                <a:gd name="T6" fmla="*/ 55 w 78"/>
                <a:gd name="T7" fmla="*/ 35 h 78"/>
                <a:gd name="T8" fmla="*/ 43 w 78"/>
                <a:gd name="T9" fmla="*/ 35 h 78"/>
                <a:gd name="T10" fmla="*/ 43 w 78"/>
                <a:gd name="T11" fmla="*/ 23 h 78"/>
                <a:gd name="T12" fmla="*/ 50 w 78"/>
                <a:gd name="T13" fmla="*/ 12 h 78"/>
                <a:gd name="T14" fmla="*/ 50 w 78"/>
                <a:gd name="T15" fmla="*/ 12 h 78"/>
                <a:gd name="T16" fmla="*/ 39 w 78"/>
                <a:gd name="T17" fmla="*/ 0 h 78"/>
                <a:gd name="T18" fmla="*/ 27 w 78"/>
                <a:gd name="T19" fmla="*/ 12 h 78"/>
                <a:gd name="T20" fmla="*/ 27 w 78"/>
                <a:gd name="T21" fmla="*/ 12 h 78"/>
                <a:gd name="T22" fmla="*/ 34 w 78"/>
                <a:gd name="T23" fmla="*/ 23 h 78"/>
                <a:gd name="T24" fmla="*/ 34 w 78"/>
                <a:gd name="T25" fmla="*/ 35 h 78"/>
                <a:gd name="T26" fmla="*/ 22 w 78"/>
                <a:gd name="T27" fmla="*/ 35 h 78"/>
                <a:gd name="T28" fmla="*/ 11 w 78"/>
                <a:gd name="T29" fmla="*/ 28 h 78"/>
                <a:gd name="T30" fmla="*/ 11 w 78"/>
                <a:gd name="T31" fmla="*/ 28 h 78"/>
                <a:gd name="T32" fmla="*/ 0 w 78"/>
                <a:gd name="T33" fmla="*/ 39 h 78"/>
                <a:gd name="T34" fmla="*/ 11 w 78"/>
                <a:gd name="T35" fmla="*/ 51 h 78"/>
                <a:gd name="T36" fmla="*/ 11 w 78"/>
                <a:gd name="T37" fmla="*/ 51 h 78"/>
                <a:gd name="T38" fmla="*/ 22 w 78"/>
                <a:gd name="T39" fmla="*/ 44 h 78"/>
                <a:gd name="T40" fmla="*/ 34 w 78"/>
                <a:gd name="T41" fmla="*/ 44 h 78"/>
                <a:gd name="T42" fmla="*/ 34 w 78"/>
                <a:gd name="T43" fmla="*/ 56 h 78"/>
                <a:gd name="T44" fmla="*/ 27 w 78"/>
                <a:gd name="T45" fmla="*/ 67 h 78"/>
                <a:gd name="T46" fmla="*/ 27 w 78"/>
                <a:gd name="T47" fmla="*/ 67 h 78"/>
                <a:gd name="T48" fmla="*/ 39 w 78"/>
                <a:gd name="T49" fmla="*/ 78 h 78"/>
                <a:gd name="T50" fmla="*/ 50 w 78"/>
                <a:gd name="T51" fmla="*/ 67 h 78"/>
                <a:gd name="T52" fmla="*/ 50 w 78"/>
                <a:gd name="T53" fmla="*/ 67 h 78"/>
                <a:gd name="T54" fmla="*/ 43 w 78"/>
                <a:gd name="T55" fmla="*/ 56 h 78"/>
                <a:gd name="T56" fmla="*/ 43 w 78"/>
                <a:gd name="T57" fmla="*/ 44 h 78"/>
                <a:gd name="T58" fmla="*/ 55 w 78"/>
                <a:gd name="T59" fmla="*/ 44 h 78"/>
                <a:gd name="T60" fmla="*/ 66 w 78"/>
                <a:gd name="T61" fmla="*/ 51 h 78"/>
                <a:gd name="T62" fmla="*/ 66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6" y="28"/>
                  </a:cubicBezTo>
                  <a:cubicBezTo>
                    <a:pt x="66" y="28"/>
                    <a:pt x="66" y="28"/>
                    <a:pt x="66" y="28"/>
                  </a:cubicBezTo>
                  <a:cubicBezTo>
                    <a:pt x="61" y="28"/>
                    <a:pt x="57" y="31"/>
                    <a:pt x="55" y="35"/>
                  </a:cubicBezTo>
                  <a:cubicBezTo>
                    <a:pt x="43" y="35"/>
                    <a:pt x="43" y="35"/>
                    <a:pt x="43" y="35"/>
                  </a:cubicBezTo>
                  <a:cubicBezTo>
                    <a:pt x="43" y="23"/>
                    <a:pt x="43" y="23"/>
                    <a:pt x="43" y="23"/>
                  </a:cubicBezTo>
                  <a:cubicBezTo>
                    <a:pt x="47" y="21"/>
                    <a:pt x="50" y="17"/>
                    <a:pt x="50" y="12"/>
                  </a:cubicBezTo>
                  <a:cubicBezTo>
                    <a:pt x="50" y="12"/>
                    <a:pt x="50" y="12"/>
                    <a:pt x="50" y="12"/>
                  </a:cubicBezTo>
                  <a:cubicBezTo>
                    <a:pt x="50" y="6"/>
                    <a:pt x="45" y="0"/>
                    <a:pt x="39" y="0"/>
                  </a:cubicBezTo>
                  <a:cubicBezTo>
                    <a:pt x="32" y="0"/>
                    <a:pt x="27" y="6"/>
                    <a:pt x="27" y="12"/>
                  </a:cubicBezTo>
                  <a:cubicBezTo>
                    <a:pt x="27" y="12"/>
                    <a:pt x="27" y="12"/>
                    <a:pt x="27" y="12"/>
                  </a:cubicBezTo>
                  <a:cubicBezTo>
                    <a:pt x="27" y="17"/>
                    <a:pt x="30" y="21"/>
                    <a:pt x="34" y="23"/>
                  </a:cubicBezTo>
                  <a:cubicBezTo>
                    <a:pt x="34" y="35"/>
                    <a:pt x="34" y="35"/>
                    <a:pt x="34" y="35"/>
                  </a:cubicBezTo>
                  <a:cubicBezTo>
                    <a:pt x="22" y="35"/>
                    <a:pt x="22" y="35"/>
                    <a:pt x="22" y="35"/>
                  </a:cubicBezTo>
                  <a:cubicBezTo>
                    <a:pt x="20" y="31"/>
                    <a:pt x="16" y="28"/>
                    <a:pt x="11" y="28"/>
                  </a:cubicBezTo>
                  <a:cubicBezTo>
                    <a:pt x="11" y="28"/>
                    <a:pt x="11" y="28"/>
                    <a:pt x="11" y="28"/>
                  </a:cubicBezTo>
                  <a:cubicBezTo>
                    <a:pt x="5" y="28"/>
                    <a:pt x="0" y="33"/>
                    <a:pt x="0" y="39"/>
                  </a:cubicBezTo>
                  <a:cubicBezTo>
                    <a:pt x="0" y="46"/>
                    <a:pt x="5" y="51"/>
                    <a:pt x="11" y="51"/>
                  </a:cubicBezTo>
                  <a:cubicBezTo>
                    <a:pt x="11" y="51"/>
                    <a:pt x="11" y="51"/>
                    <a:pt x="11" y="51"/>
                  </a:cubicBezTo>
                  <a:cubicBezTo>
                    <a:pt x="16" y="51"/>
                    <a:pt x="20" y="48"/>
                    <a:pt x="22" y="44"/>
                  </a:cubicBezTo>
                  <a:cubicBezTo>
                    <a:pt x="34" y="44"/>
                    <a:pt x="34" y="44"/>
                    <a:pt x="34" y="44"/>
                  </a:cubicBezTo>
                  <a:cubicBezTo>
                    <a:pt x="34" y="56"/>
                    <a:pt x="34" y="56"/>
                    <a:pt x="34" y="56"/>
                  </a:cubicBezTo>
                  <a:cubicBezTo>
                    <a:pt x="30" y="58"/>
                    <a:pt x="27" y="62"/>
                    <a:pt x="27" y="67"/>
                  </a:cubicBezTo>
                  <a:cubicBezTo>
                    <a:pt x="27" y="67"/>
                    <a:pt x="27" y="67"/>
                    <a:pt x="27" y="67"/>
                  </a:cubicBezTo>
                  <a:cubicBezTo>
                    <a:pt x="27" y="73"/>
                    <a:pt x="32" y="78"/>
                    <a:pt x="39" y="78"/>
                  </a:cubicBezTo>
                  <a:cubicBezTo>
                    <a:pt x="45" y="78"/>
                    <a:pt x="50" y="73"/>
                    <a:pt x="50" y="67"/>
                  </a:cubicBezTo>
                  <a:cubicBezTo>
                    <a:pt x="50" y="67"/>
                    <a:pt x="50" y="67"/>
                    <a:pt x="50" y="67"/>
                  </a:cubicBezTo>
                  <a:cubicBezTo>
                    <a:pt x="50" y="62"/>
                    <a:pt x="47" y="58"/>
                    <a:pt x="43" y="56"/>
                  </a:cubicBezTo>
                  <a:cubicBezTo>
                    <a:pt x="43" y="44"/>
                    <a:pt x="43" y="44"/>
                    <a:pt x="43" y="44"/>
                  </a:cubicBezTo>
                  <a:cubicBezTo>
                    <a:pt x="55" y="44"/>
                    <a:pt x="55" y="44"/>
                    <a:pt x="55" y="44"/>
                  </a:cubicBezTo>
                  <a:cubicBezTo>
                    <a:pt x="57" y="48"/>
                    <a:pt x="61" y="51"/>
                    <a:pt x="66" y="51"/>
                  </a:cubicBezTo>
                  <a:cubicBezTo>
                    <a:pt x="66" y="51"/>
                    <a:pt x="66" y="51"/>
                    <a:pt x="66"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1" name="Freeform 136"/>
            <p:cNvSpPr>
              <a:spLocks/>
            </p:cNvSpPr>
            <p:nvPr/>
          </p:nvSpPr>
          <p:spPr bwMode="auto">
            <a:xfrm>
              <a:off x="7331075" y="1308100"/>
              <a:ext cx="61913" cy="61913"/>
            </a:xfrm>
            <a:custGeom>
              <a:avLst/>
              <a:gdLst>
                <a:gd name="T0" fmla="*/ 78 w 78"/>
                <a:gd name="T1" fmla="*/ 39 h 78"/>
                <a:gd name="T2" fmla="*/ 66 w 78"/>
                <a:gd name="T3" fmla="*/ 28 h 78"/>
                <a:gd name="T4" fmla="*/ 66 w 78"/>
                <a:gd name="T5" fmla="*/ 28 h 78"/>
                <a:gd name="T6" fmla="*/ 56 w 78"/>
                <a:gd name="T7" fmla="*/ 35 h 78"/>
                <a:gd name="T8" fmla="*/ 43 w 78"/>
                <a:gd name="T9" fmla="*/ 35 h 78"/>
                <a:gd name="T10" fmla="*/ 43 w 78"/>
                <a:gd name="T11" fmla="*/ 23 h 78"/>
                <a:gd name="T12" fmla="*/ 51 w 78"/>
                <a:gd name="T13" fmla="*/ 12 h 78"/>
                <a:gd name="T14" fmla="*/ 51 w 78"/>
                <a:gd name="T15" fmla="*/ 12 h 78"/>
                <a:gd name="T16" fmla="*/ 39 w 78"/>
                <a:gd name="T17" fmla="*/ 0 h 78"/>
                <a:gd name="T18" fmla="*/ 27 w 78"/>
                <a:gd name="T19" fmla="*/ 12 h 78"/>
                <a:gd name="T20" fmla="*/ 27 w 78"/>
                <a:gd name="T21" fmla="*/ 12 h 78"/>
                <a:gd name="T22" fmla="*/ 35 w 78"/>
                <a:gd name="T23" fmla="*/ 23 h 78"/>
                <a:gd name="T24" fmla="*/ 35 w 78"/>
                <a:gd name="T25" fmla="*/ 35 h 78"/>
                <a:gd name="T26" fmla="*/ 22 w 78"/>
                <a:gd name="T27" fmla="*/ 35 h 78"/>
                <a:gd name="T28" fmla="*/ 12 w 78"/>
                <a:gd name="T29" fmla="*/ 28 h 78"/>
                <a:gd name="T30" fmla="*/ 12 w 78"/>
                <a:gd name="T31" fmla="*/ 28 h 78"/>
                <a:gd name="T32" fmla="*/ 0 w 78"/>
                <a:gd name="T33" fmla="*/ 39 h 78"/>
                <a:gd name="T34" fmla="*/ 12 w 78"/>
                <a:gd name="T35" fmla="*/ 51 h 78"/>
                <a:gd name="T36" fmla="*/ 12 w 78"/>
                <a:gd name="T37" fmla="*/ 51 h 78"/>
                <a:gd name="T38" fmla="*/ 22 w 78"/>
                <a:gd name="T39" fmla="*/ 44 h 78"/>
                <a:gd name="T40" fmla="*/ 35 w 78"/>
                <a:gd name="T41" fmla="*/ 44 h 78"/>
                <a:gd name="T42" fmla="*/ 35 w 78"/>
                <a:gd name="T43" fmla="*/ 56 h 78"/>
                <a:gd name="T44" fmla="*/ 27 w 78"/>
                <a:gd name="T45" fmla="*/ 67 h 78"/>
                <a:gd name="T46" fmla="*/ 27 w 78"/>
                <a:gd name="T47" fmla="*/ 67 h 78"/>
                <a:gd name="T48" fmla="*/ 39 w 78"/>
                <a:gd name="T49" fmla="*/ 78 h 78"/>
                <a:gd name="T50" fmla="*/ 51 w 78"/>
                <a:gd name="T51" fmla="*/ 67 h 78"/>
                <a:gd name="T52" fmla="*/ 51 w 78"/>
                <a:gd name="T53" fmla="*/ 67 h 78"/>
                <a:gd name="T54" fmla="*/ 43 w 78"/>
                <a:gd name="T55" fmla="*/ 56 h 78"/>
                <a:gd name="T56" fmla="*/ 43 w 78"/>
                <a:gd name="T57" fmla="*/ 44 h 78"/>
                <a:gd name="T58" fmla="*/ 56 w 78"/>
                <a:gd name="T59" fmla="*/ 44 h 78"/>
                <a:gd name="T60" fmla="*/ 66 w 78"/>
                <a:gd name="T61" fmla="*/ 51 h 78"/>
                <a:gd name="T62" fmla="*/ 66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6" y="28"/>
                  </a:cubicBezTo>
                  <a:cubicBezTo>
                    <a:pt x="66" y="28"/>
                    <a:pt x="66" y="28"/>
                    <a:pt x="66" y="28"/>
                  </a:cubicBezTo>
                  <a:cubicBezTo>
                    <a:pt x="62" y="28"/>
                    <a:pt x="57" y="31"/>
                    <a:pt x="56" y="35"/>
                  </a:cubicBezTo>
                  <a:cubicBezTo>
                    <a:pt x="43" y="35"/>
                    <a:pt x="43" y="35"/>
                    <a:pt x="43" y="35"/>
                  </a:cubicBezTo>
                  <a:cubicBezTo>
                    <a:pt x="43" y="23"/>
                    <a:pt x="43" y="23"/>
                    <a:pt x="43" y="23"/>
                  </a:cubicBezTo>
                  <a:cubicBezTo>
                    <a:pt x="48" y="21"/>
                    <a:pt x="51" y="17"/>
                    <a:pt x="51" y="12"/>
                  </a:cubicBezTo>
                  <a:cubicBezTo>
                    <a:pt x="51" y="12"/>
                    <a:pt x="51" y="12"/>
                    <a:pt x="51" y="12"/>
                  </a:cubicBezTo>
                  <a:cubicBezTo>
                    <a:pt x="51" y="6"/>
                    <a:pt x="45" y="0"/>
                    <a:pt x="39" y="0"/>
                  </a:cubicBezTo>
                  <a:cubicBezTo>
                    <a:pt x="33" y="0"/>
                    <a:pt x="27" y="6"/>
                    <a:pt x="27" y="12"/>
                  </a:cubicBezTo>
                  <a:cubicBezTo>
                    <a:pt x="27" y="12"/>
                    <a:pt x="27" y="12"/>
                    <a:pt x="27" y="12"/>
                  </a:cubicBezTo>
                  <a:cubicBezTo>
                    <a:pt x="27" y="17"/>
                    <a:pt x="30" y="21"/>
                    <a:pt x="35" y="23"/>
                  </a:cubicBezTo>
                  <a:cubicBezTo>
                    <a:pt x="35" y="35"/>
                    <a:pt x="35" y="35"/>
                    <a:pt x="35" y="35"/>
                  </a:cubicBezTo>
                  <a:cubicBezTo>
                    <a:pt x="22" y="35"/>
                    <a:pt x="22" y="35"/>
                    <a:pt x="22" y="35"/>
                  </a:cubicBezTo>
                  <a:cubicBezTo>
                    <a:pt x="21" y="31"/>
                    <a:pt x="16" y="28"/>
                    <a:pt x="12" y="28"/>
                  </a:cubicBezTo>
                  <a:cubicBezTo>
                    <a:pt x="12" y="28"/>
                    <a:pt x="12" y="28"/>
                    <a:pt x="12" y="28"/>
                  </a:cubicBezTo>
                  <a:cubicBezTo>
                    <a:pt x="5" y="28"/>
                    <a:pt x="0" y="33"/>
                    <a:pt x="0" y="39"/>
                  </a:cubicBezTo>
                  <a:cubicBezTo>
                    <a:pt x="0" y="46"/>
                    <a:pt x="5" y="51"/>
                    <a:pt x="12" y="51"/>
                  </a:cubicBezTo>
                  <a:cubicBezTo>
                    <a:pt x="12" y="51"/>
                    <a:pt x="12" y="51"/>
                    <a:pt x="12" y="51"/>
                  </a:cubicBezTo>
                  <a:cubicBezTo>
                    <a:pt x="16" y="51"/>
                    <a:pt x="21" y="48"/>
                    <a:pt x="22" y="44"/>
                  </a:cubicBezTo>
                  <a:cubicBezTo>
                    <a:pt x="35" y="44"/>
                    <a:pt x="35" y="44"/>
                    <a:pt x="35" y="44"/>
                  </a:cubicBezTo>
                  <a:cubicBezTo>
                    <a:pt x="35" y="56"/>
                    <a:pt x="35" y="56"/>
                    <a:pt x="35" y="56"/>
                  </a:cubicBezTo>
                  <a:cubicBezTo>
                    <a:pt x="30" y="58"/>
                    <a:pt x="27" y="62"/>
                    <a:pt x="27" y="67"/>
                  </a:cubicBezTo>
                  <a:cubicBezTo>
                    <a:pt x="27" y="67"/>
                    <a:pt x="27" y="67"/>
                    <a:pt x="27" y="67"/>
                  </a:cubicBezTo>
                  <a:cubicBezTo>
                    <a:pt x="27" y="73"/>
                    <a:pt x="33" y="78"/>
                    <a:pt x="39" y="78"/>
                  </a:cubicBezTo>
                  <a:cubicBezTo>
                    <a:pt x="45" y="78"/>
                    <a:pt x="51" y="73"/>
                    <a:pt x="51" y="67"/>
                  </a:cubicBezTo>
                  <a:cubicBezTo>
                    <a:pt x="51" y="67"/>
                    <a:pt x="51" y="67"/>
                    <a:pt x="51" y="67"/>
                  </a:cubicBezTo>
                  <a:cubicBezTo>
                    <a:pt x="51" y="62"/>
                    <a:pt x="48" y="58"/>
                    <a:pt x="43" y="56"/>
                  </a:cubicBezTo>
                  <a:cubicBezTo>
                    <a:pt x="43" y="44"/>
                    <a:pt x="43" y="44"/>
                    <a:pt x="43" y="44"/>
                  </a:cubicBezTo>
                  <a:cubicBezTo>
                    <a:pt x="56" y="44"/>
                    <a:pt x="56" y="44"/>
                    <a:pt x="56" y="44"/>
                  </a:cubicBezTo>
                  <a:cubicBezTo>
                    <a:pt x="57" y="48"/>
                    <a:pt x="62" y="51"/>
                    <a:pt x="66" y="51"/>
                  </a:cubicBezTo>
                  <a:cubicBezTo>
                    <a:pt x="66" y="51"/>
                    <a:pt x="66" y="51"/>
                    <a:pt x="66"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2" name="Freeform 137"/>
            <p:cNvSpPr>
              <a:spLocks/>
            </p:cNvSpPr>
            <p:nvPr/>
          </p:nvSpPr>
          <p:spPr bwMode="auto">
            <a:xfrm>
              <a:off x="7454900" y="1308100"/>
              <a:ext cx="61913" cy="61913"/>
            </a:xfrm>
            <a:custGeom>
              <a:avLst/>
              <a:gdLst>
                <a:gd name="T0" fmla="*/ 78 w 78"/>
                <a:gd name="T1" fmla="*/ 39 h 78"/>
                <a:gd name="T2" fmla="*/ 67 w 78"/>
                <a:gd name="T3" fmla="*/ 28 h 78"/>
                <a:gd name="T4" fmla="*/ 67 w 78"/>
                <a:gd name="T5" fmla="*/ 28 h 78"/>
                <a:gd name="T6" fmla="*/ 56 w 78"/>
                <a:gd name="T7" fmla="*/ 35 h 78"/>
                <a:gd name="T8" fmla="*/ 44 w 78"/>
                <a:gd name="T9" fmla="*/ 35 h 78"/>
                <a:gd name="T10" fmla="*/ 44 w 78"/>
                <a:gd name="T11" fmla="*/ 23 h 78"/>
                <a:gd name="T12" fmla="*/ 51 w 78"/>
                <a:gd name="T13" fmla="*/ 12 h 78"/>
                <a:gd name="T14" fmla="*/ 51 w 78"/>
                <a:gd name="T15" fmla="*/ 12 h 78"/>
                <a:gd name="T16" fmla="*/ 39 w 78"/>
                <a:gd name="T17" fmla="*/ 0 h 78"/>
                <a:gd name="T18" fmla="*/ 28 w 78"/>
                <a:gd name="T19" fmla="*/ 12 h 78"/>
                <a:gd name="T20" fmla="*/ 28 w 78"/>
                <a:gd name="T21" fmla="*/ 12 h 78"/>
                <a:gd name="T22" fmla="*/ 35 w 78"/>
                <a:gd name="T23" fmla="*/ 23 h 78"/>
                <a:gd name="T24" fmla="*/ 35 w 78"/>
                <a:gd name="T25" fmla="*/ 35 h 78"/>
                <a:gd name="T26" fmla="*/ 23 w 78"/>
                <a:gd name="T27" fmla="*/ 35 h 78"/>
                <a:gd name="T28" fmla="*/ 12 w 78"/>
                <a:gd name="T29" fmla="*/ 28 h 78"/>
                <a:gd name="T30" fmla="*/ 12 w 78"/>
                <a:gd name="T31" fmla="*/ 28 h 78"/>
                <a:gd name="T32" fmla="*/ 0 w 78"/>
                <a:gd name="T33" fmla="*/ 39 h 78"/>
                <a:gd name="T34" fmla="*/ 12 w 78"/>
                <a:gd name="T35" fmla="*/ 51 h 78"/>
                <a:gd name="T36" fmla="*/ 12 w 78"/>
                <a:gd name="T37" fmla="*/ 51 h 78"/>
                <a:gd name="T38" fmla="*/ 23 w 78"/>
                <a:gd name="T39" fmla="*/ 44 h 78"/>
                <a:gd name="T40" fmla="*/ 35 w 78"/>
                <a:gd name="T41" fmla="*/ 44 h 78"/>
                <a:gd name="T42" fmla="*/ 35 w 78"/>
                <a:gd name="T43" fmla="*/ 56 h 78"/>
                <a:gd name="T44" fmla="*/ 28 w 78"/>
                <a:gd name="T45" fmla="*/ 67 h 78"/>
                <a:gd name="T46" fmla="*/ 28 w 78"/>
                <a:gd name="T47" fmla="*/ 67 h 78"/>
                <a:gd name="T48" fmla="*/ 39 w 78"/>
                <a:gd name="T49" fmla="*/ 78 h 78"/>
                <a:gd name="T50" fmla="*/ 51 w 78"/>
                <a:gd name="T51" fmla="*/ 67 h 78"/>
                <a:gd name="T52" fmla="*/ 51 w 78"/>
                <a:gd name="T53" fmla="*/ 67 h 78"/>
                <a:gd name="T54" fmla="*/ 44 w 78"/>
                <a:gd name="T55" fmla="*/ 56 h 78"/>
                <a:gd name="T56" fmla="*/ 44 w 78"/>
                <a:gd name="T57" fmla="*/ 44 h 78"/>
                <a:gd name="T58" fmla="*/ 56 w 78"/>
                <a:gd name="T59" fmla="*/ 44 h 78"/>
                <a:gd name="T60" fmla="*/ 67 w 78"/>
                <a:gd name="T61" fmla="*/ 51 h 78"/>
                <a:gd name="T62" fmla="*/ 67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6"/>
                    <a:pt x="46" y="0"/>
                    <a:pt x="39" y="0"/>
                  </a:cubicBezTo>
                  <a:cubicBezTo>
                    <a:pt x="33" y="0"/>
                    <a:pt x="28" y="6"/>
                    <a:pt x="28" y="12"/>
                  </a:cubicBezTo>
                  <a:cubicBezTo>
                    <a:pt x="28" y="12"/>
                    <a:pt x="28" y="12"/>
                    <a:pt x="28" y="12"/>
                  </a:cubicBezTo>
                  <a:cubicBezTo>
                    <a:pt x="28" y="17"/>
                    <a:pt x="31" y="21"/>
                    <a:pt x="35" y="23"/>
                  </a:cubicBezTo>
                  <a:cubicBezTo>
                    <a:pt x="35" y="35"/>
                    <a:pt x="35" y="35"/>
                    <a:pt x="35" y="35"/>
                  </a:cubicBezTo>
                  <a:cubicBezTo>
                    <a:pt x="23" y="35"/>
                    <a:pt x="23" y="35"/>
                    <a:pt x="23" y="35"/>
                  </a:cubicBezTo>
                  <a:cubicBezTo>
                    <a:pt x="21" y="31"/>
                    <a:pt x="17" y="28"/>
                    <a:pt x="12" y="28"/>
                  </a:cubicBezTo>
                  <a:cubicBezTo>
                    <a:pt x="12" y="28"/>
                    <a:pt x="12" y="28"/>
                    <a:pt x="12" y="28"/>
                  </a:cubicBezTo>
                  <a:cubicBezTo>
                    <a:pt x="5" y="28"/>
                    <a:pt x="0" y="33"/>
                    <a:pt x="0" y="39"/>
                  </a:cubicBezTo>
                  <a:cubicBezTo>
                    <a:pt x="0" y="46"/>
                    <a:pt x="5" y="51"/>
                    <a:pt x="12" y="51"/>
                  </a:cubicBezTo>
                  <a:cubicBezTo>
                    <a:pt x="12" y="51"/>
                    <a:pt x="12" y="51"/>
                    <a:pt x="12" y="51"/>
                  </a:cubicBezTo>
                  <a:cubicBezTo>
                    <a:pt x="17" y="51"/>
                    <a:pt x="21" y="48"/>
                    <a:pt x="23" y="44"/>
                  </a:cubicBezTo>
                  <a:cubicBezTo>
                    <a:pt x="35" y="44"/>
                    <a:pt x="35" y="44"/>
                    <a:pt x="35" y="44"/>
                  </a:cubicBezTo>
                  <a:cubicBezTo>
                    <a:pt x="35" y="56"/>
                    <a:pt x="35" y="56"/>
                    <a:pt x="35" y="56"/>
                  </a:cubicBezTo>
                  <a:cubicBezTo>
                    <a:pt x="31" y="58"/>
                    <a:pt x="28" y="62"/>
                    <a:pt x="28" y="67"/>
                  </a:cubicBezTo>
                  <a:cubicBezTo>
                    <a:pt x="28" y="67"/>
                    <a:pt x="28" y="67"/>
                    <a:pt x="28" y="67"/>
                  </a:cubicBezTo>
                  <a:cubicBezTo>
                    <a:pt x="28" y="73"/>
                    <a:pt x="33" y="78"/>
                    <a:pt x="39" y="78"/>
                  </a:cubicBezTo>
                  <a:cubicBezTo>
                    <a:pt x="46" y="78"/>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3" name="Freeform 138"/>
            <p:cNvSpPr>
              <a:spLocks/>
            </p:cNvSpPr>
            <p:nvPr/>
          </p:nvSpPr>
          <p:spPr bwMode="auto">
            <a:xfrm>
              <a:off x="7577138" y="1308100"/>
              <a:ext cx="65088" cy="61913"/>
            </a:xfrm>
            <a:custGeom>
              <a:avLst/>
              <a:gdLst>
                <a:gd name="T0" fmla="*/ 79 w 79"/>
                <a:gd name="T1" fmla="*/ 39 h 78"/>
                <a:gd name="T2" fmla="*/ 67 w 79"/>
                <a:gd name="T3" fmla="*/ 28 h 78"/>
                <a:gd name="T4" fmla="*/ 67 w 79"/>
                <a:gd name="T5" fmla="*/ 28 h 78"/>
                <a:gd name="T6" fmla="*/ 56 w 79"/>
                <a:gd name="T7" fmla="*/ 35 h 78"/>
                <a:gd name="T8" fmla="*/ 44 w 79"/>
                <a:gd name="T9" fmla="*/ 35 h 78"/>
                <a:gd name="T10" fmla="*/ 44 w 79"/>
                <a:gd name="T11" fmla="*/ 23 h 78"/>
                <a:gd name="T12" fmla="*/ 51 w 79"/>
                <a:gd name="T13" fmla="*/ 12 h 78"/>
                <a:gd name="T14" fmla="*/ 51 w 79"/>
                <a:gd name="T15" fmla="*/ 12 h 78"/>
                <a:gd name="T16" fmla="*/ 40 w 79"/>
                <a:gd name="T17" fmla="*/ 0 h 78"/>
                <a:gd name="T18" fmla="*/ 28 w 79"/>
                <a:gd name="T19" fmla="*/ 12 h 78"/>
                <a:gd name="T20" fmla="*/ 28 w 79"/>
                <a:gd name="T21" fmla="*/ 12 h 78"/>
                <a:gd name="T22" fmla="*/ 35 w 79"/>
                <a:gd name="T23" fmla="*/ 23 h 78"/>
                <a:gd name="T24" fmla="*/ 35 w 79"/>
                <a:gd name="T25" fmla="*/ 35 h 78"/>
                <a:gd name="T26" fmla="*/ 23 w 79"/>
                <a:gd name="T27" fmla="*/ 35 h 78"/>
                <a:gd name="T28" fmla="*/ 12 w 79"/>
                <a:gd name="T29" fmla="*/ 28 h 78"/>
                <a:gd name="T30" fmla="*/ 12 w 79"/>
                <a:gd name="T31" fmla="*/ 28 h 78"/>
                <a:gd name="T32" fmla="*/ 0 w 79"/>
                <a:gd name="T33" fmla="*/ 39 h 78"/>
                <a:gd name="T34" fmla="*/ 12 w 79"/>
                <a:gd name="T35" fmla="*/ 51 h 78"/>
                <a:gd name="T36" fmla="*/ 12 w 79"/>
                <a:gd name="T37" fmla="*/ 51 h 78"/>
                <a:gd name="T38" fmla="*/ 23 w 79"/>
                <a:gd name="T39" fmla="*/ 44 h 78"/>
                <a:gd name="T40" fmla="*/ 35 w 79"/>
                <a:gd name="T41" fmla="*/ 44 h 78"/>
                <a:gd name="T42" fmla="*/ 35 w 79"/>
                <a:gd name="T43" fmla="*/ 56 h 78"/>
                <a:gd name="T44" fmla="*/ 28 w 79"/>
                <a:gd name="T45" fmla="*/ 67 h 78"/>
                <a:gd name="T46" fmla="*/ 28 w 79"/>
                <a:gd name="T47" fmla="*/ 67 h 78"/>
                <a:gd name="T48" fmla="*/ 40 w 79"/>
                <a:gd name="T49" fmla="*/ 78 h 78"/>
                <a:gd name="T50" fmla="*/ 51 w 79"/>
                <a:gd name="T51" fmla="*/ 67 h 78"/>
                <a:gd name="T52" fmla="*/ 51 w 79"/>
                <a:gd name="T53" fmla="*/ 67 h 78"/>
                <a:gd name="T54" fmla="*/ 44 w 79"/>
                <a:gd name="T55" fmla="*/ 56 h 78"/>
                <a:gd name="T56" fmla="*/ 44 w 79"/>
                <a:gd name="T57" fmla="*/ 44 h 78"/>
                <a:gd name="T58" fmla="*/ 56 w 79"/>
                <a:gd name="T59" fmla="*/ 44 h 78"/>
                <a:gd name="T60" fmla="*/ 67 w 79"/>
                <a:gd name="T61" fmla="*/ 51 h 78"/>
                <a:gd name="T62" fmla="*/ 67 w 79"/>
                <a:gd name="T63" fmla="*/ 51 h 78"/>
                <a:gd name="T64" fmla="*/ 79 w 79"/>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78">
                  <a:moveTo>
                    <a:pt x="79" y="39"/>
                  </a:moveTo>
                  <a:cubicBezTo>
                    <a:pt x="79"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6"/>
                    <a:pt x="46" y="0"/>
                    <a:pt x="40" y="0"/>
                  </a:cubicBezTo>
                  <a:cubicBezTo>
                    <a:pt x="33" y="0"/>
                    <a:pt x="28" y="6"/>
                    <a:pt x="28" y="12"/>
                  </a:cubicBezTo>
                  <a:cubicBezTo>
                    <a:pt x="28" y="12"/>
                    <a:pt x="28" y="12"/>
                    <a:pt x="28" y="12"/>
                  </a:cubicBezTo>
                  <a:cubicBezTo>
                    <a:pt x="28" y="17"/>
                    <a:pt x="31" y="21"/>
                    <a:pt x="35" y="23"/>
                  </a:cubicBezTo>
                  <a:cubicBezTo>
                    <a:pt x="35" y="35"/>
                    <a:pt x="35" y="35"/>
                    <a:pt x="35" y="35"/>
                  </a:cubicBezTo>
                  <a:cubicBezTo>
                    <a:pt x="23" y="35"/>
                    <a:pt x="23" y="35"/>
                    <a:pt x="23" y="35"/>
                  </a:cubicBezTo>
                  <a:cubicBezTo>
                    <a:pt x="21" y="31"/>
                    <a:pt x="17" y="28"/>
                    <a:pt x="12" y="28"/>
                  </a:cubicBezTo>
                  <a:cubicBezTo>
                    <a:pt x="12" y="28"/>
                    <a:pt x="12" y="28"/>
                    <a:pt x="12" y="28"/>
                  </a:cubicBezTo>
                  <a:cubicBezTo>
                    <a:pt x="6" y="28"/>
                    <a:pt x="0" y="33"/>
                    <a:pt x="0" y="39"/>
                  </a:cubicBezTo>
                  <a:cubicBezTo>
                    <a:pt x="0" y="46"/>
                    <a:pt x="6" y="51"/>
                    <a:pt x="12" y="51"/>
                  </a:cubicBezTo>
                  <a:cubicBezTo>
                    <a:pt x="12" y="51"/>
                    <a:pt x="12" y="51"/>
                    <a:pt x="12" y="51"/>
                  </a:cubicBezTo>
                  <a:cubicBezTo>
                    <a:pt x="17" y="51"/>
                    <a:pt x="21" y="48"/>
                    <a:pt x="23" y="44"/>
                  </a:cubicBezTo>
                  <a:cubicBezTo>
                    <a:pt x="35" y="44"/>
                    <a:pt x="35" y="44"/>
                    <a:pt x="35" y="44"/>
                  </a:cubicBezTo>
                  <a:cubicBezTo>
                    <a:pt x="35" y="56"/>
                    <a:pt x="35" y="56"/>
                    <a:pt x="35" y="56"/>
                  </a:cubicBezTo>
                  <a:cubicBezTo>
                    <a:pt x="31" y="58"/>
                    <a:pt x="28" y="62"/>
                    <a:pt x="28" y="67"/>
                  </a:cubicBezTo>
                  <a:cubicBezTo>
                    <a:pt x="28" y="67"/>
                    <a:pt x="28" y="67"/>
                    <a:pt x="28" y="67"/>
                  </a:cubicBezTo>
                  <a:cubicBezTo>
                    <a:pt x="28" y="73"/>
                    <a:pt x="33" y="78"/>
                    <a:pt x="40" y="78"/>
                  </a:cubicBezTo>
                  <a:cubicBezTo>
                    <a:pt x="46" y="78"/>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9" y="46"/>
                    <a:pt x="79"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4" name="Freeform 139"/>
            <p:cNvSpPr>
              <a:spLocks/>
            </p:cNvSpPr>
            <p:nvPr/>
          </p:nvSpPr>
          <p:spPr bwMode="auto">
            <a:xfrm>
              <a:off x="5970588" y="1431925"/>
              <a:ext cx="61913" cy="61913"/>
            </a:xfrm>
            <a:custGeom>
              <a:avLst/>
              <a:gdLst>
                <a:gd name="T0" fmla="*/ 78 w 78"/>
                <a:gd name="T1" fmla="*/ 39 h 78"/>
                <a:gd name="T2" fmla="*/ 66 w 78"/>
                <a:gd name="T3" fmla="*/ 27 h 78"/>
                <a:gd name="T4" fmla="*/ 66 w 78"/>
                <a:gd name="T5" fmla="*/ 27 h 78"/>
                <a:gd name="T6" fmla="*/ 55 w 78"/>
                <a:gd name="T7" fmla="*/ 34 h 78"/>
                <a:gd name="T8" fmla="*/ 43 w 78"/>
                <a:gd name="T9" fmla="*/ 34 h 78"/>
                <a:gd name="T10" fmla="*/ 43 w 78"/>
                <a:gd name="T11" fmla="*/ 22 h 78"/>
                <a:gd name="T12" fmla="*/ 50 w 78"/>
                <a:gd name="T13" fmla="*/ 11 h 78"/>
                <a:gd name="T14" fmla="*/ 50 w 78"/>
                <a:gd name="T15" fmla="*/ 11 h 78"/>
                <a:gd name="T16" fmla="*/ 39 w 78"/>
                <a:gd name="T17" fmla="*/ 0 h 78"/>
                <a:gd name="T18" fmla="*/ 27 w 78"/>
                <a:gd name="T19" fmla="*/ 11 h 78"/>
                <a:gd name="T20" fmla="*/ 27 w 78"/>
                <a:gd name="T21" fmla="*/ 11 h 78"/>
                <a:gd name="T22" fmla="*/ 34 w 78"/>
                <a:gd name="T23" fmla="*/ 22 h 78"/>
                <a:gd name="T24" fmla="*/ 34 w 78"/>
                <a:gd name="T25" fmla="*/ 34 h 78"/>
                <a:gd name="T26" fmla="*/ 22 w 78"/>
                <a:gd name="T27" fmla="*/ 34 h 78"/>
                <a:gd name="T28" fmla="*/ 11 w 78"/>
                <a:gd name="T29" fmla="*/ 27 h 78"/>
                <a:gd name="T30" fmla="*/ 11 w 78"/>
                <a:gd name="T31" fmla="*/ 27 h 78"/>
                <a:gd name="T32" fmla="*/ 0 w 78"/>
                <a:gd name="T33" fmla="*/ 39 h 78"/>
                <a:gd name="T34" fmla="*/ 11 w 78"/>
                <a:gd name="T35" fmla="*/ 50 h 78"/>
                <a:gd name="T36" fmla="*/ 11 w 78"/>
                <a:gd name="T37" fmla="*/ 50 h 78"/>
                <a:gd name="T38" fmla="*/ 22 w 78"/>
                <a:gd name="T39" fmla="*/ 43 h 78"/>
                <a:gd name="T40" fmla="*/ 34 w 78"/>
                <a:gd name="T41" fmla="*/ 43 h 78"/>
                <a:gd name="T42" fmla="*/ 34 w 78"/>
                <a:gd name="T43" fmla="*/ 55 h 78"/>
                <a:gd name="T44" fmla="*/ 27 w 78"/>
                <a:gd name="T45" fmla="*/ 66 h 78"/>
                <a:gd name="T46" fmla="*/ 27 w 78"/>
                <a:gd name="T47" fmla="*/ 66 h 78"/>
                <a:gd name="T48" fmla="*/ 39 w 78"/>
                <a:gd name="T49" fmla="*/ 78 h 78"/>
                <a:gd name="T50" fmla="*/ 50 w 78"/>
                <a:gd name="T51" fmla="*/ 66 h 78"/>
                <a:gd name="T52" fmla="*/ 50 w 78"/>
                <a:gd name="T53" fmla="*/ 66 h 78"/>
                <a:gd name="T54" fmla="*/ 43 w 78"/>
                <a:gd name="T55" fmla="*/ 55 h 78"/>
                <a:gd name="T56" fmla="*/ 43 w 78"/>
                <a:gd name="T57" fmla="*/ 43 h 78"/>
                <a:gd name="T58" fmla="*/ 55 w 78"/>
                <a:gd name="T59" fmla="*/ 43 h 78"/>
                <a:gd name="T60" fmla="*/ 66 w 78"/>
                <a:gd name="T61" fmla="*/ 50 h 78"/>
                <a:gd name="T62" fmla="*/ 66 w 78"/>
                <a:gd name="T63" fmla="*/ 50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2"/>
                    <a:pt x="73" y="27"/>
                    <a:pt x="66" y="27"/>
                  </a:cubicBezTo>
                  <a:cubicBezTo>
                    <a:pt x="66" y="27"/>
                    <a:pt x="66" y="27"/>
                    <a:pt x="66" y="27"/>
                  </a:cubicBezTo>
                  <a:cubicBezTo>
                    <a:pt x="61" y="27"/>
                    <a:pt x="57" y="30"/>
                    <a:pt x="55" y="34"/>
                  </a:cubicBezTo>
                  <a:cubicBezTo>
                    <a:pt x="43" y="34"/>
                    <a:pt x="43" y="34"/>
                    <a:pt x="43" y="34"/>
                  </a:cubicBezTo>
                  <a:cubicBezTo>
                    <a:pt x="43" y="22"/>
                    <a:pt x="43" y="22"/>
                    <a:pt x="43" y="22"/>
                  </a:cubicBezTo>
                  <a:cubicBezTo>
                    <a:pt x="47" y="20"/>
                    <a:pt x="50" y="16"/>
                    <a:pt x="50" y="11"/>
                  </a:cubicBezTo>
                  <a:cubicBezTo>
                    <a:pt x="50" y="11"/>
                    <a:pt x="50" y="11"/>
                    <a:pt x="50" y="11"/>
                  </a:cubicBezTo>
                  <a:cubicBezTo>
                    <a:pt x="50" y="5"/>
                    <a:pt x="45" y="0"/>
                    <a:pt x="39" y="0"/>
                  </a:cubicBezTo>
                  <a:cubicBezTo>
                    <a:pt x="32" y="0"/>
                    <a:pt x="27" y="5"/>
                    <a:pt x="27" y="11"/>
                  </a:cubicBezTo>
                  <a:cubicBezTo>
                    <a:pt x="27" y="11"/>
                    <a:pt x="27" y="11"/>
                    <a:pt x="27" y="11"/>
                  </a:cubicBezTo>
                  <a:cubicBezTo>
                    <a:pt x="27" y="16"/>
                    <a:pt x="30" y="20"/>
                    <a:pt x="34" y="22"/>
                  </a:cubicBezTo>
                  <a:cubicBezTo>
                    <a:pt x="34" y="34"/>
                    <a:pt x="34" y="34"/>
                    <a:pt x="34" y="34"/>
                  </a:cubicBezTo>
                  <a:cubicBezTo>
                    <a:pt x="22" y="34"/>
                    <a:pt x="22" y="34"/>
                    <a:pt x="22" y="34"/>
                  </a:cubicBezTo>
                  <a:cubicBezTo>
                    <a:pt x="20" y="30"/>
                    <a:pt x="16" y="27"/>
                    <a:pt x="11" y="27"/>
                  </a:cubicBezTo>
                  <a:cubicBezTo>
                    <a:pt x="11" y="27"/>
                    <a:pt x="11" y="27"/>
                    <a:pt x="11" y="27"/>
                  </a:cubicBezTo>
                  <a:cubicBezTo>
                    <a:pt x="5" y="27"/>
                    <a:pt x="0" y="32"/>
                    <a:pt x="0" y="39"/>
                  </a:cubicBezTo>
                  <a:cubicBezTo>
                    <a:pt x="0" y="45"/>
                    <a:pt x="5" y="50"/>
                    <a:pt x="11" y="50"/>
                  </a:cubicBezTo>
                  <a:cubicBezTo>
                    <a:pt x="11" y="50"/>
                    <a:pt x="11" y="50"/>
                    <a:pt x="11" y="50"/>
                  </a:cubicBezTo>
                  <a:cubicBezTo>
                    <a:pt x="16" y="50"/>
                    <a:pt x="20" y="47"/>
                    <a:pt x="22" y="43"/>
                  </a:cubicBezTo>
                  <a:cubicBezTo>
                    <a:pt x="34" y="43"/>
                    <a:pt x="34" y="43"/>
                    <a:pt x="34" y="43"/>
                  </a:cubicBezTo>
                  <a:cubicBezTo>
                    <a:pt x="34" y="55"/>
                    <a:pt x="34" y="55"/>
                    <a:pt x="34" y="55"/>
                  </a:cubicBezTo>
                  <a:cubicBezTo>
                    <a:pt x="30" y="57"/>
                    <a:pt x="27" y="61"/>
                    <a:pt x="27" y="66"/>
                  </a:cubicBezTo>
                  <a:cubicBezTo>
                    <a:pt x="27" y="66"/>
                    <a:pt x="27" y="66"/>
                    <a:pt x="27" y="66"/>
                  </a:cubicBezTo>
                  <a:cubicBezTo>
                    <a:pt x="27" y="73"/>
                    <a:pt x="32" y="78"/>
                    <a:pt x="39" y="78"/>
                  </a:cubicBezTo>
                  <a:cubicBezTo>
                    <a:pt x="45" y="78"/>
                    <a:pt x="50" y="73"/>
                    <a:pt x="50" y="66"/>
                  </a:cubicBezTo>
                  <a:cubicBezTo>
                    <a:pt x="50" y="66"/>
                    <a:pt x="50" y="66"/>
                    <a:pt x="50" y="66"/>
                  </a:cubicBezTo>
                  <a:cubicBezTo>
                    <a:pt x="50" y="61"/>
                    <a:pt x="47" y="57"/>
                    <a:pt x="43" y="55"/>
                  </a:cubicBezTo>
                  <a:cubicBezTo>
                    <a:pt x="43" y="43"/>
                    <a:pt x="43" y="43"/>
                    <a:pt x="43" y="43"/>
                  </a:cubicBezTo>
                  <a:cubicBezTo>
                    <a:pt x="55" y="43"/>
                    <a:pt x="55" y="43"/>
                    <a:pt x="55" y="43"/>
                  </a:cubicBezTo>
                  <a:cubicBezTo>
                    <a:pt x="57" y="47"/>
                    <a:pt x="61" y="50"/>
                    <a:pt x="66" y="50"/>
                  </a:cubicBezTo>
                  <a:cubicBezTo>
                    <a:pt x="66" y="50"/>
                    <a:pt x="66" y="50"/>
                    <a:pt x="66" y="50"/>
                  </a:cubicBezTo>
                  <a:cubicBezTo>
                    <a:pt x="73" y="50"/>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5" name="Freeform 140"/>
            <p:cNvSpPr>
              <a:spLocks/>
            </p:cNvSpPr>
            <p:nvPr/>
          </p:nvSpPr>
          <p:spPr bwMode="auto">
            <a:xfrm>
              <a:off x="6092825" y="1431925"/>
              <a:ext cx="63500" cy="61913"/>
            </a:xfrm>
            <a:custGeom>
              <a:avLst/>
              <a:gdLst>
                <a:gd name="T0" fmla="*/ 78 w 78"/>
                <a:gd name="T1" fmla="*/ 39 h 78"/>
                <a:gd name="T2" fmla="*/ 66 w 78"/>
                <a:gd name="T3" fmla="*/ 27 h 78"/>
                <a:gd name="T4" fmla="*/ 66 w 78"/>
                <a:gd name="T5" fmla="*/ 27 h 78"/>
                <a:gd name="T6" fmla="*/ 56 w 78"/>
                <a:gd name="T7" fmla="*/ 34 h 78"/>
                <a:gd name="T8" fmla="*/ 43 w 78"/>
                <a:gd name="T9" fmla="*/ 34 h 78"/>
                <a:gd name="T10" fmla="*/ 43 w 78"/>
                <a:gd name="T11" fmla="*/ 22 h 78"/>
                <a:gd name="T12" fmla="*/ 51 w 78"/>
                <a:gd name="T13" fmla="*/ 11 h 78"/>
                <a:gd name="T14" fmla="*/ 51 w 78"/>
                <a:gd name="T15" fmla="*/ 11 h 78"/>
                <a:gd name="T16" fmla="*/ 39 w 78"/>
                <a:gd name="T17" fmla="*/ 0 h 78"/>
                <a:gd name="T18" fmla="*/ 27 w 78"/>
                <a:gd name="T19" fmla="*/ 11 h 78"/>
                <a:gd name="T20" fmla="*/ 27 w 78"/>
                <a:gd name="T21" fmla="*/ 11 h 78"/>
                <a:gd name="T22" fmla="*/ 35 w 78"/>
                <a:gd name="T23" fmla="*/ 22 h 78"/>
                <a:gd name="T24" fmla="*/ 35 w 78"/>
                <a:gd name="T25" fmla="*/ 34 h 78"/>
                <a:gd name="T26" fmla="*/ 22 w 78"/>
                <a:gd name="T27" fmla="*/ 34 h 78"/>
                <a:gd name="T28" fmla="*/ 12 w 78"/>
                <a:gd name="T29" fmla="*/ 27 h 78"/>
                <a:gd name="T30" fmla="*/ 12 w 78"/>
                <a:gd name="T31" fmla="*/ 27 h 78"/>
                <a:gd name="T32" fmla="*/ 0 w 78"/>
                <a:gd name="T33" fmla="*/ 39 h 78"/>
                <a:gd name="T34" fmla="*/ 12 w 78"/>
                <a:gd name="T35" fmla="*/ 50 h 78"/>
                <a:gd name="T36" fmla="*/ 12 w 78"/>
                <a:gd name="T37" fmla="*/ 50 h 78"/>
                <a:gd name="T38" fmla="*/ 22 w 78"/>
                <a:gd name="T39" fmla="*/ 43 h 78"/>
                <a:gd name="T40" fmla="*/ 35 w 78"/>
                <a:gd name="T41" fmla="*/ 43 h 78"/>
                <a:gd name="T42" fmla="*/ 35 w 78"/>
                <a:gd name="T43" fmla="*/ 55 h 78"/>
                <a:gd name="T44" fmla="*/ 27 w 78"/>
                <a:gd name="T45" fmla="*/ 66 h 78"/>
                <a:gd name="T46" fmla="*/ 27 w 78"/>
                <a:gd name="T47" fmla="*/ 66 h 78"/>
                <a:gd name="T48" fmla="*/ 39 w 78"/>
                <a:gd name="T49" fmla="*/ 78 h 78"/>
                <a:gd name="T50" fmla="*/ 51 w 78"/>
                <a:gd name="T51" fmla="*/ 66 h 78"/>
                <a:gd name="T52" fmla="*/ 51 w 78"/>
                <a:gd name="T53" fmla="*/ 66 h 78"/>
                <a:gd name="T54" fmla="*/ 43 w 78"/>
                <a:gd name="T55" fmla="*/ 55 h 78"/>
                <a:gd name="T56" fmla="*/ 43 w 78"/>
                <a:gd name="T57" fmla="*/ 43 h 78"/>
                <a:gd name="T58" fmla="*/ 56 w 78"/>
                <a:gd name="T59" fmla="*/ 43 h 78"/>
                <a:gd name="T60" fmla="*/ 66 w 78"/>
                <a:gd name="T61" fmla="*/ 50 h 78"/>
                <a:gd name="T62" fmla="*/ 66 w 78"/>
                <a:gd name="T63" fmla="*/ 50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2"/>
                    <a:pt x="73" y="27"/>
                    <a:pt x="66" y="27"/>
                  </a:cubicBezTo>
                  <a:cubicBezTo>
                    <a:pt x="66" y="27"/>
                    <a:pt x="66" y="27"/>
                    <a:pt x="66" y="27"/>
                  </a:cubicBezTo>
                  <a:cubicBezTo>
                    <a:pt x="62" y="27"/>
                    <a:pt x="57" y="30"/>
                    <a:pt x="56" y="34"/>
                  </a:cubicBezTo>
                  <a:cubicBezTo>
                    <a:pt x="43" y="34"/>
                    <a:pt x="43" y="34"/>
                    <a:pt x="43" y="34"/>
                  </a:cubicBezTo>
                  <a:cubicBezTo>
                    <a:pt x="43" y="22"/>
                    <a:pt x="43" y="22"/>
                    <a:pt x="43" y="22"/>
                  </a:cubicBezTo>
                  <a:cubicBezTo>
                    <a:pt x="48" y="20"/>
                    <a:pt x="51" y="16"/>
                    <a:pt x="51" y="11"/>
                  </a:cubicBezTo>
                  <a:cubicBezTo>
                    <a:pt x="51" y="11"/>
                    <a:pt x="51" y="11"/>
                    <a:pt x="51" y="11"/>
                  </a:cubicBezTo>
                  <a:cubicBezTo>
                    <a:pt x="51" y="5"/>
                    <a:pt x="45" y="0"/>
                    <a:pt x="39" y="0"/>
                  </a:cubicBezTo>
                  <a:cubicBezTo>
                    <a:pt x="33" y="0"/>
                    <a:pt x="27" y="5"/>
                    <a:pt x="27" y="11"/>
                  </a:cubicBezTo>
                  <a:cubicBezTo>
                    <a:pt x="27" y="11"/>
                    <a:pt x="27" y="11"/>
                    <a:pt x="27" y="11"/>
                  </a:cubicBezTo>
                  <a:cubicBezTo>
                    <a:pt x="27" y="16"/>
                    <a:pt x="30" y="20"/>
                    <a:pt x="35" y="22"/>
                  </a:cubicBezTo>
                  <a:cubicBezTo>
                    <a:pt x="35" y="34"/>
                    <a:pt x="35" y="34"/>
                    <a:pt x="35" y="34"/>
                  </a:cubicBezTo>
                  <a:cubicBezTo>
                    <a:pt x="22" y="34"/>
                    <a:pt x="22" y="34"/>
                    <a:pt x="22" y="34"/>
                  </a:cubicBezTo>
                  <a:cubicBezTo>
                    <a:pt x="21" y="30"/>
                    <a:pt x="16" y="27"/>
                    <a:pt x="12" y="27"/>
                  </a:cubicBezTo>
                  <a:cubicBezTo>
                    <a:pt x="12" y="27"/>
                    <a:pt x="12" y="27"/>
                    <a:pt x="12" y="27"/>
                  </a:cubicBezTo>
                  <a:cubicBezTo>
                    <a:pt x="5" y="27"/>
                    <a:pt x="0" y="32"/>
                    <a:pt x="0" y="39"/>
                  </a:cubicBezTo>
                  <a:cubicBezTo>
                    <a:pt x="0" y="45"/>
                    <a:pt x="5" y="50"/>
                    <a:pt x="12" y="50"/>
                  </a:cubicBezTo>
                  <a:cubicBezTo>
                    <a:pt x="12" y="50"/>
                    <a:pt x="12" y="50"/>
                    <a:pt x="12" y="50"/>
                  </a:cubicBezTo>
                  <a:cubicBezTo>
                    <a:pt x="16" y="50"/>
                    <a:pt x="21" y="47"/>
                    <a:pt x="22" y="43"/>
                  </a:cubicBezTo>
                  <a:cubicBezTo>
                    <a:pt x="35" y="43"/>
                    <a:pt x="35" y="43"/>
                    <a:pt x="35" y="43"/>
                  </a:cubicBezTo>
                  <a:cubicBezTo>
                    <a:pt x="35" y="55"/>
                    <a:pt x="35" y="55"/>
                    <a:pt x="35" y="55"/>
                  </a:cubicBezTo>
                  <a:cubicBezTo>
                    <a:pt x="30" y="57"/>
                    <a:pt x="27" y="61"/>
                    <a:pt x="27" y="66"/>
                  </a:cubicBezTo>
                  <a:cubicBezTo>
                    <a:pt x="27" y="66"/>
                    <a:pt x="27" y="66"/>
                    <a:pt x="27" y="66"/>
                  </a:cubicBezTo>
                  <a:cubicBezTo>
                    <a:pt x="27" y="73"/>
                    <a:pt x="33" y="78"/>
                    <a:pt x="39" y="78"/>
                  </a:cubicBezTo>
                  <a:cubicBezTo>
                    <a:pt x="45" y="78"/>
                    <a:pt x="51" y="73"/>
                    <a:pt x="51" y="66"/>
                  </a:cubicBezTo>
                  <a:cubicBezTo>
                    <a:pt x="51" y="66"/>
                    <a:pt x="51" y="66"/>
                    <a:pt x="51" y="66"/>
                  </a:cubicBezTo>
                  <a:cubicBezTo>
                    <a:pt x="51" y="61"/>
                    <a:pt x="48" y="57"/>
                    <a:pt x="43" y="55"/>
                  </a:cubicBezTo>
                  <a:cubicBezTo>
                    <a:pt x="43" y="43"/>
                    <a:pt x="43" y="43"/>
                    <a:pt x="43" y="43"/>
                  </a:cubicBezTo>
                  <a:cubicBezTo>
                    <a:pt x="56" y="43"/>
                    <a:pt x="56" y="43"/>
                    <a:pt x="56" y="43"/>
                  </a:cubicBezTo>
                  <a:cubicBezTo>
                    <a:pt x="57" y="47"/>
                    <a:pt x="62" y="50"/>
                    <a:pt x="66" y="50"/>
                  </a:cubicBezTo>
                  <a:cubicBezTo>
                    <a:pt x="66" y="50"/>
                    <a:pt x="66" y="50"/>
                    <a:pt x="66" y="50"/>
                  </a:cubicBezTo>
                  <a:cubicBezTo>
                    <a:pt x="73" y="50"/>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6" name="Freeform 141"/>
            <p:cNvSpPr>
              <a:spLocks/>
            </p:cNvSpPr>
            <p:nvPr/>
          </p:nvSpPr>
          <p:spPr bwMode="auto">
            <a:xfrm>
              <a:off x="6216650" y="1431925"/>
              <a:ext cx="63500" cy="61913"/>
            </a:xfrm>
            <a:custGeom>
              <a:avLst/>
              <a:gdLst>
                <a:gd name="T0" fmla="*/ 78 w 78"/>
                <a:gd name="T1" fmla="*/ 39 h 78"/>
                <a:gd name="T2" fmla="*/ 67 w 78"/>
                <a:gd name="T3" fmla="*/ 27 h 78"/>
                <a:gd name="T4" fmla="*/ 67 w 78"/>
                <a:gd name="T5" fmla="*/ 27 h 78"/>
                <a:gd name="T6" fmla="*/ 56 w 78"/>
                <a:gd name="T7" fmla="*/ 34 h 78"/>
                <a:gd name="T8" fmla="*/ 44 w 78"/>
                <a:gd name="T9" fmla="*/ 34 h 78"/>
                <a:gd name="T10" fmla="*/ 44 w 78"/>
                <a:gd name="T11" fmla="*/ 22 h 78"/>
                <a:gd name="T12" fmla="*/ 51 w 78"/>
                <a:gd name="T13" fmla="*/ 11 h 78"/>
                <a:gd name="T14" fmla="*/ 51 w 78"/>
                <a:gd name="T15" fmla="*/ 11 h 78"/>
                <a:gd name="T16" fmla="*/ 39 w 78"/>
                <a:gd name="T17" fmla="*/ 0 h 78"/>
                <a:gd name="T18" fmla="*/ 28 w 78"/>
                <a:gd name="T19" fmla="*/ 11 h 78"/>
                <a:gd name="T20" fmla="*/ 28 w 78"/>
                <a:gd name="T21" fmla="*/ 11 h 78"/>
                <a:gd name="T22" fmla="*/ 35 w 78"/>
                <a:gd name="T23" fmla="*/ 22 h 78"/>
                <a:gd name="T24" fmla="*/ 35 w 78"/>
                <a:gd name="T25" fmla="*/ 34 h 78"/>
                <a:gd name="T26" fmla="*/ 23 w 78"/>
                <a:gd name="T27" fmla="*/ 34 h 78"/>
                <a:gd name="T28" fmla="*/ 12 w 78"/>
                <a:gd name="T29" fmla="*/ 27 h 78"/>
                <a:gd name="T30" fmla="*/ 12 w 78"/>
                <a:gd name="T31" fmla="*/ 27 h 78"/>
                <a:gd name="T32" fmla="*/ 0 w 78"/>
                <a:gd name="T33" fmla="*/ 39 h 78"/>
                <a:gd name="T34" fmla="*/ 12 w 78"/>
                <a:gd name="T35" fmla="*/ 50 h 78"/>
                <a:gd name="T36" fmla="*/ 12 w 78"/>
                <a:gd name="T37" fmla="*/ 50 h 78"/>
                <a:gd name="T38" fmla="*/ 23 w 78"/>
                <a:gd name="T39" fmla="*/ 43 h 78"/>
                <a:gd name="T40" fmla="*/ 35 w 78"/>
                <a:gd name="T41" fmla="*/ 43 h 78"/>
                <a:gd name="T42" fmla="*/ 35 w 78"/>
                <a:gd name="T43" fmla="*/ 55 h 78"/>
                <a:gd name="T44" fmla="*/ 28 w 78"/>
                <a:gd name="T45" fmla="*/ 66 h 78"/>
                <a:gd name="T46" fmla="*/ 28 w 78"/>
                <a:gd name="T47" fmla="*/ 66 h 78"/>
                <a:gd name="T48" fmla="*/ 39 w 78"/>
                <a:gd name="T49" fmla="*/ 78 h 78"/>
                <a:gd name="T50" fmla="*/ 51 w 78"/>
                <a:gd name="T51" fmla="*/ 66 h 78"/>
                <a:gd name="T52" fmla="*/ 51 w 78"/>
                <a:gd name="T53" fmla="*/ 66 h 78"/>
                <a:gd name="T54" fmla="*/ 44 w 78"/>
                <a:gd name="T55" fmla="*/ 55 h 78"/>
                <a:gd name="T56" fmla="*/ 44 w 78"/>
                <a:gd name="T57" fmla="*/ 43 h 78"/>
                <a:gd name="T58" fmla="*/ 56 w 78"/>
                <a:gd name="T59" fmla="*/ 43 h 78"/>
                <a:gd name="T60" fmla="*/ 67 w 78"/>
                <a:gd name="T61" fmla="*/ 50 h 78"/>
                <a:gd name="T62" fmla="*/ 67 w 78"/>
                <a:gd name="T63" fmla="*/ 50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2"/>
                    <a:pt x="73" y="27"/>
                    <a:pt x="67" y="27"/>
                  </a:cubicBezTo>
                  <a:cubicBezTo>
                    <a:pt x="67" y="27"/>
                    <a:pt x="67" y="27"/>
                    <a:pt x="67" y="27"/>
                  </a:cubicBezTo>
                  <a:cubicBezTo>
                    <a:pt x="62" y="27"/>
                    <a:pt x="58" y="30"/>
                    <a:pt x="56" y="34"/>
                  </a:cubicBezTo>
                  <a:cubicBezTo>
                    <a:pt x="44" y="34"/>
                    <a:pt x="44" y="34"/>
                    <a:pt x="44" y="34"/>
                  </a:cubicBezTo>
                  <a:cubicBezTo>
                    <a:pt x="44" y="22"/>
                    <a:pt x="44" y="22"/>
                    <a:pt x="44" y="22"/>
                  </a:cubicBezTo>
                  <a:cubicBezTo>
                    <a:pt x="48" y="20"/>
                    <a:pt x="51" y="16"/>
                    <a:pt x="51" y="11"/>
                  </a:cubicBezTo>
                  <a:cubicBezTo>
                    <a:pt x="51" y="11"/>
                    <a:pt x="51" y="11"/>
                    <a:pt x="51" y="11"/>
                  </a:cubicBezTo>
                  <a:cubicBezTo>
                    <a:pt x="51" y="5"/>
                    <a:pt x="46" y="0"/>
                    <a:pt x="39" y="0"/>
                  </a:cubicBezTo>
                  <a:cubicBezTo>
                    <a:pt x="33" y="0"/>
                    <a:pt x="28" y="5"/>
                    <a:pt x="28" y="11"/>
                  </a:cubicBezTo>
                  <a:cubicBezTo>
                    <a:pt x="28" y="11"/>
                    <a:pt x="28" y="11"/>
                    <a:pt x="28" y="11"/>
                  </a:cubicBezTo>
                  <a:cubicBezTo>
                    <a:pt x="28" y="16"/>
                    <a:pt x="31" y="20"/>
                    <a:pt x="35" y="22"/>
                  </a:cubicBezTo>
                  <a:cubicBezTo>
                    <a:pt x="35" y="34"/>
                    <a:pt x="35" y="34"/>
                    <a:pt x="35" y="34"/>
                  </a:cubicBezTo>
                  <a:cubicBezTo>
                    <a:pt x="23" y="34"/>
                    <a:pt x="23" y="34"/>
                    <a:pt x="23" y="34"/>
                  </a:cubicBezTo>
                  <a:cubicBezTo>
                    <a:pt x="21" y="30"/>
                    <a:pt x="17" y="27"/>
                    <a:pt x="12" y="27"/>
                  </a:cubicBezTo>
                  <a:cubicBezTo>
                    <a:pt x="12" y="27"/>
                    <a:pt x="12" y="27"/>
                    <a:pt x="12" y="27"/>
                  </a:cubicBezTo>
                  <a:cubicBezTo>
                    <a:pt x="5" y="27"/>
                    <a:pt x="0" y="32"/>
                    <a:pt x="0" y="39"/>
                  </a:cubicBezTo>
                  <a:cubicBezTo>
                    <a:pt x="0" y="45"/>
                    <a:pt x="5" y="50"/>
                    <a:pt x="12" y="50"/>
                  </a:cubicBezTo>
                  <a:cubicBezTo>
                    <a:pt x="12" y="50"/>
                    <a:pt x="12" y="50"/>
                    <a:pt x="12" y="50"/>
                  </a:cubicBezTo>
                  <a:cubicBezTo>
                    <a:pt x="17" y="50"/>
                    <a:pt x="21" y="47"/>
                    <a:pt x="23" y="43"/>
                  </a:cubicBezTo>
                  <a:cubicBezTo>
                    <a:pt x="35" y="43"/>
                    <a:pt x="35" y="43"/>
                    <a:pt x="35" y="43"/>
                  </a:cubicBezTo>
                  <a:cubicBezTo>
                    <a:pt x="35" y="55"/>
                    <a:pt x="35" y="55"/>
                    <a:pt x="35" y="55"/>
                  </a:cubicBezTo>
                  <a:cubicBezTo>
                    <a:pt x="31" y="57"/>
                    <a:pt x="28" y="61"/>
                    <a:pt x="28" y="66"/>
                  </a:cubicBezTo>
                  <a:cubicBezTo>
                    <a:pt x="28" y="66"/>
                    <a:pt x="28" y="66"/>
                    <a:pt x="28" y="66"/>
                  </a:cubicBezTo>
                  <a:cubicBezTo>
                    <a:pt x="28" y="73"/>
                    <a:pt x="33" y="78"/>
                    <a:pt x="39" y="78"/>
                  </a:cubicBezTo>
                  <a:cubicBezTo>
                    <a:pt x="46" y="78"/>
                    <a:pt x="51" y="73"/>
                    <a:pt x="51" y="66"/>
                  </a:cubicBezTo>
                  <a:cubicBezTo>
                    <a:pt x="51" y="66"/>
                    <a:pt x="51" y="66"/>
                    <a:pt x="51" y="66"/>
                  </a:cubicBezTo>
                  <a:cubicBezTo>
                    <a:pt x="51" y="61"/>
                    <a:pt x="48" y="57"/>
                    <a:pt x="44" y="55"/>
                  </a:cubicBezTo>
                  <a:cubicBezTo>
                    <a:pt x="44" y="43"/>
                    <a:pt x="44" y="43"/>
                    <a:pt x="44" y="43"/>
                  </a:cubicBezTo>
                  <a:cubicBezTo>
                    <a:pt x="56" y="43"/>
                    <a:pt x="56" y="43"/>
                    <a:pt x="56" y="43"/>
                  </a:cubicBezTo>
                  <a:cubicBezTo>
                    <a:pt x="58" y="47"/>
                    <a:pt x="62" y="50"/>
                    <a:pt x="67" y="50"/>
                  </a:cubicBezTo>
                  <a:cubicBezTo>
                    <a:pt x="67" y="50"/>
                    <a:pt x="67" y="50"/>
                    <a:pt x="67" y="50"/>
                  </a:cubicBezTo>
                  <a:cubicBezTo>
                    <a:pt x="73" y="50"/>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7" name="Freeform 142"/>
            <p:cNvSpPr>
              <a:spLocks/>
            </p:cNvSpPr>
            <p:nvPr/>
          </p:nvSpPr>
          <p:spPr bwMode="auto">
            <a:xfrm>
              <a:off x="6340475" y="1431925"/>
              <a:ext cx="63500" cy="61913"/>
            </a:xfrm>
            <a:custGeom>
              <a:avLst/>
              <a:gdLst>
                <a:gd name="T0" fmla="*/ 79 w 79"/>
                <a:gd name="T1" fmla="*/ 39 h 78"/>
                <a:gd name="T2" fmla="*/ 67 w 79"/>
                <a:gd name="T3" fmla="*/ 27 h 78"/>
                <a:gd name="T4" fmla="*/ 67 w 79"/>
                <a:gd name="T5" fmla="*/ 27 h 78"/>
                <a:gd name="T6" fmla="*/ 56 w 79"/>
                <a:gd name="T7" fmla="*/ 34 h 78"/>
                <a:gd name="T8" fmla="*/ 44 w 79"/>
                <a:gd name="T9" fmla="*/ 34 h 78"/>
                <a:gd name="T10" fmla="*/ 44 w 79"/>
                <a:gd name="T11" fmla="*/ 22 h 78"/>
                <a:gd name="T12" fmla="*/ 51 w 79"/>
                <a:gd name="T13" fmla="*/ 11 h 78"/>
                <a:gd name="T14" fmla="*/ 51 w 79"/>
                <a:gd name="T15" fmla="*/ 11 h 78"/>
                <a:gd name="T16" fmla="*/ 40 w 79"/>
                <a:gd name="T17" fmla="*/ 0 h 78"/>
                <a:gd name="T18" fmla="*/ 28 w 79"/>
                <a:gd name="T19" fmla="*/ 11 h 78"/>
                <a:gd name="T20" fmla="*/ 28 w 79"/>
                <a:gd name="T21" fmla="*/ 11 h 78"/>
                <a:gd name="T22" fmla="*/ 35 w 79"/>
                <a:gd name="T23" fmla="*/ 22 h 78"/>
                <a:gd name="T24" fmla="*/ 35 w 79"/>
                <a:gd name="T25" fmla="*/ 34 h 78"/>
                <a:gd name="T26" fmla="*/ 23 w 79"/>
                <a:gd name="T27" fmla="*/ 34 h 78"/>
                <a:gd name="T28" fmla="*/ 12 w 79"/>
                <a:gd name="T29" fmla="*/ 27 h 78"/>
                <a:gd name="T30" fmla="*/ 12 w 79"/>
                <a:gd name="T31" fmla="*/ 27 h 78"/>
                <a:gd name="T32" fmla="*/ 0 w 79"/>
                <a:gd name="T33" fmla="*/ 39 h 78"/>
                <a:gd name="T34" fmla="*/ 12 w 79"/>
                <a:gd name="T35" fmla="*/ 50 h 78"/>
                <a:gd name="T36" fmla="*/ 12 w 79"/>
                <a:gd name="T37" fmla="*/ 50 h 78"/>
                <a:gd name="T38" fmla="*/ 23 w 79"/>
                <a:gd name="T39" fmla="*/ 43 h 78"/>
                <a:gd name="T40" fmla="*/ 35 w 79"/>
                <a:gd name="T41" fmla="*/ 43 h 78"/>
                <a:gd name="T42" fmla="*/ 35 w 79"/>
                <a:gd name="T43" fmla="*/ 55 h 78"/>
                <a:gd name="T44" fmla="*/ 28 w 79"/>
                <a:gd name="T45" fmla="*/ 66 h 78"/>
                <a:gd name="T46" fmla="*/ 28 w 79"/>
                <a:gd name="T47" fmla="*/ 66 h 78"/>
                <a:gd name="T48" fmla="*/ 40 w 79"/>
                <a:gd name="T49" fmla="*/ 78 h 78"/>
                <a:gd name="T50" fmla="*/ 51 w 79"/>
                <a:gd name="T51" fmla="*/ 66 h 78"/>
                <a:gd name="T52" fmla="*/ 51 w 79"/>
                <a:gd name="T53" fmla="*/ 66 h 78"/>
                <a:gd name="T54" fmla="*/ 44 w 79"/>
                <a:gd name="T55" fmla="*/ 55 h 78"/>
                <a:gd name="T56" fmla="*/ 44 w 79"/>
                <a:gd name="T57" fmla="*/ 43 h 78"/>
                <a:gd name="T58" fmla="*/ 56 w 79"/>
                <a:gd name="T59" fmla="*/ 43 h 78"/>
                <a:gd name="T60" fmla="*/ 67 w 79"/>
                <a:gd name="T61" fmla="*/ 50 h 78"/>
                <a:gd name="T62" fmla="*/ 67 w 79"/>
                <a:gd name="T63" fmla="*/ 50 h 78"/>
                <a:gd name="T64" fmla="*/ 79 w 79"/>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78">
                  <a:moveTo>
                    <a:pt x="79" y="39"/>
                  </a:moveTo>
                  <a:cubicBezTo>
                    <a:pt x="79" y="32"/>
                    <a:pt x="73" y="27"/>
                    <a:pt x="67" y="27"/>
                  </a:cubicBezTo>
                  <a:cubicBezTo>
                    <a:pt x="67" y="27"/>
                    <a:pt x="67" y="27"/>
                    <a:pt x="67" y="27"/>
                  </a:cubicBezTo>
                  <a:cubicBezTo>
                    <a:pt x="62" y="27"/>
                    <a:pt x="58" y="30"/>
                    <a:pt x="56" y="34"/>
                  </a:cubicBezTo>
                  <a:cubicBezTo>
                    <a:pt x="44" y="34"/>
                    <a:pt x="44" y="34"/>
                    <a:pt x="44" y="34"/>
                  </a:cubicBezTo>
                  <a:cubicBezTo>
                    <a:pt x="44" y="22"/>
                    <a:pt x="44" y="22"/>
                    <a:pt x="44" y="22"/>
                  </a:cubicBezTo>
                  <a:cubicBezTo>
                    <a:pt x="48" y="20"/>
                    <a:pt x="51" y="16"/>
                    <a:pt x="51" y="11"/>
                  </a:cubicBezTo>
                  <a:cubicBezTo>
                    <a:pt x="51" y="11"/>
                    <a:pt x="51" y="11"/>
                    <a:pt x="51" y="11"/>
                  </a:cubicBezTo>
                  <a:cubicBezTo>
                    <a:pt x="51" y="5"/>
                    <a:pt x="46" y="0"/>
                    <a:pt x="40" y="0"/>
                  </a:cubicBezTo>
                  <a:cubicBezTo>
                    <a:pt x="33" y="0"/>
                    <a:pt x="28" y="5"/>
                    <a:pt x="28" y="11"/>
                  </a:cubicBezTo>
                  <a:cubicBezTo>
                    <a:pt x="28" y="11"/>
                    <a:pt x="28" y="11"/>
                    <a:pt x="28" y="11"/>
                  </a:cubicBezTo>
                  <a:cubicBezTo>
                    <a:pt x="28" y="16"/>
                    <a:pt x="31" y="20"/>
                    <a:pt x="35" y="22"/>
                  </a:cubicBezTo>
                  <a:cubicBezTo>
                    <a:pt x="35" y="34"/>
                    <a:pt x="35" y="34"/>
                    <a:pt x="35" y="34"/>
                  </a:cubicBezTo>
                  <a:cubicBezTo>
                    <a:pt x="23" y="34"/>
                    <a:pt x="23" y="34"/>
                    <a:pt x="23" y="34"/>
                  </a:cubicBezTo>
                  <a:cubicBezTo>
                    <a:pt x="21" y="30"/>
                    <a:pt x="17" y="27"/>
                    <a:pt x="12" y="27"/>
                  </a:cubicBezTo>
                  <a:cubicBezTo>
                    <a:pt x="12" y="27"/>
                    <a:pt x="12" y="27"/>
                    <a:pt x="12" y="27"/>
                  </a:cubicBezTo>
                  <a:cubicBezTo>
                    <a:pt x="6" y="27"/>
                    <a:pt x="0" y="32"/>
                    <a:pt x="0" y="39"/>
                  </a:cubicBezTo>
                  <a:cubicBezTo>
                    <a:pt x="0" y="45"/>
                    <a:pt x="6" y="50"/>
                    <a:pt x="12" y="50"/>
                  </a:cubicBezTo>
                  <a:cubicBezTo>
                    <a:pt x="12" y="50"/>
                    <a:pt x="12" y="50"/>
                    <a:pt x="12" y="50"/>
                  </a:cubicBezTo>
                  <a:cubicBezTo>
                    <a:pt x="17" y="50"/>
                    <a:pt x="21" y="47"/>
                    <a:pt x="23" y="43"/>
                  </a:cubicBezTo>
                  <a:cubicBezTo>
                    <a:pt x="35" y="43"/>
                    <a:pt x="35" y="43"/>
                    <a:pt x="35" y="43"/>
                  </a:cubicBezTo>
                  <a:cubicBezTo>
                    <a:pt x="35" y="55"/>
                    <a:pt x="35" y="55"/>
                    <a:pt x="35" y="55"/>
                  </a:cubicBezTo>
                  <a:cubicBezTo>
                    <a:pt x="31" y="57"/>
                    <a:pt x="28" y="61"/>
                    <a:pt x="28" y="66"/>
                  </a:cubicBezTo>
                  <a:cubicBezTo>
                    <a:pt x="28" y="66"/>
                    <a:pt x="28" y="66"/>
                    <a:pt x="28" y="66"/>
                  </a:cubicBezTo>
                  <a:cubicBezTo>
                    <a:pt x="28" y="73"/>
                    <a:pt x="33" y="78"/>
                    <a:pt x="40" y="78"/>
                  </a:cubicBezTo>
                  <a:cubicBezTo>
                    <a:pt x="46" y="78"/>
                    <a:pt x="51" y="73"/>
                    <a:pt x="51" y="66"/>
                  </a:cubicBezTo>
                  <a:cubicBezTo>
                    <a:pt x="51" y="66"/>
                    <a:pt x="51" y="66"/>
                    <a:pt x="51" y="66"/>
                  </a:cubicBezTo>
                  <a:cubicBezTo>
                    <a:pt x="51" y="61"/>
                    <a:pt x="48" y="57"/>
                    <a:pt x="44" y="55"/>
                  </a:cubicBezTo>
                  <a:cubicBezTo>
                    <a:pt x="44" y="43"/>
                    <a:pt x="44" y="43"/>
                    <a:pt x="44" y="43"/>
                  </a:cubicBezTo>
                  <a:cubicBezTo>
                    <a:pt x="56" y="43"/>
                    <a:pt x="56" y="43"/>
                    <a:pt x="56" y="43"/>
                  </a:cubicBezTo>
                  <a:cubicBezTo>
                    <a:pt x="58" y="47"/>
                    <a:pt x="62" y="50"/>
                    <a:pt x="67" y="50"/>
                  </a:cubicBezTo>
                  <a:cubicBezTo>
                    <a:pt x="67" y="50"/>
                    <a:pt x="67" y="50"/>
                    <a:pt x="67" y="50"/>
                  </a:cubicBezTo>
                  <a:cubicBezTo>
                    <a:pt x="73" y="50"/>
                    <a:pt x="79" y="45"/>
                    <a:pt x="79"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8" name="Freeform 143"/>
            <p:cNvSpPr>
              <a:spLocks/>
            </p:cNvSpPr>
            <p:nvPr/>
          </p:nvSpPr>
          <p:spPr bwMode="auto">
            <a:xfrm>
              <a:off x="6464300" y="1431925"/>
              <a:ext cx="63500" cy="61913"/>
            </a:xfrm>
            <a:custGeom>
              <a:avLst/>
              <a:gdLst>
                <a:gd name="T0" fmla="*/ 78 w 78"/>
                <a:gd name="T1" fmla="*/ 39 h 78"/>
                <a:gd name="T2" fmla="*/ 66 w 78"/>
                <a:gd name="T3" fmla="*/ 27 h 78"/>
                <a:gd name="T4" fmla="*/ 66 w 78"/>
                <a:gd name="T5" fmla="*/ 27 h 78"/>
                <a:gd name="T6" fmla="*/ 56 w 78"/>
                <a:gd name="T7" fmla="*/ 34 h 78"/>
                <a:gd name="T8" fmla="*/ 43 w 78"/>
                <a:gd name="T9" fmla="*/ 34 h 78"/>
                <a:gd name="T10" fmla="*/ 43 w 78"/>
                <a:gd name="T11" fmla="*/ 22 h 78"/>
                <a:gd name="T12" fmla="*/ 51 w 78"/>
                <a:gd name="T13" fmla="*/ 11 h 78"/>
                <a:gd name="T14" fmla="*/ 51 w 78"/>
                <a:gd name="T15" fmla="*/ 11 h 78"/>
                <a:gd name="T16" fmla="*/ 39 w 78"/>
                <a:gd name="T17" fmla="*/ 0 h 78"/>
                <a:gd name="T18" fmla="*/ 27 w 78"/>
                <a:gd name="T19" fmla="*/ 11 h 78"/>
                <a:gd name="T20" fmla="*/ 27 w 78"/>
                <a:gd name="T21" fmla="*/ 11 h 78"/>
                <a:gd name="T22" fmla="*/ 34 w 78"/>
                <a:gd name="T23" fmla="*/ 22 h 78"/>
                <a:gd name="T24" fmla="*/ 34 w 78"/>
                <a:gd name="T25" fmla="*/ 34 h 78"/>
                <a:gd name="T26" fmla="*/ 22 w 78"/>
                <a:gd name="T27" fmla="*/ 34 h 78"/>
                <a:gd name="T28" fmla="*/ 11 w 78"/>
                <a:gd name="T29" fmla="*/ 27 h 78"/>
                <a:gd name="T30" fmla="*/ 11 w 78"/>
                <a:gd name="T31" fmla="*/ 27 h 78"/>
                <a:gd name="T32" fmla="*/ 0 w 78"/>
                <a:gd name="T33" fmla="*/ 39 h 78"/>
                <a:gd name="T34" fmla="*/ 11 w 78"/>
                <a:gd name="T35" fmla="*/ 50 h 78"/>
                <a:gd name="T36" fmla="*/ 11 w 78"/>
                <a:gd name="T37" fmla="*/ 50 h 78"/>
                <a:gd name="T38" fmla="*/ 22 w 78"/>
                <a:gd name="T39" fmla="*/ 43 h 78"/>
                <a:gd name="T40" fmla="*/ 34 w 78"/>
                <a:gd name="T41" fmla="*/ 43 h 78"/>
                <a:gd name="T42" fmla="*/ 34 w 78"/>
                <a:gd name="T43" fmla="*/ 55 h 78"/>
                <a:gd name="T44" fmla="*/ 27 w 78"/>
                <a:gd name="T45" fmla="*/ 66 h 78"/>
                <a:gd name="T46" fmla="*/ 27 w 78"/>
                <a:gd name="T47" fmla="*/ 66 h 78"/>
                <a:gd name="T48" fmla="*/ 39 w 78"/>
                <a:gd name="T49" fmla="*/ 78 h 78"/>
                <a:gd name="T50" fmla="*/ 51 w 78"/>
                <a:gd name="T51" fmla="*/ 66 h 78"/>
                <a:gd name="T52" fmla="*/ 51 w 78"/>
                <a:gd name="T53" fmla="*/ 66 h 78"/>
                <a:gd name="T54" fmla="*/ 43 w 78"/>
                <a:gd name="T55" fmla="*/ 55 h 78"/>
                <a:gd name="T56" fmla="*/ 43 w 78"/>
                <a:gd name="T57" fmla="*/ 43 h 78"/>
                <a:gd name="T58" fmla="*/ 56 w 78"/>
                <a:gd name="T59" fmla="*/ 43 h 78"/>
                <a:gd name="T60" fmla="*/ 66 w 78"/>
                <a:gd name="T61" fmla="*/ 50 h 78"/>
                <a:gd name="T62" fmla="*/ 66 w 78"/>
                <a:gd name="T63" fmla="*/ 50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2"/>
                    <a:pt x="73" y="27"/>
                    <a:pt x="66" y="27"/>
                  </a:cubicBezTo>
                  <a:cubicBezTo>
                    <a:pt x="66" y="27"/>
                    <a:pt x="66" y="27"/>
                    <a:pt x="66" y="27"/>
                  </a:cubicBezTo>
                  <a:cubicBezTo>
                    <a:pt x="61" y="27"/>
                    <a:pt x="57" y="30"/>
                    <a:pt x="56" y="34"/>
                  </a:cubicBezTo>
                  <a:cubicBezTo>
                    <a:pt x="43" y="34"/>
                    <a:pt x="43" y="34"/>
                    <a:pt x="43" y="34"/>
                  </a:cubicBezTo>
                  <a:cubicBezTo>
                    <a:pt x="43" y="22"/>
                    <a:pt x="43" y="22"/>
                    <a:pt x="43" y="22"/>
                  </a:cubicBezTo>
                  <a:cubicBezTo>
                    <a:pt x="48" y="20"/>
                    <a:pt x="51" y="16"/>
                    <a:pt x="51" y="11"/>
                  </a:cubicBezTo>
                  <a:cubicBezTo>
                    <a:pt x="51" y="11"/>
                    <a:pt x="51" y="11"/>
                    <a:pt x="51" y="11"/>
                  </a:cubicBezTo>
                  <a:cubicBezTo>
                    <a:pt x="51" y="5"/>
                    <a:pt x="45" y="0"/>
                    <a:pt x="39" y="0"/>
                  </a:cubicBezTo>
                  <a:cubicBezTo>
                    <a:pt x="32" y="0"/>
                    <a:pt x="27" y="5"/>
                    <a:pt x="27" y="11"/>
                  </a:cubicBezTo>
                  <a:cubicBezTo>
                    <a:pt x="27" y="11"/>
                    <a:pt x="27" y="11"/>
                    <a:pt x="27" y="11"/>
                  </a:cubicBezTo>
                  <a:cubicBezTo>
                    <a:pt x="27" y="16"/>
                    <a:pt x="30" y="20"/>
                    <a:pt x="34" y="22"/>
                  </a:cubicBezTo>
                  <a:cubicBezTo>
                    <a:pt x="34" y="34"/>
                    <a:pt x="34" y="34"/>
                    <a:pt x="34" y="34"/>
                  </a:cubicBezTo>
                  <a:cubicBezTo>
                    <a:pt x="22" y="34"/>
                    <a:pt x="22" y="34"/>
                    <a:pt x="22" y="34"/>
                  </a:cubicBezTo>
                  <a:cubicBezTo>
                    <a:pt x="20" y="30"/>
                    <a:pt x="16" y="27"/>
                    <a:pt x="11" y="27"/>
                  </a:cubicBezTo>
                  <a:cubicBezTo>
                    <a:pt x="11" y="27"/>
                    <a:pt x="11" y="27"/>
                    <a:pt x="11" y="27"/>
                  </a:cubicBezTo>
                  <a:cubicBezTo>
                    <a:pt x="5" y="27"/>
                    <a:pt x="0" y="32"/>
                    <a:pt x="0" y="39"/>
                  </a:cubicBezTo>
                  <a:cubicBezTo>
                    <a:pt x="0" y="45"/>
                    <a:pt x="5" y="50"/>
                    <a:pt x="11" y="50"/>
                  </a:cubicBezTo>
                  <a:cubicBezTo>
                    <a:pt x="11" y="50"/>
                    <a:pt x="11" y="50"/>
                    <a:pt x="11" y="50"/>
                  </a:cubicBezTo>
                  <a:cubicBezTo>
                    <a:pt x="16" y="50"/>
                    <a:pt x="20" y="47"/>
                    <a:pt x="22" y="43"/>
                  </a:cubicBezTo>
                  <a:cubicBezTo>
                    <a:pt x="34" y="43"/>
                    <a:pt x="34" y="43"/>
                    <a:pt x="34" y="43"/>
                  </a:cubicBezTo>
                  <a:cubicBezTo>
                    <a:pt x="34" y="55"/>
                    <a:pt x="34" y="55"/>
                    <a:pt x="34" y="55"/>
                  </a:cubicBezTo>
                  <a:cubicBezTo>
                    <a:pt x="30" y="57"/>
                    <a:pt x="27" y="61"/>
                    <a:pt x="27" y="66"/>
                  </a:cubicBezTo>
                  <a:cubicBezTo>
                    <a:pt x="27" y="66"/>
                    <a:pt x="27" y="66"/>
                    <a:pt x="27" y="66"/>
                  </a:cubicBezTo>
                  <a:cubicBezTo>
                    <a:pt x="27" y="73"/>
                    <a:pt x="32" y="78"/>
                    <a:pt x="39" y="78"/>
                  </a:cubicBezTo>
                  <a:cubicBezTo>
                    <a:pt x="45" y="78"/>
                    <a:pt x="51" y="73"/>
                    <a:pt x="51" y="66"/>
                  </a:cubicBezTo>
                  <a:cubicBezTo>
                    <a:pt x="51" y="66"/>
                    <a:pt x="51" y="66"/>
                    <a:pt x="51" y="66"/>
                  </a:cubicBezTo>
                  <a:cubicBezTo>
                    <a:pt x="51" y="61"/>
                    <a:pt x="48" y="57"/>
                    <a:pt x="43" y="55"/>
                  </a:cubicBezTo>
                  <a:cubicBezTo>
                    <a:pt x="43" y="43"/>
                    <a:pt x="43" y="43"/>
                    <a:pt x="43" y="43"/>
                  </a:cubicBezTo>
                  <a:cubicBezTo>
                    <a:pt x="56" y="43"/>
                    <a:pt x="56" y="43"/>
                    <a:pt x="56" y="43"/>
                  </a:cubicBezTo>
                  <a:cubicBezTo>
                    <a:pt x="57" y="47"/>
                    <a:pt x="61" y="50"/>
                    <a:pt x="66" y="50"/>
                  </a:cubicBezTo>
                  <a:cubicBezTo>
                    <a:pt x="66" y="50"/>
                    <a:pt x="66" y="50"/>
                    <a:pt x="66" y="50"/>
                  </a:cubicBezTo>
                  <a:cubicBezTo>
                    <a:pt x="73" y="50"/>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9" name="Freeform 144"/>
            <p:cNvSpPr>
              <a:spLocks/>
            </p:cNvSpPr>
            <p:nvPr/>
          </p:nvSpPr>
          <p:spPr bwMode="auto">
            <a:xfrm>
              <a:off x="6588125" y="1431925"/>
              <a:ext cx="63500" cy="61913"/>
            </a:xfrm>
            <a:custGeom>
              <a:avLst/>
              <a:gdLst>
                <a:gd name="T0" fmla="*/ 78 w 78"/>
                <a:gd name="T1" fmla="*/ 39 h 78"/>
                <a:gd name="T2" fmla="*/ 67 w 78"/>
                <a:gd name="T3" fmla="*/ 27 h 78"/>
                <a:gd name="T4" fmla="*/ 67 w 78"/>
                <a:gd name="T5" fmla="*/ 27 h 78"/>
                <a:gd name="T6" fmla="*/ 56 w 78"/>
                <a:gd name="T7" fmla="*/ 34 h 78"/>
                <a:gd name="T8" fmla="*/ 44 w 78"/>
                <a:gd name="T9" fmla="*/ 34 h 78"/>
                <a:gd name="T10" fmla="*/ 44 w 78"/>
                <a:gd name="T11" fmla="*/ 22 h 78"/>
                <a:gd name="T12" fmla="*/ 51 w 78"/>
                <a:gd name="T13" fmla="*/ 11 h 78"/>
                <a:gd name="T14" fmla="*/ 51 w 78"/>
                <a:gd name="T15" fmla="*/ 11 h 78"/>
                <a:gd name="T16" fmla="*/ 39 w 78"/>
                <a:gd name="T17" fmla="*/ 0 h 78"/>
                <a:gd name="T18" fmla="*/ 28 w 78"/>
                <a:gd name="T19" fmla="*/ 11 h 78"/>
                <a:gd name="T20" fmla="*/ 28 w 78"/>
                <a:gd name="T21" fmla="*/ 11 h 78"/>
                <a:gd name="T22" fmla="*/ 35 w 78"/>
                <a:gd name="T23" fmla="*/ 22 h 78"/>
                <a:gd name="T24" fmla="*/ 35 w 78"/>
                <a:gd name="T25" fmla="*/ 34 h 78"/>
                <a:gd name="T26" fmla="*/ 22 w 78"/>
                <a:gd name="T27" fmla="*/ 34 h 78"/>
                <a:gd name="T28" fmla="*/ 12 w 78"/>
                <a:gd name="T29" fmla="*/ 27 h 78"/>
                <a:gd name="T30" fmla="*/ 12 w 78"/>
                <a:gd name="T31" fmla="*/ 27 h 78"/>
                <a:gd name="T32" fmla="*/ 0 w 78"/>
                <a:gd name="T33" fmla="*/ 39 h 78"/>
                <a:gd name="T34" fmla="*/ 12 w 78"/>
                <a:gd name="T35" fmla="*/ 50 h 78"/>
                <a:gd name="T36" fmla="*/ 12 w 78"/>
                <a:gd name="T37" fmla="*/ 50 h 78"/>
                <a:gd name="T38" fmla="*/ 22 w 78"/>
                <a:gd name="T39" fmla="*/ 43 h 78"/>
                <a:gd name="T40" fmla="*/ 35 w 78"/>
                <a:gd name="T41" fmla="*/ 43 h 78"/>
                <a:gd name="T42" fmla="*/ 35 w 78"/>
                <a:gd name="T43" fmla="*/ 55 h 78"/>
                <a:gd name="T44" fmla="*/ 28 w 78"/>
                <a:gd name="T45" fmla="*/ 66 h 78"/>
                <a:gd name="T46" fmla="*/ 28 w 78"/>
                <a:gd name="T47" fmla="*/ 66 h 78"/>
                <a:gd name="T48" fmla="*/ 39 w 78"/>
                <a:gd name="T49" fmla="*/ 78 h 78"/>
                <a:gd name="T50" fmla="*/ 51 w 78"/>
                <a:gd name="T51" fmla="*/ 66 h 78"/>
                <a:gd name="T52" fmla="*/ 51 w 78"/>
                <a:gd name="T53" fmla="*/ 66 h 78"/>
                <a:gd name="T54" fmla="*/ 44 w 78"/>
                <a:gd name="T55" fmla="*/ 55 h 78"/>
                <a:gd name="T56" fmla="*/ 44 w 78"/>
                <a:gd name="T57" fmla="*/ 43 h 78"/>
                <a:gd name="T58" fmla="*/ 56 w 78"/>
                <a:gd name="T59" fmla="*/ 43 h 78"/>
                <a:gd name="T60" fmla="*/ 67 w 78"/>
                <a:gd name="T61" fmla="*/ 50 h 78"/>
                <a:gd name="T62" fmla="*/ 67 w 78"/>
                <a:gd name="T63" fmla="*/ 50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2"/>
                    <a:pt x="73" y="27"/>
                    <a:pt x="67" y="27"/>
                  </a:cubicBezTo>
                  <a:cubicBezTo>
                    <a:pt x="67" y="27"/>
                    <a:pt x="67" y="27"/>
                    <a:pt x="67" y="27"/>
                  </a:cubicBezTo>
                  <a:cubicBezTo>
                    <a:pt x="62" y="27"/>
                    <a:pt x="58" y="30"/>
                    <a:pt x="56" y="34"/>
                  </a:cubicBezTo>
                  <a:cubicBezTo>
                    <a:pt x="44" y="34"/>
                    <a:pt x="44" y="34"/>
                    <a:pt x="44" y="34"/>
                  </a:cubicBezTo>
                  <a:cubicBezTo>
                    <a:pt x="44" y="22"/>
                    <a:pt x="44" y="22"/>
                    <a:pt x="44" y="22"/>
                  </a:cubicBezTo>
                  <a:cubicBezTo>
                    <a:pt x="48" y="20"/>
                    <a:pt x="51" y="16"/>
                    <a:pt x="51" y="11"/>
                  </a:cubicBezTo>
                  <a:cubicBezTo>
                    <a:pt x="51" y="11"/>
                    <a:pt x="51" y="11"/>
                    <a:pt x="51" y="11"/>
                  </a:cubicBezTo>
                  <a:cubicBezTo>
                    <a:pt x="51" y="5"/>
                    <a:pt x="46" y="0"/>
                    <a:pt x="39" y="0"/>
                  </a:cubicBezTo>
                  <a:cubicBezTo>
                    <a:pt x="33" y="0"/>
                    <a:pt x="28" y="5"/>
                    <a:pt x="28" y="11"/>
                  </a:cubicBezTo>
                  <a:cubicBezTo>
                    <a:pt x="28" y="11"/>
                    <a:pt x="28" y="11"/>
                    <a:pt x="28" y="11"/>
                  </a:cubicBezTo>
                  <a:cubicBezTo>
                    <a:pt x="28" y="16"/>
                    <a:pt x="30" y="20"/>
                    <a:pt x="35" y="22"/>
                  </a:cubicBezTo>
                  <a:cubicBezTo>
                    <a:pt x="35" y="34"/>
                    <a:pt x="35" y="34"/>
                    <a:pt x="35" y="34"/>
                  </a:cubicBezTo>
                  <a:cubicBezTo>
                    <a:pt x="22" y="34"/>
                    <a:pt x="22" y="34"/>
                    <a:pt x="22" y="34"/>
                  </a:cubicBezTo>
                  <a:cubicBezTo>
                    <a:pt x="21" y="30"/>
                    <a:pt x="17" y="27"/>
                    <a:pt x="12" y="27"/>
                  </a:cubicBezTo>
                  <a:cubicBezTo>
                    <a:pt x="12" y="27"/>
                    <a:pt x="12" y="27"/>
                    <a:pt x="12" y="27"/>
                  </a:cubicBezTo>
                  <a:cubicBezTo>
                    <a:pt x="5" y="27"/>
                    <a:pt x="0" y="32"/>
                    <a:pt x="0" y="39"/>
                  </a:cubicBezTo>
                  <a:cubicBezTo>
                    <a:pt x="0" y="45"/>
                    <a:pt x="5" y="50"/>
                    <a:pt x="12" y="50"/>
                  </a:cubicBezTo>
                  <a:cubicBezTo>
                    <a:pt x="12" y="50"/>
                    <a:pt x="12" y="50"/>
                    <a:pt x="12" y="50"/>
                  </a:cubicBezTo>
                  <a:cubicBezTo>
                    <a:pt x="17" y="50"/>
                    <a:pt x="21" y="47"/>
                    <a:pt x="22" y="43"/>
                  </a:cubicBezTo>
                  <a:cubicBezTo>
                    <a:pt x="35" y="43"/>
                    <a:pt x="35" y="43"/>
                    <a:pt x="35" y="43"/>
                  </a:cubicBezTo>
                  <a:cubicBezTo>
                    <a:pt x="35" y="55"/>
                    <a:pt x="35" y="55"/>
                    <a:pt x="35" y="55"/>
                  </a:cubicBezTo>
                  <a:cubicBezTo>
                    <a:pt x="30" y="57"/>
                    <a:pt x="28" y="61"/>
                    <a:pt x="28" y="66"/>
                  </a:cubicBezTo>
                  <a:cubicBezTo>
                    <a:pt x="28" y="66"/>
                    <a:pt x="28" y="66"/>
                    <a:pt x="28" y="66"/>
                  </a:cubicBezTo>
                  <a:cubicBezTo>
                    <a:pt x="28" y="73"/>
                    <a:pt x="33" y="78"/>
                    <a:pt x="39" y="78"/>
                  </a:cubicBezTo>
                  <a:cubicBezTo>
                    <a:pt x="46" y="78"/>
                    <a:pt x="51" y="73"/>
                    <a:pt x="51" y="66"/>
                  </a:cubicBezTo>
                  <a:cubicBezTo>
                    <a:pt x="51" y="66"/>
                    <a:pt x="51" y="66"/>
                    <a:pt x="51" y="66"/>
                  </a:cubicBezTo>
                  <a:cubicBezTo>
                    <a:pt x="51" y="61"/>
                    <a:pt x="48" y="57"/>
                    <a:pt x="44" y="55"/>
                  </a:cubicBezTo>
                  <a:cubicBezTo>
                    <a:pt x="44" y="43"/>
                    <a:pt x="44" y="43"/>
                    <a:pt x="44" y="43"/>
                  </a:cubicBezTo>
                  <a:cubicBezTo>
                    <a:pt x="56" y="43"/>
                    <a:pt x="56" y="43"/>
                    <a:pt x="56" y="43"/>
                  </a:cubicBezTo>
                  <a:cubicBezTo>
                    <a:pt x="58" y="47"/>
                    <a:pt x="62" y="50"/>
                    <a:pt x="67" y="50"/>
                  </a:cubicBezTo>
                  <a:cubicBezTo>
                    <a:pt x="67" y="50"/>
                    <a:pt x="67" y="50"/>
                    <a:pt x="67" y="50"/>
                  </a:cubicBezTo>
                  <a:cubicBezTo>
                    <a:pt x="73" y="50"/>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0" name="Freeform 145"/>
            <p:cNvSpPr>
              <a:spLocks/>
            </p:cNvSpPr>
            <p:nvPr/>
          </p:nvSpPr>
          <p:spPr bwMode="auto">
            <a:xfrm>
              <a:off x="6711950" y="1431925"/>
              <a:ext cx="63500" cy="61913"/>
            </a:xfrm>
            <a:custGeom>
              <a:avLst/>
              <a:gdLst>
                <a:gd name="T0" fmla="*/ 79 w 79"/>
                <a:gd name="T1" fmla="*/ 39 h 78"/>
                <a:gd name="T2" fmla="*/ 67 w 79"/>
                <a:gd name="T3" fmla="*/ 27 h 78"/>
                <a:gd name="T4" fmla="*/ 67 w 79"/>
                <a:gd name="T5" fmla="*/ 27 h 78"/>
                <a:gd name="T6" fmla="*/ 56 w 79"/>
                <a:gd name="T7" fmla="*/ 34 h 78"/>
                <a:gd name="T8" fmla="*/ 44 w 79"/>
                <a:gd name="T9" fmla="*/ 34 h 78"/>
                <a:gd name="T10" fmla="*/ 44 w 79"/>
                <a:gd name="T11" fmla="*/ 22 h 78"/>
                <a:gd name="T12" fmla="*/ 51 w 79"/>
                <a:gd name="T13" fmla="*/ 11 h 78"/>
                <a:gd name="T14" fmla="*/ 51 w 79"/>
                <a:gd name="T15" fmla="*/ 11 h 78"/>
                <a:gd name="T16" fmla="*/ 39 w 79"/>
                <a:gd name="T17" fmla="*/ 0 h 78"/>
                <a:gd name="T18" fmla="*/ 28 w 79"/>
                <a:gd name="T19" fmla="*/ 11 h 78"/>
                <a:gd name="T20" fmla="*/ 28 w 79"/>
                <a:gd name="T21" fmla="*/ 11 h 78"/>
                <a:gd name="T22" fmla="*/ 35 w 79"/>
                <a:gd name="T23" fmla="*/ 22 h 78"/>
                <a:gd name="T24" fmla="*/ 35 w 79"/>
                <a:gd name="T25" fmla="*/ 34 h 78"/>
                <a:gd name="T26" fmla="*/ 23 w 79"/>
                <a:gd name="T27" fmla="*/ 34 h 78"/>
                <a:gd name="T28" fmla="*/ 12 w 79"/>
                <a:gd name="T29" fmla="*/ 27 h 78"/>
                <a:gd name="T30" fmla="*/ 12 w 79"/>
                <a:gd name="T31" fmla="*/ 27 h 78"/>
                <a:gd name="T32" fmla="*/ 0 w 79"/>
                <a:gd name="T33" fmla="*/ 39 h 78"/>
                <a:gd name="T34" fmla="*/ 12 w 79"/>
                <a:gd name="T35" fmla="*/ 50 h 78"/>
                <a:gd name="T36" fmla="*/ 12 w 79"/>
                <a:gd name="T37" fmla="*/ 50 h 78"/>
                <a:gd name="T38" fmla="*/ 23 w 79"/>
                <a:gd name="T39" fmla="*/ 43 h 78"/>
                <a:gd name="T40" fmla="*/ 35 w 79"/>
                <a:gd name="T41" fmla="*/ 43 h 78"/>
                <a:gd name="T42" fmla="*/ 35 w 79"/>
                <a:gd name="T43" fmla="*/ 55 h 78"/>
                <a:gd name="T44" fmla="*/ 28 w 79"/>
                <a:gd name="T45" fmla="*/ 66 h 78"/>
                <a:gd name="T46" fmla="*/ 28 w 79"/>
                <a:gd name="T47" fmla="*/ 66 h 78"/>
                <a:gd name="T48" fmla="*/ 39 w 79"/>
                <a:gd name="T49" fmla="*/ 78 h 78"/>
                <a:gd name="T50" fmla="*/ 51 w 79"/>
                <a:gd name="T51" fmla="*/ 66 h 78"/>
                <a:gd name="T52" fmla="*/ 51 w 79"/>
                <a:gd name="T53" fmla="*/ 66 h 78"/>
                <a:gd name="T54" fmla="*/ 44 w 79"/>
                <a:gd name="T55" fmla="*/ 55 h 78"/>
                <a:gd name="T56" fmla="*/ 44 w 79"/>
                <a:gd name="T57" fmla="*/ 43 h 78"/>
                <a:gd name="T58" fmla="*/ 56 w 79"/>
                <a:gd name="T59" fmla="*/ 43 h 78"/>
                <a:gd name="T60" fmla="*/ 67 w 79"/>
                <a:gd name="T61" fmla="*/ 50 h 78"/>
                <a:gd name="T62" fmla="*/ 67 w 79"/>
                <a:gd name="T63" fmla="*/ 50 h 78"/>
                <a:gd name="T64" fmla="*/ 79 w 79"/>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78">
                  <a:moveTo>
                    <a:pt x="79" y="39"/>
                  </a:moveTo>
                  <a:cubicBezTo>
                    <a:pt x="79" y="32"/>
                    <a:pt x="73" y="27"/>
                    <a:pt x="67" y="27"/>
                  </a:cubicBezTo>
                  <a:cubicBezTo>
                    <a:pt x="67" y="27"/>
                    <a:pt x="67" y="27"/>
                    <a:pt x="67" y="27"/>
                  </a:cubicBezTo>
                  <a:cubicBezTo>
                    <a:pt x="62" y="27"/>
                    <a:pt x="58" y="30"/>
                    <a:pt x="56" y="34"/>
                  </a:cubicBezTo>
                  <a:cubicBezTo>
                    <a:pt x="44" y="34"/>
                    <a:pt x="44" y="34"/>
                    <a:pt x="44" y="34"/>
                  </a:cubicBezTo>
                  <a:cubicBezTo>
                    <a:pt x="44" y="22"/>
                    <a:pt x="44" y="22"/>
                    <a:pt x="44" y="22"/>
                  </a:cubicBezTo>
                  <a:cubicBezTo>
                    <a:pt x="48" y="20"/>
                    <a:pt x="51" y="16"/>
                    <a:pt x="51" y="11"/>
                  </a:cubicBezTo>
                  <a:cubicBezTo>
                    <a:pt x="51" y="11"/>
                    <a:pt x="51" y="11"/>
                    <a:pt x="51" y="11"/>
                  </a:cubicBezTo>
                  <a:cubicBezTo>
                    <a:pt x="51" y="5"/>
                    <a:pt x="46" y="0"/>
                    <a:pt x="39" y="0"/>
                  </a:cubicBezTo>
                  <a:cubicBezTo>
                    <a:pt x="33" y="0"/>
                    <a:pt x="28" y="5"/>
                    <a:pt x="28" y="11"/>
                  </a:cubicBezTo>
                  <a:cubicBezTo>
                    <a:pt x="28" y="11"/>
                    <a:pt x="28" y="11"/>
                    <a:pt x="28" y="11"/>
                  </a:cubicBezTo>
                  <a:cubicBezTo>
                    <a:pt x="28" y="16"/>
                    <a:pt x="31" y="20"/>
                    <a:pt x="35" y="22"/>
                  </a:cubicBezTo>
                  <a:cubicBezTo>
                    <a:pt x="35" y="34"/>
                    <a:pt x="35" y="34"/>
                    <a:pt x="35" y="34"/>
                  </a:cubicBezTo>
                  <a:cubicBezTo>
                    <a:pt x="23" y="34"/>
                    <a:pt x="23" y="34"/>
                    <a:pt x="23" y="34"/>
                  </a:cubicBezTo>
                  <a:cubicBezTo>
                    <a:pt x="21" y="30"/>
                    <a:pt x="17" y="27"/>
                    <a:pt x="12" y="27"/>
                  </a:cubicBezTo>
                  <a:cubicBezTo>
                    <a:pt x="12" y="27"/>
                    <a:pt x="12" y="27"/>
                    <a:pt x="12" y="27"/>
                  </a:cubicBezTo>
                  <a:cubicBezTo>
                    <a:pt x="6" y="27"/>
                    <a:pt x="0" y="32"/>
                    <a:pt x="0" y="39"/>
                  </a:cubicBezTo>
                  <a:cubicBezTo>
                    <a:pt x="0" y="45"/>
                    <a:pt x="6" y="50"/>
                    <a:pt x="12" y="50"/>
                  </a:cubicBezTo>
                  <a:cubicBezTo>
                    <a:pt x="12" y="50"/>
                    <a:pt x="12" y="50"/>
                    <a:pt x="12" y="50"/>
                  </a:cubicBezTo>
                  <a:cubicBezTo>
                    <a:pt x="17" y="50"/>
                    <a:pt x="21" y="47"/>
                    <a:pt x="23" y="43"/>
                  </a:cubicBezTo>
                  <a:cubicBezTo>
                    <a:pt x="35" y="43"/>
                    <a:pt x="35" y="43"/>
                    <a:pt x="35" y="43"/>
                  </a:cubicBezTo>
                  <a:cubicBezTo>
                    <a:pt x="35" y="55"/>
                    <a:pt x="35" y="55"/>
                    <a:pt x="35" y="55"/>
                  </a:cubicBezTo>
                  <a:cubicBezTo>
                    <a:pt x="31" y="57"/>
                    <a:pt x="28" y="61"/>
                    <a:pt x="28" y="66"/>
                  </a:cubicBezTo>
                  <a:cubicBezTo>
                    <a:pt x="28" y="66"/>
                    <a:pt x="28" y="66"/>
                    <a:pt x="28" y="66"/>
                  </a:cubicBezTo>
                  <a:cubicBezTo>
                    <a:pt x="28" y="73"/>
                    <a:pt x="33" y="78"/>
                    <a:pt x="39" y="78"/>
                  </a:cubicBezTo>
                  <a:cubicBezTo>
                    <a:pt x="46" y="78"/>
                    <a:pt x="51" y="73"/>
                    <a:pt x="51" y="66"/>
                  </a:cubicBezTo>
                  <a:cubicBezTo>
                    <a:pt x="51" y="66"/>
                    <a:pt x="51" y="66"/>
                    <a:pt x="51" y="66"/>
                  </a:cubicBezTo>
                  <a:cubicBezTo>
                    <a:pt x="51" y="61"/>
                    <a:pt x="48" y="57"/>
                    <a:pt x="44" y="55"/>
                  </a:cubicBezTo>
                  <a:cubicBezTo>
                    <a:pt x="44" y="43"/>
                    <a:pt x="44" y="43"/>
                    <a:pt x="44" y="43"/>
                  </a:cubicBezTo>
                  <a:cubicBezTo>
                    <a:pt x="56" y="43"/>
                    <a:pt x="56" y="43"/>
                    <a:pt x="56" y="43"/>
                  </a:cubicBezTo>
                  <a:cubicBezTo>
                    <a:pt x="58" y="47"/>
                    <a:pt x="62" y="50"/>
                    <a:pt x="67" y="50"/>
                  </a:cubicBezTo>
                  <a:cubicBezTo>
                    <a:pt x="67" y="50"/>
                    <a:pt x="67" y="50"/>
                    <a:pt x="67" y="50"/>
                  </a:cubicBezTo>
                  <a:cubicBezTo>
                    <a:pt x="73" y="50"/>
                    <a:pt x="79" y="45"/>
                    <a:pt x="79"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1" name="Freeform 146"/>
            <p:cNvSpPr>
              <a:spLocks/>
            </p:cNvSpPr>
            <p:nvPr/>
          </p:nvSpPr>
          <p:spPr bwMode="auto">
            <a:xfrm>
              <a:off x="6835775" y="1431925"/>
              <a:ext cx="63500" cy="61913"/>
            </a:xfrm>
            <a:custGeom>
              <a:avLst/>
              <a:gdLst>
                <a:gd name="T0" fmla="*/ 78 w 78"/>
                <a:gd name="T1" fmla="*/ 39 h 78"/>
                <a:gd name="T2" fmla="*/ 66 w 78"/>
                <a:gd name="T3" fmla="*/ 27 h 78"/>
                <a:gd name="T4" fmla="*/ 66 w 78"/>
                <a:gd name="T5" fmla="*/ 27 h 78"/>
                <a:gd name="T6" fmla="*/ 55 w 78"/>
                <a:gd name="T7" fmla="*/ 34 h 78"/>
                <a:gd name="T8" fmla="*/ 43 w 78"/>
                <a:gd name="T9" fmla="*/ 34 h 78"/>
                <a:gd name="T10" fmla="*/ 43 w 78"/>
                <a:gd name="T11" fmla="*/ 22 h 78"/>
                <a:gd name="T12" fmla="*/ 50 w 78"/>
                <a:gd name="T13" fmla="*/ 11 h 78"/>
                <a:gd name="T14" fmla="*/ 50 w 78"/>
                <a:gd name="T15" fmla="*/ 11 h 78"/>
                <a:gd name="T16" fmla="*/ 39 w 78"/>
                <a:gd name="T17" fmla="*/ 0 h 78"/>
                <a:gd name="T18" fmla="*/ 27 w 78"/>
                <a:gd name="T19" fmla="*/ 11 h 78"/>
                <a:gd name="T20" fmla="*/ 27 w 78"/>
                <a:gd name="T21" fmla="*/ 11 h 78"/>
                <a:gd name="T22" fmla="*/ 34 w 78"/>
                <a:gd name="T23" fmla="*/ 22 h 78"/>
                <a:gd name="T24" fmla="*/ 34 w 78"/>
                <a:gd name="T25" fmla="*/ 34 h 78"/>
                <a:gd name="T26" fmla="*/ 22 w 78"/>
                <a:gd name="T27" fmla="*/ 34 h 78"/>
                <a:gd name="T28" fmla="*/ 11 w 78"/>
                <a:gd name="T29" fmla="*/ 27 h 78"/>
                <a:gd name="T30" fmla="*/ 11 w 78"/>
                <a:gd name="T31" fmla="*/ 27 h 78"/>
                <a:gd name="T32" fmla="*/ 0 w 78"/>
                <a:gd name="T33" fmla="*/ 39 h 78"/>
                <a:gd name="T34" fmla="*/ 11 w 78"/>
                <a:gd name="T35" fmla="*/ 50 h 78"/>
                <a:gd name="T36" fmla="*/ 11 w 78"/>
                <a:gd name="T37" fmla="*/ 50 h 78"/>
                <a:gd name="T38" fmla="*/ 22 w 78"/>
                <a:gd name="T39" fmla="*/ 43 h 78"/>
                <a:gd name="T40" fmla="*/ 34 w 78"/>
                <a:gd name="T41" fmla="*/ 43 h 78"/>
                <a:gd name="T42" fmla="*/ 34 w 78"/>
                <a:gd name="T43" fmla="*/ 55 h 78"/>
                <a:gd name="T44" fmla="*/ 27 w 78"/>
                <a:gd name="T45" fmla="*/ 66 h 78"/>
                <a:gd name="T46" fmla="*/ 27 w 78"/>
                <a:gd name="T47" fmla="*/ 66 h 78"/>
                <a:gd name="T48" fmla="*/ 39 w 78"/>
                <a:gd name="T49" fmla="*/ 78 h 78"/>
                <a:gd name="T50" fmla="*/ 50 w 78"/>
                <a:gd name="T51" fmla="*/ 66 h 78"/>
                <a:gd name="T52" fmla="*/ 50 w 78"/>
                <a:gd name="T53" fmla="*/ 66 h 78"/>
                <a:gd name="T54" fmla="*/ 43 w 78"/>
                <a:gd name="T55" fmla="*/ 55 h 78"/>
                <a:gd name="T56" fmla="*/ 43 w 78"/>
                <a:gd name="T57" fmla="*/ 43 h 78"/>
                <a:gd name="T58" fmla="*/ 55 w 78"/>
                <a:gd name="T59" fmla="*/ 43 h 78"/>
                <a:gd name="T60" fmla="*/ 66 w 78"/>
                <a:gd name="T61" fmla="*/ 50 h 78"/>
                <a:gd name="T62" fmla="*/ 66 w 78"/>
                <a:gd name="T63" fmla="*/ 50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2"/>
                    <a:pt x="73" y="27"/>
                    <a:pt x="66" y="27"/>
                  </a:cubicBezTo>
                  <a:cubicBezTo>
                    <a:pt x="66" y="27"/>
                    <a:pt x="66" y="27"/>
                    <a:pt x="66" y="27"/>
                  </a:cubicBezTo>
                  <a:cubicBezTo>
                    <a:pt x="61" y="27"/>
                    <a:pt x="57" y="30"/>
                    <a:pt x="55" y="34"/>
                  </a:cubicBezTo>
                  <a:cubicBezTo>
                    <a:pt x="43" y="34"/>
                    <a:pt x="43" y="34"/>
                    <a:pt x="43" y="34"/>
                  </a:cubicBezTo>
                  <a:cubicBezTo>
                    <a:pt x="43" y="22"/>
                    <a:pt x="43" y="22"/>
                    <a:pt x="43" y="22"/>
                  </a:cubicBezTo>
                  <a:cubicBezTo>
                    <a:pt x="47" y="20"/>
                    <a:pt x="50" y="16"/>
                    <a:pt x="50" y="11"/>
                  </a:cubicBezTo>
                  <a:cubicBezTo>
                    <a:pt x="50" y="11"/>
                    <a:pt x="50" y="11"/>
                    <a:pt x="50" y="11"/>
                  </a:cubicBezTo>
                  <a:cubicBezTo>
                    <a:pt x="50" y="5"/>
                    <a:pt x="45" y="0"/>
                    <a:pt x="39" y="0"/>
                  </a:cubicBezTo>
                  <a:cubicBezTo>
                    <a:pt x="32" y="0"/>
                    <a:pt x="27" y="5"/>
                    <a:pt x="27" y="11"/>
                  </a:cubicBezTo>
                  <a:cubicBezTo>
                    <a:pt x="27" y="11"/>
                    <a:pt x="27" y="11"/>
                    <a:pt x="27" y="11"/>
                  </a:cubicBezTo>
                  <a:cubicBezTo>
                    <a:pt x="27" y="16"/>
                    <a:pt x="30" y="20"/>
                    <a:pt x="34" y="22"/>
                  </a:cubicBezTo>
                  <a:cubicBezTo>
                    <a:pt x="34" y="34"/>
                    <a:pt x="34" y="34"/>
                    <a:pt x="34" y="34"/>
                  </a:cubicBezTo>
                  <a:cubicBezTo>
                    <a:pt x="22" y="34"/>
                    <a:pt x="22" y="34"/>
                    <a:pt x="22" y="34"/>
                  </a:cubicBezTo>
                  <a:cubicBezTo>
                    <a:pt x="20" y="30"/>
                    <a:pt x="16" y="27"/>
                    <a:pt x="11" y="27"/>
                  </a:cubicBezTo>
                  <a:cubicBezTo>
                    <a:pt x="11" y="27"/>
                    <a:pt x="11" y="27"/>
                    <a:pt x="11" y="27"/>
                  </a:cubicBezTo>
                  <a:cubicBezTo>
                    <a:pt x="5" y="27"/>
                    <a:pt x="0" y="32"/>
                    <a:pt x="0" y="39"/>
                  </a:cubicBezTo>
                  <a:cubicBezTo>
                    <a:pt x="0" y="45"/>
                    <a:pt x="5" y="50"/>
                    <a:pt x="11" y="50"/>
                  </a:cubicBezTo>
                  <a:cubicBezTo>
                    <a:pt x="11" y="50"/>
                    <a:pt x="11" y="50"/>
                    <a:pt x="11" y="50"/>
                  </a:cubicBezTo>
                  <a:cubicBezTo>
                    <a:pt x="16" y="50"/>
                    <a:pt x="20" y="47"/>
                    <a:pt x="22" y="43"/>
                  </a:cubicBezTo>
                  <a:cubicBezTo>
                    <a:pt x="34" y="43"/>
                    <a:pt x="34" y="43"/>
                    <a:pt x="34" y="43"/>
                  </a:cubicBezTo>
                  <a:cubicBezTo>
                    <a:pt x="34" y="55"/>
                    <a:pt x="34" y="55"/>
                    <a:pt x="34" y="55"/>
                  </a:cubicBezTo>
                  <a:cubicBezTo>
                    <a:pt x="30" y="57"/>
                    <a:pt x="27" y="61"/>
                    <a:pt x="27" y="66"/>
                  </a:cubicBezTo>
                  <a:cubicBezTo>
                    <a:pt x="27" y="66"/>
                    <a:pt x="27" y="66"/>
                    <a:pt x="27" y="66"/>
                  </a:cubicBezTo>
                  <a:cubicBezTo>
                    <a:pt x="27" y="73"/>
                    <a:pt x="32" y="78"/>
                    <a:pt x="39" y="78"/>
                  </a:cubicBezTo>
                  <a:cubicBezTo>
                    <a:pt x="45" y="78"/>
                    <a:pt x="50" y="73"/>
                    <a:pt x="50" y="66"/>
                  </a:cubicBezTo>
                  <a:cubicBezTo>
                    <a:pt x="50" y="66"/>
                    <a:pt x="50" y="66"/>
                    <a:pt x="50" y="66"/>
                  </a:cubicBezTo>
                  <a:cubicBezTo>
                    <a:pt x="50" y="61"/>
                    <a:pt x="47" y="57"/>
                    <a:pt x="43" y="55"/>
                  </a:cubicBezTo>
                  <a:cubicBezTo>
                    <a:pt x="43" y="43"/>
                    <a:pt x="43" y="43"/>
                    <a:pt x="43" y="43"/>
                  </a:cubicBezTo>
                  <a:cubicBezTo>
                    <a:pt x="55" y="43"/>
                    <a:pt x="55" y="43"/>
                    <a:pt x="55" y="43"/>
                  </a:cubicBezTo>
                  <a:cubicBezTo>
                    <a:pt x="57" y="47"/>
                    <a:pt x="61" y="50"/>
                    <a:pt x="66" y="50"/>
                  </a:cubicBezTo>
                  <a:cubicBezTo>
                    <a:pt x="66" y="50"/>
                    <a:pt x="66" y="50"/>
                    <a:pt x="66" y="50"/>
                  </a:cubicBezTo>
                  <a:cubicBezTo>
                    <a:pt x="73" y="50"/>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2" name="Freeform 147"/>
            <p:cNvSpPr>
              <a:spLocks/>
            </p:cNvSpPr>
            <p:nvPr/>
          </p:nvSpPr>
          <p:spPr bwMode="auto">
            <a:xfrm>
              <a:off x="6959600" y="1431925"/>
              <a:ext cx="63500" cy="61913"/>
            </a:xfrm>
            <a:custGeom>
              <a:avLst/>
              <a:gdLst>
                <a:gd name="T0" fmla="*/ 78 w 78"/>
                <a:gd name="T1" fmla="*/ 39 h 78"/>
                <a:gd name="T2" fmla="*/ 67 w 78"/>
                <a:gd name="T3" fmla="*/ 27 h 78"/>
                <a:gd name="T4" fmla="*/ 67 w 78"/>
                <a:gd name="T5" fmla="*/ 27 h 78"/>
                <a:gd name="T6" fmla="*/ 56 w 78"/>
                <a:gd name="T7" fmla="*/ 34 h 78"/>
                <a:gd name="T8" fmla="*/ 44 w 78"/>
                <a:gd name="T9" fmla="*/ 34 h 78"/>
                <a:gd name="T10" fmla="*/ 44 w 78"/>
                <a:gd name="T11" fmla="*/ 22 h 78"/>
                <a:gd name="T12" fmla="*/ 51 w 78"/>
                <a:gd name="T13" fmla="*/ 11 h 78"/>
                <a:gd name="T14" fmla="*/ 51 w 78"/>
                <a:gd name="T15" fmla="*/ 11 h 78"/>
                <a:gd name="T16" fmla="*/ 39 w 78"/>
                <a:gd name="T17" fmla="*/ 0 h 78"/>
                <a:gd name="T18" fmla="*/ 27 w 78"/>
                <a:gd name="T19" fmla="*/ 11 h 78"/>
                <a:gd name="T20" fmla="*/ 27 w 78"/>
                <a:gd name="T21" fmla="*/ 11 h 78"/>
                <a:gd name="T22" fmla="*/ 35 w 78"/>
                <a:gd name="T23" fmla="*/ 22 h 78"/>
                <a:gd name="T24" fmla="*/ 35 w 78"/>
                <a:gd name="T25" fmla="*/ 34 h 78"/>
                <a:gd name="T26" fmla="*/ 22 w 78"/>
                <a:gd name="T27" fmla="*/ 34 h 78"/>
                <a:gd name="T28" fmla="*/ 12 w 78"/>
                <a:gd name="T29" fmla="*/ 27 h 78"/>
                <a:gd name="T30" fmla="*/ 12 w 78"/>
                <a:gd name="T31" fmla="*/ 27 h 78"/>
                <a:gd name="T32" fmla="*/ 0 w 78"/>
                <a:gd name="T33" fmla="*/ 39 h 78"/>
                <a:gd name="T34" fmla="*/ 12 w 78"/>
                <a:gd name="T35" fmla="*/ 50 h 78"/>
                <a:gd name="T36" fmla="*/ 12 w 78"/>
                <a:gd name="T37" fmla="*/ 50 h 78"/>
                <a:gd name="T38" fmla="*/ 22 w 78"/>
                <a:gd name="T39" fmla="*/ 43 h 78"/>
                <a:gd name="T40" fmla="*/ 35 w 78"/>
                <a:gd name="T41" fmla="*/ 43 h 78"/>
                <a:gd name="T42" fmla="*/ 35 w 78"/>
                <a:gd name="T43" fmla="*/ 55 h 78"/>
                <a:gd name="T44" fmla="*/ 27 w 78"/>
                <a:gd name="T45" fmla="*/ 66 h 78"/>
                <a:gd name="T46" fmla="*/ 27 w 78"/>
                <a:gd name="T47" fmla="*/ 66 h 78"/>
                <a:gd name="T48" fmla="*/ 39 w 78"/>
                <a:gd name="T49" fmla="*/ 78 h 78"/>
                <a:gd name="T50" fmla="*/ 51 w 78"/>
                <a:gd name="T51" fmla="*/ 66 h 78"/>
                <a:gd name="T52" fmla="*/ 51 w 78"/>
                <a:gd name="T53" fmla="*/ 66 h 78"/>
                <a:gd name="T54" fmla="*/ 44 w 78"/>
                <a:gd name="T55" fmla="*/ 55 h 78"/>
                <a:gd name="T56" fmla="*/ 44 w 78"/>
                <a:gd name="T57" fmla="*/ 43 h 78"/>
                <a:gd name="T58" fmla="*/ 56 w 78"/>
                <a:gd name="T59" fmla="*/ 43 h 78"/>
                <a:gd name="T60" fmla="*/ 67 w 78"/>
                <a:gd name="T61" fmla="*/ 50 h 78"/>
                <a:gd name="T62" fmla="*/ 67 w 78"/>
                <a:gd name="T63" fmla="*/ 50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2"/>
                    <a:pt x="73" y="27"/>
                    <a:pt x="67" y="27"/>
                  </a:cubicBezTo>
                  <a:cubicBezTo>
                    <a:pt x="67" y="27"/>
                    <a:pt x="67" y="27"/>
                    <a:pt x="67" y="27"/>
                  </a:cubicBezTo>
                  <a:cubicBezTo>
                    <a:pt x="62" y="27"/>
                    <a:pt x="58" y="30"/>
                    <a:pt x="56" y="34"/>
                  </a:cubicBezTo>
                  <a:cubicBezTo>
                    <a:pt x="44" y="34"/>
                    <a:pt x="44" y="34"/>
                    <a:pt x="44" y="34"/>
                  </a:cubicBezTo>
                  <a:cubicBezTo>
                    <a:pt x="44" y="22"/>
                    <a:pt x="44" y="22"/>
                    <a:pt x="44" y="22"/>
                  </a:cubicBezTo>
                  <a:cubicBezTo>
                    <a:pt x="48" y="20"/>
                    <a:pt x="51" y="16"/>
                    <a:pt x="51" y="11"/>
                  </a:cubicBezTo>
                  <a:cubicBezTo>
                    <a:pt x="51" y="11"/>
                    <a:pt x="51" y="11"/>
                    <a:pt x="51" y="11"/>
                  </a:cubicBezTo>
                  <a:cubicBezTo>
                    <a:pt x="51" y="5"/>
                    <a:pt x="45" y="0"/>
                    <a:pt x="39" y="0"/>
                  </a:cubicBezTo>
                  <a:cubicBezTo>
                    <a:pt x="33" y="0"/>
                    <a:pt x="27" y="5"/>
                    <a:pt x="27" y="11"/>
                  </a:cubicBezTo>
                  <a:cubicBezTo>
                    <a:pt x="27" y="11"/>
                    <a:pt x="27" y="11"/>
                    <a:pt x="27" y="11"/>
                  </a:cubicBezTo>
                  <a:cubicBezTo>
                    <a:pt x="27" y="16"/>
                    <a:pt x="30" y="20"/>
                    <a:pt x="35" y="22"/>
                  </a:cubicBezTo>
                  <a:cubicBezTo>
                    <a:pt x="35" y="34"/>
                    <a:pt x="35" y="34"/>
                    <a:pt x="35" y="34"/>
                  </a:cubicBezTo>
                  <a:cubicBezTo>
                    <a:pt x="22" y="34"/>
                    <a:pt x="22" y="34"/>
                    <a:pt x="22" y="34"/>
                  </a:cubicBezTo>
                  <a:cubicBezTo>
                    <a:pt x="21" y="30"/>
                    <a:pt x="16" y="27"/>
                    <a:pt x="12" y="27"/>
                  </a:cubicBezTo>
                  <a:cubicBezTo>
                    <a:pt x="12" y="27"/>
                    <a:pt x="12" y="27"/>
                    <a:pt x="12" y="27"/>
                  </a:cubicBezTo>
                  <a:cubicBezTo>
                    <a:pt x="5" y="27"/>
                    <a:pt x="0" y="32"/>
                    <a:pt x="0" y="39"/>
                  </a:cubicBezTo>
                  <a:cubicBezTo>
                    <a:pt x="0" y="45"/>
                    <a:pt x="5" y="50"/>
                    <a:pt x="12" y="50"/>
                  </a:cubicBezTo>
                  <a:cubicBezTo>
                    <a:pt x="12" y="50"/>
                    <a:pt x="12" y="50"/>
                    <a:pt x="12" y="50"/>
                  </a:cubicBezTo>
                  <a:cubicBezTo>
                    <a:pt x="16" y="50"/>
                    <a:pt x="21" y="47"/>
                    <a:pt x="22" y="43"/>
                  </a:cubicBezTo>
                  <a:cubicBezTo>
                    <a:pt x="35" y="43"/>
                    <a:pt x="35" y="43"/>
                    <a:pt x="35" y="43"/>
                  </a:cubicBezTo>
                  <a:cubicBezTo>
                    <a:pt x="35" y="55"/>
                    <a:pt x="35" y="55"/>
                    <a:pt x="35" y="55"/>
                  </a:cubicBezTo>
                  <a:cubicBezTo>
                    <a:pt x="30" y="57"/>
                    <a:pt x="27" y="61"/>
                    <a:pt x="27" y="66"/>
                  </a:cubicBezTo>
                  <a:cubicBezTo>
                    <a:pt x="27" y="66"/>
                    <a:pt x="27" y="66"/>
                    <a:pt x="27" y="66"/>
                  </a:cubicBezTo>
                  <a:cubicBezTo>
                    <a:pt x="27" y="73"/>
                    <a:pt x="33" y="78"/>
                    <a:pt x="39" y="78"/>
                  </a:cubicBezTo>
                  <a:cubicBezTo>
                    <a:pt x="45" y="78"/>
                    <a:pt x="51" y="73"/>
                    <a:pt x="51" y="66"/>
                  </a:cubicBezTo>
                  <a:cubicBezTo>
                    <a:pt x="51" y="66"/>
                    <a:pt x="51" y="66"/>
                    <a:pt x="51" y="66"/>
                  </a:cubicBezTo>
                  <a:cubicBezTo>
                    <a:pt x="51" y="61"/>
                    <a:pt x="48" y="57"/>
                    <a:pt x="44" y="55"/>
                  </a:cubicBezTo>
                  <a:cubicBezTo>
                    <a:pt x="44" y="43"/>
                    <a:pt x="44" y="43"/>
                    <a:pt x="44" y="43"/>
                  </a:cubicBezTo>
                  <a:cubicBezTo>
                    <a:pt x="56" y="43"/>
                    <a:pt x="56" y="43"/>
                    <a:pt x="56" y="43"/>
                  </a:cubicBezTo>
                  <a:cubicBezTo>
                    <a:pt x="58" y="47"/>
                    <a:pt x="62" y="50"/>
                    <a:pt x="67" y="50"/>
                  </a:cubicBezTo>
                  <a:cubicBezTo>
                    <a:pt x="67" y="50"/>
                    <a:pt x="67" y="50"/>
                    <a:pt x="67" y="50"/>
                  </a:cubicBezTo>
                  <a:cubicBezTo>
                    <a:pt x="73" y="50"/>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3" name="Freeform 148"/>
            <p:cNvSpPr>
              <a:spLocks/>
            </p:cNvSpPr>
            <p:nvPr/>
          </p:nvSpPr>
          <p:spPr bwMode="auto">
            <a:xfrm>
              <a:off x="7083425" y="1431925"/>
              <a:ext cx="61913" cy="61913"/>
            </a:xfrm>
            <a:custGeom>
              <a:avLst/>
              <a:gdLst>
                <a:gd name="T0" fmla="*/ 78 w 78"/>
                <a:gd name="T1" fmla="*/ 39 h 78"/>
                <a:gd name="T2" fmla="*/ 67 w 78"/>
                <a:gd name="T3" fmla="*/ 27 h 78"/>
                <a:gd name="T4" fmla="*/ 67 w 78"/>
                <a:gd name="T5" fmla="*/ 27 h 78"/>
                <a:gd name="T6" fmla="*/ 56 w 78"/>
                <a:gd name="T7" fmla="*/ 34 h 78"/>
                <a:gd name="T8" fmla="*/ 44 w 78"/>
                <a:gd name="T9" fmla="*/ 34 h 78"/>
                <a:gd name="T10" fmla="*/ 44 w 78"/>
                <a:gd name="T11" fmla="*/ 22 h 78"/>
                <a:gd name="T12" fmla="*/ 51 w 78"/>
                <a:gd name="T13" fmla="*/ 11 h 78"/>
                <a:gd name="T14" fmla="*/ 51 w 78"/>
                <a:gd name="T15" fmla="*/ 11 h 78"/>
                <a:gd name="T16" fmla="*/ 39 w 78"/>
                <a:gd name="T17" fmla="*/ 0 h 78"/>
                <a:gd name="T18" fmla="*/ 28 w 78"/>
                <a:gd name="T19" fmla="*/ 11 h 78"/>
                <a:gd name="T20" fmla="*/ 28 w 78"/>
                <a:gd name="T21" fmla="*/ 11 h 78"/>
                <a:gd name="T22" fmla="*/ 35 w 78"/>
                <a:gd name="T23" fmla="*/ 22 h 78"/>
                <a:gd name="T24" fmla="*/ 35 w 78"/>
                <a:gd name="T25" fmla="*/ 34 h 78"/>
                <a:gd name="T26" fmla="*/ 23 w 78"/>
                <a:gd name="T27" fmla="*/ 34 h 78"/>
                <a:gd name="T28" fmla="*/ 12 w 78"/>
                <a:gd name="T29" fmla="*/ 27 h 78"/>
                <a:gd name="T30" fmla="*/ 12 w 78"/>
                <a:gd name="T31" fmla="*/ 27 h 78"/>
                <a:gd name="T32" fmla="*/ 0 w 78"/>
                <a:gd name="T33" fmla="*/ 39 h 78"/>
                <a:gd name="T34" fmla="*/ 12 w 78"/>
                <a:gd name="T35" fmla="*/ 50 h 78"/>
                <a:gd name="T36" fmla="*/ 12 w 78"/>
                <a:gd name="T37" fmla="*/ 50 h 78"/>
                <a:gd name="T38" fmla="*/ 23 w 78"/>
                <a:gd name="T39" fmla="*/ 43 h 78"/>
                <a:gd name="T40" fmla="*/ 35 w 78"/>
                <a:gd name="T41" fmla="*/ 43 h 78"/>
                <a:gd name="T42" fmla="*/ 35 w 78"/>
                <a:gd name="T43" fmla="*/ 55 h 78"/>
                <a:gd name="T44" fmla="*/ 28 w 78"/>
                <a:gd name="T45" fmla="*/ 66 h 78"/>
                <a:gd name="T46" fmla="*/ 28 w 78"/>
                <a:gd name="T47" fmla="*/ 66 h 78"/>
                <a:gd name="T48" fmla="*/ 39 w 78"/>
                <a:gd name="T49" fmla="*/ 78 h 78"/>
                <a:gd name="T50" fmla="*/ 51 w 78"/>
                <a:gd name="T51" fmla="*/ 66 h 78"/>
                <a:gd name="T52" fmla="*/ 51 w 78"/>
                <a:gd name="T53" fmla="*/ 66 h 78"/>
                <a:gd name="T54" fmla="*/ 44 w 78"/>
                <a:gd name="T55" fmla="*/ 55 h 78"/>
                <a:gd name="T56" fmla="*/ 44 w 78"/>
                <a:gd name="T57" fmla="*/ 43 h 78"/>
                <a:gd name="T58" fmla="*/ 56 w 78"/>
                <a:gd name="T59" fmla="*/ 43 h 78"/>
                <a:gd name="T60" fmla="*/ 67 w 78"/>
                <a:gd name="T61" fmla="*/ 50 h 78"/>
                <a:gd name="T62" fmla="*/ 67 w 78"/>
                <a:gd name="T63" fmla="*/ 50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2"/>
                    <a:pt x="73" y="27"/>
                    <a:pt x="67" y="27"/>
                  </a:cubicBezTo>
                  <a:cubicBezTo>
                    <a:pt x="67" y="27"/>
                    <a:pt x="67" y="27"/>
                    <a:pt x="67" y="27"/>
                  </a:cubicBezTo>
                  <a:cubicBezTo>
                    <a:pt x="62" y="27"/>
                    <a:pt x="58" y="30"/>
                    <a:pt x="56" y="34"/>
                  </a:cubicBezTo>
                  <a:cubicBezTo>
                    <a:pt x="44" y="34"/>
                    <a:pt x="44" y="34"/>
                    <a:pt x="44" y="34"/>
                  </a:cubicBezTo>
                  <a:cubicBezTo>
                    <a:pt x="44" y="22"/>
                    <a:pt x="44" y="22"/>
                    <a:pt x="44" y="22"/>
                  </a:cubicBezTo>
                  <a:cubicBezTo>
                    <a:pt x="48" y="20"/>
                    <a:pt x="51" y="16"/>
                    <a:pt x="51" y="11"/>
                  </a:cubicBezTo>
                  <a:cubicBezTo>
                    <a:pt x="51" y="11"/>
                    <a:pt x="51" y="11"/>
                    <a:pt x="51" y="11"/>
                  </a:cubicBezTo>
                  <a:cubicBezTo>
                    <a:pt x="51" y="5"/>
                    <a:pt x="46" y="0"/>
                    <a:pt x="39" y="0"/>
                  </a:cubicBezTo>
                  <a:cubicBezTo>
                    <a:pt x="33" y="0"/>
                    <a:pt x="28" y="5"/>
                    <a:pt x="28" y="11"/>
                  </a:cubicBezTo>
                  <a:cubicBezTo>
                    <a:pt x="28" y="11"/>
                    <a:pt x="28" y="11"/>
                    <a:pt x="28" y="11"/>
                  </a:cubicBezTo>
                  <a:cubicBezTo>
                    <a:pt x="28" y="16"/>
                    <a:pt x="31" y="20"/>
                    <a:pt x="35" y="22"/>
                  </a:cubicBezTo>
                  <a:cubicBezTo>
                    <a:pt x="35" y="34"/>
                    <a:pt x="35" y="34"/>
                    <a:pt x="35" y="34"/>
                  </a:cubicBezTo>
                  <a:cubicBezTo>
                    <a:pt x="23" y="34"/>
                    <a:pt x="23" y="34"/>
                    <a:pt x="23" y="34"/>
                  </a:cubicBezTo>
                  <a:cubicBezTo>
                    <a:pt x="21" y="30"/>
                    <a:pt x="17" y="27"/>
                    <a:pt x="12" y="27"/>
                  </a:cubicBezTo>
                  <a:cubicBezTo>
                    <a:pt x="12" y="27"/>
                    <a:pt x="12" y="27"/>
                    <a:pt x="12" y="27"/>
                  </a:cubicBezTo>
                  <a:cubicBezTo>
                    <a:pt x="6" y="27"/>
                    <a:pt x="0" y="32"/>
                    <a:pt x="0" y="39"/>
                  </a:cubicBezTo>
                  <a:cubicBezTo>
                    <a:pt x="0" y="45"/>
                    <a:pt x="6" y="50"/>
                    <a:pt x="12" y="50"/>
                  </a:cubicBezTo>
                  <a:cubicBezTo>
                    <a:pt x="12" y="50"/>
                    <a:pt x="12" y="50"/>
                    <a:pt x="12" y="50"/>
                  </a:cubicBezTo>
                  <a:cubicBezTo>
                    <a:pt x="17" y="50"/>
                    <a:pt x="21" y="47"/>
                    <a:pt x="23" y="43"/>
                  </a:cubicBezTo>
                  <a:cubicBezTo>
                    <a:pt x="35" y="43"/>
                    <a:pt x="35" y="43"/>
                    <a:pt x="35" y="43"/>
                  </a:cubicBezTo>
                  <a:cubicBezTo>
                    <a:pt x="35" y="55"/>
                    <a:pt x="35" y="55"/>
                    <a:pt x="35" y="55"/>
                  </a:cubicBezTo>
                  <a:cubicBezTo>
                    <a:pt x="31" y="57"/>
                    <a:pt x="28" y="61"/>
                    <a:pt x="28" y="66"/>
                  </a:cubicBezTo>
                  <a:cubicBezTo>
                    <a:pt x="28" y="66"/>
                    <a:pt x="28" y="66"/>
                    <a:pt x="28" y="66"/>
                  </a:cubicBezTo>
                  <a:cubicBezTo>
                    <a:pt x="28" y="73"/>
                    <a:pt x="33" y="78"/>
                    <a:pt x="39" y="78"/>
                  </a:cubicBezTo>
                  <a:cubicBezTo>
                    <a:pt x="46" y="78"/>
                    <a:pt x="51" y="73"/>
                    <a:pt x="51" y="66"/>
                  </a:cubicBezTo>
                  <a:cubicBezTo>
                    <a:pt x="51" y="66"/>
                    <a:pt x="51" y="66"/>
                    <a:pt x="51" y="66"/>
                  </a:cubicBezTo>
                  <a:cubicBezTo>
                    <a:pt x="51" y="61"/>
                    <a:pt x="48" y="57"/>
                    <a:pt x="44" y="55"/>
                  </a:cubicBezTo>
                  <a:cubicBezTo>
                    <a:pt x="44" y="43"/>
                    <a:pt x="44" y="43"/>
                    <a:pt x="44" y="43"/>
                  </a:cubicBezTo>
                  <a:cubicBezTo>
                    <a:pt x="56" y="43"/>
                    <a:pt x="56" y="43"/>
                    <a:pt x="56" y="43"/>
                  </a:cubicBezTo>
                  <a:cubicBezTo>
                    <a:pt x="58" y="47"/>
                    <a:pt x="62" y="50"/>
                    <a:pt x="67" y="50"/>
                  </a:cubicBezTo>
                  <a:cubicBezTo>
                    <a:pt x="67" y="50"/>
                    <a:pt x="67" y="50"/>
                    <a:pt x="67" y="50"/>
                  </a:cubicBezTo>
                  <a:cubicBezTo>
                    <a:pt x="73" y="50"/>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4" name="Freeform 149"/>
            <p:cNvSpPr>
              <a:spLocks/>
            </p:cNvSpPr>
            <p:nvPr/>
          </p:nvSpPr>
          <p:spPr bwMode="auto">
            <a:xfrm>
              <a:off x="7207250" y="1431925"/>
              <a:ext cx="63500" cy="61913"/>
            </a:xfrm>
            <a:custGeom>
              <a:avLst/>
              <a:gdLst>
                <a:gd name="T0" fmla="*/ 78 w 78"/>
                <a:gd name="T1" fmla="*/ 39 h 78"/>
                <a:gd name="T2" fmla="*/ 66 w 78"/>
                <a:gd name="T3" fmla="*/ 27 h 78"/>
                <a:gd name="T4" fmla="*/ 66 w 78"/>
                <a:gd name="T5" fmla="*/ 27 h 78"/>
                <a:gd name="T6" fmla="*/ 55 w 78"/>
                <a:gd name="T7" fmla="*/ 34 h 78"/>
                <a:gd name="T8" fmla="*/ 43 w 78"/>
                <a:gd name="T9" fmla="*/ 34 h 78"/>
                <a:gd name="T10" fmla="*/ 43 w 78"/>
                <a:gd name="T11" fmla="*/ 22 h 78"/>
                <a:gd name="T12" fmla="*/ 50 w 78"/>
                <a:gd name="T13" fmla="*/ 11 h 78"/>
                <a:gd name="T14" fmla="*/ 50 w 78"/>
                <a:gd name="T15" fmla="*/ 11 h 78"/>
                <a:gd name="T16" fmla="*/ 39 w 78"/>
                <a:gd name="T17" fmla="*/ 0 h 78"/>
                <a:gd name="T18" fmla="*/ 27 w 78"/>
                <a:gd name="T19" fmla="*/ 11 h 78"/>
                <a:gd name="T20" fmla="*/ 27 w 78"/>
                <a:gd name="T21" fmla="*/ 11 h 78"/>
                <a:gd name="T22" fmla="*/ 34 w 78"/>
                <a:gd name="T23" fmla="*/ 22 h 78"/>
                <a:gd name="T24" fmla="*/ 34 w 78"/>
                <a:gd name="T25" fmla="*/ 34 h 78"/>
                <a:gd name="T26" fmla="*/ 22 w 78"/>
                <a:gd name="T27" fmla="*/ 34 h 78"/>
                <a:gd name="T28" fmla="*/ 11 w 78"/>
                <a:gd name="T29" fmla="*/ 27 h 78"/>
                <a:gd name="T30" fmla="*/ 11 w 78"/>
                <a:gd name="T31" fmla="*/ 27 h 78"/>
                <a:gd name="T32" fmla="*/ 0 w 78"/>
                <a:gd name="T33" fmla="*/ 39 h 78"/>
                <a:gd name="T34" fmla="*/ 11 w 78"/>
                <a:gd name="T35" fmla="*/ 50 h 78"/>
                <a:gd name="T36" fmla="*/ 11 w 78"/>
                <a:gd name="T37" fmla="*/ 50 h 78"/>
                <a:gd name="T38" fmla="*/ 22 w 78"/>
                <a:gd name="T39" fmla="*/ 43 h 78"/>
                <a:gd name="T40" fmla="*/ 34 w 78"/>
                <a:gd name="T41" fmla="*/ 43 h 78"/>
                <a:gd name="T42" fmla="*/ 34 w 78"/>
                <a:gd name="T43" fmla="*/ 55 h 78"/>
                <a:gd name="T44" fmla="*/ 27 w 78"/>
                <a:gd name="T45" fmla="*/ 66 h 78"/>
                <a:gd name="T46" fmla="*/ 27 w 78"/>
                <a:gd name="T47" fmla="*/ 66 h 78"/>
                <a:gd name="T48" fmla="*/ 39 w 78"/>
                <a:gd name="T49" fmla="*/ 78 h 78"/>
                <a:gd name="T50" fmla="*/ 50 w 78"/>
                <a:gd name="T51" fmla="*/ 66 h 78"/>
                <a:gd name="T52" fmla="*/ 50 w 78"/>
                <a:gd name="T53" fmla="*/ 66 h 78"/>
                <a:gd name="T54" fmla="*/ 43 w 78"/>
                <a:gd name="T55" fmla="*/ 55 h 78"/>
                <a:gd name="T56" fmla="*/ 43 w 78"/>
                <a:gd name="T57" fmla="*/ 43 h 78"/>
                <a:gd name="T58" fmla="*/ 55 w 78"/>
                <a:gd name="T59" fmla="*/ 43 h 78"/>
                <a:gd name="T60" fmla="*/ 66 w 78"/>
                <a:gd name="T61" fmla="*/ 50 h 78"/>
                <a:gd name="T62" fmla="*/ 66 w 78"/>
                <a:gd name="T63" fmla="*/ 50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2"/>
                    <a:pt x="73" y="27"/>
                    <a:pt x="66" y="27"/>
                  </a:cubicBezTo>
                  <a:cubicBezTo>
                    <a:pt x="66" y="27"/>
                    <a:pt x="66" y="27"/>
                    <a:pt x="66" y="27"/>
                  </a:cubicBezTo>
                  <a:cubicBezTo>
                    <a:pt x="61" y="27"/>
                    <a:pt x="57" y="30"/>
                    <a:pt x="55" y="34"/>
                  </a:cubicBezTo>
                  <a:cubicBezTo>
                    <a:pt x="43" y="34"/>
                    <a:pt x="43" y="34"/>
                    <a:pt x="43" y="34"/>
                  </a:cubicBezTo>
                  <a:cubicBezTo>
                    <a:pt x="43" y="22"/>
                    <a:pt x="43" y="22"/>
                    <a:pt x="43" y="22"/>
                  </a:cubicBezTo>
                  <a:cubicBezTo>
                    <a:pt x="47" y="20"/>
                    <a:pt x="50" y="16"/>
                    <a:pt x="50" y="11"/>
                  </a:cubicBezTo>
                  <a:cubicBezTo>
                    <a:pt x="50" y="11"/>
                    <a:pt x="50" y="11"/>
                    <a:pt x="50" y="11"/>
                  </a:cubicBezTo>
                  <a:cubicBezTo>
                    <a:pt x="50" y="5"/>
                    <a:pt x="45" y="0"/>
                    <a:pt x="39" y="0"/>
                  </a:cubicBezTo>
                  <a:cubicBezTo>
                    <a:pt x="32" y="0"/>
                    <a:pt x="27" y="5"/>
                    <a:pt x="27" y="11"/>
                  </a:cubicBezTo>
                  <a:cubicBezTo>
                    <a:pt x="27" y="11"/>
                    <a:pt x="27" y="11"/>
                    <a:pt x="27" y="11"/>
                  </a:cubicBezTo>
                  <a:cubicBezTo>
                    <a:pt x="27" y="16"/>
                    <a:pt x="30" y="20"/>
                    <a:pt x="34" y="22"/>
                  </a:cubicBezTo>
                  <a:cubicBezTo>
                    <a:pt x="34" y="34"/>
                    <a:pt x="34" y="34"/>
                    <a:pt x="34" y="34"/>
                  </a:cubicBezTo>
                  <a:cubicBezTo>
                    <a:pt x="22" y="34"/>
                    <a:pt x="22" y="34"/>
                    <a:pt x="22" y="34"/>
                  </a:cubicBezTo>
                  <a:cubicBezTo>
                    <a:pt x="20" y="30"/>
                    <a:pt x="16" y="27"/>
                    <a:pt x="11" y="27"/>
                  </a:cubicBezTo>
                  <a:cubicBezTo>
                    <a:pt x="11" y="27"/>
                    <a:pt x="11" y="27"/>
                    <a:pt x="11" y="27"/>
                  </a:cubicBezTo>
                  <a:cubicBezTo>
                    <a:pt x="5" y="27"/>
                    <a:pt x="0" y="32"/>
                    <a:pt x="0" y="39"/>
                  </a:cubicBezTo>
                  <a:cubicBezTo>
                    <a:pt x="0" y="45"/>
                    <a:pt x="5" y="50"/>
                    <a:pt x="11" y="50"/>
                  </a:cubicBezTo>
                  <a:cubicBezTo>
                    <a:pt x="11" y="50"/>
                    <a:pt x="11" y="50"/>
                    <a:pt x="11" y="50"/>
                  </a:cubicBezTo>
                  <a:cubicBezTo>
                    <a:pt x="16" y="50"/>
                    <a:pt x="20" y="47"/>
                    <a:pt x="22" y="43"/>
                  </a:cubicBezTo>
                  <a:cubicBezTo>
                    <a:pt x="34" y="43"/>
                    <a:pt x="34" y="43"/>
                    <a:pt x="34" y="43"/>
                  </a:cubicBezTo>
                  <a:cubicBezTo>
                    <a:pt x="34" y="55"/>
                    <a:pt x="34" y="55"/>
                    <a:pt x="34" y="55"/>
                  </a:cubicBezTo>
                  <a:cubicBezTo>
                    <a:pt x="30" y="57"/>
                    <a:pt x="27" y="61"/>
                    <a:pt x="27" y="66"/>
                  </a:cubicBezTo>
                  <a:cubicBezTo>
                    <a:pt x="27" y="66"/>
                    <a:pt x="27" y="66"/>
                    <a:pt x="27" y="66"/>
                  </a:cubicBezTo>
                  <a:cubicBezTo>
                    <a:pt x="27" y="73"/>
                    <a:pt x="32" y="78"/>
                    <a:pt x="39" y="78"/>
                  </a:cubicBezTo>
                  <a:cubicBezTo>
                    <a:pt x="45" y="78"/>
                    <a:pt x="50" y="73"/>
                    <a:pt x="50" y="66"/>
                  </a:cubicBezTo>
                  <a:cubicBezTo>
                    <a:pt x="50" y="66"/>
                    <a:pt x="50" y="66"/>
                    <a:pt x="50" y="66"/>
                  </a:cubicBezTo>
                  <a:cubicBezTo>
                    <a:pt x="50" y="61"/>
                    <a:pt x="47" y="57"/>
                    <a:pt x="43" y="55"/>
                  </a:cubicBezTo>
                  <a:cubicBezTo>
                    <a:pt x="43" y="43"/>
                    <a:pt x="43" y="43"/>
                    <a:pt x="43" y="43"/>
                  </a:cubicBezTo>
                  <a:cubicBezTo>
                    <a:pt x="55" y="43"/>
                    <a:pt x="55" y="43"/>
                    <a:pt x="55" y="43"/>
                  </a:cubicBezTo>
                  <a:cubicBezTo>
                    <a:pt x="57" y="47"/>
                    <a:pt x="61" y="50"/>
                    <a:pt x="66" y="50"/>
                  </a:cubicBezTo>
                  <a:cubicBezTo>
                    <a:pt x="66" y="50"/>
                    <a:pt x="66" y="50"/>
                    <a:pt x="66" y="50"/>
                  </a:cubicBezTo>
                  <a:cubicBezTo>
                    <a:pt x="73" y="50"/>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5" name="Freeform 150"/>
            <p:cNvSpPr>
              <a:spLocks/>
            </p:cNvSpPr>
            <p:nvPr/>
          </p:nvSpPr>
          <p:spPr bwMode="auto">
            <a:xfrm>
              <a:off x="7331075" y="1431925"/>
              <a:ext cx="61913" cy="61913"/>
            </a:xfrm>
            <a:custGeom>
              <a:avLst/>
              <a:gdLst>
                <a:gd name="T0" fmla="*/ 78 w 78"/>
                <a:gd name="T1" fmla="*/ 39 h 78"/>
                <a:gd name="T2" fmla="*/ 66 w 78"/>
                <a:gd name="T3" fmla="*/ 27 h 78"/>
                <a:gd name="T4" fmla="*/ 66 w 78"/>
                <a:gd name="T5" fmla="*/ 27 h 78"/>
                <a:gd name="T6" fmla="*/ 56 w 78"/>
                <a:gd name="T7" fmla="*/ 34 h 78"/>
                <a:gd name="T8" fmla="*/ 43 w 78"/>
                <a:gd name="T9" fmla="*/ 34 h 78"/>
                <a:gd name="T10" fmla="*/ 43 w 78"/>
                <a:gd name="T11" fmla="*/ 22 h 78"/>
                <a:gd name="T12" fmla="*/ 51 w 78"/>
                <a:gd name="T13" fmla="*/ 11 h 78"/>
                <a:gd name="T14" fmla="*/ 51 w 78"/>
                <a:gd name="T15" fmla="*/ 11 h 78"/>
                <a:gd name="T16" fmla="*/ 39 w 78"/>
                <a:gd name="T17" fmla="*/ 0 h 78"/>
                <a:gd name="T18" fmla="*/ 27 w 78"/>
                <a:gd name="T19" fmla="*/ 11 h 78"/>
                <a:gd name="T20" fmla="*/ 27 w 78"/>
                <a:gd name="T21" fmla="*/ 11 h 78"/>
                <a:gd name="T22" fmla="*/ 35 w 78"/>
                <a:gd name="T23" fmla="*/ 22 h 78"/>
                <a:gd name="T24" fmla="*/ 35 w 78"/>
                <a:gd name="T25" fmla="*/ 34 h 78"/>
                <a:gd name="T26" fmla="*/ 22 w 78"/>
                <a:gd name="T27" fmla="*/ 34 h 78"/>
                <a:gd name="T28" fmla="*/ 12 w 78"/>
                <a:gd name="T29" fmla="*/ 27 h 78"/>
                <a:gd name="T30" fmla="*/ 12 w 78"/>
                <a:gd name="T31" fmla="*/ 27 h 78"/>
                <a:gd name="T32" fmla="*/ 0 w 78"/>
                <a:gd name="T33" fmla="*/ 39 h 78"/>
                <a:gd name="T34" fmla="*/ 12 w 78"/>
                <a:gd name="T35" fmla="*/ 50 h 78"/>
                <a:gd name="T36" fmla="*/ 12 w 78"/>
                <a:gd name="T37" fmla="*/ 50 h 78"/>
                <a:gd name="T38" fmla="*/ 22 w 78"/>
                <a:gd name="T39" fmla="*/ 43 h 78"/>
                <a:gd name="T40" fmla="*/ 35 w 78"/>
                <a:gd name="T41" fmla="*/ 43 h 78"/>
                <a:gd name="T42" fmla="*/ 35 w 78"/>
                <a:gd name="T43" fmla="*/ 55 h 78"/>
                <a:gd name="T44" fmla="*/ 27 w 78"/>
                <a:gd name="T45" fmla="*/ 66 h 78"/>
                <a:gd name="T46" fmla="*/ 27 w 78"/>
                <a:gd name="T47" fmla="*/ 66 h 78"/>
                <a:gd name="T48" fmla="*/ 39 w 78"/>
                <a:gd name="T49" fmla="*/ 78 h 78"/>
                <a:gd name="T50" fmla="*/ 51 w 78"/>
                <a:gd name="T51" fmla="*/ 66 h 78"/>
                <a:gd name="T52" fmla="*/ 51 w 78"/>
                <a:gd name="T53" fmla="*/ 66 h 78"/>
                <a:gd name="T54" fmla="*/ 43 w 78"/>
                <a:gd name="T55" fmla="*/ 55 h 78"/>
                <a:gd name="T56" fmla="*/ 43 w 78"/>
                <a:gd name="T57" fmla="*/ 43 h 78"/>
                <a:gd name="T58" fmla="*/ 56 w 78"/>
                <a:gd name="T59" fmla="*/ 43 h 78"/>
                <a:gd name="T60" fmla="*/ 66 w 78"/>
                <a:gd name="T61" fmla="*/ 50 h 78"/>
                <a:gd name="T62" fmla="*/ 66 w 78"/>
                <a:gd name="T63" fmla="*/ 50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2"/>
                    <a:pt x="73" y="27"/>
                    <a:pt x="66" y="27"/>
                  </a:cubicBezTo>
                  <a:cubicBezTo>
                    <a:pt x="66" y="27"/>
                    <a:pt x="66" y="27"/>
                    <a:pt x="66" y="27"/>
                  </a:cubicBezTo>
                  <a:cubicBezTo>
                    <a:pt x="62" y="27"/>
                    <a:pt x="57" y="30"/>
                    <a:pt x="56" y="34"/>
                  </a:cubicBezTo>
                  <a:cubicBezTo>
                    <a:pt x="43" y="34"/>
                    <a:pt x="43" y="34"/>
                    <a:pt x="43" y="34"/>
                  </a:cubicBezTo>
                  <a:cubicBezTo>
                    <a:pt x="43" y="22"/>
                    <a:pt x="43" y="22"/>
                    <a:pt x="43" y="22"/>
                  </a:cubicBezTo>
                  <a:cubicBezTo>
                    <a:pt x="48" y="20"/>
                    <a:pt x="51" y="16"/>
                    <a:pt x="51" y="11"/>
                  </a:cubicBezTo>
                  <a:cubicBezTo>
                    <a:pt x="51" y="11"/>
                    <a:pt x="51" y="11"/>
                    <a:pt x="51" y="11"/>
                  </a:cubicBezTo>
                  <a:cubicBezTo>
                    <a:pt x="51" y="5"/>
                    <a:pt x="45" y="0"/>
                    <a:pt x="39" y="0"/>
                  </a:cubicBezTo>
                  <a:cubicBezTo>
                    <a:pt x="33" y="0"/>
                    <a:pt x="27" y="5"/>
                    <a:pt x="27" y="11"/>
                  </a:cubicBezTo>
                  <a:cubicBezTo>
                    <a:pt x="27" y="11"/>
                    <a:pt x="27" y="11"/>
                    <a:pt x="27" y="11"/>
                  </a:cubicBezTo>
                  <a:cubicBezTo>
                    <a:pt x="27" y="16"/>
                    <a:pt x="30" y="20"/>
                    <a:pt x="35" y="22"/>
                  </a:cubicBezTo>
                  <a:cubicBezTo>
                    <a:pt x="35" y="34"/>
                    <a:pt x="35" y="34"/>
                    <a:pt x="35" y="34"/>
                  </a:cubicBezTo>
                  <a:cubicBezTo>
                    <a:pt x="22" y="34"/>
                    <a:pt x="22" y="34"/>
                    <a:pt x="22" y="34"/>
                  </a:cubicBezTo>
                  <a:cubicBezTo>
                    <a:pt x="21" y="30"/>
                    <a:pt x="16" y="27"/>
                    <a:pt x="12" y="27"/>
                  </a:cubicBezTo>
                  <a:cubicBezTo>
                    <a:pt x="12" y="27"/>
                    <a:pt x="12" y="27"/>
                    <a:pt x="12" y="27"/>
                  </a:cubicBezTo>
                  <a:cubicBezTo>
                    <a:pt x="5" y="27"/>
                    <a:pt x="0" y="32"/>
                    <a:pt x="0" y="39"/>
                  </a:cubicBezTo>
                  <a:cubicBezTo>
                    <a:pt x="0" y="45"/>
                    <a:pt x="5" y="50"/>
                    <a:pt x="12" y="50"/>
                  </a:cubicBezTo>
                  <a:cubicBezTo>
                    <a:pt x="12" y="50"/>
                    <a:pt x="12" y="50"/>
                    <a:pt x="12" y="50"/>
                  </a:cubicBezTo>
                  <a:cubicBezTo>
                    <a:pt x="16" y="50"/>
                    <a:pt x="21" y="47"/>
                    <a:pt x="22" y="43"/>
                  </a:cubicBezTo>
                  <a:cubicBezTo>
                    <a:pt x="35" y="43"/>
                    <a:pt x="35" y="43"/>
                    <a:pt x="35" y="43"/>
                  </a:cubicBezTo>
                  <a:cubicBezTo>
                    <a:pt x="35" y="55"/>
                    <a:pt x="35" y="55"/>
                    <a:pt x="35" y="55"/>
                  </a:cubicBezTo>
                  <a:cubicBezTo>
                    <a:pt x="30" y="57"/>
                    <a:pt x="27" y="61"/>
                    <a:pt x="27" y="66"/>
                  </a:cubicBezTo>
                  <a:cubicBezTo>
                    <a:pt x="27" y="66"/>
                    <a:pt x="27" y="66"/>
                    <a:pt x="27" y="66"/>
                  </a:cubicBezTo>
                  <a:cubicBezTo>
                    <a:pt x="27" y="73"/>
                    <a:pt x="33" y="78"/>
                    <a:pt x="39" y="78"/>
                  </a:cubicBezTo>
                  <a:cubicBezTo>
                    <a:pt x="45" y="78"/>
                    <a:pt x="51" y="73"/>
                    <a:pt x="51" y="66"/>
                  </a:cubicBezTo>
                  <a:cubicBezTo>
                    <a:pt x="51" y="66"/>
                    <a:pt x="51" y="66"/>
                    <a:pt x="51" y="66"/>
                  </a:cubicBezTo>
                  <a:cubicBezTo>
                    <a:pt x="51" y="61"/>
                    <a:pt x="48" y="57"/>
                    <a:pt x="43" y="55"/>
                  </a:cubicBezTo>
                  <a:cubicBezTo>
                    <a:pt x="43" y="43"/>
                    <a:pt x="43" y="43"/>
                    <a:pt x="43" y="43"/>
                  </a:cubicBezTo>
                  <a:cubicBezTo>
                    <a:pt x="56" y="43"/>
                    <a:pt x="56" y="43"/>
                    <a:pt x="56" y="43"/>
                  </a:cubicBezTo>
                  <a:cubicBezTo>
                    <a:pt x="57" y="47"/>
                    <a:pt x="62" y="50"/>
                    <a:pt x="66" y="50"/>
                  </a:cubicBezTo>
                  <a:cubicBezTo>
                    <a:pt x="66" y="50"/>
                    <a:pt x="66" y="50"/>
                    <a:pt x="66" y="50"/>
                  </a:cubicBezTo>
                  <a:cubicBezTo>
                    <a:pt x="73" y="50"/>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6" name="Freeform 151"/>
            <p:cNvSpPr>
              <a:spLocks/>
            </p:cNvSpPr>
            <p:nvPr/>
          </p:nvSpPr>
          <p:spPr bwMode="auto">
            <a:xfrm>
              <a:off x="7454900" y="1431925"/>
              <a:ext cx="61913" cy="61913"/>
            </a:xfrm>
            <a:custGeom>
              <a:avLst/>
              <a:gdLst>
                <a:gd name="T0" fmla="*/ 78 w 78"/>
                <a:gd name="T1" fmla="*/ 39 h 78"/>
                <a:gd name="T2" fmla="*/ 67 w 78"/>
                <a:gd name="T3" fmla="*/ 27 h 78"/>
                <a:gd name="T4" fmla="*/ 67 w 78"/>
                <a:gd name="T5" fmla="*/ 27 h 78"/>
                <a:gd name="T6" fmla="*/ 56 w 78"/>
                <a:gd name="T7" fmla="*/ 34 h 78"/>
                <a:gd name="T8" fmla="*/ 44 w 78"/>
                <a:gd name="T9" fmla="*/ 34 h 78"/>
                <a:gd name="T10" fmla="*/ 44 w 78"/>
                <a:gd name="T11" fmla="*/ 22 h 78"/>
                <a:gd name="T12" fmla="*/ 51 w 78"/>
                <a:gd name="T13" fmla="*/ 11 h 78"/>
                <a:gd name="T14" fmla="*/ 51 w 78"/>
                <a:gd name="T15" fmla="*/ 11 h 78"/>
                <a:gd name="T16" fmla="*/ 39 w 78"/>
                <a:gd name="T17" fmla="*/ 0 h 78"/>
                <a:gd name="T18" fmla="*/ 28 w 78"/>
                <a:gd name="T19" fmla="*/ 11 h 78"/>
                <a:gd name="T20" fmla="*/ 28 w 78"/>
                <a:gd name="T21" fmla="*/ 11 h 78"/>
                <a:gd name="T22" fmla="*/ 35 w 78"/>
                <a:gd name="T23" fmla="*/ 22 h 78"/>
                <a:gd name="T24" fmla="*/ 35 w 78"/>
                <a:gd name="T25" fmla="*/ 34 h 78"/>
                <a:gd name="T26" fmla="*/ 23 w 78"/>
                <a:gd name="T27" fmla="*/ 34 h 78"/>
                <a:gd name="T28" fmla="*/ 12 w 78"/>
                <a:gd name="T29" fmla="*/ 27 h 78"/>
                <a:gd name="T30" fmla="*/ 12 w 78"/>
                <a:gd name="T31" fmla="*/ 27 h 78"/>
                <a:gd name="T32" fmla="*/ 0 w 78"/>
                <a:gd name="T33" fmla="*/ 39 h 78"/>
                <a:gd name="T34" fmla="*/ 12 w 78"/>
                <a:gd name="T35" fmla="*/ 50 h 78"/>
                <a:gd name="T36" fmla="*/ 12 w 78"/>
                <a:gd name="T37" fmla="*/ 50 h 78"/>
                <a:gd name="T38" fmla="*/ 23 w 78"/>
                <a:gd name="T39" fmla="*/ 43 h 78"/>
                <a:gd name="T40" fmla="*/ 35 w 78"/>
                <a:gd name="T41" fmla="*/ 43 h 78"/>
                <a:gd name="T42" fmla="*/ 35 w 78"/>
                <a:gd name="T43" fmla="*/ 55 h 78"/>
                <a:gd name="T44" fmla="*/ 28 w 78"/>
                <a:gd name="T45" fmla="*/ 66 h 78"/>
                <a:gd name="T46" fmla="*/ 28 w 78"/>
                <a:gd name="T47" fmla="*/ 66 h 78"/>
                <a:gd name="T48" fmla="*/ 39 w 78"/>
                <a:gd name="T49" fmla="*/ 78 h 78"/>
                <a:gd name="T50" fmla="*/ 51 w 78"/>
                <a:gd name="T51" fmla="*/ 66 h 78"/>
                <a:gd name="T52" fmla="*/ 51 w 78"/>
                <a:gd name="T53" fmla="*/ 66 h 78"/>
                <a:gd name="T54" fmla="*/ 44 w 78"/>
                <a:gd name="T55" fmla="*/ 55 h 78"/>
                <a:gd name="T56" fmla="*/ 44 w 78"/>
                <a:gd name="T57" fmla="*/ 43 h 78"/>
                <a:gd name="T58" fmla="*/ 56 w 78"/>
                <a:gd name="T59" fmla="*/ 43 h 78"/>
                <a:gd name="T60" fmla="*/ 67 w 78"/>
                <a:gd name="T61" fmla="*/ 50 h 78"/>
                <a:gd name="T62" fmla="*/ 67 w 78"/>
                <a:gd name="T63" fmla="*/ 50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2"/>
                    <a:pt x="73" y="27"/>
                    <a:pt x="67" y="27"/>
                  </a:cubicBezTo>
                  <a:cubicBezTo>
                    <a:pt x="67" y="27"/>
                    <a:pt x="67" y="27"/>
                    <a:pt x="67" y="27"/>
                  </a:cubicBezTo>
                  <a:cubicBezTo>
                    <a:pt x="62" y="27"/>
                    <a:pt x="58" y="30"/>
                    <a:pt x="56" y="34"/>
                  </a:cubicBezTo>
                  <a:cubicBezTo>
                    <a:pt x="44" y="34"/>
                    <a:pt x="44" y="34"/>
                    <a:pt x="44" y="34"/>
                  </a:cubicBezTo>
                  <a:cubicBezTo>
                    <a:pt x="44" y="22"/>
                    <a:pt x="44" y="22"/>
                    <a:pt x="44" y="22"/>
                  </a:cubicBezTo>
                  <a:cubicBezTo>
                    <a:pt x="48" y="20"/>
                    <a:pt x="51" y="16"/>
                    <a:pt x="51" y="11"/>
                  </a:cubicBezTo>
                  <a:cubicBezTo>
                    <a:pt x="51" y="11"/>
                    <a:pt x="51" y="11"/>
                    <a:pt x="51" y="11"/>
                  </a:cubicBezTo>
                  <a:cubicBezTo>
                    <a:pt x="51" y="5"/>
                    <a:pt x="46" y="0"/>
                    <a:pt x="39" y="0"/>
                  </a:cubicBezTo>
                  <a:cubicBezTo>
                    <a:pt x="33" y="0"/>
                    <a:pt x="28" y="5"/>
                    <a:pt x="28" y="11"/>
                  </a:cubicBezTo>
                  <a:cubicBezTo>
                    <a:pt x="28" y="11"/>
                    <a:pt x="28" y="11"/>
                    <a:pt x="28" y="11"/>
                  </a:cubicBezTo>
                  <a:cubicBezTo>
                    <a:pt x="28" y="16"/>
                    <a:pt x="31" y="20"/>
                    <a:pt x="35" y="22"/>
                  </a:cubicBezTo>
                  <a:cubicBezTo>
                    <a:pt x="35" y="34"/>
                    <a:pt x="35" y="34"/>
                    <a:pt x="35" y="34"/>
                  </a:cubicBezTo>
                  <a:cubicBezTo>
                    <a:pt x="23" y="34"/>
                    <a:pt x="23" y="34"/>
                    <a:pt x="23" y="34"/>
                  </a:cubicBezTo>
                  <a:cubicBezTo>
                    <a:pt x="21" y="30"/>
                    <a:pt x="17" y="27"/>
                    <a:pt x="12" y="27"/>
                  </a:cubicBezTo>
                  <a:cubicBezTo>
                    <a:pt x="12" y="27"/>
                    <a:pt x="12" y="27"/>
                    <a:pt x="12" y="27"/>
                  </a:cubicBezTo>
                  <a:cubicBezTo>
                    <a:pt x="5" y="27"/>
                    <a:pt x="0" y="32"/>
                    <a:pt x="0" y="39"/>
                  </a:cubicBezTo>
                  <a:cubicBezTo>
                    <a:pt x="0" y="45"/>
                    <a:pt x="5" y="50"/>
                    <a:pt x="12" y="50"/>
                  </a:cubicBezTo>
                  <a:cubicBezTo>
                    <a:pt x="12" y="50"/>
                    <a:pt x="12" y="50"/>
                    <a:pt x="12" y="50"/>
                  </a:cubicBezTo>
                  <a:cubicBezTo>
                    <a:pt x="17" y="50"/>
                    <a:pt x="21" y="47"/>
                    <a:pt x="23" y="43"/>
                  </a:cubicBezTo>
                  <a:cubicBezTo>
                    <a:pt x="35" y="43"/>
                    <a:pt x="35" y="43"/>
                    <a:pt x="35" y="43"/>
                  </a:cubicBezTo>
                  <a:cubicBezTo>
                    <a:pt x="35" y="55"/>
                    <a:pt x="35" y="55"/>
                    <a:pt x="35" y="55"/>
                  </a:cubicBezTo>
                  <a:cubicBezTo>
                    <a:pt x="31" y="57"/>
                    <a:pt x="28" y="61"/>
                    <a:pt x="28" y="66"/>
                  </a:cubicBezTo>
                  <a:cubicBezTo>
                    <a:pt x="28" y="66"/>
                    <a:pt x="28" y="66"/>
                    <a:pt x="28" y="66"/>
                  </a:cubicBezTo>
                  <a:cubicBezTo>
                    <a:pt x="28" y="73"/>
                    <a:pt x="33" y="78"/>
                    <a:pt x="39" y="78"/>
                  </a:cubicBezTo>
                  <a:cubicBezTo>
                    <a:pt x="46" y="78"/>
                    <a:pt x="51" y="73"/>
                    <a:pt x="51" y="66"/>
                  </a:cubicBezTo>
                  <a:cubicBezTo>
                    <a:pt x="51" y="66"/>
                    <a:pt x="51" y="66"/>
                    <a:pt x="51" y="66"/>
                  </a:cubicBezTo>
                  <a:cubicBezTo>
                    <a:pt x="51" y="61"/>
                    <a:pt x="48" y="57"/>
                    <a:pt x="44" y="55"/>
                  </a:cubicBezTo>
                  <a:cubicBezTo>
                    <a:pt x="44" y="43"/>
                    <a:pt x="44" y="43"/>
                    <a:pt x="44" y="43"/>
                  </a:cubicBezTo>
                  <a:cubicBezTo>
                    <a:pt x="56" y="43"/>
                    <a:pt x="56" y="43"/>
                    <a:pt x="56" y="43"/>
                  </a:cubicBezTo>
                  <a:cubicBezTo>
                    <a:pt x="58" y="47"/>
                    <a:pt x="62" y="50"/>
                    <a:pt x="67" y="50"/>
                  </a:cubicBezTo>
                  <a:cubicBezTo>
                    <a:pt x="67" y="50"/>
                    <a:pt x="67" y="50"/>
                    <a:pt x="67" y="50"/>
                  </a:cubicBezTo>
                  <a:cubicBezTo>
                    <a:pt x="73" y="50"/>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7" name="Freeform 152"/>
            <p:cNvSpPr>
              <a:spLocks/>
            </p:cNvSpPr>
            <p:nvPr/>
          </p:nvSpPr>
          <p:spPr bwMode="auto">
            <a:xfrm>
              <a:off x="7577138" y="1431925"/>
              <a:ext cx="65088" cy="61913"/>
            </a:xfrm>
            <a:custGeom>
              <a:avLst/>
              <a:gdLst>
                <a:gd name="T0" fmla="*/ 79 w 79"/>
                <a:gd name="T1" fmla="*/ 39 h 78"/>
                <a:gd name="T2" fmla="*/ 67 w 79"/>
                <a:gd name="T3" fmla="*/ 27 h 78"/>
                <a:gd name="T4" fmla="*/ 67 w 79"/>
                <a:gd name="T5" fmla="*/ 27 h 78"/>
                <a:gd name="T6" fmla="*/ 56 w 79"/>
                <a:gd name="T7" fmla="*/ 34 h 78"/>
                <a:gd name="T8" fmla="*/ 44 w 79"/>
                <a:gd name="T9" fmla="*/ 34 h 78"/>
                <a:gd name="T10" fmla="*/ 44 w 79"/>
                <a:gd name="T11" fmla="*/ 22 h 78"/>
                <a:gd name="T12" fmla="*/ 51 w 79"/>
                <a:gd name="T13" fmla="*/ 11 h 78"/>
                <a:gd name="T14" fmla="*/ 51 w 79"/>
                <a:gd name="T15" fmla="*/ 11 h 78"/>
                <a:gd name="T16" fmla="*/ 40 w 79"/>
                <a:gd name="T17" fmla="*/ 0 h 78"/>
                <a:gd name="T18" fmla="*/ 28 w 79"/>
                <a:gd name="T19" fmla="*/ 11 h 78"/>
                <a:gd name="T20" fmla="*/ 28 w 79"/>
                <a:gd name="T21" fmla="*/ 11 h 78"/>
                <a:gd name="T22" fmla="*/ 35 w 79"/>
                <a:gd name="T23" fmla="*/ 22 h 78"/>
                <a:gd name="T24" fmla="*/ 35 w 79"/>
                <a:gd name="T25" fmla="*/ 34 h 78"/>
                <a:gd name="T26" fmla="*/ 23 w 79"/>
                <a:gd name="T27" fmla="*/ 34 h 78"/>
                <a:gd name="T28" fmla="*/ 12 w 79"/>
                <a:gd name="T29" fmla="*/ 27 h 78"/>
                <a:gd name="T30" fmla="*/ 12 w 79"/>
                <a:gd name="T31" fmla="*/ 27 h 78"/>
                <a:gd name="T32" fmla="*/ 0 w 79"/>
                <a:gd name="T33" fmla="*/ 39 h 78"/>
                <a:gd name="T34" fmla="*/ 12 w 79"/>
                <a:gd name="T35" fmla="*/ 50 h 78"/>
                <a:gd name="T36" fmla="*/ 12 w 79"/>
                <a:gd name="T37" fmla="*/ 50 h 78"/>
                <a:gd name="T38" fmla="*/ 23 w 79"/>
                <a:gd name="T39" fmla="*/ 43 h 78"/>
                <a:gd name="T40" fmla="*/ 35 w 79"/>
                <a:gd name="T41" fmla="*/ 43 h 78"/>
                <a:gd name="T42" fmla="*/ 35 w 79"/>
                <a:gd name="T43" fmla="*/ 55 h 78"/>
                <a:gd name="T44" fmla="*/ 28 w 79"/>
                <a:gd name="T45" fmla="*/ 66 h 78"/>
                <a:gd name="T46" fmla="*/ 28 w 79"/>
                <a:gd name="T47" fmla="*/ 66 h 78"/>
                <a:gd name="T48" fmla="*/ 40 w 79"/>
                <a:gd name="T49" fmla="*/ 78 h 78"/>
                <a:gd name="T50" fmla="*/ 51 w 79"/>
                <a:gd name="T51" fmla="*/ 66 h 78"/>
                <a:gd name="T52" fmla="*/ 51 w 79"/>
                <a:gd name="T53" fmla="*/ 66 h 78"/>
                <a:gd name="T54" fmla="*/ 44 w 79"/>
                <a:gd name="T55" fmla="*/ 55 h 78"/>
                <a:gd name="T56" fmla="*/ 44 w 79"/>
                <a:gd name="T57" fmla="*/ 43 h 78"/>
                <a:gd name="T58" fmla="*/ 56 w 79"/>
                <a:gd name="T59" fmla="*/ 43 h 78"/>
                <a:gd name="T60" fmla="*/ 67 w 79"/>
                <a:gd name="T61" fmla="*/ 50 h 78"/>
                <a:gd name="T62" fmla="*/ 67 w 79"/>
                <a:gd name="T63" fmla="*/ 50 h 78"/>
                <a:gd name="T64" fmla="*/ 79 w 79"/>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78">
                  <a:moveTo>
                    <a:pt x="79" y="39"/>
                  </a:moveTo>
                  <a:cubicBezTo>
                    <a:pt x="79" y="32"/>
                    <a:pt x="73" y="27"/>
                    <a:pt x="67" y="27"/>
                  </a:cubicBezTo>
                  <a:cubicBezTo>
                    <a:pt x="67" y="27"/>
                    <a:pt x="67" y="27"/>
                    <a:pt x="67" y="27"/>
                  </a:cubicBezTo>
                  <a:cubicBezTo>
                    <a:pt x="62" y="27"/>
                    <a:pt x="58" y="30"/>
                    <a:pt x="56" y="34"/>
                  </a:cubicBezTo>
                  <a:cubicBezTo>
                    <a:pt x="44" y="34"/>
                    <a:pt x="44" y="34"/>
                    <a:pt x="44" y="34"/>
                  </a:cubicBezTo>
                  <a:cubicBezTo>
                    <a:pt x="44" y="22"/>
                    <a:pt x="44" y="22"/>
                    <a:pt x="44" y="22"/>
                  </a:cubicBezTo>
                  <a:cubicBezTo>
                    <a:pt x="48" y="20"/>
                    <a:pt x="51" y="16"/>
                    <a:pt x="51" y="11"/>
                  </a:cubicBezTo>
                  <a:cubicBezTo>
                    <a:pt x="51" y="11"/>
                    <a:pt x="51" y="11"/>
                    <a:pt x="51" y="11"/>
                  </a:cubicBezTo>
                  <a:cubicBezTo>
                    <a:pt x="51" y="5"/>
                    <a:pt x="46" y="0"/>
                    <a:pt x="40" y="0"/>
                  </a:cubicBezTo>
                  <a:cubicBezTo>
                    <a:pt x="33" y="0"/>
                    <a:pt x="28" y="5"/>
                    <a:pt x="28" y="11"/>
                  </a:cubicBezTo>
                  <a:cubicBezTo>
                    <a:pt x="28" y="11"/>
                    <a:pt x="28" y="11"/>
                    <a:pt x="28" y="11"/>
                  </a:cubicBezTo>
                  <a:cubicBezTo>
                    <a:pt x="28" y="16"/>
                    <a:pt x="31" y="20"/>
                    <a:pt x="35" y="22"/>
                  </a:cubicBezTo>
                  <a:cubicBezTo>
                    <a:pt x="35" y="34"/>
                    <a:pt x="35" y="34"/>
                    <a:pt x="35" y="34"/>
                  </a:cubicBezTo>
                  <a:cubicBezTo>
                    <a:pt x="23" y="34"/>
                    <a:pt x="23" y="34"/>
                    <a:pt x="23" y="34"/>
                  </a:cubicBezTo>
                  <a:cubicBezTo>
                    <a:pt x="21" y="30"/>
                    <a:pt x="17" y="27"/>
                    <a:pt x="12" y="27"/>
                  </a:cubicBezTo>
                  <a:cubicBezTo>
                    <a:pt x="12" y="27"/>
                    <a:pt x="12" y="27"/>
                    <a:pt x="12" y="27"/>
                  </a:cubicBezTo>
                  <a:cubicBezTo>
                    <a:pt x="6" y="27"/>
                    <a:pt x="0" y="32"/>
                    <a:pt x="0" y="39"/>
                  </a:cubicBezTo>
                  <a:cubicBezTo>
                    <a:pt x="0" y="45"/>
                    <a:pt x="6" y="50"/>
                    <a:pt x="12" y="50"/>
                  </a:cubicBezTo>
                  <a:cubicBezTo>
                    <a:pt x="12" y="50"/>
                    <a:pt x="12" y="50"/>
                    <a:pt x="12" y="50"/>
                  </a:cubicBezTo>
                  <a:cubicBezTo>
                    <a:pt x="17" y="50"/>
                    <a:pt x="21" y="47"/>
                    <a:pt x="23" y="43"/>
                  </a:cubicBezTo>
                  <a:cubicBezTo>
                    <a:pt x="35" y="43"/>
                    <a:pt x="35" y="43"/>
                    <a:pt x="35" y="43"/>
                  </a:cubicBezTo>
                  <a:cubicBezTo>
                    <a:pt x="35" y="55"/>
                    <a:pt x="35" y="55"/>
                    <a:pt x="35" y="55"/>
                  </a:cubicBezTo>
                  <a:cubicBezTo>
                    <a:pt x="31" y="57"/>
                    <a:pt x="28" y="61"/>
                    <a:pt x="28" y="66"/>
                  </a:cubicBezTo>
                  <a:cubicBezTo>
                    <a:pt x="28" y="66"/>
                    <a:pt x="28" y="66"/>
                    <a:pt x="28" y="66"/>
                  </a:cubicBezTo>
                  <a:cubicBezTo>
                    <a:pt x="28" y="73"/>
                    <a:pt x="33" y="78"/>
                    <a:pt x="40" y="78"/>
                  </a:cubicBezTo>
                  <a:cubicBezTo>
                    <a:pt x="46" y="78"/>
                    <a:pt x="51" y="73"/>
                    <a:pt x="51" y="66"/>
                  </a:cubicBezTo>
                  <a:cubicBezTo>
                    <a:pt x="51" y="66"/>
                    <a:pt x="51" y="66"/>
                    <a:pt x="51" y="66"/>
                  </a:cubicBezTo>
                  <a:cubicBezTo>
                    <a:pt x="51" y="61"/>
                    <a:pt x="48" y="57"/>
                    <a:pt x="44" y="55"/>
                  </a:cubicBezTo>
                  <a:cubicBezTo>
                    <a:pt x="44" y="43"/>
                    <a:pt x="44" y="43"/>
                    <a:pt x="44" y="43"/>
                  </a:cubicBezTo>
                  <a:cubicBezTo>
                    <a:pt x="56" y="43"/>
                    <a:pt x="56" y="43"/>
                    <a:pt x="56" y="43"/>
                  </a:cubicBezTo>
                  <a:cubicBezTo>
                    <a:pt x="58" y="47"/>
                    <a:pt x="62" y="50"/>
                    <a:pt x="67" y="50"/>
                  </a:cubicBezTo>
                  <a:cubicBezTo>
                    <a:pt x="67" y="50"/>
                    <a:pt x="67" y="50"/>
                    <a:pt x="67" y="50"/>
                  </a:cubicBezTo>
                  <a:cubicBezTo>
                    <a:pt x="73" y="50"/>
                    <a:pt x="79" y="45"/>
                    <a:pt x="79"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8" name="Freeform 153"/>
            <p:cNvSpPr>
              <a:spLocks/>
            </p:cNvSpPr>
            <p:nvPr/>
          </p:nvSpPr>
          <p:spPr bwMode="auto">
            <a:xfrm>
              <a:off x="5970588" y="1555750"/>
              <a:ext cx="61913" cy="61913"/>
            </a:xfrm>
            <a:custGeom>
              <a:avLst/>
              <a:gdLst>
                <a:gd name="T0" fmla="*/ 78 w 78"/>
                <a:gd name="T1" fmla="*/ 39 h 78"/>
                <a:gd name="T2" fmla="*/ 66 w 78"/>
                <a:gd name="T3" fmla="*/ 27 h 78"/>
                <a:gd name="T4" fmla="*/ 66 w 78"/>
                <a:gd name="T5" fmla="*/ 27 h 78"/>
                <a:gd name="T6" fmla="*/ 55 w 78"/>
                <a:gd name="T7" fmla="*/ 34 h 78"/>
                <a:gd name="T8" fmla="*/ 43 w 78"/>
                <a:gd name="T9" fmla="*/ 34 h 78"/>
                <a:gd name="T10" fmla="*/ 43 w 78"/>
                <a:gd name="T11" fmla="*/ 22 h 78"/>
                <a:gd name="T12" fmla="*/ 50 w 78"/>
                <a:gd name="T13" fmla="*/ 11 h 78"/>
                <a:gd name="T14" fmla="*/ 50 w 78"/>
                <a:gd name="T15" fmla="*/ 11 h 78"/>
                <a:gd name="T16" fmla="*/ 39 w 78"/>
                <a:gd name="T17" fmla="*/ 0 h 78"/>
                <a:gd name="T18" fmla="*/ 27 w 78"/>
                <a:gd name="T19" fmla="*/ 11 h 78"/>
                <a:gd name="T20" fmla="*/ 27 w 78"/>
                <a:gd name="T21" fmla="*/ 11 h 78"/>
                <a:gd name="T22" fmla="*/ 34 w 78"/>
                <a:gd name="T23" fmla="*/ 22 h 78"/>
                <a:gd name="T24" fmla="*/ 34 w 78"/>
                <a:gd name="T25" fmla="*/ 34 h 78"/>
                <a:gd name="T26" fmla="*/ 22 w 78"/>
                <a:gd name="T27" fmla="*/ 34 h 78"/>
                <a:gd name="T28" fmla="*/ 11 w 78"/>
                <a:gd name="T29" fmla="*/ 27 h 78"/>
                <a:gd name="T30" fmla="*/ 11 w 78"/>
                <a:gd name="T31" fmla="*/ 27 h 78"/>
                <a:gd name="T32" fmla="*/ 0 w 78"/>
                <a:gd name="T33" fmla="*/ 39 h 78"/>
                <a:gd name="T34" fmla="*/ 11 w 78"/>
                <a:gd name="T35" fmla="*/ 51 h 78"/>
                <a:gd name="T36" fmla="*/ 11 w 78"/>
                <a:gd name="T37" fmla="*/ 51 h 78"/>
                <a:gd name="T38" fmla="*/ 22 w 78"/>
                <a:gd name="T39" fmla="*/ 43 h 78"/>
                <a:gd name="T40" fmla="*/ 34 w 78"/>
                <a:gd name="T41" fmla="*/ 43 h 78"/>
                <a:gd name="T42" fmla="*/ 34 w 78"/>
                <a:gd name="T43" fmla="*/ 56 h 78"/>
                <a:gd name="T44" fmla="*/ 27 w 78"/>
                <a:gd name="T45" fmla="*/ 66 h 78"/>
                <a:gd name="T46" fmla="*/ 27 w 78"/>
                <a:gd name="T47" fmla="*/ 66 h 78"/>
                <a:gd name="T48" fmla="*/ 39 w 78"/>
                <a:gd name="T49" fmla="*/ 78 h 78"/>
                <a:gd name="T50" fmla="*/ 50 w 78"/>
                <a:gd name="T51" fmla="*/ 66 h 78"/>
                <a:gd name="T52" fmla="*/ 50 w 78"/>
                <a:gd name="T53" fmla="*/ 66 h 78"/>
                <a:gd name="T54" fmla="*/ 43 w 78"/>
                <a:gd name="T55" fmla="*/ 56 h 78"/>
                <a:gd name="T56" fmla="*/ 43 w 78"/>
                <a:gd name="T57" fmla="*/ 43 h 78"/>
                <a:gd name="T58" fmla="*/ 55 w 78"/>
                <a:gd name="T59" fmla="*/ 43 h 78"/>
                <a:gd name="T60" fmla="*/ 66 w 78"/>
                <a:gd name="T61" fmla="*/ 51 h 78"/>
                <a:gd name="T62" fmla="*/ 66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7"/>
                    <a:pt x="66" y="27"/>
                  </a:cubicBezTo>
                  <a:cubicBezTo>
                    <a:pt x="66" y="27"/>
                    <a:pt x="66" y="27"/>
                    <a:pt x="66" y="27"/>
                  </a:cubicBezTo>
                  <a:cubicBezTo>
                    <a:pt x="61" y="27"/>
                    <a:pt x="57" y="30"/>
                    <a:pt x="55" y="34"/>
                  </a:cubicBezTo>
                  <a:cubicBezTo>
                    <a:pt x="43" y="34"/>
                    <a:pt x="43" y="34"/>
                    <a:pt x="43" y="34"/>
                  </a:cubicBezTo>
                  <a:cubicBezTo>
                    <a:pt x="43" y="22"/>
                    <a:pt x="43" y="22"/>
                    <a:pt x="43" y="22"/>
                  </a:cubicBezTo>
                  <a:cubicBezTo>
                    <a:pt x="47" y="20"/>
                    <a:pt x="50" y="16"/>
                    <a:pt x="50" y="11"/>
                  </a:cubicBezTo>
                  <a:cubicBezTo>
                    <a:pt x="50" y="11"/>
                    <a:pt x="50" y="11"/>
                    <a:pt x="50" y="11"/>
                  </a:cubicBezTo>
                  <a:cubicBezTo>
                    <a:pt x="50" y="5"/>
                    <a:pt x="45" y="0"/>
                    <a:pt x="39" y="0"/>
                  </a:cubicBezTo>
                  <a:cubicBezTo>
                    <a:pt x="32" y="0"/>
                    <a:pt x="27" y="5"/>
                    <a:pt x="27" y="11"/>
                  </a:cubicBezTo>
                  <a:cubicBezTo>
                    <a:pt x="27" y="11"/>
                    <a:pt x="27" y="11"/>
                    <a:pt x="27" y="11"/>
                  </a:cubicBezTo>
                  <a:cubicBezTo>
                    <a:pt x="27" y="16"/>
                    <a:pt x="30" y="20"/>
                    <a:pt x="34" y="22"/>
                  </a:cubicBezTo>
                  <a:cubicBezTo>
                    <a:pt x="34" y="34"/>
                    <a:pt x="34" y="34"/>
                    <a:pt x="34" y="34"/>
                  </a:cubicBezTo>
                  <a:cubicBezTo>
                    <a:pt x="22" y="34"/>
                    <a:pt x="22" y="34"/>
                    <a:pt x="22" y="34"/>
                  </a:cubicBezTo>
                  <a:cubicBezTo>
                    <a:pt x="20" y="30"/>
                    <a:pt x="16" y="27"/>
                    <a:pt x="11" y="27"/>
                  </a:cubicBezTo>
                  <a:cubicBezTo>
                    <a:pt x="11" y="27"/>
                    <a:pt x="11" y="27"/>
                    <a:pt x="11" y="27"/>
                  </a:cubicBezTo>
                  <a:cubicBezTo>
                    <a:pt x="5" y="27"/>
                    <a:pt x="0" y="33"/>
                    <a:pt x="0" y="39"/>
                  </a:cubicBezTo>
                  <a:cubicBezTo>
                    <a:pt x="0" y="45"/>
                    <a:pt x="5" y="51"/>
                    <a:pt x="11" y="51"/>
                  </a:cubicBezTo>
                  <a:cubicBezTo>
                    <a:pt x="11" y="51"/>
                    <a:pt x="11" y="51"/>
                    <a:pt x="11" y="51"/>
                  </a:cubicBezTo>
                  <a:cubicBezTo>
                    <a:pt x="16" y="51"/>
                    <a:pt x="20" y="48"/>
                    <a:pt x="22" y="43"/>
                  </a:cubicBezTo>
                  <a:cubicBezTo>
                    <a:pt x="34" y="43"/>
                    <a:pt x="34" y="43"/>
                    <a:pt x="34" y="43"/>
                  </a:cubicBezTo>
                  <a:cubicBezTo>
                    <a:pt x="34" y="56"/>
                    <a:pt x="34" y="56"/>
                    <a:pt x="34" y="56"/>
                  </a:cubicBezTo>
                  <a:cubicBezTo>
                    <a:pt x="30" y="57"/>
                    <a:pt x="27" y="62"/>
                    <a:pt x="27" y="66"/>
                  </a:cubicBezTo>
                  <a:cubicBezTo>
                    <a:pt x="27" y="66"/>
                    <a:pt x="27" y="66"/>
                    <a:pt x="27" y="66"/>
                  </a:cubicBezTo>
                  <a:cubicBezTo>
                    <a:pt x="27" y="73"/>
                    <a:pt x="32" y="78"/>
                    <a:pt x="39" y="78"/>
                  </a:cubicBezTo>
                  <a:cubicBezTo>
                    <a:pt x="45" y="78"/>
                    <a:pt x="50" y="73"/>
                    <a:pt x="50" y="66"/>
                  </a:cubicBezTo>
                  <a:cubicBezTo>
                    <a:pt x="50" y="66"/>
                    <a:pt x="50" y="66"/>
                    <a:pt x="50" y="66"/>
                  </a:cubicBezTo>
                  <a:cubicBezTo>
                    <a:pt x="50" y="62"/>
                    <a:pt x="47" y="57"/>
                    <a:pt x="43" y="56"/>
                  </a:cubicBezTo>
                  <a:cubicBezTo>
                    <a:pt x="43" y="43"/>
                    <a:pt x="43" y="43"/>
                    <a:pt x="43" y="43"/>
                  </a:cubicBezTo>
                  <a:cubicBezTo>
                    <a:pt x="55" y="43"/>
                    <a:pt x="55" y="43"/>
                    <a:pt x="55" y="43"/>
                  </a:cubicBezTo>
                  <a:cubicBezTo>
                    <a:pt x="57" y="48"/>
                    <a:pt x="61" y="51"/>
                    <a:pt x="66" y="51"/>
                  </a:cubicBezTo>
                  <a:cubicBezTo>
                    <a:pt x="66" y="51"/>
                    <a:pt x="66" y="51"/>
                    <a:pt x="66" y="51"/>
                  </a:cubicBezTo>
                  <a:cubicBezTo>
                    <a:pt x="73" y="51"/>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9" name="Freeform 154"/>
            <p:cNvSpPr>
              <a:spLocks/>
            </p:cNvSpPr>
            <p:nvPr/>
          </p:nvSpPr>
          <p:spPr bwMode="auto">
            <a:xfrm>
              <a:off x="6092825" y="1555750"/>
              <a:ext cx="63500" cy="61913"/>
            </a:xfrm>
            <a:custGeom>
              <a:avLst/>
              <a:gdLst>
                <a:gd name="T0" fmla="*/ 78 w 78"/>
                <a:gd name="T1" fmla="*/ 39 h 78"/>
                <a:gd name="T2" fmla="*/ 66 w 78"/>
                <a:gd name="T3" fmla="*/ 27 h 78"/>
                <a:gd name="T4" fmla="*/ 66 w 78"/>
                <a:gd name="T5" fmla="*/ 27 h 78"/>
                <a:gd name="T6" fmla="*/ 56 w 78"/>
                <a:gd name="T7" fmla="*/ 34 h 78"/>
                <a:gd name="T8" fmla="*/ 43 w 78"/>
                <a:gd name="T9" fmla="*/ 34 h 78"/>
                <a:gd name="T10" fmla="*/ 43 w 78"/>
                <a:gd name="T11" fmla="*/ 22 h 78"/>
                <a:gd name="T12" fmla="*/ 51 w 78"/>
                <a:gd name="T13" fmla="*/ 11 h 78"/>
                <a:gd name="T14" fmla="*/ 51 w 78"/>
                <a:gd name="T15" fmla="*/ 11 h 78"/>
                <a:gd name="T16" fmla="*/ 39 w 78"/>
                <a:gd name="T17" fmla="*/ 0 h 78"/>
                <a:gd name="T18" fmla="*/ 27 w 78"/>
                <a:gd name="T19" fmla="*/ 11 h 78"/>
                <a:gd name="T20" fmla="*/ 27 w 78"/>
                <a:gd name="T21" fmla="*/ 11 h 78"/>
                <a:gd name="T22" fmla="*/ 35 w 78"/>
                <a:gd name="T23" fmla="*/ 22 h 78"/>
                <a:gd name="T24" fmla="*/ 35 w 78"/>
                <a:gd name="T25" fmla="*/ 34 h 78"/>
                <a:gd name="T26" fmla="*/ 22 w 78"/>
                <a:gd name="T27" fmla="*/ 34 h 78"/>
                <a:gd name="T28" fmla="*/ 12 w 78"/>
                <a:gd name="T29" fmla="*/ 27 h 78"/>
                <a:gd name="T30" fmla="*/ 12 w 78"/>
                <a:gd name="T31" fmla="*/ 27 h 78"/>
                <a:gd name="T32" fmla="*/ 0 w 78"/>
                <a:gd name="T33" fmla="*/ 39 h 78"/>
                <a:gd name="T34" fmla="*/ 12 w 78"/>
                <a:gd name="T35" fmla="*/ 51 h 78"/>
                <a:gd name="T36" fmla="*/ 12 w 78"/>
                <a:gd name="T37" fmla="*/ 51 h 78"/>
                <a:gd name="T38" fmla="*/ 22 w 78"/>
                <a:gd name="T39" fmla="*/ 43 h 78"/>
                <a:gd name="T40" fmla="*/ 35 w 78"/>
                <a:gd name="T41" fmla="*/ 43 h 78"/>
                <a:gd name="T42" fmla="*/ 35 w 78"/>
                <a:gd name="T43" fmla="*/ 56 h 78"/>
                <a:gd name="T44" fmla="*/ 27 w 78"/>
                <a:gd name="T45" fmla="*/ 66 h 78"/>
                <a:gd name="T46" fmla="*/ 27 w 78"/>
                <a:gd name="T47" fmla="*/ 66 h 78"/>
                <a:gd name="T48" fmla="*/ 39 w 78"/>
                <a:gd name="T49" fmla="*/ 78 h 78"/>
                <a:gd name="T50" fmla="*/ 51 w 78"/>
                <a:gd name="T51" fmla="*/ 66 h 78"/>
                <a:gd name="T52" fmla="*/ 51 w 78"/>
                <a:gd name="T53" fmla="*/ 66 h 78"/>
                <a:gd name="T54" fmla="*/ 43 w 78"/>
                <a:gd name="T55" fmla="*/ 56 h 78"/>
                <a:gd name="T56" fmla="*/ 43 w 78"/>
                <a:gd name="T57" fmla="*/ 43 h 78"/>
                <a:gd name="T58" fmla="*/ 56 w 78"/>
                <a:gd name="T59" fmla="*/ 43 h 78"/>
                <a:gd name="T60" fmla="*/ 66 w 78"/>
                <a:gd name="T61" fmla="*/ 51 h 78"/>
                <a:gd name="T62" fmla="*/ 66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7"/>
                    <a:pt x="66" y="27"/>
                  </a:cubicBezTo>
                  <a:cubicBezTo>
                    <a:pt x="66" y="27"/>
                    <a:pt x="66" y="27"/>
                    <a:pt x="66" y="27"/>
                  </a:cubicBezTo>
                  <a:cubicBezTo>
                    <a:pt x="62" y="27"/>
                    <a:pt x="57" y="30"/>
                    <a:pt x="56" y="34"/>
                  </a:cubicBezTo>
                  <a:cubicBezTo>
                    <a:pt x="43" y="34"/>
                    <a:pt x="43" y="34"/>
                    <a:pt x="43" y="34"/>
                  </a:cubicBezTo>
                  <a:cubicBezTo>
                    <a:pt x="43" y="22"/>
                    <a:pt x="43" y="22"/>
                    <a:pt x="43" y="22"/>
                  </a:cubicBezTo>
                  <a:cubicBezTo>
                    <a:pt x="48" y="20"/>
                    <a:pt x="51" y="16"/>
                    <a:pt x="51" y="11"/>
                  </a:cubicBezTo>
                  <a:cubicBezTo>
                    <a:pt x="51" y="11"/>
                    <a:pt x="51" y="11"/>
                    <a:pt x="51" y="11"/>
                  </a:cubicBezTo>
                  <a:cubicBezTo>
                    <a:pt x="51" y="5"/>
                    <a:pt x="45" y="0"/>
                    <a:pt x="39" y="0"/>
                  </a:cubicBezTo>
                  <a:cubicBezTo>
                    <a:pt x="33" y="0"/>
                    <a:pt x="27" y="5"/>
                    <a:pt x="27" y="11"/>
                  </a:cubicBezTo>
                  <a:cubicBezTo>
                    <a:pt x="27" y="11"/>
                    <a:pt x="27" y="11"/>
                    <a:pt x="27" y="11"/>
                  </a:cubicBezTo>
                  <a:cubicBezTo>
                    <a:pt x="27" y="16"/>
                    <a:pt x="30" y="20"/>
                    <a:pt x="35" y="22"/>
                  </a:cubicBezTo>
                  <a:cubicBezTo>
                    <a:pt x="35" y="34"/>
                    <a:pt x="35" y="34"/>
                    <a:pt x="35" y="34"/>
                  </a:cubicBezTo>
                  <a:cubicBezTo>
                    <a:pt x="22" y="34"/>
                    <a:pt x="22" y="34"/>
                    <a:pt x="22" y="34"/>
                  </a:cubicBezTo>
                  <a:cubicBezTo>
                    <a:pt x="21" y="30"/>
                    <a:pt x="16" y="27"/>
                    <a:pt x="12" y="27"/>
                  </a:cubicBezTo>
                  <a:cubicBezTo>
                    <a:pt x="12" y="27"/>
                    <a:pt x="12" y="27"/>
                    <a:pt x="12" y="27"/>
                  </a:cubicBezTo>
                  <a:cubicBezTo>
                    <a:pt x="5" y="27"/>
                    <a:pt x="0" y="33"/>
                    <a:pt x="0" y="39"/>
                  </a:cubicBezTo>
                  <a:cubicBezTo>
                    <a:pt x="0" y="45"/>
                    <a:pt x="5" y="51"/>
                    <a:pt x="12" y="51"/>
                  </a:cubicBezTo>
                  <a:cubicBezTo>
                    <a:pt x="12" y="51"/>
                    <a:pt x="12" y="51"/>
                    <a:pt x="12" y="51"/>
                  </a:cubicBezTo>
                  <a:cubicBezTo>
                    <a:pt x="16" y="51"/>
                    <a:pt x="21" y="48"/>
                    <a:pt x="22" y="43"/>
                  </a:cubicBezTo>
                  <a:cubicBezTo>
                    <a:pt x="35" y="43"/>
                    <a:pt x="35" y="43"/>
                    <a:pt x="35" y="43"/>
                  </a:cubicBezTo>
                  <a:cubicBezTo>
                    <a:pt x="35" y="56"/>
                    <a:pt x="35" y="56"/>
                    <a:pt x="35" y="56"/>
                  </a:cubicBezTo>
                  <a:cubicBezTo>
                    <a:pt x="30" y="57"/>
                    <a:pt x="27" y="62"/>
                    <a:pt x="27" y="66"/>
                  </a:cubicBezTo>
                  <a:cubicBezTo>
                    <a:pt x="27" y="66"/>
                    <a:pt x="27" y="66"/>
                    <a:pt x="27" y="66"/>
                  </a:cubicBezTo>
                  <a:cubicBezTo>
                    <a:pt x="27" y="73"/>
                    <a:pt x="33" y="78"/>
                    <a:pt x="39" y="78"/>
                  </a:cubicBezTo>
                  <a:cubicBezTo>
                    <a:pt x="45" y="78"/>
                    <a:pt x="51" y="73"/>
                    <a:pt x="51" y="66"/>
                  </a:cubicBezTo>
                  <a:cubicBezTo>
                    <a:pt x="51" y="66"/>
                    <a:pt x="51" y="66"/>
                    <a:pt x="51" y="66"/>
                  </a:cubicBezTo>
                  <a:cubicBezTo>
                    <a:pt x="51" y="62"/>
                    <a:pt x="48" y="57"/>
                    <a:pt x="43" y="56"/>
                  </a:cubicBezTo>
                  <a:cubicBezTo>
                    <a:pt x="43" y="43"/>
                    <a:pt x="43" y="43"/>
                    <a:pt x="43" y="43"/>
                  </a:cubicBezTo>
                  <a:cubicBezTo>
                    <a:pt x="56" y="43"/>
                    <a:pt x="56" y="43"/>
                    <a:pt x="56" y="43"/>
                  </a:cubicBezTo>
                  <a:cubicBezTo>
                    <a:pt x="57" y="48"/>
                    <a:pt x="62" y="51"/>
                    <a:pt x="66" y="51"/>
                  </a:cubicBezTo>
                  <a:cubicBezTo>
                    <a:pt x="66" y="51"/>
                    <a:pt x="66" y="51"/>
                    <a:pt x="66" y="51"/>
                  </a:cubicBezTo>
                  <a:cubicBezTo>
                    <a:pt x="73" y="51"/>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0" name="Freeform 155"/>
            <p:cNvSpPr>
              <a:spLocks/>
            </p:cNvSpPr>
            <p:nvPr/>
          </p:nvSpPr>
          <p:spPr bwMode="auto">
            <a:xfrm>
              <a:off x="6216650" y="1555750"/>
              <a:ext cx="63500" cy="61913"/>
            </a:xfrm>
            <a:custGeom>
              <a:avLst/>
              <a:gdLst>
                <a:gd name="T0" fmla="*/ 78 w 78"/>
                <a:gd name="T1" fmla="*/ 39 h 78"/>
                <a:gd name="T2" fmla="*/ 67 w 78"/>
                <a:gd name="T3" fmla="*/ 27 h 78"/>
                <a:gd name="T4" fmla="*/ 67 w 78"/>
                <a:gd name="T5" fmla="*/ 27 h 78"/>
                <a:gd name="T6" fmla="*/ 56 w 78"/>
                <a:gd name="T7" fmla="*/ 34 h 78"/>
                <a:gd name="T8" fmla="*/ 44 w 78"/>
                <a:gd name="T9" fmla="*/ 34 h 78"/>
                <a:gd name="T10" fmla="*/ 44 w 78"/>
                <a:gd name="T11" fmla="*/ 22 h 78"/>
                <a:gd name="T12" fmla="*/ 51 w 78"/>
                <a:gd name="T13" fmla="*/ 11 h 78"/>
                <a:gd name="T14" fmla="*/ 51 w 78"/>
                <a:gd name="T15" fmla="*/ 11 h 78"/>
                <a:gd name="T16" fmla="*/ 39 w 78"/>
                <a:gd name="T17" fmla="*/ 0 h 78"/>
                <a:gd name="T18" fmla="*/ 28 w 78"/>
                <a:gd name="T19" fmla="*/ 11 h 78"/>
                <a:gd name="T20" fmla="*/ 28 w 78"/>
                <a:gd name="T21" fmla="*/ 11 h 78"/>
                <a:gd name="T22" fmla="*/ 35 w 78"/>
                <a:gd name="T23" fmla="*/ 22 h 78"/>
                <a:gd name="T24" fmla="*/ 35 w 78"/>
                <a:gd name="T25" fmla="*/ 34 h 78"/>
                <a:gd name="T26" fmla="*/ 23 w 78"/>
                <a:gd name="T27" fmla="*/ 34 h 78"/>
                <a:gd name="T28" fmla="*/ 12 w 78"/>
                <a:gd name="T29" fmla="*/ 27 h 78"/>
                <a:gd name="T30" fmla="*/ 12 w 78"/>
                <a:gd name="T31" fmla="*/ 27 h 78"/>
                <a:gd name="T32" fmla="*/ 0 w 78"/>
                <a:gd name="T33" fmla="*/ 39 h 78"/>
                <a:gd name="T34" fmla="*/ 12 w 78"/>
                <a:gd name="T35" fmla="*/ 51 h 78"/>
                <a:gd name="T36" fmla="*/ 12 w 78"/>
                <a:gd name="T37" fmla="*/ 51 h 78"/>
                <a:gd name="T38" fmla="*/ 23 w 78"/>
                <a:gd name="T39" fmla="*/ 43 h 78"/>
                <a:gd name="T40" fmla="*/ 35 w 78"/>
                <a:gd name="T41" fmla="*/ 43 h 78"/>
                <a:gd name="T42" fmla="*/ 35 w 78"/>
                <a:gd name="T43" fmla="*/ 56 h 78"/>
                <a:gd name="T44" fmla="*/ 28 w 78"/>
                <a:gd name="T45" fmla="*/ 66 h 78"/>
                <a:gd name="T46" fmla="*/ 28 w 78"/>
                <a:gd name="T47" fmla="*/ 66 h 78"/>
                <a:gd name="T48" fmla="*/ 39 w 78"/>
                <a:gd name="T49" fmla="*/ 78 h 78"/>
                <a:gd name="T50" fmla="*/ 51 w 78"/>
                <a:gd name="T51" fmla="*/ 66 h 78"/>
                <a:gd name="T52" fmla="*/ 51 w 78"/>
                <a:gd name="T53" fmla="*/ 66 h 78"/>
                <a:gd name="T54" fmla="*/ 44 w 78"/>
                <a:gd name="T55" fmla="*/ 56 h 78"/>
                <a:gd name="T56" fmla="*/ 44 w 78"/>
                <a:gd name="T57" fmla="*/ 43 h 78"/>
                <a:gd name="T58" fmla="*/ 56 w 78"/>
                <a:gd name="T59" fmla="*/ 43 h 78"/>
                <a:gd name="T60" fmla="*/ 67 w 78"/>
                <a:gd name="T61" fmla="*/ 51 h 78"/>
                <a:gd name="T62" fmla="*/ 67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7"/>
                    <a:pt x="67" y="27"/>
                  </a:cubicBezTo>
                  <a:cubicBezTo>
                    <a:pt x="67" y="27"/>
                    <a:pt x="67" y="27"/>
                    <a:pt x="67" y="27"/>
                  </a:cubicBezTo>
                  <a:cubicBezTo>
                    <a:pt x="62" y="27"/>
                    <a:pt x="58" y="30"/>
                    <a:pt x="56" y="34"/>
                  </a:cubicBezTo>
                  <a:cubicBezTo>
                    <a:pt x="44" y="34"/>
                    <a:pt x="44" y="34"/>
                    <a:pt x="44" y="34"/>
                  </a:cubicBezTo>
                  <a:cubicBezTo>
                    <a:pt x="44" y="22"/>
                    <a:pt x="44" y="22"/>
                    <a:pt x="44" y="22"/>
                  </a:cubicBezTo>
                  <a:cubicBezTo>
                    <a:pt x="48" y="20"/>
                    <a:pt x="51" y="16"/>
                    <a:pt x="51" y="11"/>
                  </a:cubicBezTo>
                  <a:cubicBezTo>
                    <a:pt x="51" y="11"/>
                    <a:pt x="51" y="11"/>
                    <a:pt x="51" y="11"/>
                  </a:cubicBezTo>
                  <a:cubicBezTo>
                    <a:pt x="51" y="5"/>
                    <a:pt x="46" y="0"/>
                    <a:pt x="39" y="0"/>
                  </a:cubicBezTo>
                  <a:cubicBezTo>
                    <a:pt x="33" y="0"/>
                    <a:pt x="28" y="5"/>
                    <a:pt x="28" y="11"/>
                  </a:cubicBezTo>
                  <a:cubicBezTo>
                    <a:pt x="28" y="11"/>
                    <a:pt x="28" y="11"/>
                    <a:pt x="28" y="11"/>
                  </a:cubicBezTo>
                  <a:cubicBezTo>
                    <a:pt x="28" y="16"/>
                    <a:pt x="31" y="20"/>
                    <a:pt x="35" y="22"/>
                  </a:cubicBezTo>
                  <a:cubicBezTo>
                    <a:pt x="35" y="34"/>
                    <a:pt x="35" y="34"/>
                    <a:pt x="35" y="34"/>
                  </a:cubicBezTo>
                  <a:cubicBezTo>
                    <a:pt x="23" y="34"/>
                    <a:pt x="23" y="34"/>
                    <a:pt x="23" y="34"/>
                  </a:cubicBezTo>
                  <a:cubicBezTo>
                    <a:pt x="21" y="30"/>
                    <a:pt x="17" y="27"/>
                    <a:pt x="12" y="27"/>
                  </a:cubicBezTo>
                  <a:cubicBezTo>
                    <a:pt x="12" y="27"/>
                    <a:pt x="12" y="27"/>
                    <a:pt x="12" y="27"/>
                  </a:cubicBezTo>
                  <a:cubicBezTo>
                    <a:pt x="5" y="27"/>
                    <a:pt x="0" y="33"/>
                    <a:pt x="0" y="39"/>
                  </a:cubicBezTo>
                  <a:cubicBezTo>
                    <a:pt x="0" y="45"/>
                    <a:pt x="5" y="51"/>
                    <a:pt x="12" y="51"/>
                  </a:cubicBezTo>
                  <a:cubicBezTo>
                    <a:pt x="12" y="51"/>
                    <a:pt x="12" y="51"/>
                    <a:pt x="12" y="51"/>
                  </a:cubicBezTo>
                  <a:cubicBezTo>
                    <a:pt x="17" y="51"/>
                    <a:pt x="21" y="48"/>
                    <a:pt x="23" y="43"/>
                  </a:cubicBezTo>
                  <a:cubicBezTo>
                    <a:pt x="35" y="43"/>
                    <a:pt x="35" y="43"/>
                    <a:pt x="35" y="43"/>
                  </a:cubicBezTo>
                  <a:cubicBezTo>
                    <a:pt x="35" y="56"/>
                    <a:pt x="35" y="56"/>
                    <a:pt x="35" y="56"/>
                  </a:cubicBezTo>
                  <a:cubicBezTo>
                    <a:pt x="31" y="57"/>
                    <a:pt x="28" y="62"/>
                    <a:pt x="28" y="66"/>
                  </a:cubicBezTo>
                  <a:cubicBezTo>
                    <a:pt x="28" y="66"/>
                    <a:pt x="28" y="66"/>
                    <a:pt x="28" y="66"/>
                  </a:cubicBezTo>
                  <a:cubicBezTo>
                    <a:pt x="28" y="73"/>
                    <a:pt x="33" y="78"/>
                    <a:pt x="39" y="78"/>
                  </a:cubicBezTo>
                  <a:cubicBezTo>
                    <a:pt x="46" y="78"/>
                    <a:pt x="51" y="73"/>
                    <a:pt x="51" y="66"/>
                  </a:cubicBezTo>
                  <a:cubicBezTo>
                    <a:pt x="51" y="66"/>
                    <a:pt x="51" y="66"/>
                    <a:pt x="51" y="66"/>
                  </a:cubicBezTo>
                  <a:cubicBezTo>
                    <a:pt x="51" y="62"/>
                    <a:pt x="48" y="57"/>
                    <a:pt x="44" y="56"/>
                  </a:cubicBezTo>
                  <a:cubicBezTo>
                    <a:pt x="44" y="43"/>
                    <a:pt x="44" y="43"/>
                    <a:pt x="44" y="43"/>
                  </a:cubicBezTo>
                  <a:cubicBezTo>
                    <a:pt x="56" y="43"/>
                    <a:pt x="56" y="43"/>
                    <a:pt x="56" y="43"/>
                  </a:cubicBezTo>
                  <a:cubicBezTo>
                    <a:pt x="58" y="48"/>
                    <a:pt x="62" y="51"/>
                    <a:pt x="67" y="51"/>
                  </a:cubicBezTo>
                  <a:cubicBezTo>
                    <a:pt x="67" y="51"/>
                    <a:pt x="67" y="51"/>
                    <a:pt x="67" y="51"/>
                  </a:cubicBezTo>
                  <a:cubicBezTo>
                    <a:pt x="73" y="51"/>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1" name="Freeform 156"/>
            <p:cNvSpPr>
              <a:spLocks/>
            </p:cNvSpPr>
            <p:nvPr/>
          </p:nvSpPr>
          <p:spPr bwMode="auto">
            <a:xfrm>
              <a:off x="6340475" y="1555750"/>
              <a:ext cx="63500" cy="61913"/>
            </a:xfrm>
            <a:custGeom>
              <a:avLst/>
              <a:gdLst>
                <a:gd name="T0" fmla="*/ 79 w 79"/>
                <a:gd name="T1" fmla="*/ 39 h 78"/>
                <a:gd name="T2" fmla="*/ 67 w 79"/>
                <a:gd name="T3" fmla="*/ 27 h 78"/>
                <a:gd name="T4" fmla="*/ 67 w 79"/>
                <a:gd name="T5" fmla="*/ 27 h 78"/>
                <a:gd name="T6" fmla="*/ 56 w 79"/>
                <a:gd name="T7" fmla="*/ 34 h 78"/>
                <a:gd name="T8" fmla="*/ 44 w 79"/>
                <a:gd name="T9" fmla="*/ 34 h 78"/>
                <a:gd name="T10" fmla="*/ 44 w 79"/>
                <a:gd name="T11" fmla="*/ 22 h 78"/>
                <a:gd name="T12" fmla="*/ 51 w 79"/>
                <a:gd name="T13" fmla="*/ 11 h 78"/>
                <a:gd name="T14" fmla="*/ 51 w 79"/>
                <a:gd name="T15" fmla="*/ 11 h 78"/>
                <a:gd name="T16" fmla="*/ 40 w 79"/>
                <a:gd name="T17" fmla="*/ 0 h 78"/>
                <a:gd name="T18" fmla="*/ 28 w 79"/>
                <a:gd name="T19" fmla="*/ 11 h 78"/>
                <a:gd name="T20" fmla="*/ 28 w 79"/>
                <a:gd name="T21" fmla="*/ 11 h 78"/>
                <a:gd name="T22" fmla="*/ 35 w 79"/>
                <a:gd name="T23" fmla="*/ 22 h 78"/>
                <a:gd name="T24" fmla="*/ 35 w 79"/>
                <a:gd name="T25" fmla="*/ 34 h 78"/>
                <a:gd name="T26" fmla="*/ 23 w 79"/>
                <a:gd name="T27" fmla="*/ 34 h 78"/>
                <a:gd name="T28" fmla="*/ 12 w 79"/>
                <a:gd name="T29" fmla="*/ 27 h 78"/>
                <a:gd name="T30" fmla="*/ 12 w 79"/>
                <a:gd name="T31" fmla="*/ 27 h 78"/>
                <a:gd name="T32" fmla="*/ 0 w 79"/>
                <a:gd name="T33" fmla="*/ 39 h 78"/>
                <a:gd name="T34" fmla="*/ 12 w 79"/>
                <a:gd name="T35" fmla="*/ 51 h 78"/>
                <a:gd name="T36" fmla="*/ 12 w 79"/>
                <a:gd name="T37" fmla="*/ 51 h 78"/>
                <a:gd name="T38" fmla="*/ 23 w 79"/>
                <a:gd name="T39" fmla="*/ 43 h 78"/>
                <a:gd name="T40" fmla="*/ 35 w 79"/>
                <a:gd name="T41" fmla="*/ 43 h 78"/>
                <a:gd name="T42" fmla="*/ 35 w 79"/>
                <a:gd name="T43" fmla="*/ 56 h 78"/>
                <a:gd name="T44" fmla="*/ 28 w 79"/>
                <a:gd name="T45" fmla="*/ 66 h 78"/>
                <a:gd name="T46" fmla="*/ 28 w 79"/>
                <a:gd name="T47" fmla="*/ 66 h 78"/>
                <a:gd name="T48" fmla="*/ 40 w 79"/>
                <a:gd name="T49" fmla="*/ 78 h 78"/>
                <a:gd name="T50" fmla="*/ 51 w 79"/>
                <a:gd name="T51" fmla="*/ 66 h 78"/>
                <a:gd name="T52" fmla="*/ 51 w 79"/>
                <a:gd name="T53" fmla="*/ 66 h 78"/>
                <a:gd name="T54" fmla="*/ 44 w 79"/>
                <a:gd name="T55" fmla="*/ 56 h 78"/>
                <a:gd name="T56" fmla="*/ 44 w 79"/>
                <a:gd name="T57" fmla="*/ 43 h 78"/>
                <a:gd name="T58" fmla="*/ 56 w 79"/>
                <a:gd name="T59" fmla="*/ 43 h 78"/>
                <a:gd name="T60" fmla="*/ 67 w 79"/>
                <a:gd name="T61" fmla="*/ 51 h 78"/>
                <a:gd name="T62" fmla="*/ 67 w 79"/>
                <a:gd name="T63" fmla="*/ 51 h 78"/>
                <a:gd name="T64" fmla="*/ 79 w 79"/>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78">
                  <a:moveTo>
                    <a:pt x="79" y="39"/>
                  </a:moveTo>
                  <a:cubicBezTo>
                    <a:pt x="79" y="33"/>
                    <a:pt x="73" y="27"/>
                    <a:pt x="67" y="27"/>
                  </a:cubicBezTo>
                  <a:cubicBezTo>
                    <a:pt x="67" y="27"/>
                    <a:pt x="67" y="27"/>
                    <a:pt x="67" y="27"/>
                  </a:cubicBezTo>
                  <a:cubicBezTo>
                    <a:pt x="62" y="27"/>
                    <a:pt x="58" y="30"/>
                    <a:pt x="56" y="34"/>
                  </a:cubicBezTo>
                  <a:cubicBezTo>
                    <a:pt x="44" y="34"/>
                    <a:pt x="44" y="34"/>
                    <a:pt x="44" y="34"/>
                  </a:cubicBezTo>
                  <a:cubicBezTo>
                    <a:pt x="44" y="22"/>
                    <a:pt x="44" y="22"/>
                    <a:pt x="44" y="22"/>
                  </a:cubicBezTo>
                  <a:cubicBezTo>
                    <a:pt x="48" y="20"/>
                    <a:pt x="51" y="16"/>
                    <a:pt x="51" y="11"/>
                  </a:cubicBezTo>
                  <a:cubicBezTo>
                    <a:pt x="51" y="11"/>
                    <a:pt x="51" y="11"/>
                    <a:pt x="51" y="11"/>
                  </a:cubicBezTo>
                  <a:cubicBezTo>
                    <a:pt x="51" y="5"/>
                    <a:pt x="46" y="0"/>
                    <a:pt x="40" y="0"/>
                  </a:cubicBezTo>
                  <a:cubicBezTo>
                    <a:pt x="33" y="0"/>
                    <a:pt x="28" y="5"/>
                    <a:pt x="28" y="11"/>
                  </a:cubicBezTo>
                  <a:cubicBezTo>
                    <a:pt x="28" y="11"/>
                    <a:pt x="28" y="11"/>
                    <a:pt x="28" y="11"/>
                  </a:cubicBezTo>
                  <a:cubicBezTo>
                    <a:pt x="28" y="16"/>
                    <a:pt x="31" y="20"/>
                    <a:pt x="35" y="22"/>
                  </a:cubicBezTo>
                  <a:cubicBezTo>
                    <a:pt x="35" y="34"/>
                    <a:pt x="35" y="34"/>
                    <a:pt x="35" y="34"/>
                  </a:cubicBezTo>
                  <a:cubicBezTo>
                    <a:pt x="23" y="34"/>
                    <a:pt x="23" y="34"/>
                    <a:pt x="23" y="34"/>
                  </a:cubicBezTo>
                  <a:cubicBezTo>
                    <a:pt x="21" y="30"/>
                    <a:pt x="17" y="27"/>
                    <a:pt x="12" y="27"/>
                  </a:cubicBezTo>
                  <a:cubicBezTo>
                    <a:pt x="12" y="27"/>
                    <a:pt x="12" y="27"/>
                    <a:pt x="12" y="27"/>
                  </a:cubicBezTo>
                  <a:cubicBezTo>
                    <a:pt x="6" y="27"/>
                    <a:pt x="0" y="33"/>
                    <a:pt x="0" y="39"/>
                  </a:cubicBezTo>
                  <a:cubicBezTo>
                    <a:pt x="0" y="45"/>
                    <a:pt x="6" y="51"/>
                    <a:pt x="12" y="51"/>
                  </a:cubicBezTo>
                  <a:cubicBezTo>
                    <a:pt x="12" y="51"/>
                    <a:pt x="12" y="51"/>
                    <a:pt x="12" y="51"/>
                  </a:cubicBezTo>
                  <a:cubicBezTo>
                    <a:pt x="17" y="51"/>
                    <a:pt x="21" y="48"/>
                    <a:pt x="23" y="43"/>
                  </a:cubicBezTo>
                  <a:cubicBezTo>
                    <a:pt x="35" y="43"/>
                    <a:pt x="35" y="43"/>
                    <a:pt x="35" y="43"/>
                  </a:cubicBezTo>
                  <a:cubicBezTo>
                    <a:pt x="35" y="56"/>
                    <a:pt x="35" y="56"/>
                    <a:pt x="35" y="56"/>
                  </a:cubicBezTo>
                  <a:cubicBezTo>
                    <a:pt x="31" y="57"/>
                    <a:pt x="28" y="62"/>
                    <a:pt x="28" y="66"/>
                  </a:cubicBezTo>
                  <a:cubicBezTo>
                    <a:pt x="28" y="66"/>
                    <a:pt x="28" y="66"/>
                    <a:pt x="28" y="66"/>
                  </a:cubicBezTo>
                  <a:cubicBezTo>
                    <a:pt x="28" y="73"/>
                    <a:pt x="33" y="78"/>
                    <a:pt x="40" y="78"/>
                  </a:cubicBezTo>
                  <a:cubicBezTo>
                    <a:pt x="46" y="78"/>
                    <a:pt x="51" y="73"/>
                    <a:pt x="51" y="66"/>
                  </a:cubicBezTo>
                  <a:cubicBezTo>
                    <a:pt x="51" y="66"/>
                    <a:pt x="51" y="66"/>
                    <a:pt x="51" y="66"/>
                  </a:cubicBezTo>
                  <a:cubicBezTo>
                    <a:pt x="51" y="62"/>
                    <a:pt x="48" y="57"/>
                    <a:pt x="44" y="56"/>
                  </a:cubicBezTo>
                  <a:cubicBezTo>
                    <a:pt x="44" y="43"/>
                    <a:pt x="44" y="43"/>
                    <a:pt x="44" y="43"/>
                  </a:cubicBezTo>
                  <a:cubicBezTo>
                    <a:pt x="56" y="43"/>
                    <a:pt x="56" y="43"/>
                    <a:pt x="56" y="43"/>
                  </a:cubicBezTo>
                  <a:cubicBezTo>
                    <a:pt x="58" y="48"/>
                    <a:pt x="62" y="51"/>
                    <a:pt x="67" y="51"/>
                  </a:cubicBezTo>
                  <a:cubicBezTo>
                    <a:pt x="67" y="51"/>
                    <a:pt x="67" y="51"/>
                    <a:pt x="67" y="51"/>
                  </a:cubicBezTo>
                  <a:cubicBezTo>
                    <a:pt x="73" y="51"/>
                    <a:pt x="79" y="45"/>
                    <a:pt x="79"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2" name="Freeform 157"/>
            <p:cNvSpPr>
              <a:spLocks/>
            </p:cNvSpPr>
            <p:nvPr/>
          </p:nvSpPr>
          <p:spPr bwMode="auto">
            <a:xfrm>
              <a:off x="6464300" y="1555750"/>
              <a:ext cx="63500" cy="61913"/>
            </a:xfrm>
            <a:custGeom>
              <a:avLst/>
              <a:gdLst>
                <a:gd name="T0" fmla="*/ 78 w 78"/>
                <a:gd name="T1" fmla="*/ 39 h 78"/>
                <a:gd name="T2" fmla="*/ 66 w 78"/>
                <a:gd name="T3" fmla="*/ 27 h 78"/>
                <a:gd name="T4" fmla="*/ 66 w 78"/>
                <a:gd name="T5" fmla="*/ 27 h 78"/>
                <a:gd name="T6" fmla="*/ 56 w 78"/>
                <a:gd name="T7" fmla="*/ 34 h 78"/>
                <a:gd name="T8" fmla="*/ 43 w 78"/>
                <a:gd name="T9" fmla="*/ 34 h 78"/>
                <a:gd name="T10" fmla="*/ 43 w 78"/>
                <a:gd name="T11" fmla="*/ 22 h 78"/>
                <a:gd name="T12" fmla="*/ 51 w 78"/>
                <a:gd name="T13" fmla="*/ 11 h 78"/>
                <a:gd name="T14" fmla="*/ 51 w 78"/>
                <a:gd name="T15" fmla="*/ 11 h 78"/>
                <a:gd name="T16" fmla="*/ 39 w 78"/>
                <a:gd name="T17" fmla="*/ 0 h 78"/>
                <a:gd name="T18" fmla="*/ 27 w 78"/>
                <a:gd name="T19" fmla="*/ 11 h 78"/>
                <a:gd name="T20" fmla="*/ 27 w 78"/>
                <a:gd name="T21" fmla="*/ 11 h 78"/>
                <a:gd name="T22" fmla="*/ 34 w 78"/>
                <a:gd name="T23" fmla="*/ 22 h 78"/>
                <a:gd name="T24" fmla="*/ 34 w 78"/>
                <a:gd name="T25" fmla="*/ 34 h 78"/>
                <a:gd name="T26" fmla="*/ 22 w 78"/>
                <a:gd name="T27" fmla="*/ 34 h 78"/>
                <a:gd name="T28" fmla="*/ 11 w 78"/>
                <a:gd name="T29" fmla="*/ 27 h 78"/>
                <a:gd name="T30" fmla="*/ 11 w 78"/>
                <a:gd name="T31" fmla="*/ 27 h 78"/>
                <a:gd name="T32" fmla="*/ 0 w 78"/>
                <a:gd name="T33" fmla="*/ 39 h 78"/>
                <a:gd name="T34" fmla="*/ 11 w 78"/>
                <a:gd name="T35" fmla="*/ 51 h 78"/>
                <a:gd name="T36" fmla="*/ 11 w 78"/>
                <a:gd name="T37" fmla="*/ 51 h 78"/>
                <a:gd name="T38" fmla="*/ 22 w 78"/>
                <a:gd name="T39" fmla="*/ 43 h 78"/>
                <a:gd name="T40" fmla="*/ 34 w 78"/>
                <a:gd name="T41" fmla="*/ 43 h 78"/>
                <a:gd name="T42" fmla="*/ 34 w 78"/>
                <a:gd name="T43" fmla="*/ 56 h 78"/>
                <a:gd name="T44" fmla="*/ 27 w 78"/>
                <a:gd name="T45" fmla="*/ 66 h 78"/>
                <a:gd name="T46" fmla="*/ 27 w 78"/>
                <a:gd name="T47" fmla="*/ 66 h 78"/>
                <a:gd name="T48" fmla="*/ 39 w 78"/>
                <a:gd name="T49" fmla="*/ 78 h 78"/>
                <a:gd name="T50" fmla="*/ 51 w 78"/>
                <a:gd name="T51" fmla="*/ 66 h 78"/>
                <a:gd name="T52" fmla="*/ 51 w 78"/>
                <a:gd name="T53" fmla="*/ 66 h 78"/>
                <a:gd name="T54" fmla="*/ 43 w 78"/>
                <a:gd name="T55" fmla="*/ 56 h 78"/>
                <a:gd name="T56" fmla="*/ 43 w 78"/>
                <a:gd name="T57" fmla="*/ 43 h 78"/>
                <a:gd name="T58" fmla="*/ 56 w 78"/>
                <a:gd name="T59" fmla="*/ 43 h 78"/>
                <a:gd name="T60" fmla="*/ 66 w 78"/>
                <a:gd name="T61" fmla="*/ 51 h 78"/>
                <a:gd name="T62" fmla="*/ 66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7"/>
                    <a:pt x="66" y="27"/>
                  </a:cubicBezTo>
                  <a:cubicBezTo>
                    <a:pt x="66" y="27"/>
                    <a:pt x="66" y="27"/>
                    <a:pt x="66" y="27"/>
                  </a:cubicBezTo>
                  <a:cubicBezTo>
                    <a:pt x="61" y="27"/>
                    <a:pt x="57" y="30"/>
                    <a:pt x="56" y="34"/>
                  </a:cubicBezTo>
                  <a:cubicBezTo>
                    <a:pt x="43" y="34"/>
                    <a:pt x="43" y="34"/>
                    <a:pt x="43" y="34"/>
                  </a:cubicBezTo>
                  <a:cubicBezTo>
                    <a:pt x="43" y="22"/>
                    <a:pt x="43" y="22"/>
                    <a:pt x="43" y="22"/>
                  </a:cubicBezTo>
                  <a:cubicBezTo>
                    <a:pt x="48" y="20"/>
                    <a:pt x="51" y="16"/>
                    <a:pt x="51" y="11"/>
                  </a:cubicBezTo>
                  <a:cubicBezTo>
                    <a:pt x="51" y="11"/>
                    <a:pt x="51" y="11"/>
                    <a:pt x="51" y="11"/>
                  </a:cubicBezTo>
                  <a:cubicBezTo>
                    <a:pt x="51" y="5"/>
                    <a:pt x="45" y="0"/>
                    <a:pt x="39" y="0"/>
                  </a:cubicBezTo>
                  <a:cubicBezTo>
                    <a:pt x="32" y="0"/>
                    <a:pt x="27" y="5"/>
                    <a:pt x="27" y="11"/>
                  </a:cubicBezTo>
                  <a:cubicBezTo>
                    <a:pt x="27" y="11"/>
                    <a:pt x="27" y="11"/>
                    <a:pt x="27" y="11"/>
                  </a:cubicBezTo>
                  <a:cubicBezTo>
                    <a:pt x="27" y="16"/>
                    <a:pt x="30" y="20"/>
                    <a:pt x="34" y="22"/>
                  </a:cubicBezTo>
                  <a:cubicBezTo>
                    <a:pt x="34" y="34"/>
                    <a:pt x="34" y="34"/>
                    <a:pt x="34" y="34"/>
                  </a:cubicBezTo>
                  <a:cubicBezTo>
                    <a:pt x="22" y="34"/>
                    <a:pt x="22" y="34"/>
                    <a:pt x="22" y="34"/>
                  </a:cubicBezTo>
                  <a:cubicBezTo>
                    <a:pt x="20" y="30"/>
                    <a:pt x="16" y="27"/>
                    <a:pt x="11" y="27"/>
                  </a:cubicBezTo>
                  <a:cubicBezTo>
                    <a:pt x="11" y="27"/>
                    <a:pt x="11" y="27"/>
                    <a:pt x="11" y="27"/>
                  </a:cubicBezTo>
                  <a:cubicBezTo>
                    <a:pt x="5" y="27"/>
                    <a:pt x="0" y="33"/>
                    <a:pt x="0" y="39"/>
                  </a:cubicBezTo>
                  <a:cubicBezTo>
                    <a:pt x="0" y="45"/>
                    <a:pt x="5" y="51"/>
                    <a:pt x="11" y="51"/>
                  </a:cubicBezTo>
                  <a:cubicBezTo>
                    <a:pt x="11" y="51"/>
                    <a:pt x="11" y="51"/>
                    <a:pt x="11" y="51"/>
                  </a:cubicBezTo>
                  <a:cubicBezTo>
                    <a:pt x="16" y="51"/>
                    <a:pt x="20" y="48"/>
                    <a:pt x="22" y="43"/>
                  </a:cubicBezTo>
                  <a:cubicBezTo>
                    <a:pt x="34" y="43"/>
                    <a:pt x="34" y="43"/>
                    <a:pt x="34" y="43"/>
                  </a:cubicBezTo>
                  <a:cubicBezTo>
                    <a:pt x="34" y="56"/>
                    <a:pt x="34" y="56"/>
                    <a:pt x="34" y="56"/>
                  </a:cubicBezTo>
                  <a:cubicBezTo>
                    <a:pt x="30" y="57"/>
                    <a:pt x="27" y="62"/>
                    <a:pt x="27" y="66"/>
                  </a:cubicBezTo>
                  <a:cubicBezTo>
                    <a:pt x="27" y="66"/>
                    <a:pt x="27" y="66"/>
                    <a:pt x="27" y="66"/>
                  </a:cubicBezTo>
                  <a:cubicBezTo>
                    <a:pt x="27" y="73"/>
                    <a:pt x="32" y="78"/>
                    <a:pt x="39" y="78"/>
                  </a:cubicBezTo>
                  <a:cubicBezTo>
                    <a:pt x="45" y="78"/>
                    <a:pt x="51" y="73"/>
                    <a:pt x="51" y="66"/>
                  </a:cubicBezTo>
                  <a:cubicBezTo>
                    <a:pt x="51" y="66"/>
                    <a:pt x="51" y="66"/>
                    <a:pt x="51" y="66"/>
                  </a:cubicBezTo>
                  <a:cubicBezTo>
                    <a:pt x="51" y="62"/>
                    <a:pt x="48" y="57"/>
                    <a:pt x="43" y="56"/>
                  </a:cubicBezTo>
                  <a:cubicBezTo>
                    <a:pt x="43" y="43"/>
                    <a:pt x="43" y="43"/>
                    <a:pt x="43" y="43"/>
                  </a:cubicBezTo>
                  <a:cubicBezTo>
                    <a:pt x="56" y="43"/>
                    <a:pt x="56" y="43"/>
                    <a:pt x="56" y="43"/>
                  </a:cubicBezTo>
                  <a:cubicBezTo>
                    <a:pt x="57" y="48"/>
                    <a:pt x="61" y="51"/>
                    <a:pt x="66" y="51"/>
                  </a:cubicBezTo>
                  <a:cubicBezTo>
                    <a:pt x="66" y="51"/>
                    <a:pt x="66" y="51"/>
                    <a:pt x="66" y="51"/>
                  </a:cubicBezTo>
                  <a:cubicBezTo>
                    <a:pt x="73" y="51"/>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3" name="Freeform 158"/>
            <p:cNvSpPr>
              <a:spLocks/>
            </p:cNvSpPr>
            <p:nvPr/>
          </p:nvSpPr>
          <p:spPr bwMode="auto">
            <a:xfrm>
              <a:off x="6588125" y="1555750"/>
              <a:ext cx="63500" cy="61913"/>
            </a:xfrm>
            <a:custGeom>
              <a:avLst/>
              <a:gdLst>
                <a:gd name="T0" fmla="*/ 78 w 78"/>
                <a:gd name="T1" fmla="*/ 39 h 78"/>
                <a:gd name="T2" fmla="*/ 67 w 78"/>
                <a:gd name="T3" fmla="*/ 27 h 78"/>
                <a:gd name="T4" fmla="*/ 67 w 78"/>
                <a:gd name="T5" fmla="*/ 27 h 78"/>
                <a:gd name="T6" fmla="*/ 56 w 78"/>
                <a:gd name="T7" fmla="*/ 34 h 78"/>
                <a:gd name="T8" fmla="*/ 44 w 78"/>
                <a:gd name="T9" fmla="*/ 34 h 78"/>
                <a:gd name="T10" fmla="*/ 44 w 78"/>
                <a:gd name="T11" fmla="*/ 22 h 78"/>
                <a:gd name="T12" fmla="*/ 51 w 78"/>
                <a:gd name="T13" fmla="*/ 11 h 78"/>
                <a:gd name="T14" fmla="*/ 51 w 78"/>
                <a:gd name="T15" fmla="*/ 11 h 78"/>
                <a:gd name="T16" fmla="*/ 39 w 78"/>
                <a:gd name="T17" fmla="*/ 0 h 78"/>
                <a:gd name="T18" fmla="*/ 28 w 78"/>
                <a:gd name="T19" fmla="*/ 11 h 78"/>
                <a:gd name="T20" fmla="*/ 28 w 78"/>
                <a:gd name="T21" fmla="*/ 11 h 78"/>
                <a:gd name="T22" fmla="*/ 35 w 78"/>
                <a:gd name="T23" fmla="*/ 22 h 78"/>
                <a:gd name="T24" fmla="*/ 35 w 78"/>
                <a:gd name="T25" fmla="*/ 34 h 78"/>
                <a:gd name="T26" fmla="*/ 22 w 78"/>
                <a:gd name="T27" fmla="*/ 34 h 78"/>
                <a:gd name="T28" fmla="*/ 12 w 78"/>
                <a:gd name="T29" fmla="*/ 27 h 78"/>
                <a:gd name="T30" fmla="*/ 12 w 78"/>
                <a:gd name="T31" fmla="*/ 27 h 78"/>
                <a:gd name="T32" fmla="*/ 0 w 78"/>
                <a:gd name="T33" fmla="*/ 39 h 78"/>
                <a:gd name="T34" fmla="*/ 12 w 78"/>
                <a:gd name="T35" fmla="*/ 51 h 78"/>
                <a:gd name="T36" fmla="*/ 12 w 78"/>
                <a:gd name="T37" fmla="*/ 51 h 78"/>
                <a:gd name="T38" fmla="*/ 22 w 78"/>
                <a:gd name="T39" fmla="*/ 43 h 78"/>
                <a:gd name="T40" fmla="*/ 35 w 78"/>
                <a:gd name="T41" fmla="*/ 43 h 78"/>
                <a:gd name="T42" fmla="*/ 35 w 78"/>
                <a:gd name="T43" fmla="*/ 56 h 78"/>
                <a:gd name="T44" fmla="*/ 28 w 78"/>
                <a:gd name="T45" fmla="*/ 66 h 78"/>
                <a:gd name="T46" fmla="*/ 28 w 78"/>
                <a:gd name="T47" fmla="*/ 66 h 78"/>
                <a:gd name="T48" fmla="*/ 39 w 78"/>
                <a:gd name="T49" fmla="*/ 78 h 78"/>
                <a:gd name="T50" fmla="*/ 51 w 78"/>
                <a:gd name="T51" fmla="*/ 66 h 78"/>
                <a:gd name="T52" fmla="*/ 51 w 78"/>
                <a:gd name="T53" fmla="*/ 66 h 78"/>
                <a:gd name="T54" fmla="*/ 44 w 78"/>
                <a:gd name="T55" fmla="*/ 56 h 78"/>
                <a:gd name="T56" fmla="*/ 44 w 78"/>
                <a:gd name="T57" fmla="*/ 43 h 78"/>
                <a:gd name="T58" fmla="*/ 56 w 78"/>
                <a:gd name="T59" fmla="*/ 43 h 78"/>
                <a:gd name="T60" fmla="*/ 67 w 78"/>
                <a:gd name="T61" fmla="*/ 51 h 78"/>
                <a:gd name="T62" fmla="*/ 67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7"/>
                    <a:pt x="67" y="27"/>
                  </a:cubicBezTo>
                  <a:cubicBezTo>
                    <a:pt x="67" y="27"/>
                    <a:pt x="67" y="27"/>
                    <a:pt x="67" y="27"/>
                  </a:cubicBezTo>
                  <a:cubicBezTo>
                    <a:pt x="62" y="27"/>
                    <a:pt x="58" y="30"/>
                    <a:pt x="56" y="34"/>
                  </a:cubicBezTo>
                  <a:cubicBezTo>
                    <a:pt x="44" y="34"/>
                    <a:pt x="44" y="34"/>
                    <a:pt x="44" y="34"/>
                  </a:cubicBezTo>
                  <a:cubicBezTo>
                    <a:pt x="44" y="22"/>
                    <a:pt x="44" y="22"/>
                    <a:pt x="44" y="22"/>
                  </a:cubicBezTo>
                  <a:cubicBezTo>
                    <a:pt x="48" y="20"/>
                    <a:pt x="51" y="16"/>
                    <a:pt x="51" y="11"/>
                  </a:cubicBezTo>
                  <a:cubicBezTo>
                    <a:pt x="51" y="11"/>
                    <a:pt x="51" y="11"/>
                    <a:pt x="51" y="11"/>
                  </a:cubicBezTo>
                  <a:cubicBezTo>
                    <a:pt x="51" y="5"/>
                    <a:pt x="46" y="0"/>
                    <a:pt x="39" y="0"/>
                  </a:cubicBezTo>
                  <a:cubicBezTo>
                    <a:pt x="33" y="0"/>
                    <a:pt x="28" y="5"/>
                    <a:pt x="28" y="11"/>
                  </a:cubicBezTo>
                  <a:cubicBezTo>
                    <a:pt x="28" y="11"/>
                    <a:pt x="28" y="11"/>
                    <a:pt x="28" y="11"/>
                  </a:cubicBezTo>
                  <a:cubicBezTo>
                    <a:pt x="28" y="16"/>
                    <a:pt x="30" y="20"/>
                    <a:pt x="35" y="22"/>
                  </a:cubicBezTo>
                  <a:cubicBezTo>
                    <a:pt x="35" y="34"/>
                    <a:pt x="35" y="34"/>
                    <a:pt x="35" y="34"/>
                  </a:cubicBezTo>
                  <a:cubicBezTo>
                    <a:pt x="22" y="34"/>
                    <a:pt x="22" y="34"/>
                    <a:pt x="22" y="34"/>
                  </a:cubicBezTo>
                  <a:cubicBezTo>
                    <a:pt x="21" y="30"/>
                    <a:pt x="17" y="27"/>
                    <a:pt x="12" y="27"/>
                  </a:cubicBezTo>
                  <a:cubicBezTo>
                    <a:pt x="12" y="27"/>
                    <a:pt x="12" y="27"/>
                    <a:pt x="12" y="27"/>
                  </a:cubicBezTo>
                  <a:cubicBezTo>
                    <a:pt x="5" y="27"/>
                    <a:pt x="0" y="33"/>
                    <a:pt x="0" y="39"/>
                  </a:cubicBezTo>
                  <a:cubicBezTo>
                    <a:pt x="0" y="45"/>
                    <a:pt x="5" y="51"/>
                    <a:pt x="12" y="51"/>
                  </a:cubicBezTo>
                  <a:cubicBezTo>
                    <a:pt x="12" y="51"/>
                    <a:pt x="12" y="51"/>
                    <a:pt x="12" y="51"/>
                  </a:cubicBezTo>
                  <a:cubicBezTo>
                    <a:pt x="17" y="51"/>
                    <a:pt x="21" y="48"/>
                    <a:pt x="22" y="43"/>
                  </a:cubicBezTo>
                  <a:cubicBezTo>
                    <a:pt x="35" y="43"/>
                    <a:pt x="35" y="43"/>
                    <a:pt x="35" y="43"/>
                  </a:cubicBezTo>
                  <a:cubicBezTo>
                    <a:pt x="35" y="56"/>
                    <a:pt x="35" y="56"/>
                    <a:pt x="35" y="56"/>
                  </a:cubicBezTo>
                  <a:cubicBezTo>
                    <a:pt x="30" y="57"/>
                    <a:pt x="28" y="62"/>
                    <a:pt x="28" y="66"/>
                  </a:cubicBezTo>
                  <a:cubicBezTo>
                    <a:pt x="28" y="66"/>
                    <a:pt x="28" y="66"/>
                    <a:pt x="28" y="66"/>
                  </a:cubicBezTo>
                  <a:cubicBezTo>
                    <a:pt x="28" y="73"/>
                    <a:pt x="33" y="78"/>
                    <a:pt x="39" y="78"/>
                  </a:cubicBezTo>
                  <a:cubicBezTo>
                    <a:pt x="46" y="78"/>
                    <a:pt x="51" y="73"/>
                    <a:pt x="51" y="66"/>
                  </a:cubicBezTo>
                  <a:cubicBezTo>
                    <a:pt x="51" y="66"/>
                    <a:pt x="51" y="66"/>
                    <a:pt x="51" y="66"/>
                  </a:cubicBezTo>
                  <a:cubicBezTo>
                    <a:pt x="51" y="62"/>
                    <a:pt x="48" y="57"/>
                    <a:pt x="44" y="56"/>
                  </a:cubicBezTo>
                  <a:cubicBezTo>
                    <a:pt x="44" y="43"/>
                    <a:pt x="44" y="43"/>
                    <a:pt x="44" y="43"/>
                  </a:cubicBezTo>
                  <a:cubicBezTo>
                    <a:pt x="56" y="43"/>
                    <a:pt x="56" y="43"/>
                    <a:pt x="56" y="43"/>
                  </a:cubicBezTo>
                  <a:cubicBezTo>
                    <a:pt x="58" y="48"/>
                    <a:pt x="62" y="51"/>
                    <a:pt x="67" y="51"/>
                  </a:cubicBezTo>
                  <a:cubicBezTo>
                    <a:pt x="67" y="51"/>
                    <a:pt x="67" y="51"/>
                    <a:pt x="67" y="51"/>
                  </a:cubicBezTo>
                  <a:cubicBezTo>
                    <a:pt x="73" y="51"/>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4" name="Freeform 159"/>
            <p:cNvSpPr>
              <a:spLocks/>
            </p:cNvSpPr>
            <p:nvPr/>
          </p:nvSpPr>
          <p:spPr bwMode="auto">
            <a:xfrm>
              <a:off x="6711950" y="1555750"/>
              <a:ext cx="63500" cy="61913"/>
            </a:xfrm>
            <a:custGeom>
              <a:avLst/>
              <a:gdLst>
                <a:gd name="T0" fmla="*/ 79 w 79"/>
                <a:gd name="T1" fmla="*/ 39 h 78"/>
                <a:gd name="T2" fmla="*/ 67 w 79"/>
                <a:gd name="T3" fmla="*/ 27 h 78"/>
                <a:gd name="T4" fmla="*/ 67 w 79"/>
                <a:gd name="T5" fmla="*/ 27 h 78"/>
                <a:gd name="T6" fmla="*/ 56 w 79"/>
                <a:gd name="T7" fmla="*/ 34 h 78"/>
                <a:gd name="T8" fmla="*/ 44 w 79"/>
                <a:gd name="T9" fmla="*/ 34 h 78"/>
                <a:gd name="T10" fmla="*/ 44 w 79"/>
                <a:gd name="T11" fmla="*/ 22 h 78"/>
                <a:gd name="T12" fmla="*/ 51 w 79"/>
                <a:gd name="T13" fmla="*/ 11 h 78"/>
                <a:gd name="T14" fmla="*/ 51 w 79"/>
                <a:gd name="T15" fmla="*/ 11 h 78"/>
                <a:gd name="T16" fmla="*/ 39 w 79"/>
                <a:gd name="T17" fmla="*/ 0 h 78"/>
                <a:gd name="T18" fmla="*/ 28 w 79"/>
                <a:gd name="T19" fmla="*/ 11 h 78"/>
                <a:gd name="T20" fmla="*/ 28 w 79"/>
                <a:gd name="T21" fmla="*/ 11 h 78"/>
                <a:gd name="T22" fmla="*/ 35 w 79"/>
                <a:gd name="T23" fmla="*/ 22 h 78"/>
                <a:gd name="T24" fmla="*/ 35 w 79"/>
                <a:gd name="T25" fmla="*/ 34 h 78"/>
                <a:gd name="T26" fmla="*/ 23 w 79"/>
                <a:gd name="T27" fmla="*/ 34 h 78"/>
                <a:gd name="T28" fmla="*/ 12 w 79"/>
                <a:gd name="T29" fmla="*/ 27 h 78"/>
                <a:gd name="T30" fmla="*/ 12 w 79"/>
                <a:gd name="T31" fmla="*/ 27 h 78"/>
                <a:gd name="T32" fmla="*/ 0 w 79"/>
                <a:gd name="T33" fmla="*/ 39 h 78"/>
                <a:gd name="T34" fmla="*/ 12 w 79"/>
                <a:gd name="T35" fmla="*/ 51 h 78"/>
                <a:gd name="T36" fmla="*/ 12 w 79"/>
                <a:gd name="T37" fmla="*/ 51 h 78"/>
                <a:gd name="T38" fmla="*/ 23 w 79"/>
                <a:gd name="T39" fmla="*/ 43 h 78"/>
                <a:gd name="T40" fmla="*/ 35 w 79"/>
                <a:gd name="T41" fmla="*/ 43 h 78"/>
                <a:gd name="T42" fmla="*/ 35 w 79"/>
                <a:gd name="T43" fmla="*/ 56 h 78"/>
                <a:gd name="T44" fmla="*/ 28 w 79"/>
                <a:gd name="T45" fmla="*/ 66 h 78"/>
                <a:gd name="T46" fmla="*/ 28 w 79"/>
                <a:gd name="T47" fmla="*/ 66 h 78"/>
                <a:gd name="T48" fmla="*/ 39 w 79"/>
                <a:gd name="T49" fmla="*/ 78 h 78"/>
                <a:gd name="T50" fmla="*/ 51 w 79"/>
                <a:gd name="T51" fmla="*/ 66 h 78"/>
                <a:gd name="T52" fmla="*/ 51 w 79"/>
                <a:gd name="T53" fmla="*/ 66 h 78"/>
                <a:gd name="T54" fmla="*/ 44 w 79"/>
                <a:gd name="T55" fmla="*/ 56 h 78"/>
                <a:gd name="T56" fmla="*/ 44 w 79"/>
                <a:gd name="T57" fmla="*/ 43 h 78"/>
                <a:gd name="T58" fmla="*/ 56 w 79"/>
                <a:gd name="T59" fmla="*/ 43 h 78"/>
                <a:gd name="T60" fmla="*/ 67 w 79"/>
                <a:gd name="T61" fmla="*/ 51 h 78"/>
                <a:gd name="T62" fmla="*/ 67 w 79"/>
                <a:gd name="T63" fmla="*/ 51 h 78"/>
                <a:gd name="T64" fmla="*/ 79 w 79"/>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78">
                  <a:moveTo>
                    <a:pt x="79" y="39"/>
                  </a:moveTo>
                  <a:cubicBezTo>
                    <a:pt x="79" y="33"/>
                    <a:pt x="73" y="27"/>
                    <a:pt x="67" y="27"/>
                  </a:cubicBezTo>
                  <a:cubicBezTo>
                    <a:pt x="67" y="27"/>
                    <a:pt x="67" y="27"/>
                    <a:pt x="67" y="27"/>
                  </a:cubicBezTo>
                  <a:cubicBezTo>
                    <a:pt x="62" y="27"/>
                    <a:pt x="58" y="30"/>
                    <a:pt x="56" y="34"/>
                  </a:cubicBezTo>
                  <a:cubicBezTo>
                    <a:pt x="44" y="34"/>
                    <a:pt x="44" y="34"/>
                    <a:pt x="44" y="34"/>
                  </a:cubicBezTo>
                  <a:cubicBezTo>
                    <a:pt x="44" y="22"/>
                    <a:pt x="44" y="22"/>
                    <a:pt x="44" y="22"/>
                  </a:cubicBezTo>
                  <a:cubicBezTo>
                    <a:pt x="48" y="20"/>
                    <a:pt x="51" y="16"/>
                    <a:pt x="51" y="11"/>
                  </a:cubicBezTo>
                  <a:cubicBezTo>
                    <a:pt x="51" y="11"/>
                    <a:pt x="51" y="11"/>
                    <a:pt x="51" y="11"/>
                  </a:cubicBezTo>
                  <a:cubicBezTo>
                    <a:pt x="51" y="5"/>
                    <a:pt x="46" y="0"/>
                    <a:pt x="39" y="0"/>
                  </a:cubicBezTo>
                  <a:cubicBezTo>
                    <a:pt x="33" y="0"/>
                    <a:pt x="28" y="5"/>
                    <a:pt x="28" y="11"/>
                  </a:cubicBezTo>
                  <a:cubicBezTo>
                    <a:pt x="28" y="11"/>
                    <a:pt x="28" y="11"/>
                    <a:pt x="28" y="11"/>
                  </a:cubicBezTo>
                  <a:cubicBezTo>
                    <a:pt x="28" y="16"/>
                    <a:pt x="31" y="20"/>
                    <a:pt x="35" y="22"/>
                  </a:cubicBezTo>
                  <a:cubicBezTo>
                    <a:pt x="35" y="34"/>
                    <a:pt x="35" y="34"/>
                    <a:pt x="35" y="34"/>
                  </a:cubicBezTo>
                  <a:cubicBezTo>
                    <a:pt x="23" y="34"/>
                    <a:pt x="23" y="34"/>
                    <a:pt x="23" y="34"/>
                  </a:cubicBezTo>
                  <a:cubicBezTo>
                    <a:pt x="21" y="30"/>
                    <a:pt x="17" y="27"/>
                    <a:pt x="12" y="27"/>
                  </a:cubicBezTo>
                  <a:cubicBezTo>
                    <a:pt x="12" y="27"/>
                    <a:pt x="12" y="27"/>
                    <a:pt x="12" y="27"/>
                  </a:cubicBezTo>
                  <a:cubicBezTo>
                    <a:pt x="6" y="27"/>
                    <a:pt x="0" y="33"/>
                    <a:pt x="0" y="39"/>
                  </a:cubicBezTo>
                  <a:cubicBezTo>
                    <a:pt x="0" y="45"/>
                    <a:pt x="6" y="51"/>
                    <a:pt x="12" y="51"/>
                  </a:cubicBezTo>
                  <a:cubicBezTo>
                    <a:pt x="12" y="51"/>
                    <a:pt x="12" y="51"/>
                    <a:pt x="12" y="51"/>
                  </a:cubicBezTo>
                  <a:cubicBezTo>
                    <a:pt x="17" y="51"/>
                    <a:pt x="21" y="48"/>
                    <a:pt x="23" y="43"/>
                  </a:cubicBezTo>
                  <a:cubicBezTo>
                    <a:pt x="35" y="43"/>
                    <a:pt x="35" y="43"/>
                    <a:pt x="35" y="43"/>
                  </a:cubicBezTo>
                  <a:cubicBezTo>
                    <a:pt x="35" y="56"/>
                    <a:pt x="35" y="56"/>
                    <a:pt x="35" y="56"/>
                  </a:cubicBezTo>
                  <a:cubicBezTo>
                    <a:pt x="31" y="57"/>
                    <a:pt x="28" y="62"/>
                    <a:pt x="28" y="66"/>
                  </a:cubicBezTo>
                  <a:cubicBezTo>
                    <a:pt x="28" y="66"/>
                    <a:pt x="28" y="66"/>
                    <a:pt x="28" y="66"/>
                  </a:cubicBezTo>
                  <a:cubicBezTo>
                    <a:pt x="28" y="73"/>
                    <a:pt x="33" y="78"/>
                    <a:pt x="39" y="78"/>
                  </a:cubicBezTo>
                  <a:cubicBezTo>
                    <a:pt x="46" y="78"/>
                    <a:pt x="51" y="73"/>
                    <a:pt x="51" y="66"/>
                  </a:cubicBezTo>
                  <a:cubicBezTo>
                    <a:pt x="51" y="66"/>
                    <a:pt x="51" y="66"/>
                    <a:pt x="51" y="66"/>
                  </a:cubicBezTo>
                  <a:cubicBezTo>
                    <a:pt x="51" y="62"/>
                    <a:pt x="48" y="57"/>
                    <a:pt x="44" y="56"/>
                  </a:cubicBezTo>
                  <a:cubicBezTo>
                    <a:pt x="44" y="43"/>
                    <a:pt x="44" y="43"/>
                    <a:pt x="44" y="43"/>
                  </a:cubicBezTo>
                  <a:cubicBezTo>
                    <a:pt x="56" y="43"/>
                    <a:pt x="56" y="43"/>
                    <a:pt x="56" y="43"/>
                  </a:cubicBezTo>
                  <a:cubicBezTo>
                    <a:pt x="58" y="48"/>
                    <a:pt x="62" y="51"/>
                    <a:pt x="67" y="51"/>
                  </a:cubicBezTo>
                  <a:cubicBezTo>
                    <a:pt x="67" y="51"/>
                    <a:pt x="67" y="51"/>
                    <a:pt x="67" y="51"/>
                  </a:cubicBezTo>
                  <a:cubicBezTo>
                    <a:pt x="73" y="51"/>
                    <a:pt x="79" y="45"/>
                    <a:pt x="79"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5" name="Freeform 160"/>
            <p:cNvSpPr>
              <a:spLocks/>
            </p:cNvSpPr>
            <p:nvPr/>
          </p:nvSpPr>
          <p:spPr bwMode="auto">
            <a:xfrm>
              <a:off x="6835775" y="1555750"/>
              <a:ext cx="63500" cy="61913"/>
            </a:xfrm>
            <a:custGeom>
              <a:avLst/>
              <a:gdLst>
                <a:gd name="T0" fmla="*/ 78 w 78"/>
                <a:gd name="T1" fmla="*/ 39 h 78"/>
                <a:gd name="T2" fmla="*/ 66 w 78"/>
                <a:gd name="T3" fmla="*/ 27 h 78"/>
                <a:gd name="T4" fmla="*/ 66 w 78"/>
                <a:gd name="T5" fmla="*/ 27 h 78"/>
                <a:gd name="T6" fmla="*/ 55 w 78"/>
                <a:gd name="T7" fmla="*/ 34 h 78"/>
                <a:gd name="T8" fmla="*/ 43 w 78"/>
                <a:gd name="T9" fmla="*/ 34 h 78"/>
                <a:gd name="T10" fmla="*/ 43 w 78"/>
                <a:gd name="T11" fmla="*/ 22 h 78"/>
                <a:gd name="T12" fmla="*/ 50 w 78"/>
                <a:gd name="T13" fmla="*/ 11 h 78"/>
                <a:gd name="T14" fmla="*/ 50 w 78"/>
                <a:gd name="T15" fmla="*/ 11 h 78"/>
                <a:gd name="T16" fmla="*/ 39 w 78"/>
                <a:gd name="T17" fmla="*/ 0 h 78"/>
                <a:gd name="T18" fmla="*/ 27 w 78"/>
                <a:gd name="T19" fmla="*/ 11 h 78"/>
                <a:gd name="T20" fmla="*/ 27 w 78"/>
                <a:gd name="T21" fmla="*/ 11 h 78"/>
                <a:gd name="T22" fmla="*/ 34 w 78"/>
                <a:gd name="T23" fmla="*/ 22 h 78"/>
                <a:gd name="T24" fmla="*/ 34 w 78"/>
                <a:gd name="T25" fmla="*/ 34 h 78"/>
                <a:gd name="T26" fmla="*/ 22 w 78"/>
                <a:gd name="T27" fmla="*/ 34 h 78"/>
                <a:gd name="T28" fmla="*/ 11 w 78"/>
                <a:gd name="T29" fmla="*/ 27 h 78"/>
                <a:gd name="T30" fmla="*/ 11 w 78"/>
                <a:gd name="T31" fmla="*/ 27 h 78"/>
                <a:gd name="T32" fmla="*/ 0 w 78"/>
                <a:gd name="T33" fmla="*/ 39 h 78"/>
                <a:gd name="T34" fmla="*/ 11 w 78"/>
                <a:gd name="T35" fmla="*/ 51 h 78"/>
                <a:gd name="T36" fmla="*/ 11 w 78"/>
                <a:gd name="T37" fmla="*/ 51 h 78"/>
                <a:gd name="T38" fmla="*/ 22 w 78"/>
                <a:gd name="T39" fmla="*/ 43 h 78"/>
                <a:gd name="T40" fmla="*/ 34 w 78"/>
                <a:gd name="T41" fmla="*/ 43 h 78"/>
                <a:gd name="T42" fmla="*/ 34 w 78"/>
                <a:gd name="T43" fmla="*/ 56 h 78"/>
                <a:gd name="T44" fmla="*/ 27 w 78"/>
                <a:gd name="T45" fmla="*/ 66 h 78"/>
                <a:gd name="T46" fmla="*/ 27 w 78"/>
                <a:gd name="T47" fmla="*/ 66 h 78"/>
                <a:gd name="T48" fmla="*/ 39 w 78"/>
                <a:gd name="T49" fmla="*/ 78 h 78"/>
                <a:gd name="T50" fmla="*/ 50 w 78"/>
                <a:gd name="T51" fmla="*/ 66 h 78"/>
                <a:gd name="T52" fmla="*/ 50 w 78"/>
                <a:gd name="T53" fmla="*/ 66 h 78"/>
                <a:gd name="T54" fmla="*/ 43 w 78"/>
                <a:gd name="T55" fmla="*/ 56 h 78"/>
                <a:gd name="T56" fmla="*/ 43 w 78"/>
                <a:gd name="T57" fmla="*/ 43 h 78"/>
                <a:gd name="T58" fmla="*/ 55 w 78"/>
                <a:gd name="T59" fmla="*/ 43 h 78"/>
                <a:gd name="T60" fmla="*/ 66 w 78"/>
                <a:gd name="T61" fmla="*/ 51 h 78"/>
                <a:gd name="T62" fmla="*/ 66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7"/>
                    <a:pt x="66" y="27"/>
                  </a:cubicBezTo>
                  <a:cubicBezTo>
                    <a:pt x="66" y="27"/>
                    <a:pt x="66" y="27"/>
                    <a:pt x="66" y="27"/>
                  </a:cubicBezTo>
                  <a:cubicBezTo>
                    <a:pt x="61" y="27"/>
                    <a:pt x="57" y="30"/>
                    <a:pt x="55" y="34"/>
                  </a:cubicBezTo>
                  <a:cubicBezTo>
                    <a:pt x="43" y="34"/>
                    <a:pt x="43" y="34"/>
                    <a:pt x="43" y="34"/>
                  </a:cubicBezTo>
                  <a:cubicBezTo>
                    <a:pt x="43" y="22"/>
                    <a:pt x="43" y="22"/>
                    <a:pt x="43" y="22"/>
                  </a:cubicBezTo>
                  <a:cubicBezTo>
                    <a:pt x="47" y="20"/>
                    <a:pt x="50" y="16"/>
                    <a:pt x="50" y="11"/>
                  </a:cubicBezTo>
                  <a:cubicBezTo>
                    <a:pt x="50" y="11"/>
                    <a:pt x="50" y="11"/>
                    <a:pt x="50" y="11"/>
                  </a:cubicBezTo>
                  <a:cubicBezTo>
                    <a:pt x="50" y="5"/>
                    <a:pt x="45" y="0"/>
                    <a:pt x="39" y="0"/>
                  </a:cubicBezTo>
                  <a:cubicBezTo>
                    <a:pt x="32" y="0"/>
                    <a:pt x="27" y="5"/>
                    <a:pt x="27" y="11"/>
                  </a:cubicBezTo>
                  <a:cubicBezTo>
                    <a:pt x="27" y="11"/>
                    <a:pt x="27" y="11"/>
                    <a:pt x="27" y="11"/>
                  </a:cubicBezTo>
                  <a:cubicBezTo>
                    <a:pt x="27" y="16"/>
                    <a:pt x="30" y="20"/>
                    <a:pt x="34" y="22"/>
                  </a:cubicBezTo>
                  <a:cubicBezTo>
                    <a:pt x="34" y="34"/>
                    <a:pt x="34" y="34"/>
                    <a:pt x="34" y="34"/>
                  </a:cubicBezTo>
                  <a:cubicBezTo>
                    <a:pt x="22" y="34"/>
                    <a:pt x="22" y="34"/>
                    <a:pt x="22" y="34"/>
                  </a:cubicBezTo>
                  <a:cubicBezTo>
                    <a:pt x="20" y="30"/>
                    <a:pt x="16" y="27"/>
                    <a:pt x="11" y="27"/>
                  </a:cubicBezTo>
                  <a:cubicBezTo>
                    <a:pt x="11" y="27"/>
                    <a:pt x="11" y="27"/>
                    <a:pt x="11" y="27"/>
                  </a:cubicBezTo>
                  <a:cubicBezTo>
                    <a:pt x="5" y="27"/>
                    <a:pt x="0" y="33"/>
                    <a:pt x="0" y="39"/>
                  </a:cubicBezTo>
                  <a:cubicBezTo>
                    <a:pt x="0" y="45"/>
                    <a:pt x="5" y="51"/>
                    <a:pt x="11" y="51"/>
                  </a:cubicBezTo>
                  <a:cubicBezTo>
                    <a:pt x="11" y="51"/>
                    <a:pt x="11" y="51"/>
                    <a:pt x="11" y="51"/>
                  </a:cubicBezTo>
                  <a:cubicBezTo>
                    <a:pt x="16" y="51"/>
                    <a:pt x="20" y="48"/>
                    <a:pt x="22" y="43"/>
                  </a:cubicBezTo>
                  <a:cubicBezTo>
                    <a:pt x="34" y="43"/>
                    <a:pt x="34" y="43"/>
                    <a:pt x="34" y="43"/>
                  </a:cubicBezTo>
                  <a:cubicBezTo>
                    <a:pt x="34" y="56"/>
                    <a:pt x="34" y="56"/>
                    <a:pt x="34" y="56"/>
                  </a:cubicBezTo>
                  <a:cubicBezTo>
                    <a:pt x="30" y="57"/>
                    <a:pt x="27" y="62"/>
                    <a:pt x="27" y="66"/>
                  </a:cubicBezTo>
                  <a:cubicBezTo>
                    <a:pt x="27" y="66"/>
                    <a:pt x="27" y="66"/>
                    <a:pt x="27" y="66"/>
                  </a:cubicBezTo>
                  <a:cubicBezTo>
                    <a:pt x="27" y="73"/>
                    <a:pt x="32" y="78"/>
                    <a:pt x="39" y="78"/>
                  </a:cubicBezTo>
                  <a:cubicBezTo>
                    <a:pt x="45" y="78"/>
                    <a:pt x="50" y="73"/>
                    <a:pt x="50" y="66"/>
                  </a:cubicBezTo>
                  <a:cubicBezTo>
                    <a:pt x="50" y="66"/>
                    <a:pt x="50" y="66"/>
                    <a:pt x="50" y="66"/>
                  </a:cubicBezTo>
                  <a:cubicBezTo>
                    <a:pt x="50" y="62"/>
                    <a:pt x="47" y="57"/>
                    <a:pt x="43" y="56"/>
                  </a:cubicBezTo>
                  <a:cubicBezTo>
                    <a:pt x="43" y="43"/>
                    <a:pt x="43" y="43"/>
                    <a:pt x="43" y="43"/>
                  </a:cubicBezTo>
                  <a:cubicBezTo>
                    <a:pt x="55" y="43"/>
                    <a:pt x="55" y="43"/>
                    <a:pt x="55" y="43"/>
                  </a:cubicBezTo>
                  <a:cubicBezTo>
                    <a:pt x="57" y="48"/>
                    <a:pt x="61" y="51"/>
                    <a:pt x="66" y="51"/>
                  </a:cubicBezTo>
                  <a:cubicBezTo>
                    <a:pt x="66" y="51"/>
                    <a:pt x="66" y="51"/>
                    <a:pt x="66" y="51"/>
                  </a:cubicBezTo>
                  <a:cubicBezTo>
                    <a:pt x="73" y="51"/>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6" name="Freeform 161"/>
            <p:cNvSpPr>
              <a:spLocks/>
            </p:cNvSpPr>
            <p:nvPr/>
          </p:nvSpPr>
          <p:spPr bwMode="auto">
            <a:xfrm>
              <a:off x="6959600" y="1555750"/>
              <a:ext cx="63500" cy="61913"/>
            </a:xfrm>
            <a:custGeom>
              <a:avLst/>
              <a:gdLst>
                <a:gd name="T0" fmla="*/ 78 w 78"/>
                <a:gd name="T1" fmla="*/ 39 h 78"/>
                <a:gd name="T2" fmla="*/ 67 w 78"/>
                <a:gd name="T3" fmla="*/ 27 h 78"/>
                <a:gd name="T4" fmla="*/ 67 w 78"/>
                <a:gd name="T5" fmla="*/ 27 h 78"/>
                <a:gd name="T6" fmla="*/ 56 w 78"/>
                <a:gd name="T7" fmla="*/ 34 h 78"/>
                <a:gd name="T8" fmla="*/ 44 w 78"/>
                <a:gd name="T9" fmla="*/ 34 h 78"/>
                <a:gd name="T10" fmla="*/ 44 w 78"/>
                <a:gd name="T11" fmla="*/ 22 h 78"/>
                <a:gd name="T12" fmla="*/ 51 w 78"/>
                <a:gd name="T13" fmla="*/ 11 h 78"/>
                <a:gd name="T14" fmla="*/ 51 w 78"/>
                <a:gd name="T15" fmla="*/ 11 h 78"/>
                <a:gd name="T16" fmla="*/ 39 w 78"/>
                <a:gd name="T17" fmla="*/ 0 h 78"/>
                <a:gd name="T18" fmla="*/ 27 w 78"/>
                <a:gd name="T19" fmla="*/ 11 h 78"/>
                <a:gd name="T20" fmla="*/ 27 w 78"/>
                <a:gd name="T21" fmla="*/ 11 h 78"/>
                <a:gd name="T22" fmla="*/ 35 w 78"/>
                <a:gd name="T23" fmla="*/ 22 h 78"/>
                <a:gd name="T24" fmla="*/ 35 w 78"/>
                <a:gd name="T25" fmla="*/ 34 h 78"/>
                <a:gd name="T26" fmla="*/ 22 w 78"/>
                <a:gd name="T27" fmla="*/ 34 h 78"/>
                <a:gd name="T28" fmla="*/ 12 w 78"/>
                <a:gd name="T29" fmla="*/ 27 h 78"/>
                <a:gd name="T30" fmla="*/ 12 w 78"/>
                <a:gd name="T31" fmla="*/ 27 h 78"/>
                <a:gd name="T32" fmla="*/ 0 w 78"/>
                <a:gd name="T33" fmla="*/ 39 h 78"/>
                <a:gd name="T34" fmla="*/ 12 w 78"/>
                <a:gd name="T35" fmla="*/ 51 h 78"/>
                <a:gd name="T36" fmla="*/ 12 w 78"/>
                <a:gd name="T37" fmla="*/ 51 h 78"/>
                <a:gd name="T38" fmla="*/ 22 w 78"/>
                <a:gd name="T39" fmla="*/ 43 h 78"/>
                <a:gd name="T40" fmla="*/ 35 w 78"/>
                <a:gd name="T41" fmla="*/ 43 h 78"/>
                <a:gd name="T42" fmla="*/ 35 w 78"/>
                <a:gd name="T43" fmla="*/ 56 h 78"/>
                <a:gd name="T44" fmla="*/ 27 w 78"/>
                <a:gd name="T45" fmla="*/ 66 h 78"/>
                <a:gd name="T46" fmla="*/ 27 w 78"/>
                <a:gd name="T47" fmla="*/ 66 h 78"/>
                <a:gd name="T48" fmla="*/ 39 w 78"/>
                <a:gd name="T49" fmla="*/ 78 h 78"/>
                <a:gd name="T50" fmla="*/ 51 w 78"/>
                <a:gd name="T51" fmla="*/ 66 h 78"/>
                <a:gd name="T52" fmla="*/ 51 w 78"/>
                <a:gd name="T53" fmla="*/ 66 h 78"/>
                <a:gd name="T54" fmla="*/ 44 w 78"/>
                <a:gd name="T55" fmla="*/ 56 h 78"/>
                <a:gd name="T56" fmla="*/ 44 w 78"/>
                <a:gd name="T57" fmla="*/ 43 h 78"/>
                <a:gd name="T58" fmla="*/ 56 w 78"/>
                <a:gd name="T59" fmla="*/ 43 h 78"/>
                <a:gd name="T60" fmla="*/ 67 w 78"/>
                <a:gd name="T61" fmla="*/ 51 h 78"/>
                <a:gd name="T62" fmla="*/ 67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7"/>
                    <a:pt x="67" y="27"/>
                  </a:cubicBezTo>
                  <a:cubicBezTo>
                    <a:pt x="67" y="27"/>
                    <a:pt x="67" y="27"/>
                    <a:pt x="67" y="27"/>
                  </a:cubicBezTo>
                  <a:cubicBezTo>
                    <a:pt x="62" y="27"/>
                    <a:pt x="58" y="30"/>
                    <a:pt x="56" y="34"/>
                  </a:cubicBezTo>
                  <a:cubicBezTo>
                    <a:pt x="44" y="34"/>
                    <a:pt x="44" y="34"/>
                    <a:pt x="44" y="34"/>
                  </a:cubicBezTo>
                  <a:cubicBezTo>
                    <a:pt x="44" y="22"/>
                    <a:pt x="44" y="22"/>
                    <a:pt x="44" y="22"/>
                  </a:cubicBezTo>
                  <a:cubicBezTo>
                    <a:pt x="48" y="20"/>
                    <a:pt x="51" y="16"/>
                    <a:pt x="51" y="11"/>
                  </a:cubicBezTo>
                  <a:cubicBezTo>
                    <a:pt x="51" y="11"/>
                    <a:pt x="51" y="11"/>
                    <a:pt x="51" y="11"/>
                  </a:cubicBezTo>
                  <a:cubicBezTo>
                    <a:pt x="51" y="5"/>
                    <a:pt x="45" y="0"/>
                    <a:pt x="39" y="0"/>
                  </a:cubicBezTo>
                  <a:cubicBezTo>
                    <a:pt x="33" y="0"/>
                    <a:pt x="27" y="5"/>
                    <a:pt x="27" y="11"/>
                  </a:cubicBezTo>
                  <a:cubicBezTo>
                    <a:pt x="27" y="11"/>
                    <a:pt x="27" y="11"/>
                    <a:pt x="27" y="11"/>
                  </a:cubicBezTo>
                  <a:cubicBezTo>
                    <a:pt x="27" y="16"/>
                    <a:pt x="30" y="20"/>
                    <a:pt x="35" y="22"/>
                  </a:cubicBezTo>
                  <a:cubicBezTo>
                    <a:pt x="35" y="34"/>
                    <a:pt x="35" y="34"/>
                    <a:pt x="35" y="34"/>
                  </a:cubicBezTo>
                  <a:cubicBezTo>
                    <a:pt x="22" y="34"/>
                    <a:pt x="22" y="34"/>
                    <a:pt x="22" y="34"/>
                  </a:cubicBezTo>
                  <a:cubicBezTo>
                    <a:pt x="21" y="30"/>
                    <a:pt x="16" y="27"/>
                    <a:pt x="12" y="27"/>
                  </a:cubicBezTo>
                  <a:cubicBezTo>
                    <a:pt x="12" y="27"/>
                    <a:pt x="12" y="27"/>
                    <a:pt x="12" y="27"/>
                  </a:cubicBezTo>
                  <a:cubicBezTo>
                    <a:pt x="5" y="27"/>
                    <a:pt x="0" y="33"/>
                    <a:pt x="0" y="39"/>
                  </a:cubicBezTo>
                  <a:cubicBezTo>
                    <a:pt x="0" y="45"/>
                    <a:pt x="5" y="51"/>
                    <a:pt x="12" y="51"/>
                  </a:cubicBezTo>
                  <a:cubicBezTo>
                    <a:pt x="12" y="51"/>
                    <a:pt x="12" y="51"/>
                    <a:pt x="12" y="51"/>
                  </a:cubicBezTo>
                  <a:cubicBezTo>
                    <a:pt x="16" y="51"/>
                    <a:pt x="21" y="48"/>
                    <a:pt x="22" y="43"/>
                  </a:cubicBezTo>
                  <a:cubicBezTo>
                    <a:pt x="35" y="43"/>
                    <a:pt x="35" y="43"/>
                    <a:pt x="35" y="43"/>
                  </a:cubicBezTo>
                  <a:cubicBezTo>
                    <a:pt x="35" y="56"/>
                    <a:pt x="35" y="56"/>
                    <a:pt x="35" y="56"/>
                  </a:cubicBezTo>
                  <a:cubicBezTo>
                    <a:pt x="30" y="57"/>
                    <a:pt x="27" y="62"/>
                    <a:pt x="27" y="66"/>
                  </a:cubicBezTo>
                  <a:cubicBezTo>
                    <a:pt x="27" y="66"/>
                    <a:pt x="27" y="66"/>
                    <a:pt x="27" y="66"/>
                  </a:cubicBezTo>
                  <a:cubicBezTo>
                    <a:pt x="27" y="73"/>
                    <a:pt x="33" y="78"/>
                    <a:pt x="39" y="78"/>
                  </a:cubicBezTo>
                  <a:cubicBezTo>
                    <a:pt x="45" y="78"/>
                    <a:pt x="51" y="73"/>
                    <a:pt x="51" y="66"/>
                  </a:cubicBezTo>
                  <a:cubicBezTo>
                    <a:pt x="51" y="66"/>
                    <a:pt x="51" y="66"/>
                    <a:pt x="51" y="66"/>
                  </a:cubicBezTo>
                  <a:cubicBezTo>
                    <a:pt x="51" y="62"/>
                    <a:pt x="48" y="57"/>
                    <a:pt x="44" y="56"/>
                  </a:cubicBezTo>
                  <a:cubicBezTo>
                    <a:pt x="44" y="43"/>
                    <a:pt x="44" y="43"/>
                    <a:pt x="44" y="43"/>
                  </a:cubicBezTo>
                  <a:cubicBezTo>
                    <a:pt x="56" y="43"/>
                    <a:pt x="56" y="43"/>
                    <a:pt x="56" y="43"/>
                  </a:cubicBezTo>
                  <a:cubicBezTo>
                    <a:pt x="58" y="48"/>
                    <a:pt x="62" y="51"/>
                    <a:pt x="67" y="51"/>
                  </a:cubicBezTo>
                  <a:cubicBezTo>
                    <a:pt x="67" y="51"/>
                    <a:pt x="67" y="51"/>
                    <a:pt x="67" y="51"/>
                  </a:cubicBezTo>
                  <a:cubicBezTo>
                    <a:pt x="73" y="51"/>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7" name="Freeform 162"/>
            <p:cNvSpPr>
              <a:spLocks/>
            </p:cNvSpPr>
            <p:nvPr/>
          </p:nvSpPr>
          <p:spPr bwMode="auto">
            <a:xfrm>
              <a:off x="7083425" y="1555750"/>
              <a:ext cx="61913" cy="61913"/>
            </a:xfrm>
            <a:custGeom>
              <a:avLst/>
              <a:gdLst>
                <a:gd name="T0" fmla="*/ 78 w 78"/>
                <a:gd name="T1" fmla="*/ 39 h 78"/>
                <a:gd name="T2" fmla="*/ 67 w 78"/>
                <a:gd name="T3" fmla="*/ 27 h 78"/>
                <a:gd name="T4" fmla="*/ 67 w 78"/>
                <a:gd name="T5" fmla="*/ 27 h 78"/>
                <a:gd name="T6" fmla="*/ 56 w 78"/>
                <a:gd name="T7" fmla="*/ 34 h 78"/>
                <a:gd name="T8" fmla="*/ 44 w 78"/>
                <a:gd name="T9" fmla="*/ 34 h 78"/>
                <a:gd name="T10" fmla="*/ 44 w 78"/>
                <a:gd name="T11" fmla="*/ 22 h 78"/>
                <a:gd name="T12" fmla="*/ 51 w 78"/>
                <a:gd name="T13" fmla="*/ 11 h 78"/>
                <a:gd name="T14" fmla="*/ 51 w 78"/>
                <a:gd name="T15" fmla="*/ 11 h 78"/>
                <a:gd name="T16" fmla="*/ 39 w 78"/>
                <a:gd name="T17" fmla="*/ 0 h 78"/>
                <a:gd name="T18" fmla="*/ 28 w 78"/>
                <a:gd name="T19" fmla="*/ 11 h 78"/>
                <a:gd name="T20" fmla="*/ 28 w 78"/>
                <a:gd name="T21" fmla="*/ 11 h 78"/>
                <a:gd name="T22" fmla="*/ 35 w 78"/>
                <a:gd name="T23" fmla="*/ 22 h 78"/>
                <a:gd name="T24" fmla="*/ 35 w 78"/>
                <a:gd name="T25" fmla="*/ 34 h 78"/>
                <a:gd name="T26" fmla="*/ 23 w 78"/>
                <a:gd name="T27" fmla="*/ 34 h 78"/>
                <a:gd name="T28" fmla="*/ 12 w 78"/>
                <a:gd name="T29" fmla="*/ 27 h 78"/>
                <a:gd name="T30" fmla="*/ 12 w 78"/>
                <a:gd name="T31" fmla="*/ 27 h 78"/>
                <a:gd name="T32" fmla="*/ 0 w 78"/>
                <a:gd name="T33" fmla="*/ 39 h 78"/>
                <a:gd name="T34" fmla="*/ 12 w 78"/>
                <a:gd name="T35" fmla="*/ 51 h 78"/>
                <a:gd name="T36" fmla="*/ 12 w 78"/>
                <a:gd name="T37" fmla="*/ 51 h 78"/>
                <a:gd name="T38" fmla="*/ 23 w 78"/>
                <a:gd name="T39" fmla="*/ 43 h 78"/>
                <a:gd name="T40" fmla="*/ 35 w 78"/>
                <a:gd name="T41" fmla="*/ 43 h 78"/>
                <a:gd name="T42" fmla="*/ 35 w 78"/>
                <a:gd name="T43" fmla="*/ 56 h 78"/>
                <a:gd name="T44" fmla="*/ 28 w 78"/>
                <a:gd name="T45" fmla="*/ 66 h 78"/>
                <a:gd name="T46" fmla="*/ 28 w 78"/>
                <a:gd name="T47" fmla="*/ 66 h 78"/>
                <a:gd name="T48" fmla="*/ 39 w 78"/>
                <a:gd name="T49" fmla="*/ 78 h 78"/>
                <a:gd name="T50" fmla="*/ 51 w 78"/>
                <a:gd name="T51" fmla="*/ 66 h 78"/>
                <a:gd name="T52" fmla="*/ 51 w 78"/>
                <a:gd name="T53" fmla="*/ 66 h 78"/>
                <a:gd name="T54" fmla="*/ 44 w 78"/>
                <a:gd name="T55" fmla="*/ 56 h 78"/>
                <a:gd name="T56" fmla="*/ 44 w 78"/>
                <a:gd name="T57" fmla="*/ 43 h 78"/>
                <a:gd name="T58" fmla="*/ 56 w 78"/>
                <a:gd name="T59" fmla="*/ 43 h 78"/>
                <a:gd name="T60" fmla="*/ 67 w 78"/>
                <a:gd name="T61" fmla="*/ 51 h 78"/>
                <a:gd name="T62" fmla="*/ 67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7"/>
                    <a:pt x="67" y="27"/>
                  </a:cubicBezTo>
                  <a:cubicBezTo>
                    <a:pt x="67" y="27"/>
                    <a:pt x="67" y="27"/>
                    <a:pt x="67" y="27"/>
                  </a:cubicBezTo>
                  <a:cubicBezTo>
                    <a:pt x="62" y="27"/>
                    <a:pt x="58" y="30"/>
                    <a:pt x="56" y="34"/>
                  </a:cubicBezTo>
                  <a:cubicBezTo>
                    <a:pt x="44" y="34"/>
                    <a:pt x="44" y="34"/>
                    <a:pt x="44" y="34"/>
                  </a:cubicBezTo>
                  <a:cubicBezTo>
                    <a:pt x="44" y="22"/>
                    <a:pt x="44" y="22"/>
                    <a:pt x="44" y="22"/>
                  </a:cubicBezTo>
                  <a:cubicBezTo>
                    <a:pt x="48" y="20"/>
                    <a:pt x="51" y="16"/>
                    <a:pt x="51" y="11"/>
                  </a:cubicBezTo>
                  <a:cubicBezTo>
                    <a:pt x="51" y="11"/>
                    <a:pt x="51" y="11"/>
                    <a:pt x="51" y="11"/>
                  </a:cubicBezTo>
                  <a:cubicBezTo>
                    <a:pt x="51" y="5"/>
                    <a:pt x="46" y="0"/>
                    <a:pt x="39" y="0"/>
                  </a:cubicBezTo>
                  <a:cubicBezTo>
                    <a:pt x="33" y="0"/>
                    <a:pt x="28" y="5"/>
                    <a:pt x="28" y="11"/>
                  </a:cubicBezTo>
                  <a:cubicBezTo>
                    <a:pt x="28" y="11"/>
                    <a:pt x="28" y="11"/>
                    <a:pt x="28" y="11"/>
                  </a:cubicBezTo>
                  <a:cubicBezTo>
                    <a:pt x="28" y="16"/>
                    <a:pt x="31" y="20"/>
                    <a:pt x="35" y="22"/>
                  </a:cubicBezTo>
                  <a:cubicBezTo>
                    <a:pt x="35" y="34"/>
                    <a:pt x="35" y="34"/>
                    <a:pt x="35" y="34"/>
                  </a:cubicBezTo>
                  <a:cubicBezTo>
                    <a:pt x="23" y="34"/>
                    <a:pt x="23" y="34"/>
                    <a:pt x="23" y="34"/>
                  </a:cubicBezTo>
                  <a:cubicBezTo>
                    <a:pt x="21" y="30"/>
                    <a:pt x="17" y="27"/>
                    <a:pt x="12" y="27"/>
                  </a:cubicBezTo>
                  <a:cubicBezTo>
                    <a:pt x="12" y="27"/>
                    <a:pt x="12" y="27"/>
                    <a:pt x="12" y="27"/>
                  </a:cubicBezTo>
                  <a:cubicBezTo>
                    <a:pt x="6" y="27"/>
                    <a:pt x="0" y="33"/>
                    <a:pt x="0" y="39"/>
                  </a:cubicBezTo>
                  <a:cubicBezTo>
                    <a:pt x="0" y="45"/>
                    <a:pt x="6" y="51"/>
                    <a:pt x="12" y="51"/>
                  </a:cubicBezTo>
                  <a:cubicBezTo>
                    <a:pt x="12" y="51"/>
                    <a:pt x="12" y="51"/>
                    <a:pt x="12" y="51"/>
                  </a:cubicBezTo>
                  <a:cubicBezTo>
                    <a:pt x="17" y="51"/>
                    <a:pt x="21" y="48"/>
                    <a:pt x="23" y="43"/>
                  </a:cubicBezTo>
                  <a:cubicBezTo>
                    <a:pt x="35" y="43"/>
                    <a:pt x="35" y="43"/>
                    <a:pt x="35" y="43"/>
                  </a:cubicBezTo>
                  <a:cubicBezTo>
                    <a:pt x="35" y="56"/>
                    <a:pt x="35" y="56"/>
                    <a:pt x="35" y="56"/>
                  </a:cubicBezTo>
                  <a:cubicBezTo>
                    <a:pt x="31" y="57"/>
                    <a:pt x="28" y="62"/>
                    <a:pt x="28" y="66"/>
                  </a:cubicBezTo>
                  <a:cubicBezTo>
                    <a:pt x="28" y="66"/>
                    <a:pt x="28" y="66"/>
                    <a:pt x="28" y="66"/>
                  </a:cubicBezTo>
                  <a:cubicBezTo>
                    <a:pt x="28" y="73"/>
                    <a:pt x="33" y="78"/>
                    <a:pt x="39" y="78"/>
                  </a:cubicBezTo>
                  <a:cubicBezTo>
                    <a:pt x="46" y="78"/>
                    <a:pt x="51" y="73"/>
                    <a:pt x="51" y="66"/>
                  </a:cubicBezTo>
                  <a:cubicBezTo>
                    <a:pt x="51" y="66"/>
                    <a:pt x="51" y="66"/>
                    <a:pt x="51" y="66"/>
                  </a:cubicBezTo>
                  <a:cubicBezTo>
                    <a:pt x="51" y="62"/>
                    <a:pt x="48" y="57"/>
                    <a:pt x="44" y="56"/>
                  </a:cubicBezTo>
                  <a:cubicBezTo>
                    <a:pt x="44" y="43"/>
                    <a:pt x="44" y="43"/>
                    <a:pt x="44" y="43"/>
                  </a:cubicBezTo>
                  <a:cubicBezTo>
                    <a:pt x="56" y="43"/>
                    <a:pt x="56" y="43"/>
                    <a:pt x="56" y="43"/>
                  </a:cubicBezTo>
                  <a:cubicBezTo>
                    <a:pt x="58" y="48"/>
                    <a:pt x="62" y="51"/>
                    <a:pt x="67" y="51"/>
                  </a:cubicBezTo>
                  <a:cubicBezTo>
                    <a:pt x="67" y="51"/>
                    <a:pt x="67" y="51"/>
                    <a:pt x="67" y="51"/>
                  </a:cubicBezTo>
                  <a:cubicBezTo>
                    <a:pt x="73" y="51"/>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8" name="Freeform 163"/>
            <p:cNvSpPr>
              <a:spLocks/>
            </p:cNvSpPr>
            <p:nvPr/>
          </p:nvSpPr>
          <p:spPr bwMode="auto">
            <a:xfrm>
              <a:off x="7207250" y="1555750"/>
              <a:ext cx="63500" cy="61913"/>
            </a:xfrm>
            <a:custGeom>
              <a:avLst/>
              <a:gdLst>
                <a:gd name="T0" fmla="*/ 78 w 78"/>
                <a:gd name="T1" fmla="*/ 39 h 78"/>
                <a:gd name="T2" fmla="*/ 66 w 78"/>
                <a:gd name="T3" fmla="*/ 27 h 78"/>
                <a:gd name="T4" fmla="*/ 66 w 78"/>
                <a:gd name="T5" fmla="*/ 27 h 78"/>
                <a:gd name="T6" fmla="*/ 55 w 78"/>
                <a:gd name="T7" fmla="*/ 34 h 78"/>
                <a:gd name="T8" fmla="*/ 43 w 78"/>
                <a:gd name="T9" fmla="*/ 34 h 78"/>
                <a:gd name="T10" fmla="*/ 43 w 78"/>
                <a:gd name="T11" fmla="*/ 22 h 78"/>
                <a:gd name="T12" fmla="*/ 50 w 78"/>
                <a:gd name="T13" fmla="*/ 11 h 78"/>
                <a:gd name="T14" fmla="*/ 50 w 78"/>
                <a:gd name="T15" fmla="*/ 11 h 78"/>
                <a:gd name="T16" fmla="*/ 39 w 78"/>
                <a:gd name="T17" fmla="*/ 0 h 78"/>
                <a:gd name="T18" fmla="*/ 27 w 78"/>
                <a:gd name="T19" fmla="*/ 11 h 78"/>
                <a:gd name="T20" fmla="*/ 27 w 78"/>
                <a:gd name="T21" fmla="*/ 11 h 78"/>
                <a:gd name="T22" fmla="*/ 34 w 78"/>
                <a:gd name="T23" fmla="*/ 22 h 78"/>
                <a:gd name="T24" fmla="*/ 34 w 78"/>
                <a:gd name="T25" fmla="*/ 34 h 78"/>
                <a:gd name="T26" fmla="*/ 22 w 78"/>
                <a:gd name="T27" fmla="*/ 34 h 78"/>
                <a:gd name="T28" fmla="*/ 11 w 78"/>
                <a:gd name="T29" fmla="*/ 27 h 78"/>
                <a:gd name="T30" fmla="*/ 11 w 78"/>
                <a:gd name="T31" fmla="*/ 27 h 78"/>
                <a:gd name="T32" fmla="*/ 0 w 78"/>
                <a:gd name="T33" fmla="*/ 39 h 78"/>
                <a:gd name="T34" fmla="*/ 11 w 78"/>
                <a:gd name="T35" fmla="*/ 51 h 78"/>
                <a:gd name="T36" fmla="*/ 11 w 78"/>
                <a:gd name="T37" fmla="*/ 51 h 78"/>
                <a:gd name="T38" fmla="*/ 22 w 78"/>
                <a:gd name="T39" fmla="*/ 43 h 78"/>
                <a:gd name="T40" fmla="*/ 34 w 78"/>
                <a:gd name="T41" fmla="*/ 43 h 78"/>
                <a:gd name="T42" fmla="*/ 34 w 78"/>
                <a:gd name="T43" fmla="*/ 56 h 78"/>
                <a:gd name="T44" fmla="*/ 27 w 78"/>
                <a:gd name="T45" fmla="*/ 66 h 78"/>
                <a:gd name="T46" fmla="*/ 27 w 78"/>
                <a:gd name="T47" fmla="*/ 66 h 78"/>
                <a:gd name="T48" fmla="*/ 39 w 78"/>
                <a:gd name="T49" fmla="*/ 78 h 78"/>
                <a:gd name="T50" fmla="*/ 50 w 78"/>
                <a:gd name="T51" fmla="*/ 66 h 78"/>
                <a:gd name="T52" fmla="*/ 50 w 78"/>
                <a:gd name="T53" fmla="*/ 66 h 78"/>
                <a:gd name="T54" fmla="*/ 43 w 78"/>
                <a:gd name="T55" fmla="*/ 56 h 78"/>
                <a:gd name="T56" fmla="*/ 43 w 78"/>
                <a:gd name="T57" fmla="*/ 43 h 78"/>
                <a:gd name="T58" fmla="*/ 55 w 78"/>
                <a:gd name="T59" fmla="*/ 43 h 78"/>
                <a:gd name="T60" fmla="*/ 66 w 78"/>
                <a:gd name="T61" fmla="*/ 51 h 78"/>
                <a:gd name="T62" fmla="*/ 66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7"/>
                    <a:pt x="66" y="27"/>
                  </a:cubicBezTo>
                  <a:cubicBezTo>
                    <a:pt x="66" y="27"/>
                    <a:pt x="66" y="27"/>
                    <a:pt x="66" y="27"/>
                  </a:cubicBezTo>
                  <a:cubicBezTo>
                    <a:pt x="61" y="27"/>
                    <a:pt x="57" y="30"/>
                    <a:pt x="55" y="34"/>
                  </a:cubicBezTo>
                  <a:cubicBezTo>
                    <a:pt x="43" y="34"/>
                    <a:pt x="43" y="34"/>
                    <a:pt x="43" y="34"/>
                  </a:cubicBezTo>
                  <a:cubicBezTo>
                    <a:pt x="43" y="22"/>
                    <a:pt x="43" y="22"/>
                    <a:pt x="43" y="22"/>
                  </a:cubicBezTo>
                  <a:cubicBezTo>
                    <a:pt x="47" y="20"/>
                    <a:pt x="50" y="16"/>
                    <a:pt x="50" y="11"/>
                  </a:cubicBezTo>
                  <a:cubicBezTo>
                    <a:pt x="50" y="11"/>
                    <a:pt x="50" y="11"/>
                    <a:pt x="50" y="11"/>
                  </a:cubicBezTo>
                  <a:cubicBezTo>
                    <a:pt x="50" y="5"/>
                    <a:pt x="45" y="0"/>
                    <a:pt x="39" y="0"/>
                  </a:cubicBezTo>
                  <a:cubicBezTo>
                    <a:pt x="32" y="0"/>
                    <a:pt x="27" y="5"/>
                    <a:pt x="27" y="11"/>
                  </a:cubicBezTo>
                  <a:cubicBezTo>
                    <a:pt x="27" y="11"/>
                    <a:pt x="27" y="11"/>
                    <a:pt x="27" y="11"/>
                  </a:cubicBezTo>
                  <a:cubicBezTo>
                    <a:pt x="27" y="16"/>
                    <a:pt x="30" y="20"/>
                    <a:pt x="34" y="22"/>
                  </a:cubicBezTo>
                  <a:cubicBezTo>
                    <a:pt x="34" y="34"/>
                    <a:pt x="34" y="34"/>
                    <a:pt x="34" y="34"/>
                  </a:cubicBezTo>
                  <a:cubicBezTo>
                    <a:pt x="22" y="34"/>
                    <a:pt x="22" y="34"/>
                    <a:pt x="22" y="34"/>
                  </a:cubicBezTo>
                  <a:cubicBezTo>
                    <a:pt x="20" y="30"/>
                    <a:pt x="16" y="27"/>
                    <a:pt x="11" y="27"/>
                  </a:cubicBezTo>
                  <a:cubicBezTo>
                    <a:pt x="11" y="27"/>
                    <a:pt x="11" y="27"/>
                    <a:pt x="11" y="27"/>
                  </a:cubicBezTo>
                  <a:cubicBezTo>
                    <a:pt x="5" y="27"/>
                    <a:pt x="0" y="33"/>
                    <a:pt x="0" y="39"/>
                  </a:cubicBezTo>
                  <a:cubicBezTo>
                    <a:pt x="0" y="45"/>
                    <a:pt x="5" y="51"/>
                    <a:pt x="11" y="51"/>
                  </a:cubicBezTo>
                  <a:cubicBezTo>
                    <a:pt x="11" y="51"/>
                    <a:pt x="11" y="51"/>
                    <a:pt x="11" y="51"/>
                  </a:cubicBezTo>
                  <a:cubicBezTo>
                    <a:pt x="16" y="51"/>
                    <a:pt x="20" y="48"/>
                    <a:pt x="22" y="43"/>
                  </a:cubicBezTo>
                  <a:cubicBezTo>
                    <a:pt x="34" y="43"/>
                    <a:pt x="34" y="43"/>
                    <a:pt x="34" y="43"/>
                  </a:cubicBezTo>
                  <a:cubicBezTo>
                    <a:pt x="34" y="56"/>
                    <a:pt x="34" y="56"/>
                    <a:pt x="34" y="56"/>
                  </a:cubicBezTo>
                  <a:cubicBezTo>
                    <a:pt x="30" y="57"/>
                    <a:pt x="27" y="62"/>
                    <a:pt x="27" y="66"/>
                  </a:cubicBezTo>
                  <a:cubicBezTo>
                    <a:pt x="27" y="66"/>
                    <a:pt x="27" y="66"/>
                    <a:pt x="27" y="66"/>
                  </a:cubicBezTo>
                  <a:cubicBezTo>
                    <a:pt x="27" y="73"/>
                    <a:pt x="32" y="78"/>
                    <a:pt x="39" y="78"/>
                  </a:cubicBezTo>
                  <a:cubicBezTo>
                    <a:pt x="45" y="78"/>
                    <a:pt x="50" y="73"/>
                    <a:pt x="50" y="66"/>
                  </a:cubicBezTo>
                  <a:cubicBezTo>
                    <a:pt x="50" y="66"/>
                    <a:pt x="50" y="66"/>
                    <a:pt x="50" y="66"/>
                  </a:cubicBezTo>
                  <a:cubicBezTo>
                    <a:pt x="50" y="62"/>
                    <a:pt x="47" y="57"/>
                    <a:pt x="43" y="56"/>
                  </a:cubicBezTo>
                  <a:cubicBezTo>
                    <a:pt x="43" y="43"/>
                    <a:pt x="43" y="43"/>
                    <a:pt x="43" y="43"/>
                  </a:cubicBezTo>
                  <a:cubicBezTo>
                    <a:pt x="55" y="43"/>
                    <a:pt x="55" y="43"/>
                    <a:pt x="55" y="43"/>
                  </a:cubicBezTo>
                  <a:cubicBezTo>
                    <a:pt x="57" y="48"/>
                    <a:pt x="61" y="51"/>
                    <a:pt x="66" y="51"/>
                  </a:cubicBezTo>
                  <a:cubicBezTo>
                    <a:pt x="66" y="51"/>
                    <a:pt x="66" y="51"/>
                    <a:pt x="66" y="51"/>
                  </a:cubicBezTo>
                  <a:cubicBezTo>
                    <a:pt x="73" y="51"/>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9" name="Freeform 164"/>
            <p:cNvSpPr>
              <a:spLocks/>
            </p:cNvSpPr>
            <p:nvPr/>
          </p:nvSpPr>
          <p:spPr bwMode="auto">
            <a:xfrm>
              <a:off x="7331075" y="1555750"/>
              <a:ext cx="61913" cy="61913"/>
            </a:xfrm>
            <a:custGeom>
              <a:avLst/>
              <a:gdLst>
                <a:gd name="T0" fmla="*/ 78 w 78"/>
                <a:gd name="T1" fmla="*/ 39 h 78"/>
                <a:gd name="T2" fmla="*/ 66 w 78"/>
                <a:gd name="T3" fmla="*/ 27 h 78"/>
                <a:gd name="T4" fmla="*/ 66 w 78"/>
                <a:gd name="T5" fmla="*/ 27 h 78"/>
                <a:gd name="T6" fmla="*/ 56 w 78"/>
                <a:gd name="T7" fmla="*/ 34 h 78"/>
                <a:gd name="T8" fmla="*/ 43 w 78"/>
                <a:gd name="T9" fmla="*/ 34 h 78"/>
                <a:gd name="T10" fmla="*/ 43 w 78"/>
                <a:gd name="T11" fmla="*/ 22 h 78"/>
                <a:gd name="T12" fmla="*/ 51 w 78"/>
                <a:gd name="T13" fmla="*/ 11 h 78"/>
                <a:gd name="T14" fmla="*/ 51 w 78"/>
                <a:gd name="T15" fmla="*/ 11 h 78"/>
                <a:gd name="T16" fmla="*/ 39 w 78"/>
                <a:gd name="T17" fmla="*/ 0 h 78"/>
                <a:gd name="T18" fmla="*/ 27 w 78"/>
                <a:gd name="T19" fmla="*/ 11 h 78"/>
                <a:gd name="T20" fmla="*/ 27 w 78"/>
                <a:gd name="T21" fmla="*/ 11 h 78"/>
                <a:gd name="T22" fmla="*/ 35 w 78"/>
                <a:gd name="T23" fmla="*/ 22 h 78"/>
                <a:gd name="T24" fmla="*/ 35 w 78"/>
                <a:gd name="T25" fmla="*/ 34 h 78"/>
                <a:gd name="T26" fmla="*/ 22 w 78"/>
                <a:gd name="T27" fmla="*/ 34 h 78"/>
                <a:gd name="T28" fmla="*/ 12 w 78"/>
                <a:gd name="T29" fmla="*/ 27 h 78"/>
                <a:gd name="T30" fmla="*/ 12 w 78"/>
                <a:gd name="T31" fmla="*/ 27 h 78"/>
                <a:gd name="T32" fmla="*/ 0 w 78"/>
                <a:gd name="T33" fmla="*/ 39 h 78"/>
                <a:gd name="T34" fmla="*/ 12 w 78"/>
                <a:gd name="T35" fmla="*/ 51 h 78"/>
                <a:gd name="T36" fmla="*/ 12 w 78"/>
                <a:gd name="T37" fmla="*/ 51 h 78"/>
                <a:gd name="T38" fmla="*/ 22 w 78"/>
                <a:gd name="T39" fmla="*/ 43 h 78"/>
                <a:gd name="T40" fmla="*/ 35 w 78"/>
                <a:gd name="T41" fmla="*/ 43 h 78"/>
                <a:gd name="T42" fmla="*/ 35 w 78"/>
                <a:gd name="T43" fmla="*/ 56 h 78"/>
                <a:gd name="T44" fmla="*/ 27 w 78"/>
                <a:gd name="T45" fmla="*/ 66 h 78"/>
                <a:gd name="T46" fmla="*/ 27 w 78"/>
                <a:gd name="T47" fmla="*/ 66 h 78"/>
                <a:gd name="T48" fmla="*/ 39 w 78"/>
                <a:gd name="T49" fmla="*/ 78 h 78"/>
                <a:gd name="T50" fmla="*/ 51 w 78"/>
                <a:gd name="T51" fmla="*/ 66 h 78"/>
                <a:gd name="T52" fmla="*/ 51 w 78"/>
                <a:gd name="T53" fmla="*/ 66 h 78"/>
                <a:gd name="T54" fmla="*/ 43 w 78"/>
                <a:gd name="T55" fmla="*/ 56 h 78"/>
                <a:gd name="T56" fmla="*/ 43 w 78"/>
                <a:gd name="T57" fmla="*/ 43 h 78"/>
                <a:gd name="T58" fmla="*/ 56 w 78"/>
                <a:gd name="T59" fmla="*/ 43 h 78"/>
                <a:gd name="T60" fmla="*/ 66 w 78"/>
                <a:gd name="T61" fmla="*/ 51 h 78"/>
                <a:gd name="T62" fmla="*/ 66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7"/>
                    <a:pt x="66" y="27"/>
                  </a:cubicBezTo>
                  <a:cubicBezTo>
                    <a:pt x="66" y="27"/>
                    <a:pt x="66" y="27"/>
                    <a:pt x="66" y="27"/>
                  </a:cubicBezTo>
                  <a:cubicBezTo>
                    <a:pt x="62" y="27"/>
                    <a:pt x="57" y="30"/>
                    <a:pt x="56" y="34"/>
                  </a:cubicBezTo>
                  <a:cubicBezTo>
                    <a:pt x="43" y="34"/>
                    <a:pt x="43" y="34"/>
                    <a:pt x="43" y="34"/>
                  </a:cubicBezTo>
                  <a:cubicBezTo>
                    <a:pt x="43" y="22"/>
                    <a:pt x="43" y="22"/>
                    <a:pt x="43" y="22"/>
                  </a:cubicBezTo>
                  <a:cubicBezTo>
                    <a:pt x="48" y="20"/>
                    <a:pt x="51" y="16"/>
                    <a:pt x="51" y="11"/>
                  </a:cubicBezTo>
                  <a:cubicBezTo>
                    <a:pt x="51" y="11"/>
                    <a:pt x="51" y="11"/>
                    <a:pt x="51" y="11"/>
                  </a:cubicBezTo>
                  <a:cubicBezTo>
                    <a:pt x="51" y="5"/>
                    <a:pt x="45" y="0"/>
                    <a:pt x="39" y="0"/>
                  </a:cubicBezTo>
                  <a:cubicBezTo>
                    <a:pt x="33" y="0"/>
                    <a:pt x="27" y="5"/>
                    <a:pt x="27" y="11"/>
                  </a:cubicBezTo>
                  <a:cubicBezTo>
                    <a:pt x="27" y="11"/>
                    <a:pt x="27" y="11"/>
                    <a:pt x="27" y="11"/>
                  </a:cubicBezTo>
                  <a:cubicBezTo>
                    <a:pt x="27" y="16"/>
                    <a:pt x="30" y="20"/>
                    <a:pt x="35" y="22"/>
                  </a:cubicBezTo>
                  <a:cubicBezTo>
                    <a:pt x="35" y="34"/>
                    <a:pt x="35" y="34"/>
                    <a:pt x="35" y="34"/>
                  </a:cubicBezTo>
                  <a:cubicBezTo>
                    <a:pt x="22" y="34"/>
                    <a:pt x="22" y="34"/>
                    <a:pt x="22" y="34"/>
                  </a:cubicBezTo>
                  <a:cubicBezTo>
                    <a:pt x="21" y="30"/>
                    <a:pt x="16" y="27"/>
                    <a:pt x="12" y="27"/>
                  </a:cubicBezTo>
                  <a:cubicBezTo>
                    <a:pt x="12" y="27"/>
                    <a:pt x="12" y="27"/>
                    <a:pt x="12" y="27"/>
                  </a:cubicBezTo>
                  <a:cubicBezTo>
                    <a:pt x="5" y="27"/>
                    <a:pt x="0" y="33"/>
                    <a:pt x="0" y="39"/>
                  </a:cubicBezTo>
                  <a:cubicBezTo>
                    <a:pt x="0" y="45"/>
                    <a:pt x="5" y="51"/>
                    <a:pt x="12" y="51"/>
                  </a:cubicBezTo>
                  <a:cubicBezTo>
                    <a:pt x="12" y="51"/>
                    <a:pt x="12" y="51"/>
                    <a:pt x="12" y="51"/>
                  </a:cubicBezTo>
                  <a:cubicBezTo>
                    <a:pt x="16" y="51"/>
                    <a:pt x="21" y="48"/>
                    <a:pt x="22" y="43"/>
                  </a:cubicBezTo>
                  <a:cubicBezTo>
                    <a:pt x="35" y="43"/>
                    <a:pt x="35" y="43"/>
                    <a:pt x="35" y="43"/>
                  </a:cubicBezTo>
                  <a:cubicBezTo>
                    <a:pt x="35" y="56"/>
                    <a:pt x="35" y="56"/>
                    <a:pt x="35" y="56"/>
                  </a:cubicBezTo>
                  <a:cubicBezTo>
                    <a:pt x="30" y="57"/>
                    <a:pt x="27" y="62"/>
                    <a:pt x="27" y="66"/>
                  </a:cubicBezTo>
                  <a:cubicBezTo>
                    <a:pt x="27" y="66"/>
                    <a:pt x="27" y="66"/>
                    <a:pt x="27" y="66"/>
                  </a:cubicBezTo>
                  <a:cubicBezTo>
                    <a:pt x="27" y="73"/>
                    <a:pt x="33" y="78"/>
                    <a:pt x="39" y="78"/>
                  </a:cubicBezTo>
                  <a:cubicBezTo>
                    <a:pt x="45" y="78"/>
                    <a:pt x="51" y="73"/>
                    <a:pt x="51" y="66"/>
                  </a:cubicBezTo>
                  <a:cubicBezTo>
                    <a:pt x="51" y="66"/>
                    <a:pt x="51" y="66"/>
                    <a:pt x="51" y="66"/>
                  </a:cubicBezTo>
                  <a:cubicBezTo>
                    <a:pt x="51" y="62"/>
                    <a:pt x="48" y="57"/>
                    <a:pt x="43" y="56"/>
                  </a:cubicBezTo>
                  <a:cubicBezTo>
                    <a:pt x="43" y="43"/>
                    <a:pt x="43" y="43"/>
                    <a:pt x="43" y="43"/>
                  </a:cubicBezTo>
                  <a:cubicBezTo>
                    <a:pt x="56" y="43"/>
                    <a:pt x="56" y="43"/>
                    <a:pt x="56" y="43"/>
                  </a:cubicBezTo>
                  <a:cubicBezTo>
                    <a:pt x="57" y="48"/>
                    <a:pt x="62" y="51"/>
                    <a:pt x="66" y="51"/>
                  </a:cubicBezTo>
                  <a:cubicBezTo>
                    <a:pt x="66" y="51"/>
                    <a:pt x="66" y="51"/>
                    <a:pt x="66" y="51"/>
                  </a:cubicBezTo>
                  <a:cubicBezTo>
                    <a:pt x="73" y="51"/>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0" name="Freeform 165"/>
            <p:cNvSpPr>
              <a:spLocks/>
            </p:cNvSpPr>
            <p:nvPr/>
          </p:nvSpPr>
          <p:spPr bwMode="auto">
            <a:xfrm>
              <a:off x="7454900" y="1555750"/>
              <a:ext cx="61913" cy="61913"/>
            </a:xfrm>
            <a:custGeom>
              <a:avLst/>
              <a:gdLst>
                <a:gd name="T0" fmla="*/ 78 w 78"/>
                <a:gd name="T1" fmla="*/ 39 h 78"/>
                <a:gd name="T2" fmla="*/ 67 w 78"/>
                <a:gd name="T3" fmla="*/ 27 h 78"/>
                <a:gd name="T4" fmla="*/ 67 w 78"/>
                <a:gd name="T5" fmla="*/ 27 h 78"/>
                <a:gd name="T6" fmla="*/ 56 w 78"/>
                <a:gd name="T7" fmla="*/ 34 h 78"/>
                <a:gd name="T8" fmla="*/ 44 w 78"/>
                <a:gd name="T9" fmla="*/ 34 h 78"/>
                <a:gd name="T10" fmla="*/ 44 w 78"/>
                <a:gd name="T11" fmla="*/ 22 h 78"/>
                <a:gd name="T12" fmla="*/ 51 w 78"/>
                <a:gd name="T13" fmla="*/ 11 h 78"/>
                <a:gd name="T14" fmla="*/ 51 w 78"/>
                <a:gd name="T15" fmla="*/ 11 h 78"/>
                <a:gd name="T16" fmla="*/ 39 w 78"/>
                <a:gd name="T17" fmla="*/ 0 h 78"/>
                <a:gd name="T18" fmla="*/ 28 w 78"/>
                <a:gd name="T19" fmla="*/ 11 h 78"/>
                <a:gd name="T20" fmla="*/ 28 w 78"/>
                <a:gd name="T21" fmla="*/ 11 h 78"/>
                <a:gd name="T22" fmla="*/ 35 w 78"/>
                <a:gd name="T23" fmla="*/ 22 h 78"/>
                <a:gd name="T24" fmla="*/ 35 w 78"/>
                <a:gd name="T25" fmla="*/ 34 h 78"/>
                <a:gd name="T26" fmla="*/ 23 w 78"/>
                <a:gd name="T27" fmla="*/ 34 h 78"/>
                <a:gd name="T28" fmla="*/ 12 w 78"/>
                <a:gd name="T29" fmla="*/ 27 h 78"/>
                <a:gd name="T30" fmla="*/ 12 w 78"/>
                <a:gd name="T31" fmla="*/ 27 h 78"/>
                <a:gd name="T32" fmla="*/ 0 w 78"/>
                <a:gd name="T33" fmla="*/ 39 h 78"/>
                <a:gd name="T34" fmla="*/ 12 w 78"/>
                <a:gd name="T35" fmla="*/ 51 h 78"/>
                <a:gd name="T36" fmla="*/ 12 w 78"/>
                <a:gd name="T37" fmla="*/ 51 h 78"/>
                <a:gd name="T38" fmla="*/ 23 w 78"/>
                <a:gd name="T39" fmla="*/ 43 h 78"/>
                <a:gd name="T40" fmla="*/ 35 w 78"/>
                <a:gd name="T41" fmla="*/ 43 h 78"/>
                <a:gd name="T42" fmla="*/ 35 w 78"/>
                <a:gd name="T43" fmla="*/ 56 h 78"/>
                <a:gd name="T44" fmla="*/ 28 w 78"/>
                <a:gd name="T45" fmla="*/ 66 h 78"/>
                <a:gd name="T46" fmla="*/ 28 w 78"/>
                <a:gd name="T47" fmla="*/ 66 h 78"/>
                <a:gd name="T48" fmla="*/ 39 w 78"/>
                <a:gd name="T49" fmla="*/ 78 h 78"/>
                <a:gd name="T50" fmla="*/ 51 w 78"/>
                <a:gd name="T51" fmla="*/ 66 h 78"/>
                <a:gd name="T52" fmla="*/ 51 w 78"/>
                <a:gd name="T53" fmla="*/ 66 h 78"/>
                <a:gd name="T54" fmla="*/ 44 w 78"/>
                <a:gd name="T55" fmla="*/ 56 h 78"/>
                <a:gd name="T56" fmla="*/ 44 w 78"/>
                <a:gd name="T57" fmla="*/ 43 h 78"/>
                <a:gd name="T58" fmla="*/ 56 w 78"/>
                <a:gd name="T59" fmla="*/ 43 h 78"/>
                <a:gd name="T60" fmla="*/ 67 w 78"/>
                <a:gd name="T61" fmla="*/ 51 h 78"/>
                <a:gd name="T62" fmla="*/ 67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7"/>
                    <a:pt x="67" y="27"/>
                  </a:cubicBezTo>
                  <a:cubicBezTo>
                    <a:pt x="67" y="27"/>
                    <a:pt x="67" y="27"/>
                    <a:pt x="67" y="27"/>
                  </a:cubicBezTo>
                  <a:cubicBezTo>
                    <a:pt x="62" y="27"/>
                    <a:pt x="58" y="30"/>
                    <a:pt x="56" y="34"/>
                  </a:cubicBezTo>
                  <a:cubicBezTo>
                    <a:pt x="44" y="34"/>
                    <a:pt x="44" y="34"/>
                    <a:pt x="44" y="34"/>
                  </a:cubicBezTo>
                  <a:cubicBezTo>
                    <a:pt x="44" y="22"/>
                    <a:pt x="44" y="22"/>
                    <a:pt x="44" y="22"/>
                  </a:cubicBezTo>
                  <a:cubicBezTo>
                    <a:pt x="48" y="20"/>
                    <a:pt x="51" y="16"/>
                    <a:pt x="51" y="11"/>
                  </a:cubicBezTo>
                  <a:cubicBezTo>
                    <a:pt x="51" y="11"/>
                    <a:pt x="51" y="11"/>
                    <a:pt x="51" y="11"/>
                  </a:cubicBezTo>
                  <a:cubicBezTo>
                    <a:pt x="51" y="5"/>
                    <a:pt x="46" y="0"/>
                    <a:pt x="39" y="0"/>
                  </a:cubicBezTo>
                  <a:cubicBezTo>
                    <a:pt x="33" y="0"/>
                    <a:pt x="28" y="5"/>
                    <a:pt x="28" y="11"/>
                  </a:cubicBezTo>
                  <a:cubicBezTo>
                    <a:pt x="28" y="11"/>
                    <a:pt x="28" y="11"/>
                    <a:pt x="28" y="11"/>
                  </a:cubicBezTo>
                  <a:cubicBezTo>
                    <a:pt x="28" y="16"/>
                    <a:pt x="31" y="20"/>
                    <a:pt x="35" y="22"/>
                  </a:cubicBezTo>
                  <a:cubicBezTo>
                    <a:pt x="35" y="34"/>
                    <a:pt x="35" y="34"/>
                    <a:pt x="35" y="34"/>
                  </a:cubicBezTo>
                  <a:cubicBezTo>
                    <a:pt x="23" y="34"/>
                    <a:pt x="23" y="34"/>
                    <a:pt x="23" y="34"/>
                  </a:cubicBezTo>
                  <a:cubicBezTo>
                    <a:pt x="21" y="30"/>
                    <a:pt x="17" y="27"/>
                    <a:pt x="12" y="27"/>
                  </a:cubicBezTo>
                  <a:cubicBezTo>
                    <a:pt x="12" y="27"/>
                    <a:pt x="12" y="27"/>
                    <a:pt x="12" y="27"/>
                  </a:cubicBezTo>
                  <a:cubicBezTo>
                    <a:pt x="5" y="27"/>
                    <a:pt x="0" y="33"/>
                    <a:pt x="0" y="39"/>
                  </a:cubicBezTo>
                  <a:cubicBezTo>
                    <a:pt x="0" y="45"/>
                    <a:pt x="5" y="51"/>
                    <a:pt x="12" y="51"/>
                  </a:cubicBezTo>
                  <a:cubicBezTo>
                    <a:pt x="12" y="51"/>
                    <a:pt x="12" y="51"/>
                    <a:pt x="12" y="51"/>
                  </a:cubicBezTo>
                  <a:cubicBezTo>
                    <a:pt x="17" y="51"/>
                    <a:pt x="21" y="48"/>
                    <a:pt x="23" y="43"/>
                  </a:cubicBezTo>
                  <a:cubicBezTo>
                    <a:pt x="35" y="43"/>
                    <a:pt x="35" y="43"/>
                    <a:pt x="35" y="43"/>
                  </a:cubicBezTo>
                  <a:cubicBezTo>
                    <a:pt x="35" y="56"/>
                    <a:pt x="35" y="56"/>
                    <a:pt x="35" y="56"/>
                  </a:cubicBezTo>
                  <a:cubicBezTo>
                    <a:pt x="31" y="57"/>
                    <a:pt x="28" y="62"/>
                    <a:pt x="28" y="66"/>
                  </a:cubicBezTo>
                  <a:cubicBezTo>
                    <a:pt x="28" y="66"/>
                    <a:pt x="28" y="66"/>
                    <a:pt x="28" y="66"/>
                  </a:cubicBezTo>
                  <a:cubicBezTo>
                    <a:pt x="28" y="73"/>
                    <a:pt x="33" y="78"/>
                    <a:pt x="39" y="78"/>
                  </a:cubicBezTo>
                  <a:cubicBezTo>
                    <a:pt x="46" y="78"/>
                    <a:pt x="51" y="73"/>
                    <a:pt x="51" y="66"/>
                  </a:cubicBezTo>
                  <a:cubicBezTo>
                    <a:pt x="51" y="66"/>
                    <a:pt x="51" y="66"/>
                    <a:pt x="51" y="66"/>
                  </a:cubicBezTo>
                  <a:cubicBezTo>
                    <a:pt x="51" y="62"/>
                    <a:pt x="48" y="57"/>
                    <a:pt x="44" y="56"/>
                  </a:cubicBezTo>
                  <a:cubicBezTo>
                    <a:pt x="44" y="43"/>
                    <a:pt x="44" y="43"/>
                    <a:pt x="44" y="43"/>
                  </a:cubicBezTo>
                  <a:cubicBezTo>
                    <a:pt x="56" y="43"/>
                    <a:pt x="56" y="43"/>
                    <a:pt x="56" y="43"/>
                  </a:cubicBezTo>
                  <a:cubicBezTo>
                    <a:pt x="58" y="48"/>
                    <a:pt x="62" y="51"/>
                    <a:pt x="67" y="51"/>
                  </a:cubicBezTo>
                  <a:cubicBezTo>
                    <a:pt x="67" y="51"/>
                    <a:pt x="67" y="51"/>
                    <a:pt x="67" y="51"/>
                  </a:cubicBezTo>
                  <a:cubicBezTo>
                    <a:pt x="73" y="51"/>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1" name="Freeform 166"/>
            <p:cNvSpPr>
              <a:spLocks/>
            </p:cNvSpPr>
            <p:nvPr/>
          </p:nvSpPr>
          <p:spPr bwMode="auto">
            <a:xfrm>
              <a:off x="7577138" y="1555750"/>
              <a:ext cx="65088" cy="61913"/>
            </a:xfrm>
            <a:custGeom>
              <a:avLst/>
              <a:gdLst>
                <a:gd name="T0" fmla="*/ 79 w 79"/>
                <a:gd name="T1" fmla="*/ 39 h 78"/>
                <a:gd name="T2" fmla="*/ 67 w 79"/>
                <a:gd name="T3" fmla="*/ 27 h 78"/>
                <a:gd name="T4" fmla="*/ 67 w 79"/>
                <a:gd name="T5" fmla="*/ 27 h 78"/>
                <a:gd name="T6" fmla="*/ 56 w 79"/>
                <a:gd name="T7" fmla="*/ 34 h 78"/>
                <a:gd name="T8" fmla="*/ 44 w 79"/>
                <a:gd name="T9" fmla="*/ 34 h 78"/>
                <a:gd name="T10" fmla="*/ 44 w 79"/>
                <a:gd name="T11" fmla="*/ 22 h 78"/>
                <a:gd name="T12" fmla="*/ 51 w 79"/>
                <a:gd name="T13" fmla="*/ 11 h 78"/>
                <a:gd name="T14" fmla="*/ 51 w 79"/>
                <a:gd name="T15" fmla="*/ 11 h 78"/>
                <a:gd name="T16" fmla="*/ 40 w 79"/>
                <a:gd name="T17" fmla="*/ 0 h 78"/>
                <a:gd name="T18" fmla="*/ 28 w 79"/>
                <a:gd name="T19" fmla="*/ 11 h 78"/>
                <a:gd name="T20" fmla="*/ 28 w 79"/>
                <a:gd name="T21" fmla="*/ 11 h 78"/>
                <a:gd name="T22" fmla="*/ 35 w 79"/>
                <a:gd name="T23" fmla="*/ 22 h 78"/>
                <a:gd name="T24" fmla="*/ 35 w 79"/>
                <a:gd name="T25" fmla="*/ 34 h 78"/>
                <a:gd name="T26" fmla="*/ 23 w 79"/>
                <a:gd name="T27" fmla="*/ 34 h 78"/>
                <a:gd name="T28" fmla="*/ 12 w 79"/>
                <a:gd name="T29" fmla="*/ 27 h 78"/>
                <a:gd name="T30" fmla="*/ 12 w 79"/>
                <a:gd name="T31" fmla="*/ 27 h 78"/>
                <a:gd name="T32" fmla="*/ 0 w 79"/>
                <a:gd name="T33" fmla="*/ 39 h 78"/>
                <a:gd name="T34" fmla="*/ 12 w 79"/>
                <a:gd name="T35" fmla="*/ 51 h 78"/>
                <a:gd name="T36" fmla="*/ 12 w 79"/>
                <a:gd name="T37" fmla="*/ 51 h 78"/>
                <a:gd name="T38" fmla="*/ 23 w 79"/>
                <a:gd name="T39" fmla="*/ 43 h 78"/>
                <a:gd name="T40" fmla="*/ 35 w 79"/>
                <a:gd name="T41" fmla="*/ 43 h 78"/>
                <a:gd name="T42" fmla="*/ 35 w 79"/>
                <a:gd name="T43" fmla="*/ 56 h 78"/>
                <a:gd name="T44" fmla="*/ 28 w 79"/>
                <a:gd name="T45" fmla="*/ 66 h 78"/>
                <a:gd name="T46" fmla="*/ 28 w 79"/>
                <a:gd name="T47" fmla="*/ 66 h 78"/>
                <a:gd name="T48" fmla="*/ 40 w 79"/>
                <a:gd name="T49" fmla="*/ 78 h 78"/>
                <a:gd name="T50" fmla="*/ 51 w 79"/>
                <a:gd name="T51" fmla="*/ 66 h 78"/>
                <a:gd name="T52" fmla="*/ 51 w 79"/>
                <a:gd name="T53" fmla="*/ 66 h 78"/>
                <a:gd name="T54" fmla="*/ 44 w 79"/>
                <a:gd name="T55" fmla="*/ 56 h 78"/>
                <a:gd name="T56" fmla="*/ 44 w 79"/>
                <a:gd name="T57" fmla="*/ 43 h 78"/>
                <a:gd name="T58" fmla="*/ 56 w 79"/>
                <a:gd name="T59" fmla="*/ 43 h 78"/>
                <a:gd name="T60" fmla="*/ 67 w 79"/>
                <a:gd name="T61" fmla="*/ 51 h 78"/>
                <a:gd name="T62" fmla="*/ 67 w 79"/>
                <a:gd name="T63" fmla="*/ 51 h 78"/>
                <a:gd name="T64" fmla="*/ 79 w 79"/>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78">
                  <a:moveTo>
                    <a:pt x="79" y="39"/>
                  </a:moveTo>
                  <a:cubicBezTo>
                    <a:pt x="79" y="33"/>
                    <a:pt x="73" y="27"/>
                    <a:pt x="67" y="27"/>
                  </a:cubicBezTo>
                  <a:cubicBezTo>
                    <a:pt x="67" y="27"/>
                    <a:pt x="67" y="27"/>
                    <a:pt x="67" y="27"/>
                  </a:cubicBezTo>
                  <a:cubicBezTo>
                    <a:pt x="62" y="27"/>
                    <a:pt x="58" y="30"/>
                    <a:pt x="56" y="34"/>
                  </a:cubicBezTo>
                  <a:cubicBezTo>
                    <a:pt x="44" y="34"/>
                    <a:pt x="44" y="34"/>
                    <a:pt x="44" y="34"/>
                  </a:cubicBezTo>
                  <a:cubicBezTo>
                    <a:pt x="44" y="22"/>
                    <a:pt x="44" y="22"/>
                    <a:pt x="44" y="22"/>
                  </a:cubicBezTo>
                  <a:cubicBezTo>
                    <a:pt x="48" y="20"/>
                    <a:pt x="51" y="16"/>
                    <a:pt x="51" y="11"/>
                  </a:cubicBezTo>
                  <a:cubicBezTo>
                    <a:pt x="51" y="11"/>
                    <a:pt x="51" y="11"/>
                    <a:pt x="51" y="11"/>
                  </a:cubicBezTo>
                  <a:cubicBezTo>
                    <a:pt x="51" y="5"/>
                    <a:pt x="46" y="0"/>
                    <a:pt x="40" y="0"/>
                  </a:cubicBezTo>
                  <a:cubicBezTo>
                    <a:pt x="33" y="0"/>
                    <a:pt x="28" y="5"/>
                    <a:pt x="28" y="11"/>
                  </a:cubicBezTo>
                  <a:cubicBezTo>
                    <a:pt x="28" y="11"/>
                    <a:pt x="28" y="11"/>
                    <a:pt x="28" y="11"/>
                  </a:cubicBezTo>
                  <a:cubicBezTo>
                    <a:pt x="28" y="16"/>
                    <a:pt x="31" y="20"/>
                    <a:pt x="35" y="22"/>
                  </a:cubicBezTo>
                  <a:cubicBezTo>
                    <a:pt x="35" y="34"/>
                    <a:pt x="35" y="34"/>
                    <a:pt x="35" y="34"/>
                  </a:cubicBezTo>
                  <a:cubicBezTo>
                    <a:pt x="23" y="34"/>
                    <a:pt x="23" y="34"/>
                    <a:pt x="23" y="34"/>
                  </a:cubicBezTo>
                  <a:cubicBezTo>
                    <a:pt x="21" y="30"/>
                    <a:pt x="17" y="27"/>
                    <a:pt x="12" y="27"/>
                  </a:cubicBezTo>
                  <a:cubicBezTo>
                    <a:pt x="12" y="27"/>
                    <a:pt x="12" y="27"/>
                    <a:pt x="12" y="27"/>
                  </a:cubicBezTo>
                  <a:cubicBezTo>
                    <a:pt x="6" y="27"/>
                    <a:pt x="0" y="33"/>
                    <a:pt x="0" y="39"/>
                  </a:cubicBezTo>
                  <a:cubicBezTo>
                    <a:pt x="0" y="45"/>
                    <a:pt x="6" y="51"/>
                    <a:pt x="12" y="51"/>
                  </a:cubicBezTo>
                  <a:cubicBezTo>
                    <a:pt x="12" y="51"/>
                    <a:pt x="12" y="51"/>
                    <a:pt x="12" y="51"/>
                  </a:cubicBezTo>
                  <a:cubicBezTo>
                    <a:pt x="17" y="51"/>
                    <a:pt x="21" y="48"/>
                    <a:pt x="23" y="43"/>
                  </a:cubicBezTo>
                  <a:cubicBezTo>
                    <a:pt x="35" y="43"/>
                    <a:pt x="35" y="43"/>
                    <a:pt x="35" y="43"/>
                  </a:cubicBezTo>
                  <a:cubicBezTo>
                    <a:pt x="35" y="56"/>
                    <a:pt x="35" y="56"/>
                    <a:pt x="35" y="56"/>
                  </a:cubicBezTo>
                  <a:cubicBezTo>
                    <a:pt x="31" y="57"/>
                    <a:pt x="28" y="62"/>
                    <a:pt x="28" y="66"/>
                  </a:cubicBezTo>
                  <a:cubicBezTo>
                    <a:pt x="28" y="66"/>
                    <a:pt x="28" y="66"/>
                    <a:pt x="28" y="66"/>
                  </a:cubicBezTo>
                  <a:cubicBezTo>
                    <a:pt x="28" y="73"/>
                    <a:pt x="33" y="78"/>
                    <a:pt x="40" y="78"/>
                  </a:cubicBezTo>
                  <a:cubicBezTo>
                    <a:pt x="46" y="78"/>
                    <a:pt x="51" y="73"/>
                    <a:pt x="51" y="66"/>
                  </a:cubicBezTo>
                  <a:cubicBezTo>
                    <a:pt x="51" y="66"/>
                    <a:pt x="51" y="66"/>
                    <a:pt x="51" y="66"/>
                  </a:cubicBezTo>
                  <a:cubicBezTo>
                    <a:pt x="51" y="62"/>
                    <a:pt x="48" y="57"/>
                    <a:pt x="44" y="56"/>
                  </a:cubicBezTo>
                  <a:cubicBezTo>
                    <a:pt x="44" y="43"/>
                    <a:pt x="44" y="43"/>
                    <a:pt x="44" y="43"/>
                  </a:cubicBezTo>
                  <a:cubicBezTo>
                    <a:pt x="56" y="43"/>
                    <a:pt x="56" y="43"/>
                    <a:pt x="56" y="43"/>
                  </a:cubicBezTo>
                  <a:cubicBezTo>
                    <a:pt x="58" y="48"/>
                    <a:pt x="62" y="51"/>
                    <a:pt x="67" y="51"/>
                  </a:cubicBezTo>
                  <a:cubicBezTo>
                    <a:pt x="67" y="51"/>
                    <a:pt x="67" y="51"/>
                    <a:pt x="67" y="51"/>
                  </a:cubicBezTo>
                  <a:cubicBezTo>
                    <a:pt x="73" y="51"/>
                    <a:pt x="79" y="45"/>
                    <a:pt x="79"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2" name="Freeform 167"/>
            <p:cNvSpPr>
              <a:spLocks/>
            </p:cNvSpPr>
            <p:nvPr/>
          </p:nvSpPr>
          <p:spPr bwMode="auto">
            <a:xfrm>
              <a:off x="5970588" y="1677988"/>
              <a:ext cx="61913" cy="63500"/>
            </a:xfrm>
            <a:custGeom>
              <a:avLst/>
              <a:gdLst>
                <a:gd name="T0" fmla="*/ 78 w 78"/>
                <a:gd name="T1" fmla="*/ 39 h 78"/>
                <a:gd name="T2" fmla="*/ 66 w 78"/>
                <a:gd name="T3" fmla="*/ 28 h 78"/>
                <a:gd name="T4" fmla="*/ 66 w 78"/>
                <a:gd name="T5" fmla="*/ 28 h 78"/>
                <a:gd name="T6" fmla="*/ 55 w 78"/>
                <a:gd name="T7" fmla="*/ 35 h 78"/>
                <a:gd name="T8" fmla="*/ 43 w 78"/>
                <a:gd name="T9" fmla="*/ 35 h 78"/>
                <a:gd name="T10" fmla="*/ 43 w 78"/>
                <a:gd name="T11" fmla="*/ 23 h 78"/>
                <a:gd name="T12" fmla="*/ 50 w 78"/>
                <a:gd name="T13" fmla="*/ 12 h 78"/>
                <a:gd name="T14" fmla="*/ 50 w 78"/>
                <a:gd name="T15" fmla="*/ 12 h 78"/>
                <a:gd name="T16" fmla="*/ 39 w 78"/>
                <a:gd name="T17" fmla="*/ 0 h 78"/>
                <a:gd name="T18" fmla="*/ 27 w 78"/>
                <a:gd name="T19" fmla="*/ 12 h 78"/>
                <a:gd name="T20" fmla="*/ 27 w 78"/>
                <a:gd name="T21" fmla="*/ 12 h 78"/>
                <a:gd name="T22" fmla="*/ 34 w 78"/>
                <a:gd name="T23" fmla="*/ 23 h 78"/>
                <a:gd name="T24" fmla="*/ 34 w 78"/>
                <a:gd name="T25" fmla="*/ 35 h 78"/>
                <a:gd name="T26" fmla="*/ 22 w 78"/>
                <a:gd name="T27" fmla="*/ 35 h 78"/>
                <a:gd name="T28" fmla="*/ 11 w 78"/>
                <a:gd name="T29" fmla="*/ 28 h 78"/>
                <a:gd name="T30" fmla="*/ 11 w 78"/>
                <a:gd name="T31" fmla="*/ 28 h 78"/>
                <a:gd name="T32" fmla="*/ 0 w 78"/>
                <a:gd name="T33" fmla="*/ 39 h 78"/>
                <a:gd name="T34" fmla="*/ 11 w 78"/>
                <a:gd name="T35" fmla="*/ 51 h 78"/>
                <a:gd name="T36" fmla="*/ 11 w 78"/>
                <a:gd name="T37" fmla="*/ 51 h 78"/>
                <a:gd name="T38" fmla="*/ 22 w 78"/>
                <a:gd name="T39" fmla="*/ 44 h 78"/>
                <a:gd name="T40" fmla="*/ 34 w 78"/>
                <a:gd name="T41" fmla="*/ 44 h 78"/>
                <a:gd name="T42" fmla="*/ 34 w 78"/>
                <a:gd name="T43" fmla="*/ 56 h 78"/>
                <a:gd name="T44" fmla="*/ 27 w 78"/>
                <a:gd name="T45" fmla="*/ 67 h 78"/>
                <a:gd name="T46" fmla="*/ 27 w 78"/>
                <a:gd name="T47" fmla="*/ 67 h 78"/>
                <a:gd name="T48" fmla="*/ 39 w 78"/>
                <a:gd name="T49" fmla="*/ 78 h 78"/>
                <a:gd name="T50" fmla="*/ 50 w 78"/>
                <a:gd name="T51" fmla="*/ 67 h 78"/>
                <a:gd name="T52" fmla="*/ 50 w 78"/>
                <a:gd name="T53" fmla="*/ 67 h 78"/>
                <a:gd name="T54" fmla="*/ 43 w 78"/>
                <a:gd name="T55" fmla="*/ 56 h 78"/>
                <a:gd name="T56" fmla="*/ 43 w 78"/>
                <a:gd name="T57" fmla="*/ 44 h 78"/>
                <a:gd name="T58" fmla="*/ 55 w 78"/>
                <a:gd name="T59" fmla="*/ 44 h 78"/>
                <a:gd name="T60" fmla="*/ 66 w 78"/>
                <a:gd name="T61" fmla="*/ 51 h 78"/>
                <a:gd name="T62" fmla="*/ 66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6" y="28"/>
                  </a:cubicBezTo>
                  <a:cubicBezTo>
                    <a:pt x="66" y="28"/>
                    <a:pt x="66" y="28"/>
                    <a:pt x="66" y="28"/>
                  </a:cubicBezTo>
                  <a:cubicBezTo>
                    <a:pt x="61" y="28"/>
                    <a:pt x="57" y="31"/>
                    <a:pt x="55" y="35"/>
                  </a:cubicBezTo>
                  <a:cubicBezTo>
                    <a:pt x="43" y="35"/>
                    <a:pt x="43" y="35"/>
                    <a:pt x="43" y="35"/>
                  </a:cubicBezTo>
                  <a:cubicBezTo>
                    <a:pt x="43" y="23"/>
                    <a:pt x="43" y="23"/>
                    <a:pt x="43" y="23"/>
                  </a:cubicBezTo>
                  <a:cubicBezTo>
                    <a:pt x="47" y="21"/>
                    <a:pt x="50" y="17"/>
                    <a:pt x="50" y="12"/>
                  </a:cubicBezTo>
                  <a:cubicBezTo>
                    <a:pt x="50" y="12"/>
                    <a:pt x="50" y="12"/>
                    <a:pt x="50" y="12"/>
                  </a:cubicBezTo>
                  <a:cubicBezTo>
                    <a:pt x="50" y="5"/>
                    <a:pt x="45" y="0"/>
                    <a:pt x="39" y="0"/>
                  </a:cubicBezTo>
                  <a:cubicBezTo>
                    <a:pt x="32" y="0"/>
                    <a:pt x="27" y="5"/>
                    <a:pt x="27" y="12"/>
                  </a:cubicBezTo>
                  <a:cubicBezTo>
                    <a:pt x="27" y="12"/>
                    <a:pt x="27" y="12"/>
                    <a:pt x="27" y="12"/>
                  </a:cubicBezTo>
                  <a:cubicBezTo>
                    <a:pt x="27" y="17"/>
                    <a:pt x="30" y="21"/>
                    <a:pt x="34" y="23"/>
                  </a:cubicBezTo>
                  <a:cubicBezTo>
                    <a:pt x="34" y="35"/>
                    <a:pt x="34" y="35"/>
                    <a:pt x="34" y="35"/>
                  </a:cubicBezTo>
                  <a:cubicBezTo>
                    <a:pt x="22" y="35"/>
                    <a:pt x="22" y="35"/>
                    <a:pt x="22" y="35"/>
                  </a:cubicBezTo>
                  <a:cubicBezTo>
                    <a:pt x="20" y="31"/>
                    <a:pt x="16" y="28"/>
                    <a:pt x="11" y="28"/>
                  </a:cubicBezTo>
                  <a:cubicBezTo>
                    <a:pt x="11" y="28"/>
                    <a:pt x="11" y="28"/>
                    <a:pt x="11" y="28"/>
                  </a:cubicBezTo>
                  <a:cubicBezTo>
                    <a:pt x="5" y="28"/>
                    <a:pt x="0" y="33"/>
                    <a:pt x="0" y="39"/>
                  </a:cubicBezTo>
                  <a:cubicBezTo>
                    <a:pt x="0" y="46"/>
                    <a:pt x="5" y="51"/>
                    <a:pt x="11" y="51"/>
                  </a:cubicBezTo>
                  <a:cubicBezTo>
                    <a:pt x="11" y="51"/>
                    <a:pt x="11" y="51"/>
                    <a:pt x="11" y="51"/>
                  </a:cubicBezTo>
                  <a:cubicBezTo>
                    <a:pt x="16" y="51"/>
                    <a:pt x="20" y="48"/>
                    <a:pt x="22" y="44"/>
                  </a:cubicBezTo>
                  <a:cubicBezTo>
                    <a:pt x="34" y="44"/>
                    <a:pt x="34" y="44"/>
                    <a:pt x="34" y="44"/>
                  </a:cubicBezTo>
                  <a:cubicBezTo>
                    <a:pt x="34" y="56"/>
                    <a:pt x="34" y="56"/>
                    <a:pt x="34" y="56"/>
                  </a:cubicBezTo>
                  <a:cubicBezTo>
                    <a:pt x="30" y="58"/>
                    <a:pt x="27" y="62"/>
                    <a:pt x="27" y="67"/>
                  </a:cubicBezTo>
                  <a:cubicBezTo>
                    <a:pt x="27" y="67"/>
                    <a:pt x="27" y="67"/>
                    <a:pt x="27" y="67"/>
                  </a:cubicBezTo>
                  <a:cubicBezTo>
                    <a:pt x="27" y="73"/>
                    <a:pt x="32" y="78"/>
                    <a:pt x="39" y="78"/>
                  </a:cubicBezTo>
                  <a:cubicBezTo>
                    <a:pt x="45" y="78"/>
                    <a:pt x="50" y="73"/>
                    <a:pt x="50" y="67"/>
                  </a:cubicBezTo>
                  <a:cubicBezTo>
                    <a:pt x="50" y="67"/>
                    <a:pt x="50" y="67"/>
                    <a:pt x="50" y="67"/>
                  </a:cubicBezTo>
                  <a:cubicBezTo>
                    <a:pt x="50" y="62"/>
                    <a:pt x="47" y="58"/>
                    <a:pt x="43" y="56"/>
                  </a:cubicBezTo>
                  <a:cubicBezTo>
                    <a:pt x="43" y="44"/>
                    <a:pt x="43" y="44"/>
                    <a:pt x="43" y="44"/>
                  </a:cubicBezTo>
                  <a:cubicBezTo>
                    <a:pt x="55" y="44"/>
                    <a:pt x="55" y="44"/>
                    <a:pt x="55" y="44"/>
                  </a:cubicBezTo>
                  <a:cubicBezTo>
                    <a:pt x="57" y="48"/>
                    <a:pt x="61" y="51"/>
                    <a:pt x="66" y="51"/>
                  </a:cubicBezTo>
                  <a:cubicBezTo>
                    <a:pt x="66" y="51"/>
                    <a:pt x="66" y="51"/>
                    <a:pt x="66"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3" name="Freeform 168"/>
            <p:cNvSpPr>
              <a:spLocks/>
            </p:cNvSpPr>
            <p:nvPr/>
          </p:nvSpPr>
          <p:spPr bwMode="auto">
            <a:xfrm>
              <a:off x="6092825" y="1677988"/>
              <a:ext cx="63500" cy="63500"/>
            </a:xfrm>
            <a:custGeom>
              <a:avLst/>
              <a:gdLst>
                <a:gd name="T0" fmla="*/ 78 w 78"/>
                <a:gd name="T1" fmla="*/ 39 h 78"/>
                <a:gd name="T2" fmla="*/ 66 w 78"/>
                <a:gd name="T3" fmla="*/ 28 h 78"/>
                <a:gd name="T4" fmla="*/ 66 w 78"/>
                <a:gd name="T5" fmla="*/ 28 h 78"/>
                <a:gd name="T6" fmla="*/ 56 w 78"/>
                <a:gd name="T7" fmla="*/ 35 h 78"/>
                <a:gd name="T8" fmla="*/ 43 w 78"/>
                <a:gd name="T9" fmla="*/ 35 h 78"/>
                <a:gd name="T10" fmla="*/ 43 w 78"/>
                <a:gd name="T11" fmla="*/ 23 h 78"/>
                <a:gd name="T12" fmla="*/ 51 w 78"/>
                <a:gd name="T13" fmla="*/ 12 h 78"/>
                <a:gd name="T14" fmla="*/ 51 w 78"/>
                <a:gd name="T15" fmla="*/ 12 h 78"/>
                <a:gd name="T16" fmla="*/ 39 w 78"/>
                <a:gd name="T17" fmla="*/ 0 h 78"/>
                <a:gd name="T18" fmla="*/ 27 w 78"/>
                <a:gd name="T19" fmla="*/ 12 h 78"/>
                <a:gd name="T20" fmla="*/ 27 w 78"/>
                <a:gd name="T21" fmla="*/ 12 h 78"/>
                <a:gd name="T22" fmla="*/ 35 w 78"/>
                <a:gd name="T23" fmla="*/ 23 h 78"/>
                <a:gd name="T24" fmla="*/ 35 w 78"/>
                <a:gd name="T25" fmla="*/ 35 h 78"/>
                <a:gd name="T26" fmla="*/ 22 w 78"/>
                <a:gd name="T27" fmla="*/ 35 h 78"/>
                <a:gd name="T28" fmla="*/ 12 w 78"/>
                <a:gd name="T29" fmla="*/ 28 h 78"/>
                <a:gd name="T30" fmla="*/ 12 w 78"/>
                <a:gd name="T31" fmla="*/ 28 h 78"/>
                <a:gd name="T32" fmla="*/ 0 w 78"/>
                <a:gd name="T33" fmla="*/ 39 h 78"/>
                <a:gd name="T34" fmla="*/ 12 w 78"/>
                <a:gd name="T35" fmla="*/ 51 h 78"/>
                <a:gd name="T36" fmla="*/ 12 w 78"/>
                <a:gd name="T37" fmla="*/ 51 h 78"/>
                <a:gd name="T38" fmla="*/ 22 w 78"/>
                <a:gd name="T39" fmla="*/ 44 h 78"/>
                <a:gd name="T40" fmla="*/ 35 w 78"/>
                <a:gd name="T41" fmla="*/ 44 h 78"/>
                <a:gd name="T42" fmla="*/ 35 w 78"/>
                <a:gd name="T43" fmla="*/ 56 h 78"/>
                <a:gd name="T44" fmla="*/ 27 w 78"/>
                <a:gd name="T45" fmla="*/ 67 h 78"/>
                <a:gd name="T46" fmla="*/ 27 w 78"/>
                <a:gd name="T47" fmla="*/ 67 h 78"/>
                <a:gd name="T48" fmla="*/ 39 w 78"/>
                <a:gd name="T49" fmla="*/ 78 h 78"/>
                <a:gd name="T50" fmla="*/ 51 w 78"/>
                <a:gd name="T51" fmla="*/ 67 h 78"/>
                <a:gd name="T52" fmla="*/ 51 w 78"/>
                <a:gd name="T53" fmla="*/ 67 h 78"/>
                <a:gd name="T54" fmla="*/ 43 w 78"/>
                <a:gd name="T55" fmla="*/ 56 h 78"/>
                <a:gd name="T56" fmla="*/ 43 w 78"/>
                <a:gd name="T57" fmla="*/ 44 h 78"/>
                <a:gd name="T58" fmla="*/ 56 w 78"/>
                <a:gd name="T59" fmla="*/ 44 h 78"/>
                <a:gd name="T60" fmla="*/ 66 w 78"/>
                <a:gd name="T61" fmla="*/ 51 h 78"/>
                <a:gd name="T62" fmla="*/ 66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6" y="28"/>
                  </a:cubicBezTo>
                  <a:cubicBezTo>
                    <a:pt x="66" y="28"/>
                    <a:pt x="66" y="28"/>
                    <a:pt x="66" y="28"/>
                  </a:cubicBezTo>
                  <a:cubicBezTo>
                    <a:pt x="62" y="28"/>
                    <a:pt x="57" y="31"/>
                    <a:pt x="56" y="35"/>
                  </a:cubicBezTo>
                  <a:cubicBezTo>
                    <a:pt x="43" y="35"/>
                    <a:pt x="43" y="35"/>
                    <a:pt x="43" y="35"/>
                  </a:cubicBezTo>
                  <a:cubicBezTo>
                    <a:pt x="43" y="23"/>
                    <a:pt x="43" y="23"/>
                    <a:pt x="43" y="23"/>
                  </a:cubicBezTo>
                  <a:cubicBezTo>
                    <a:pt x="48" y="21"/>
                    <a:pt x="51" y="17"/>
                    <a:pt x="51" y="12"/>
                  </a:cubicBezTo>
                  <a:cubicBezTo>
                    <a:pt x="51" y="12"/>
                    <a:pt x="51" y="12"/>
                    <a:pt x="51" y="12"/>
                  </a:cubicBezTo>
                  <a:cubicBezTo>
                    <a:pt x="51" y="5"/>
                    <a:pt x="45" y="0"/>
                    <a:pt x="39" y="0"/>
                  </a:cubicBezTo>
                  <a:cubicBezTo>
                    <a:pt x="33" y="0"/>
                    <a:pt x="27" y="5"/>
                    <a:pt x="27" y="12"/>
                  </a:cubicBezTo>
                  <a:cubicBezTo>
                    <a:pt x="27" y="12"/>
                    <a:pt x="27" y="12"/>
                    <a:pt x="27" y="12"/>
                  </a:cubicBezTo>
                  <a:cubicBezTo>
                    <a:pt x="27" y="17"/>
                    <a:pt x="30" y="21"/>
                    <a:pt x="35" y="23"/>
                  </a:cubicBezTo>
                  <a:cubicBezTo>
                    <a:pt x="35" y="35"/>
                    <a:pt x="35" y="35"/>
                    <a:pt x="35" y="35"/>
                  </a:cubicBezTo>
                  <a:cubicBezTo>
                    <a:pt x="22" y="35"/>
                    <a:pt x="22" y="35"/>
                    <a:pt x="22" y="35"/>
                  </a:cubicBezTo>
                  <a:cubicBezTo>
                    <a:pt x="21" y="31"/>
                    <a:pt x="16" y="28"/>
                    <a:pt x="12" y="28"/>
                  </a:cubicBezTo>
                  <a:cubicBezTo>
                    <a:pt x="12" y="28"/>
                    <a:pt x="12" y="28"/>
                    <a:pt x="12" y="28"/>
                  </a:cubicBezTo>
                  <a:cubicBezTo>
                    <a:pt x="5" y="28"/>
                    <a:pt x="0" y="33"/>
                    <a:pt x="0" y="39"/>
                  </a:cubicBezTo>
                  <a:cubicBezTo>
                    <a:pt x="0" y="46"/>
                    <a:pt x="5" y="51"/>
                    <a:pt x="12" y="51"/>
                  </a:cubicBezTo>
                  <a:cubicBezTo>
                    <a:pt x="12" y="51"/>
                    <a:pt x="12" y="51"/>
                    <a:pt x="12" y="51"/>
                  </a:cubicBezTo>
                  <a:cubicBezTo>
                    <a:pt x="16" y="51"/>
                    <a:pt x="21" y="48"/>
                    <a:pt x="22" y="44"/>
                  </a:cubicBezTo>
                  <a:cubicBezTo>
                    <a:pt x="35" y="44"/>
                    <a:pt x="35" y="44"/>
                    <a:pt x="35" y="44"/>
                  </a:cubicBezTo>
                  <a:cubicBezTo>
                    <a:pt x="35" y="56"/>
                    <a:pt x="35" y="56"/>
                    <a:pt x="35" y="56"/>
                  </a:cubicBezTo>
                  <a:cubicBezTo>
                    <a:pt x="30" y="58"/>
                    <a:pt x="27" y="62"/>
                    <a:pt x="27" y="67"/>
                  </a:cubicBezTo>
                  <a:cubicBezTo>
                    <a:pt x="27" y="67"/>
                    <a:pt x="27" y="67"/>
                    <a:pt x="27" y="67"/>
                  </a:cubicBezTo>
                  <a:cubicBezTo>
                    <a:pt x="27" y="73"/>
                    <a:pt x="33" y="78"/>
                    <a:pt x="39" y="78"/>
                  </a:cubicBezTo>
                  <a:cubicBezTo>
                    <a:pt x="45" y="78"/>
                    <a:pt x="51" y="73"/>
                    <a:pt x="51" y="67"/>
                  </a:cubicBezTo>
                  <a:cubicBezTo>
                    <a:pt x="51" y="67"/>
                    <a:pt x="51" y="67"/>
                    <a:pt x="51" y="67"/>
                  </a:cubicBezTo>
                  <a:cubicBezTo>
                    <a:pt x="51" y="62"/>
                    <a:pt x="48" y="58"/>
                    <a:pt x="43" y="56"/>
                  </a:cubicBezTo>
                  <a:cubicBezTo>
                    <a:pt x="43" y="44"/>
                    <a:pt x="43" y="44"/>
                    <a:pt x="43" y="44"/>
                  </a:cubicBezTo>
                  <a:cubicBezTo>
                    <a:pt x="56" y="44"/>
                    <a:pt x="56" y="44"/>
                    <a:pt x="56" y="44"/>
                  </a:cubicBezTo>
                  <a:cubicBezTo>
                    <a:pt x="57" y="48"/>
                    <a:pt x="62" y="51"/>
                    <a:pt x="66" y="51"/>
                  </a:cubicBezTo>
                  <a:cubicBezTo>
                    <a:pt x="66" y="51"/>
                    <a:pt x="66" y="51"/>
                    <a:pt x="66"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4" name="Freeform 169"/>
            <p:cNvSpPr>
              <a:spLocks/>
            </p:cNvSpPr>
            <p:nvPr/>
          </p:nvSpPr>
          <p:spPr bwMode="auto">
            <a:xfrm>
              <a:off x="6216650" y="1677988"/>
              <a:ext cx="63500" cy="63500"/>
            </a:xfrm>
            <a:custGeom>
              <a:avLst/>
              <a:gdLst>
                <a:gd name="T0" fmla="*/ 78 w 78"/>
                <a:gd name="T1" fmla="*/ 39 h 78"/>
                <a:gd name="T2" fmla="*/ 67 w 78"/>
                <a:gd name="T3" fmla="*/ 28 h 78"/>
                <a:gd name="T4" fmla="*/ 67 w 78"/>
                <a:gd name="T5" fmla="*/ 28 h 78"/>
                <a:gd name="T6" fmla="*/ 56 w 78"/>
                <a:gd name="T7" fmla="*/ 35 h 78"/>
                <a:gd name="T8" fmla="*/ 44 w 78"/>
                <a:gd name="T9" fmla="*/ 35 h 78"/>
                <a:gd name="T10" fmla="*/ 44 w 78"/>
                <a:gd name="T11" fmla="*/ 23 h 78"/>
                <a:gd name="T12" fmla="*/ 51 w 78"/>
                <a:gd name="T13" fmla="*/ 12 h 78"/>
                <a:gd name="T14" fmla="*/ 51 w 78"/>
                <a:gd name="T15" fmla="*/ 12 h 78"/>
                <a:gd name="T16" fmla="*/ 39 w 78"/>
                <a:gd name="T17" fmla="*/ 0 h 78"/>
                <a:gd name="T18" fmla="*/ 28 w 78"/>
                <a:gd name="T19" fmla="*/ 12 h 78"/>
                <a:gd name="T20" fmla="*/ 28 w 78"/>
                <a:gd name="T21" fmla="*/ 12 h 78"/>
                <a:gd name="T22" fmla="*/ 35 w 78"/>
                <a:gd name="T23" fmla="*/ 23 h 78"/>
                <a:gd name="T24" fmla="*/ 35 w 78"/>
                <a:gd name="T25" fmla="*/ 35 h 78"/>
                <a:gd name="T26" fmla="*/ 23 w 78"/>
                <a:gd name="T27" fmla="*/ 35 h 78"/>
                <a:gd name="T28" fmla="*/ 12 w 78"/>
                <a:gd name="T29" fmla="*/ 28 h 78"/>
                <a:gd name="T30" fmla="*/ 12 w 78"/>
                <a:gd name="T31" fmla="*/ 28 h 78"/>
                <a:gd name="T32" fmla="*/ 0 w 78"/>
                <a:gd name="T33" fmla="*/ 39 h 78"/>
                <a:gd name="T34" fmla="*/ 12 w 78"/>
                <a:gd name="T35" fmla="*/ 51 h 78"/>
                <a:gd name="T36" fmla="*/ 12 w 78"/>
                <a:gd name="T37" fmla="*/ 51 h 78"/>
                <a:gd name="T38" fmla="*/ 23 w 78"/>
                <a:gd name="T39" fmla="*/ 44 h 78"/>
                <a:gd name="T40" fmla="*/ 35 w 78"/>
                <a:gd name="T41" fmla="*/ 44 h 78"/>
                <a:gd name="T42" fmla="*/ 35 w 78"/>
                <a:gd name="T43" fmla="*/ 56 h 78"/>
                <a:gd name="T44" fmla="*/ 28 w 78"/>
                <a:gd name="T45" fmla="*/ 67 h 78"/>
                <a:gd name="T46" fmla="*/ 28 w 78"/>
                <a:gd name="T47" fmla="*/ 67 h 78"/>
                <a:gd name="T48" fmla="*/ 39 w 78"/>
                <a:gd name="T49" fmla="*/ 78 h 78"/>
                <a:gd name="T50" fmla="*/ 51 w 78"/>
                <a:gd name="T51" fmla="*/ 67 h 78"/>
                <a:gd name="T52" fmla="*/ 51 w 78"/>
                <a:gd name="T53" fmla="*/ 67 h 78"/>
                <a:gd name="T54" fmla="*/ 44 w 78"/>
                <a:gd name="T55" fmla="*/ 56 h 78"/>
                <a:gd name="T56" fmla="*/ 44 w 78"/>
                <a:gd name="T57" fmla="*/ 44 h 78"/>
                <a:gd name="T58" fmla="*/ 56 w 78"/>
                <a:gd name="T59" fmla="*/ 44 h 78"/>
                <a:gd name="T60" fmla="*/ 67 w 78"/>
                <a:gd name="T61" fmla="*/ 51 h 78"/>
                <a:gd name="T62" fmla="*/ 67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5"/>
                    <a:pt x="46" y="0"/>
                    <a:pt x="39" y="0"/>
                  </a:cubicBezTo>
                  <a:cubicBezTo>
                    <a:pt x="33" y="0"/>
                    <a:pt x="28" y="5"/>
                    <a:pt x="28" y="12"/>
                  </a:cubicBezTo>
                  <a:cubicBezTo>
                    <a:pt x="28" y="12"/>
                    <a:pt x="28" y="12"/>
                    <a:pt x="28" y="12"/>
                  </a:cubicBezTo>
                  <a:cubicBezTo>
                    <a:pt x="28" y="17"/>
                    <a:pt x="31" y="21"/>
                    <a:pt x="35" y="23"/>
                  </a:cubicBezTo>
                  <a:cubicBezTo>
                    <a:pt x="35" y="35"/>
                    <a:pt x="35" y="35"/>
                    <a:pt x="35" y="35"/>
                  </a:cubicBezTo>
                  <a:cubicBezTo>
                    <a:pt x="23" y="35"/>
                    <a:pt x="23" y="35"/>
                    <a:pt x="23" y="35"/>
                  </a:cubicBezTo>
                  <a:cubicBezTo>
                    <a:pt x="21" y="31"/>
                    <a:pt x="17" y="28"/>
                    <a:pt x="12" y="28"/>
                  </a:cubicBezTo>
                  <a:cubicBezTo>
                    <a:pt x="12" y="28"/>
                    <a:pt x="12" y="28"/>
                    <a:pt x="12" y="28"/>
                  </a:cubicBezTo>
                  <a:cubicBezTo>
                    <a:pt x="5" y="28"/>
                    <a:pt x="0" y="33"/>
                    <a:pt x="0" y="39"/>
                  </a:cubicBezTo>
                  <a:cubicBezTo>
                    <a:pt x="0" y="46"/>
                    <a:pt x="5" y="51"/>
                    <a:pt x="12" y="51"/>
                  </a:cubicBezTo>
                  <a:cubicBezTo>
                    <a:pt x="12" y="51"/>
                    <a:pt x="12" y="51"/>
                    <a:pt x="12" y="51"/>
                  </a:cubicBezTo>
                  <a:cubicBezTo>
                    <a:pt x="17" y="51"/>
                    <a:pt x="21" y="48"/>
                    <a:pt x="23" y="44"/>
                  </a:cubicBezTo>
                  <a:cubicBezTo>
                    <a:pt x="35" y="44"/>
                    <a:pt x="35" y="44"/>
                    <a:pt x="35" y="44"/>
                  </a:cubicBezTo>
                  <a:cubicBezTo>
                    <a:pt x="35" y="56"/>
                    <a:pt x="35" y="56"/>
                    <a:pt x="35" y="56"/>
                  </a:cubicBezTo>
                  <a:cubicBezTo>
                    <a:pt x="31" y="58"/>
                    <a:pt x="28" y="62"/>
                    <a:pt x="28" y="67"/>
                  </a:cubicBezTo>
                  <a:cubicBezTo>
                    <a:pt x="28" y="67"/>
                    <a:pt x="28" y="67"/>
                    <a:pt x="28" y="67"/>
                  </a:cubicBezTo>
                  <a:cubicBezTo>
                    <a:pt x="28" y="73"/>
                    <a:pt x="33" y="78"/>
                    <a:pt x="39" y="78"/>
                  </a:cubicBezTo>
                  <a:cubicBezTo>
                    <a:pt x="46" y="78"/>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5" name="Freeform 170"/>
            <p:cNvSpPr>
              <a:spLocks/>
            </p:cNvSpPr>
            <p:nvPr/>
          </p:nvSpPr>
          <p:spPr bwMode="auto">
            <a:xfrm>
              <a:off x="6340475" y="1677988"/>
              <a:ext cx="63500" cy="63500"/>
            </a:xfrm>
            <a:custGeom>
              <a:avLst/>
              <a:gdLst>
                <a:gd name="T0" fmla="*/ 79 w 79"/>
                <a:gd name="T1" fmla="*/ 39 h 78"/>
                <a:gd name="T2" fmla="*/ 67 w 79"/>
                <a:gd name="T3" fmla="*/ 28 h 78"/>
                <a:gd name="T4" fmla="*/ 67 w 79"/>
                <a:gd name="T5" fmla="*/ 28 h 78"/>
                <a:gd name="T6" fmla="*/ 56 w 79"/>
                <a:gd name="T7" fmla="*/ 35 h 78"/>
                <a:gd name="T8" fmla="*/ 44 w 79"/>
                <a:gd name="T9" fmla="*/ 35 h 78"/>
                <a:gd name="T10" fmla="*/ 44 w 79"/>
                <a:gd name="T11" fmla="*/ 23 h 78"/>
                <a:gd name="T12" fmla="*/ 51 w 79"/>
                <a:gd name="T13" fmla="*/ 12 h 78"/>
                <a:gd name="T14" fmla="*/ 51 w 79"/>
                <a:gd name="T15" fmla="*/ 12 h 78"/>
                <a:gd name="T16" fmla="*/ 40 w 79"/>
                <a:gd name="T17" fmla="*/ 0 h 78"/>
                <a:gd name="T18" fmla="*/ 28 w 79"/>
                <a:gd name="T19" fmla="*/ 12 h 78"/>
                <a:gd name="T20" fmla="*/ 28 w 79"/>
                <a:gd name="T21" fmla="*/ 12 h 78"/>
                <a:gd name="T22" fmla="*/ 35 w 79"/>
                <a:gd name="T23" fmla="*/ 23 h 78"/>
                <a:gd name="T24" fmla="*/ 35 w 79"/>
                <a:gd name="T25" fmla="*/ 35 h 78"/>
                <a:gd name="T26" fmla="*/ 23 w 79"/>
                <a:gd name="T27" fmla="*/ 35 h 78"/>
                <a:gd name="T28" fmla="*/ 12 w 79"/>
                <a:gd name="T29" fmla="*/ 28 h 78"/>
                <a:gd name="T30" fmla="*/ 12 w 79"/>
                <a:gd name="T31" fmla="*/ 28 h 78"/>
                <a:gd name="T32" fmla="*/ 0 w 79"/>
                <a:gd name="T33" fmla="*/ 39 h 78"/>
                <a:gd name="T34" fmla="*/ 12 w 79"/>
                <a:gd name="T35" fmla="*/ 51 h 78"/>
                <a:gd name="T36" fmla="*/ 12 w 79"/>
                <a:gd name="T37" fmla="*/ 51 h 78"/>
                <a:gd name="T38" fmla="*/ 23 w 79"/>
                <a:gd name="T39" fmla="*/ 44 h 78"/>
                <a:gd name="T40" fmla="*/ 35 w 79"/>
                <a:gd name="T41" fmla="*/ 44 h 78"/>
                <a:gd name="T42" fmla="*/ 35 w 79"/>
                <a:gd name="T43" fmla="*/ 56 h 78"/>
                <a:gd name="T44" fmla="*/ 28 w 79"/>
                <a:gd name="T45" fmla="*/ 67 h 78"/>
                <a:gd name="T46" fmla="*/ 28 w 79"/>
                <a:gd name="T47" fmla="*/ 67 h 78"/>
                <a:gd name="T48" fmla="*/ 40 w 79"/>
                <a:gd name="T49" fmla="*/ 78 h 78"/>
                <a:gd name="T50" fmla="*/ 51 w 79"/>
                <a:gd name="T51" fmla="*/ 67 h 78"/>
                <a:gd name="T52" fmla="*/ 51 w 79"/>
                <a:gd name="T53" fmla="*/ 67 h 78"/>
                <a:gd name="T54" fmla="*/ 44 w 79"/>
                <a:gd name="T55" fmla="*/ 56 h 78"/>
                <a:gd name="T56" fmla="*/ 44 w 79"/>
                <a:gd name="T57" fmla="*/ 44 h 78"/>
                <a:gd name="T58" fmla="*/ 56 w 79"/>
                <a:gd name="T59" fmla="*/ 44 h 78"/>
                <a:gd name="T60" fmla="*/ 67 w 79"/>
                <a:gd name="T61" fmla="*/ 51 h 78"/>
                <a:gd name="T62" fmla="*/ 67 w 79"/>
                <a:gd name="T63" fmla="*/ 51 h 78"/>
                <a:gd name="T64" fmla="*/ 79 w 79"/>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78">
                  <a:moveTo>
                    <a:pt x="79" y="39"/>
                  </a:moveTo>
                  <a:cubicBezTo>
                    <a:pt x="79"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5"/>
                    <a:pt x="46" y="0"/>
                    <a:pt x="40" y="0"/>
                  </a:cubicBezTo>
                  <a:cubicBezTo>
                    <a:pt x="33" y="0"/>
                    <a:pt x="28" y="5"/>
                    <a:pt x="28" y="12"/>
                  </a:cubicBezTo>
                  <a:cubicBezTo>
                    <a:pt x="28" y="12"/>
                    <a:pt x="28" y="12"/>
                    <a:pt x="28" y="12"/>
                  </a:cubicBezTo>
                  <a:cubicBezTo>
                    <a:pt x="28" y="17"/>
                    <a:pt x="31" y="21"/>
                    <a:pt x="35" y="23"/>
                  </a:cubicBezTo>
                  <a:cubicBezTo>
                    <a:pt x="35" y="35"/>
                    <a:pt x="35" y="35"/>
                    <a:pt x="35" y="35"/>
                  </a:cubicBezTo>
                  <a:cubicBezTo>
                    <a:pt x="23" y="35"/>
                    <a:pt x="23" y="35"/>
                    <a:pt x="23" y="35"/>
                  </a:cubicBezTo>
                  <a:cubicBezTo>
                    <a:pt x="21" y="31"/>
                    <a:pt x="17" y="28"/>
                    <a:pt x="12" y="28"/>
                  </a:cubicBezTo>
                  <a:cubicBezTo>
                    <a:pt x="12" y="28"/>
                    <a:pt x="12" y="28"/>
                    <a:pt x="12" y="28"/>
                  </a:cubicBezTo>
                  <a:cubicBezTo>
                    <a:pt x="6" y="28"/>
                    <a:pt x="0" y="33"/>
                    <a:pt x="0" y="39"/>
                  </a:cubicBezTo>
                  <a:cubicBezTo>
                    <a:pt x="0" y="46"/>
                    <a:pt x="6" y="51"/>
                    <a:pt x="12" y="51"/>
                  </a:cubicBezTo>
                  <a:cubicBezTo>
                    <a:pt x="12" y="51"/>
                    <a:pt x="12" y="51"/>
                    <a:pt x="12" y="51"/>
                  </a:cubicBezTo>
                  <a:cubicBezTo>
                    <a:pt x="17" y="51"/>
                    <a:pt x="21" y="48"/>
                    <a:pt x="23" y="44"/>
                  </a:cubicBezTo>
                  <a:cubicBezTo>
                    <a:pt x="35" y="44"/>
                    <a:pt x="35" y="44"/>
                    <a:pt x="35" y="44"/>
                  </a:cubicBezTo>
                  <a:cubicBezTo>
                    <a:pt x="35" y="56"/>
                    <a:pt x="35" y="56"/>
                    <a:pt x="35" y="56"/>
                  </a:cubicBezTo>
                  <a:cubicBezTo>
                    <a:pt x="31" y="58"/>
                    <a:pt x="28" y="62"/>
                    <a:pt x="28" y="67"/>
                  </a:cubicBezTo>
                  <a:cubicBezTo>
                    <a:pt x="28" y="67"/>
                    <a:pt x="28" y="67"/>
                    <a:pt x="28" y="67"/>
                  </a:cubicBezTo>
                  <a:cubicBezTo>
                    <a:pt x="28" y="73"/>
                    <a:pt x="33" y="78"/>
                    <a:pt x="40" y="78"/>
                  </a:cubicBezTo>
                  <a:cubicBezTo>
                    <a:pt x="46" y="78"/>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9" y="46"/>
                    <a:pt x="79"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6" name="Freeform 171"/>
            <p:cNvSpPr>
              <a:spLocks/>
            </p:cNvSpPr>
            <p:nvPr/>
          </p:nvSpPr>
          <p:spPr bwMode="auto">
            <a:xfrm>
              <a:off x="6464300" y="1677988"/>
              <a:ext cx="63500" cy="63500"/>
            </a:xfrm>
            <a:custGeom>
              <a:avLst/>
              <a:gdLst>
                <a:gd name="T0" fmla="*/ 78 w 78"/>
                <a:gd name="T1" fmla="*/ 39 h 78"/>
                <a:gd name="T2" fmla="*/ 66 w 78"/>
                <a:gd name="T3" fmla="*/ 28 h 78"/>
                <a:gd name="T4" fmla="*/ 66 w 78"/>
                <a:gd name="T5" fmla="*/ 28 h 78"/>
                <a:gd name="T6" fmla="*/ 56 w 78"/>
                <a:gd name="T7" fmla="*/ 35 h 78"/>
                <a:gd name="T8" fmla="*/ 43 w 78"/>
                <a:gd name="T9" fmla="*/ 35 h 78"/>
                <a:gd name="T10" fmla="*/ 43 w 78"/>
                <a:gd name="T11" fmla="*/ 23 h 78"/>
                <a:gd name="T12" fmla="*/ 51 w 78"/>
                <a:gd name="T13" fmla="*/ 12 h 78"/>
                <a:gd name="T14" fmla="*/ 51 w 78"/>
                <a:gd name="T15" fmla="*/ 12 h 78"/>
                <a:gd name="T16" fmla="*/ 39 w 78"/>
                <a:gd name="T17" fmla="*/ 0 h 78"/>
                <a:gd name="T18" fmla="*/ 27 w 78"/>
                <a:gd name="T19" fmla="*/ 12 h 78"/>
                <a:gd name="T20" fmla="*/ 27 w 78"/>
                <a:gd name="T21" fmla="*/ 12 h 78"/>
                <a:gd name="T22" fmla="*/ 34 w 78"/>
                <a:gd name="T23" fmla="*/ 23 h 78"/>
                <a:gd name="T24" fmla="*/ 34 w 78"/>
                <a:gd name="T25" fmla="*/ 35 h 78"/>
                <a:gd name="T26" fmla="*/ 22 w 78"/>
                <a:gd name="T27" fmla="*/ 35 h 78"/>
                <a:gd name="T28" fmla="*/ 11 w 78"/>
                <a:gd name="T29" fmla="*/ 28 h 78"/>
                <a:gd name="T30" fmla="*/ 11 w 78"/>
                <a:gd name="T31" fmla="*/ 28 h 78"/>
                <a:gd name="T32" fmla="*/ 0 w 78"/>
                <a:gd name="T33" fmla="*/ 39 h 78"/>
                <a:gd name="T34" fmla="*/ 11 w 78"/>
                <a:gd name="T35" fmla="*/ 51 h 78"/>
                <a:gd name="T36" fmla="*/ 11 w 78"/>
                <a:gd name="T37" fmla="*/ 51 h 78"/>
                <a:gd name="T38" fmla="*/ 22 w 78"/>
                <a:gd name="T39" fmla="*/ 44 h 78"/>
                <a:gd name="T40" fmla="*/ 34 w 78"/>
                <a:gd name="T41" fmla="*/ 44 h 78"/>
                <a:gd name="T42" fmla="*/ 34 w 78"/>
                <a:gd name="T43" fmla="*/ 56 h 78"/>
                <a:gd name="T44" fmla="*/ 27 w 78"/>
                <a:gd name="T45" fmla="*/ 67 h 78"/>
                <a:gd name="T46" fmla="*/ 27 w 78"/>
                <a:gd name="T47" fmla="*/ 67 h 78"/>
                <a:gd name="T48" fmla="*/ 39 w 78"/>
                <a:gd name="T49" fmla="*/ 78 h 78"/>
                <a:gd name="T50" fmla="*/ 51 w 78"/>
                <a:gd name="T51" fmla="*/ 67 h 78"/>
                <a:gd name="T52" fmla="*/ 51 w 78"/>
                <a:gd name="T53" fmla="*/ 67 h 78"/>
                <a:gd name="T54" fmla="*/ 43 w 78"/>
                <a:gd name="T55" fmla="*/ 56 h 78"/>
                <a:gd name="T56" fmla="*/ 43 w 78"/>
                <a:gd name="T57" fmla="*/ 44 h 78"/>
                <a:gd name="T58" fmla="*/ 56 w 78"/>
                <a:gd name="T59" fmla="*/ 44 h 78"/>
                <a:gd name="T60" fmla="*/ 66 w 78"/>
                <a:gd name="T61" fmla="*/ 51 h 78"/>
                <a:gd name="T62" fmla="*/ 66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6" y="28"/>
                  </a:cubicBezTo>
                  <a:cubicBezTo>
                    <a:pt x="66" y="28"/>
                    <a:pt x="66" y="28"/>
                    <a:pt x="66" y="28"/>
                  </a:cubicBezTo>
                  <a:cubicBezTo>
                    <a:pt x="61" y="28"/>
                    <a:pt x="57" y="31"/>
                    <a:pt x="56" y="35"/>
                  </a:cubicBezTo>
                  <a:cubicBezTo>
                    <a:pt x="43" y="35"/>
                    <a:pt x="43" y="35"/>
                    <a:pt x="43" y="35"/>
                  </a:cubicBezTo>
                  <a:cubicBezTo>
                    <a:pt x="43" y="23"/>
                    <a:pt x="43" y="23"/>
                    <a:pt x="43" y="23"/>
                  </a:cubicBezTo>
                  <a:cubicBezTo>
                    <a:pt x="48" y="21"/>
                    <a:pt x="51" y="17"/>
                    <a:pt x="51" y="12"/>
                  </a:cubicBezTo>
                  <a:cubicBezTo>
                    <a:pt x="51" y="12"/>
                    <a:pt x="51" y="12"/>
                    <a:pt x="51" y="12"/>
                  </a:cubicBezTo>
                  <a:cubicBezTo>
                    <a:pt x="51" y="5"/>
                    <a:pt x="45" y="0"/>
                    <a:pt x="39" y="0"/>
                  </a:cubicBezTo>
                  <a:cubicBezTo>
                    <a:pt x="32" y="0"/>
                    <a:pt x="27" y="5"/>
                    <a:pt x="27" y="12"/>
                  </a:cubicBezTo>
                  <a:cubicBezTo>
                    <a:pt x="27" y="12"/>
                    <a:pt x="27" y="12"/>
                    <a:pt x="27" y="12"/>
                  </a:cubicBezTo>
                  <a:cubicBezTo>
                    <a:pt x="27" y="17"/>
                    <a:pt x="30" y="21"/>
                    <a:pt x="34" y="23"/>
                  </a:cubicBezTo>
                  <a:cubicBezTo>
                    <a:pt x="34" y="35"/>
                    <a:pt x="34" y="35"/>
                    <a:pt x="34" y="35"/>
                  </a:cubicBezTo>
                  <a:cubicBezTo>
                    <a:pt x="22" y="35"/>
                    <a:pt x="22" y="35"/>
                    <a:pt x="22" y="35"/>
                  </a:cubicBezTo>
                  <a:cubicBezTo>
                    <a:pt x="20" y="31"/>
                    <a:pt x="16" y="28"/>
                    <a:pt x="11" y="28"/>
                  </a:cubicBezTo>
                  <a:cubicBezTo>
                    <a:pt x="11" y="28"/>
                    <a:pt x="11" y="28"/>
                    <a:pt x="11" y="28"/>
                  </a:cubicBezTo>
                  <a:cubicBezTo>
                    <a:pt x="5" y="28"/>
                    <a:pt x="0" y="33"/>
                    <a:pt x="0" y="39"/>
                  </a:cubicBezTo>
                  <a:cubicBezTo>
                    <a:pt x="0" y="46"/>
                    <a:pt x="5" y="51"/>
                    <a:pt x="11" y="51"/>
                  </a:cubicBezTo>
                  <a:cubicBezTo>
                    <a:pt x="11" y="51"/>
                    <a:pt x="11" y="51"/>
                    <a:pt x="11" y="51"/>
                  </a:cubicBezTo>
                  <a:cubicBezTo>
                    <a:pt x="16" y="51"/>
                    <a:pt x="20" y="48"/>
                    <a:pt x="22" y="44"/>
                  </a:cubicBezTo>
                  <a:cubicBezTo>
                    <a:pt x="34" y="44"/>
                    <a:pt x="34" y="44"/>
                    <a:pt x="34" y="44"/>
                  </a:cubicBezTo>
                  <a:cubicBezTo>
                    <a:pt x="34" y="56"/>
                    <a:pt x="34" y="56"/>
                    <a:pt x="34" y="56"/>
                  </a:cubicBezTo>
                  <a:cubicBezTo>
                    <a:pt x="30" y="58"/>
                    <a:pt x="27" y="62"/>
                    <a:pt x="27" y="67"/>
                  </a:cubicBezTo>
                  <a:cubicBezTo>
                    <a:pt x="27" y="67"/>
                    <a:pt x="27" y="67"/>
                    <a:pt x="27" y="67"/>
                  </a:cubicBezTo>
                  <a:cubicBezTo>
                    <a:pt x="27" y="73"/>
                    <a:pt x="32" y="78"/>
                    <a:pt x="39" y="78"/>
                  </a:cubicBezTo>
                  <a:cubicBezTo>
                    <a:pt x="45" y="78"/>
                    <a:pt x="51" y="73"/>
                    <a:pt x="51" y="67"/>
                  </a:cubicBezTo>
                  <a:cubicBezTo>
                    <a:pt x="51" y="67"/>
                    <a:pt x="51" y="67"/>
                    <a:pt x="51" y="67"/>
                  </a:cubicBezTo>
                  <a:cubicBezTo>
                    <a:pt x="51" y="62"/>
                    <a:pt x="48" y="58"/>
                    <a:pt x="43" y="56"/>
                  </a:cubicBezTo>
                  <a:cubicBezTo>
                    <a:pt x="43" y="44"/>
                    <a:pt x="43" y="44"/>
                    <a:pt x="43" y="44"/>
                  </a:cubicBezTo>
                  <a:cubicBezTo>
                    <a:pt x="56" y="44"/>
                    <a:pt x="56" y="44"/>
                    <a:pt x="56" y="44"/>
                  </a:cubicBezTo>
                  <a:cubicBezTo>
                    <a:pt x="57" y="48"/>
                    <a:pt x="61" y="51"/>
                    <a:pt x="66" y="51"/>
                  </a:cubicBezTo>
                  <a:cubicBezTo>
                    <a:pt x="66" y="51"/>
                    <a:pt x="66" y="51"/>
                    <a:pt x="66"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7" name="Freeform 172"/>
            <p:cNvSpPr>
              <a:spLocks/>
            </p:cNvSpPr>
            <p:nvPr/>
          </p:nvSpPr>
          <p:spPr bwMode="auto">
            <a:xfrm>
              <a:off x="6588125" y="1677988"/>
              <a:ext cx="63500" cy="63500"/>
            </a:xfrm>
            <a:custGeom>
              <a:avLst/>
              <a:gdLst>
                <a:gd name="T0" fmla="*/ 78 w 78"/>
                <a:gd name="T1" fmla="*/ 39 h 78"/>
                <a:gd name="T2" fmla="*/ 67 w 78"/>
                <a:gd name="T3" fmla="*/ 28 h 78"/>
                <a:gd name="T4" fmla="*/ 67 w 78"/>
                <a:gd name="T5" fmla="*/ 28 h 78"/>
                <a:gd name="T6" fmla="*/ 56 w 78"/>
                <a:gd name="T7" fmla="*/ 35 h 78"/>
                <a:gd name="T8" fmla="*/ 44 w 78"/>
                <a:gd name="T9" fmla="*/ 35 h 78"/>
                <a:gd name="T10" fmla="*/ 44 w 78"/>
                <a:gd name="T11" fmla="*/ 23 h 78"/>
                <a:gd name="T12" fmla="*/ 51 w 78"/>
                <a:gd name="T13" fmla="*/ 12 h 78"/>
                <a:gd name="T14" fmla="*/ 51 w 78"/>
                <a:gd name="T15" fmla="*/ 12 h 78"/>
                <a:gd name="T16" fmla="*/ 39 w 78"/>
                <a:gd name="T17" fmla="*/ 0 h 78"/>
                <a:gd name="T18" fmla="*/ 28 w 78"/>
                <a:gd name="T19" fmla="*/ 12 h 78"/>
                <a:gd name="T20" fmla="*/ 28 w 78"/>
                <a:gd name="T21" fmla="*/ 12 h 78"/>
                <a:gd name="T22" fmla="*/ 35 w 78"/>
                <a:gd name="T23" fmla="*/ 23 h 78"/>
                <a:gd name="T24" fmla="*/ 35 w 78"/>
                <a:gd name="T25" fmla="*/ 35 h 78"/>
                <a:gd name="T26" fmla="*/ 22 w 78"/>
                <a:gd name="T27" fmla="*/ 35 h 78"/>
                <a:gd name="T28" fmla="*/ 12 w 78"/>
                <a:gd name="T29" fmla="*/ 28 h 78"/>
                <a:gd name="T30" fmla="*/ 12 w 78"/>
                <a:gd name="T31" fmla="*/ 28 h 78"/>
                <a:gd name="T32" fmla="*/ 0 w 78"/>
                <a:gd name="T33" fmla="*/ 39 h 78"/>
                <a:gd name="T34" fmla="*/ 12 w 78"/>
                <a:gd name="T35" fmla="*/ 51 h 78"/>
                <a:gd name="T36" fmla="*/ 12 w 78"/>
                <a:gd name="T37" fmla="*/ 51 h 78"/>
                <a:gd name="T38" fmla="*/ 22 w 78"/>
                <a:gd name="T39" fmla="*/ 44 h 78"/>
                <a:gd name="T40" fmla="*/ 35 w 78"/>
                <a:gd name="T41" fmla="*/ 44 h 78"/>
                <a:gd name="T42" fmla="*/ 35 w 78"/>
                <a:gd name="T43" fmla="*/ 56 h 78"/>
                <a:gd name="T44" fmla="*/ 28 w 78"/>
                <a:gd name="T45" fmla="*/ 67 h 78"/>
                <a:gd name="T46" fmla="*/ 28 w 78"/>
                <a:gd name="T47" fmla="*/ 67 h 78"/>
                <a:gd name="T48" fmla="*/ 39 w 78"/>
                <a:gd name="T49" fmla="*/ 78 h 78"/>
                <a:gd name="T50" fmla="*/ 51 w 78"/>
                <a:gd name="T51" fmla="*/ 67 h 78"/>
                <a:gd name="T52" fmla="*/ 51 w 78"/>
                <a:gd name="T53" fmla="*/ 67 h 78"/>
                <a:gd name="T54" fmla="*/ 44 w 78"/>
                <a:gd name="T55" fmla="*/ 56 h 78"/>
                <a:gd name="T56" fmla="*/ 44 w 78"/>
                <a:gd name="T57" fmla="*/ 44 h 78"/>
                <a:gd name="T58" fmla="*/ 56 w 78"/>
                <a:gd name="T59" fmla="*/ 44 h 78"/>
                <a:gd name="T60" fmla="*/ 67 w 78"/>
                <a:gd name="T61" fmla="*/ 51 h 78"/>
                <a:gd name="T62" fmla="*/ 67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5"/>
                    <a:pt x="46" y="0"/>
                    <a:pt x="39" y="0"/>
                  </a:cubicBezTo>
                  <a:cubicBezTo>
                    <a:pt x="33" y="0"/>
                    <a:pt x="28" y="5"/>
                    <a:pt x="28" y="12"/>
                  </a:cubicBezTo>
                  <a:cubicBezTo>
                    <a:pt x="28" y="12"/>
                    <a:pt x="28" y="12"/>
                    <a:pt x="28" y="12"/>
                  </a:cubicBezTo>
                  <a:cubicBezTo>
                    <a:pt x="28" y="17"/>
                    <a:pt x="30" y="21"/>
                    <a:pt x="35" y="23"/>
                  </a:cubicBezTo>
                  <a:cubicBezTo>
                    <a:pt x="35" y="35"/>
                    <a:pt x="35" y="35"/>
                    <a:pt x="35" y="35"/>
                  </a:cubicBezTo>
                  <a:cubicBezTo>
                    <a:pt x="22" y="35"/>
                    <a:pt x="22" y="35"/>
                    <a:pt x="22" y="35"/>
                  </a:cubicBezTo>
                  <a:cubicBezTo>
                    <a:pt x="21" y="31"/>
                    <a:pt x="17" y="28"/>
                    <a:pt x="12" y="28"/>
                  </a:cubicBezTo>
                  <a:cubicBezTo>
                    <a:pt x="12" y="28"/>
                    <a:pt x="12" y="28"/>
                    <a:pt x="12" y="28"/>
                  </a:cubicBezTo>
                  <a:cubicBezTo>
                    <a:pt x="5" y="28"/>
                    <a:pt x="0" y="33"/>
                    <a:pt x="0" y="39"/>
                  </a:cubicBezTo>
                  <a:cubicBezTo>
                    <a:pt x="0" y="46"/>
                    <a:pt x="5" y="51"/>
                    <a:pt x="12" y="51"/>
                  </a:cubicBezTo>
                  <a:cubicBezTo>
                    <a:pt x="12" y="51"/>
                    <a:pt x="12" y="51"/>
                    <a:pt x="12" y="51"/>
                  </a:cubicBezTo>
                  <a:cubicBezTo>
                    <a:pt x="17" y="51"/>
                    <a:pt x="21" y="48"/>
                    <a:pt x="22" y="44"/>
                  </a:cubicBezTo>
                  <a:cubicBezTo>
                    <a:pt x="35" y="44"/>
                    <a:pt x="35" y="44"/>
                    <a:pt x="35" y="44"/>
                  </a:cubicBezTo>
                  <a:cubicBezTo>
                    <a:pt x="35" y="56"/>
                    <a:pt x="35" y="56"/>
                    <a:pt x="35" y="56"/>
                  </a:cubicBezTo>
                  <a:cubicBezTo>
                    <a:pt x="30" y="58"/>
                    <a:pt x="28" y="62"/>
                    <a:pt x="28" y="67"/>
                  </a:cubicBezTo>
                  <a:cubicBezTo>
                    <a:pt x="28" y="67"/>
                    <a:pt x="28" y="67"/>
                    <a:pt x="28" y="67"/>
                  </a:cubicBezTo>
                  <a:cubicBezTo>
                    <a:pt x="28" y="73"/>
                    <a:pt x="33" y="78"/>
                    <a:pt x="39" y="78"/>
                  </a:cubicBezTo>
                  <a:cubicBezTo>
                    <a:pt x="46" y="78"/>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8" name="Freeform 173"/>
            <p:cNvSpPr>
              <a:spLocks/>
            </p:cNvSpPr>
            <p:nvPr/>
          </p:nvSpPr>
          <p:spPr bwMode="auto">
            <a:xfrm>
              <a:off x="6711950" y="1677988"/>
              <a:ext cx="63500" cy="63500"/>
            </a:xfrm>
            <a:custGeom>
              <a:avLst/>
              <a:gdLst>
                <a:gd name="T0" fmla="*/ 79 w 79"/>
                <a:gd name="T1" fmla="*/ 39 h 78"/>
                <a:gd name="T2" fmla="*/ 67 w 79"/>
                <a:gd name="T3" fmla="*/ 28 h 78"/>
                <a:gd name="T4" fmla="*/ 67 w 79"/>
                <a:gd name="T5" fmla="*/ 28 h 78"/>
                <a:gd name="T6" fmla="*/ 56 w 79"/>
                <a:gd name="T7" fmla="*/ 35 h 78"/>
                <a:gd name="T8" fmla="*/ 44 w 79"/>
                <a:gd name="T9" fmla="*/ 35 h 78"/>
                <a:gd name="T10" fmla="*/ 44 w 79"/>
                <a:gd name="T11" fmla="*/ 23 h 78"/>
                <a:gd name="T12" fmla="*/ 51 w 79"/>
                <a:gd name="T13" fmla="*/ 12 h 78"/>
                <a:gd name="T14" fmla="*/ 51 w 79"/>
                <a:gd name="T15" fmla="*/ 12 h 78"/>
                <a:gd name="T16" fmla="*/ 39 w 79"/>
                <a:gd name="T17" fmla="*/ 0 h 78"/>
                <a:gd name="T18" fmla="*/ 28 w 79"/>
                <a:gd name="T19" fmla="*/ 12 h 78"/>
                <a:gd name="T20" fmla="*/ 28 w 79"/>
                <a:gd name="T21" fmla="*/ 12 h 78"/>
                <a:gd name="T22" fmla="*/ 35 w 79"/>
                <a:gd name="T23" fmla="*/ 23 h 78"/>
                <a:gd name="T24" fmla="*/ 35 w 79"/>
                <a:gd name="T25" fmla="*/ 35 h 78"/>
                <a:gd name="T26" fmla="*/ 23 w 79"/>
                <a:gd name="T27" fmla="*/ 35 h 78"/>
                <a:gd name="T28" fmla="*/ 12 w 79"/>
                <a:gd name="T29" fmla="*/ 28 h 78"/>
                <a:gd name="T30" fmla="*/ 12 w 79"/>
                <a:gd name="T31" fmla="*/ 28 h 78"/>
                <a:gd name="T32" fmla="*/ 0 w 79"/>
                <a:gd name="T33" fmla="*/ 39 h 78"/>
                <a:gd name="T34" fmla="*/ 12 w 79"/>
                <a:gd name="T35" fmla="*/ 51 h 78"/>
                <a:gd name="T36" fmla="*/ 12 w 79"/>
                <a:gd name="T37" fmla="*/ 51 h 78"/>
                <a:gd name="T38" fmla="*/ 23 w 79"/>
                <a:gd name="T39" fmla="*/ 44 h 78"/>
                <a:gd name="T40" fmla="*/ 35 w 79"/>
                <a:gd name="T41" fmla="*/ 44 h 78"/>
                <a:gd name="T42" fmla="*/ 35 w 79"/>
                <a:gd name="T43" fmla="*/ 56 h 78"/>
                <a:gd name="T44" fmla="*/ 28 w 79"/>
                <a:gd name="T45" fmla="*/ 67 h 78"/>
                <a:gd name="T46" fmla="*/ 28 w 79"/>
                <a:gd name="T47" fmla="*/ 67 h 78"/>
                <a:gd name="T48" fmla="*/ 39 w 79"/>
                <a:gd name="T49" fmla="*/ 78 h 78"/>
                <a:gd name="T50" fmla="*/ 51 w 79"/>
                <a:gd name="T51" fmla="*/ 67 h 78"/>
                <a:gd name="T52" fmla="*/ 51 w 79"/>
                <a:gd name="T53" fmla="*/ 67 h 78"/>
                <a:gd name="T54" fmla="*/ 44 w 79"/>
                <a:gd name="T55" fmla="*/ 56 h 78"/>
                <a:gd name="T56" fmla="*/ 44 w 79"/>
                <a:gd name="T57" fmla="*/ 44 h 78"/>
                <a:gd name="T58" fmla="*/ 56 w 79"/>
                <a:gd name="T59" fmla="*/ 44 h 78"/>
                <a:gd name="T60" fmla="*/ 67 w 79"/>
                <a:gd name="T61" fmla="*/ 51 h 78"/>
                <a:gd name="T62" fmla="*/ 67 w 79"/>
                <a:gd name="T63" fmla="*/ 51 h 78"/>
                <a:gd name="T64" fmla="*/ 79 w 79"/>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78">
                  <a:moveTo>
                    <a:pt x="79" y="39"/>
                  </a:moveTo>
                  <a:cubicBezTo>
                    <a:pt x="79"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5"/>
                    <a:pt x="46" y="0"/>
                    <a:pt x="39" y="0"/>
                  </a:cubicBezTo>
                  <a:cubicBezTo>
                    <a:pt x="33" y="0"/>
                    <a:pt x="28" y="5"/>
                    <a:pt x="28" y="12"/>
                  </a:cubicBezTo>
                  <a:cubicBezTo>
                    <a:pt x="28" y="12"/>
                    <a:pt x="28" y="12"/>
                    <a:pt x="28" y="12"/>
                  </a:cubicBezTo>
                  <a:cubicBezTo>
                    <a:pt x="28" y="17"/>
                    <a:pt x="31" y="21"/>
                    <a:pt x="35" y="23"/>
                  </a:cubicBezTo>
                  <a:cubicBezTo>
                    <a:pt x="35" y="35"/>
                    <a:pt x="35" y="35"/>
                    <a:pt x="35" y="35"/>
                  </a:cubicBezTo>
                  <a:cubicBezTo>
                    <a:pt x="23" y="35"/>
                    <a:pt x="23" y="35"/>
                    <a:pt x="23" y="35"/>
                  </a:cubicBezTo>
                  <a:cubicBezTo>
                    <a:pt x="21" y="31"/>
                    <a:pt x="17" y="28"/>
                    <a:pt x="12" y="28"/>
                  </a:cubicBezTo>
                  <a:cubicBezTo>
                    <a:pt x="12" y="28"/>
                    <a:pt x="12" y="28"/>
                    <a:pt x="12" y="28"/>
                  </a:cubicBezTo>
                  <a:cubicBezTo>
                    <a:pt x="6" y="28"/>
                    <a:pt x="0" y="33"/>
                    <a:pt x="0" y="39"/>
                  </a:cubicBezTo>
                  <a:cubicBezTo>
                    <a:pt x="0" y="46"/>
                    <a:pt x="6" y="51"/>
                    <a:pt x="12" y="51"/>
                  </a:cubicBezTo>
                  <a:cubicBezTo>
                    <a:pt x="12" y="51"/>
                    <a:pt x="12" y="51"/>
                    <a:pt x="12" y="51"/>
                  </a:cubicBezTo>
                  <a:cubicBezTo>
                    <a:pt x="17" y="51"/>
                    <a:pt x="21" y="48"/>
                    <a:pt x="23" y="44"/>
                  </a:cubicBezTo>
                  <a:cubicBezTo>
                    <a:pt x="35" y="44"/>
                    <a:pt x="35" y="44"/>
                    <a:pt x="35" y="44"/>
                  </a:cubicBezTo>
                  <a:cubicBezTo>
                    <a:pt x="35" y="56"/>
                    <a:pt x="35" y="56"/>
                    <a:pt x="35" y="56"/>
                  </a:cubicBezTo>
                  <a:cubicBezTo>
                    <a:pt x="31" y="58"/>
                    <a:pt x="28" y="62"/>
                    <a:pt x="28" y="67"/>
                  </a:cubicBezTo>
                  <a:cubicBezTo>
                    <a:pt x="28" y="67"/>
                    <a:pt x="28" y="67"/>
                    <a:pt x="28" y="67"/>
                  </a:cubicBezTo>
                  <a:cubicBezTo>
                    <a:pt x="28" y="73"/>
                    <a:pt x="33" y="78"/>
                    <a:pt x="39" y="78"/>
                  </a:cubicBezTo>
                  <a:cubicBezTo>
                    <a:pt x="46" y="78"/>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9" y="46"/>
                    <a:pt x="79"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9" name="Freeform 174"/>
            <p:cNvSpPr>
              <a:spLocks/>
            </p:cNvSpPr>
            <p:nvPr/>
          </p:nvSpPr>
          <p:spPr bwMode="auto">
            <a:xfrm>
              <a:off x="6835775" y="1677988"/>
              <a:ext cx="63500" cy="63500"/>
            </a:xfrm>
            <a:custGeom>
              <a:avLst/>
              <a:gdLst>
                <a:gd name="T0" fmla="*/ 78 w 78"/>
                <a:gd name="T1" fmla="*/ 39 h 78"/>
                <a:gd name="T2" fmla="*/ 66 w 78"/>
                <a:gd name="T3" fmla="*/ 28 h 78"/>
                <a:gd name="T4" fmla="*/ 66 w 78"/>
                <a:gd name="T5" fmla="*/ 28 h 78"/>
                <a:gd name="T6" fmla="*/ 55 w 78"/>
                <a:gd name="T7" fmla="*/ 35 h 78"/>
                <a:gd name="T8" fmla="*/ 43 w 78"/>
                <a:gd name="T9" fmla="*/ 35 h 78"/>
                <a:gd name="T10" fmla="*/ 43 w 78"/>
                <a:gd name="T11" fmla="*/ 23 h 78"/>
                <a:gd name="T12" fmla="*/ 50 w 78"/>
                <a:gd name="T13" fmla="*/ 12 h 78"/>
                <a:gd name="T14" fmla="*/ 50 w 78"/>
                <a:gd name="T15" fmla="*/ 12 h 78"/>
                <a:gd name="T16" fmla="*/ 39 w 78"/>
                <a:gd name="T17" fmla="*/ 0 h 78"/>
                <a:gd name="T18" fmla="*/ 27 w 78"/>
                <a:gd name="T19" fmla="*/ 12 h 78"/>
                <a:gd name="T20" fmla="*/ 27 w 78"/>
                <a:gd name="T21" fmla="*/ 12 h 78"/>
                <a:gd name="T22" fmla="*/ 34 w 78"/>
                <a:gd name="T23" fmla="*/ 23 h 78"/>
                <a:gd name="T24" fmla="*/ 34 w 78"/>
                <a:gd name="T25" fmla="*/ 35 h 78"/>
                <a:gd name="T26" fmla="*/ 22 w 78"/>
                <a:gd name="T27" fmla="*/ 35 h 78"/>
                <a:gd name="T28" fmla="*/ 11 w 78"/>
                <a:gd name="T29" fmla="*/ 28 h 78"/>
                <a:gd name="T30" fmla="*/ 11 w 78"/>
                <a:gd name="T31" fmla="*/ 28 h 78"/>
                <a:gd name="T32" fmla="*/ 0 w 78"/>
                <a:gd name="T33" fmla="*/ 39 h 78"/>
                <a:gd name="T34" fmla="*/ 11 w 78"/>
                <a:gd name="T35" fmla="*/ 51 h 78"/>
                <a:gd name="T36" fmla="*/ 11 w 78"/>
                <a:gd name="T37" fmla="*/ 51 h 78"/>
                <a:gd name="T38" fmla="*/ 22 w 78"/>
                <a:gd name="T39" fmla="*/ 44 h 78"/>
                <a:gd name="T40" fmla="*/ 34 w 78"/>
                <a:gd name="T41" fmla="*/ 44 h 78"/>
                <a:gd name="T42" fmla="*/ 34 w 78"/>
                <a:gd name="T43" fmla="*/ 56 h 78"/>
                <a:gd name="T44" fmla="*/ 27 w 78"/>
                <a:gd name="T45" fmla="*/ 67 h 78"/>
                <a:gd name="T46" fmla="*/ 27 w 78"/>
                <a:gd name="T47" fmla="*/ 67 h 78"/>
                <a:gd name="T48" fmla="*/ 39 w 78"/>
                <a:gd name="T49" fmla="*/ 78 h 78"/>
                <a:gd name="T50" fmla="*/ 50 w 78"/>
                <a:gd name="T51" fmla="*/ 67 h 78"/>
                <a:gd name="T52" fmla="*/ 50 w 78"/>
                <a:gd name="T53" fmla="*/ 67 h 78"/>
                <a:gd name="T54" fmla="*/ 43 w 78"/>
                <a:gd name="T55" fmla="*/ 56 h 78"/>
                <a:gd name="T56" fmla="*/ 43 w 78"/>
                <a:gd name="T57" fmla="*/ 44 h 78"/>
                <a:gd name="T58" fmla="*/ 55 w 78"/>
                <a:gd name="T59" fmla="*/ 44 h 78"/>
                <a:gd name="T60" fmla="*/ 66 w 78"/>
                <a:gd name="T61" fmla="*/ 51 h 78"/>
                <a:gd name="T62" fmla="*/ 66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6" y="28"/>
                  </a:cubicBezTo>
                  <a:cubicBezTo>
                    <a:pt x="66" y="28"/>
                    <a:pt x="66" y="28"/>
                    <a:pt x="66" y="28"/>
                  </a:cubicBezTo>
                  <a:cubicBezTo>
                    <a:pt x="61" y="28"/>
                    <a:pt x="57" y="31"/>
                    <a:pt x="55" y="35"/>
                  </a:cubicBezTo>
                  <a:cubicBezTo>
                    <a:pt x="43" y="35"/>
                    <a:pt x="43" y="35"/>
                    <a:pt x="43" y="35"/>
                  </a:cubicBezTo>
                  <a:cubicBezTo>
                    <a:pt x="43" y="23"/>
                    <a:pt x="43" y="23"/>
                    <a:pt x="43" y="23"/>
                  </a:cubicBezTo>
                  <a:cubicBezTo>
                    <a:pt x="47" y="21"/>
                    <a:pt x="50" y="17"/>
                    <a:pt x="50" y="12"/>
                  </a:cubicBezTo>
                  <a:cubicBezTo>
                    <a:pt x="50" y="12"/>
                    <a:pt x="50" y="12"/>
                    <a:pt x="50" y="12"/>
                  </a:cubicBezTo>
                  <a:cubicBezTo>
                    <a:pt x="50" y="5"/>
                    <a:pt x="45" y="0"/>
                    <a:pt x="39" y="0"/>
                  </a:cubicBezTo>
                  <a:cubicBezTo>
                    <a:pt x="32" y="0"/>
                    <a:pt x="27" y="5"/>
                    <a:pt x="27" y="12"/>
                  </a:cubicBezTo>
                  <a:cubicBezTo>
                    <a:pt x="27" y="12"/>
                    <a:pt x="27" y="12"/>
                    <a:pt x="27" y="12"/>
                  </a:cubicBezTo>
                  <a:cubicBezTo>
                    <a:pt x="27" y="17"/>
                    <a:pt x="30" y="21"/>
                    <a:pt x="34" y="23"/>
                  </a:cubicBezTo>
                  <a:cubicBezTo>
                    <a:pt x="34" y="35"/>
                    <a:pt x="34" y="35"/>
                    <a:pt x="34" y="35"/>
                  </a:cubicBezTo>
                  <a:cubicBezTo>
                    <a:pt x="22" y="35"/>
                    <a:pt x="22" y="35"/>
                    <a:pt x="22" y="35"/>
                  </a:cubicBezTo>
                  <a:cubicBezTo>
                    <a:pt x="20" y="31"/>
                    <a:pt x="16" y="28"/>
                    <a:pt x="11" y="28"/>
                  </a:cubicBezTo>
                  <a:cubicBezTo>
                    <a:pt x="11" y="28"/>
                    <a:pt x="11" y="28"/>
                    <a:pt x="11" y="28"/>
                  </a:cubicBezTo>
                  <a:cubicBezTo>
                    <a:pt x="5" y="28"/>
                    <a:pt x="0" y="33"/>
                    <a:pt x="0" y="39"/>
                  </a:cubicBezTo>
                  <a:cubicBezTo>
                    <a:pt x="0" y="46"/>
                    <a:pt x="5" y="51"/>
                    <a:pt x="11" y="51"/>
                  </a:cubicBezTo>
                  <a:cubicBezTo>
                    <a:pt x="11" y="51"/>
                    <a:pt x="11" y="51"/>
                    <a:pt x="11" y="51"/>
                  </a:cubicBezTo>
                  <a:cubicBezTo>
                    <a:pt x="16" y="51"/>
                    <a:pt x="20" y="48"/>
                    <a:pt x="22" y="44"/>
                  </a:cubicBezTo>
                  <a:cubicBezTo>
                    <a:pt x="34" y="44"/>
                    <a:pt x="34" y="44"/>
                    <a:pt x="34" y="44"/>
                  </a:cubicBezTo>
                  <a:cubicBezTo>
                    <a:pt x="34" y="56"/>
                    <a:pt x="34" y="56"/>
                    <a:pt x="34" y="56"/>
                  </a:cubicBezTo>
                  <a:cubicBezTo>
                    <a:pt x="30" y="58"/>
                    <a:pt x="27" y="62"/>
                    <a:pt x="27" y="67"/>
                  </a:cubicBezTo>
                  <a:cubicBezTo>
                    <a:pt x="27" y="67"/>
                    <a:pt x="27" y="67"/>
                    <a:pt x="27" y="67"/>
                  </a:cubicBezTo>
                  <a:cubicBezTo>
                    <a:pt x="27" y="73"/>
                    <a:pt x="32" y="78"/>
                    <a:pt x="39" y="78"/>
                  </a:cubicBezTo>
                  <a:cubicBezTo>
                    <a:pt x="45" y="78"/>
                    <a:pt x="50" y="73"/>
                    <a:pt x="50" y="67"/>
                  </a:cubicBezTo>
                  <a:cubicBezTo>
                    <a:pt x="50" y="67"/>
                    <a:pt x="50" y="67"/>
                    <a:pt x="50" y="67"/>
                  </a:cubicBezTo>
                  <a:cubicBezTo>
                    <a:pt x="50" y="62"/>
                    <a:pt x="47" y="58"/>
                    <a:pt x="43" y="56"/>
                  </a:cubicBezTo>
                  <a:cubicBezTo>
                    <a:pt x="43" y="44"/>
                    <a:pt x="43" y="44"/>
                    <a:pt x="43" y="44"/>
                  </a:cubicBezTo>
                  <a:cubicBezTo>
                    <a:pt x="55" y="44"/>
                    <a:pt x="55" y="44"/>
                    <a:pt x="55" y="44"/>
                  </a:cubicBezTo>
                  <a:cubicBezTo>
                    <a:pt x="57" y="48"/>
                    <a:pt x="61" y="51"/>
                    <a:pt x="66" y="51"/>
                  </a:cubicBezTo>
                  <a:cubicBezTo>
                    <a:pt x="66" y="51"/>
                    <a:pt x="66" y="51"/>
                    <a:pt x="66"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0" name="Freeform 175"/>
            <p:cNvSpPr>
              <a:spLocks/>
            </p:cNvSpPr>
            <p:nvPr/>
          </p:nvSpPr>
          <p:spPr bwMode="auto">
            <a:xfrm>
              <a:off x="6959600" y="1677988"/>
              <a:ext cx="63500" cy="63500"/>
            </a:xfrm>
            <a:custGeom>
              <a:avLst/>
              <a:gdLst>
                <a:gd name="T0" fmla="*/ 78 w 78"/>
                <a:gd name="T1" fmla="*/ 39 h 78"/>
                <a:gd name="T2" fmla="*/ 67 w 78"/>
                <a:gd name="T3" fmla="*/ 28 h 78"/>
                <a:gd name="T4" fmla="*/ 67 w 78"/>
                <a:gd name="T5" fmla="*/ 28 h 78"/>
                <a:gd name="T6" fmla="*/ 56 w 78"/>
                <a:gd name="T7" fmla="*/ 35 h 78"/>
                <a:gd name="T8" fmla="*/ 44 w 78"/>
                <a:gd name="T9" fmla="*/ 35 h 78"/>
                <a:gd name="T10" fmla="*/ 44 w 78"/>
                <a:gd name="T11" fmla="*/ 23 h 78"/>
                <a:gd name="T12" fmla="*/ 51 w 78"/>
                <a:gd name="T13" fmla="*/ 12 h 78"/>
                <a:gd name="T14" fmla="*/ 51 w 78"/>
                <a:gd name="T15" fmla="*/ 12 h 78"/>
                <a:gd name="T16" fmla="*/ 39 w 78"/>
                <a:gd name="T17" fmla="*/ 0 h 78"/>
                <a:gd name="T18" fmla="*/ 27 w 78"/>
                <a:gd name="T19" fmla="*/ 12 h 78"/>
                <a:gd name="T20" fmla="*/ 27 w 78"/>
                <a:gd name="T21" fmla="*/ 12 h 78"/>
                <a:gd name="T22" fmla="*/ 35 w 78"/>
                <a:gd name="T23" fmla="*/ 23 h 78"/>
                <a:gd name="T24" fmla="*/ 35 w 78"/>
                <a:gd name="T25" fmla="*/ 35 h 78"/>
                <a:gd name="T26" fmla="*/ 22 w 78"/>
                <a:gd name="T27" fmla="*/ 35 h 78"/>
                <a:gd name="T28" fmla="*/ 12 w 78"/>
                <a:gd name="T29" fmla="*/ 28 h 78"/>
                <a:gd name="T30" fmla="*/ 12 w 78"/>
                <a:gd name="T31" fmla="*/ 28 h 78"/>
                <a:gd name="T32" fmla="*/ 0 w 78"/>
                <a:gd name="T33" fmla="*/ 39 h 78"/>
                <a:gd name="T34" fmla="*/ 12 w 78"/>
                <a:gd name="T35" fmla="*/ 51 h 78"/>
                <a:gd name="T36" fmla="*/ 12 w 78"/>
                <a:gd name="T37" fmla="*/ 51 h 78"/>
                <a:gd name="T38" fmla="*/ 22 w 78"/>
                <a:gd name="T39" fmla="*/ 44 h 78"/>
                <a:gd name="T40" fmla="*/ 35 w 78"/>
                <a:gd name="T41" fmla="*/ 44 h 78"/>
                <a:gd name="T42" fmla="*/ 35 w 78"/>
                <a:gd name="T43" fmla="*/ 56 h 78"/>
                <a:gd name="T44" fmla="*/ 27 w 78"/>
                <a:gd name="T45" fmla="*/ 67 h 78"/>
                <a:gd name="T46" fmla="*/ 27 w 78"/>
                <a:gd name="T47" fmla="*/ 67 h 78"/>
                <a:gd name="T48" fmla="*/ 39 w 78"/>
                <a:gd name="T49" fmla="*/ 78 h 78"/>
                <a:gd name="T50" fmla="*/ 51 w 78"/>
                <a:gd name="T51" fmla="*/ 67 h 78"/>
                <a:gd name="T52" fmla="*/ 51 w 78"/>
                <a:gd name="T53" fmla="*/ 67 h 78"/>
                <a:gd name="T54" fmla="*/ 44 w 78"/>
                <a:gd name="T55" fmla="*/ 56 h 78"/>
                <a:gd name="T56" fmla="*/ 44 w 78"/>
                <a:gd name="T57" fmla="*/ 44 h 78"/>
                <a:gd name="T58" fmla="*/ 56 w 78"/>
                <a:gd name="T59" fmla="*/ 44 h 78"/>
                <a:gd name="T60" fmla="*/ 67 w 78"/>
                <a:gd name="T61" fmla="*/ 51 h 78"/>
                <a:gd name="T62" fmla="*/ 67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5"/>
                    <a:pt x="45" y="0"/>
                    <a:pt x="39" y="0"/>
                  </a:cubicBezTo>
                  <a:cubicBezTo>
                    <a:pt x="33" y="0"/>
                    <a:pt x="27" y="5"/>
                    <a:pt x="27" y="12"/>
                  </a:cubicBezTo>
                  <a:cubicBezTo>
                    <a:pt x="27" y="12"/>
                    <a:pt x="27" y="12"/>
                    <a:pt x="27" y="12"/>
                  </a:cubicBezTo>
                  <a:cubicBezTo>
                    <a:pt x="27" y="17"/>
                    <a:pt x="30" y="21"/>
                    <a:pt x="35" y="23"/>
                  </a:cubicBezTo>
                  <a:cubicBezTo>
                    <a:pt x="35" y="35"/>
                    <a:pt x="35" y="35"/>
                    <a:pt x="35" y="35"/>
                  </a:cubicBezTo>
                  <a:cubicBezTo>
                    <a:pt x="22" y="35"/>
                    <a:pt x="22" y="35"/>
                    <a:pt x="22" y="35"/>
                  </a:cubicBezTo>
                  <a:cubicBezTo>
                    <a:pt x="21" y="31"/>
                    <a:pt x="16" y="28"/>
                    <a:pt x="12" y="28"/>
                  </a:cubicBezTo>
                  <a:cubicBezTo>
                    <a:pt x="12" y="28"/>
                    <a:pt x="12" y="28"/>
                    <a:pt x="12" y="28"/>
                  </a:cubicBezTo>
                  <a:cubicBezTo>
                    <a:pt x="5" y="28"/>
                    <a:pt x="0" y="33"/>
                    <a:pt x="0" y="39"/>
                  </a:cubicBezTo>
                  <a:cubicBezTo>
                    <a:pt x="0" y="46"/>
                    <a:pt x="5" y="51"/>
                    <a:pt x="12" y="51"/>
                  </a:cubicBezTo>
                  <a:cubicBezTo>
                    <a:pt x="12" y="51"/>
                    <a:pt x="12" y="51"/>
                    <a:pt x="12" y="51"/>
                  </a:cubicBezTo>
                  <a:cubicBezTo>
                    <a:pt x="16" y="51"/>
                    <a:pt x="21" y="48"/>
                    <a:pt x="22" y="44"/>
                  </a:cubicBezTo>
                  <a:cubicBezTo>
                    <a:pt x="35" y="44"/>
                    <a:pt x="35" y="44"/>
                    <a:pt x="35" y="44"/>
                  </a:cubicBezTo>
                  <a:cubicBezTo>
                    <a:pt x="35" y="56"/>
                    <a:pt x="35" y="56"/>
                    <a:pt x="35" y="56"/>
                  </a:cubicBezTo>
                  <a:cubicBezTo>
                    <a:pt x="30" y="58"/>
                    <a:pt x="27" y="62"/>
                    <a:pt x="27" y="67"/>
                  </a:cubicBezTo>
                  <a:cubicBezTo>
                    <a:pt x="27" y="67"/>
                    <a:pt x="27" y="67"/>
                    <a:pt x="27" y="67"/>
                  </a:cubicBezTo>
                  <a:cubicBezTo>
                    <a:pt x="27" y="73"/>
                    <a:pt x="33" y="78"/>
                    <a:pt x="39" y="78"/>
                  </a:cubicBezTo>
                  <a:cubicBezTo>
                    <a:pt x="45" y="78"/>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1" name="Freeform 176"/>
            <p:cNvSpPr>
              <a:spLocks/>
            </p:cNvSpPr>
            <p:nvPr/>
          </p:nvSpPr>
          <p:spPr bwMode="auto">
            <a:xfrm>
              <a:off x="7083425" y="1677988"/>
              <a:ext cx="61913" cy="63500"/>
            </a:xfrm>
            <a:custGeom>
              <a:avLst/>
              <a:gdLst>
                <a:gd name="T0" fmla="*/ 78 w 78"/>
                <a:gd name="T1" fmla="*/ 39 h 78"/>
                <a:gd name="T2" fmla="*/ 67 w 78"/>
                <a:gd name="T3" fmla="*/ 28 h 78"/>
                <a:gd name="T4" fmla="*/ 67 w 78"/>
                <a:gd name="T5" fmla="*/ 28 h 78"/>
                <a:gd name="T6" fmla="*/ 56 w 78"/>
                <a:gd name="T7" fmla="*/ 35 h 78"/>
                <a:gd name="T8" fmla="*/ 44 w 78"/>
                <a:gd name="T9" fmla="*/ 35 h 78"/>
                <a:gd name="T10" fmla="*/ 44 w 78"/>
                <a:gd name="T11" fmla="*/ 23 h 78"/>
                <a:gd name="T12" fmla="*/ 51 w 78"/>
                <a:gd name="T13" fmla="*/ 12 h 78"/>
                <a:gd name="T14" fmla="*/ 51 w 78"/>
                <a:gd name="T15" fmla="*/ 12 h 78"/>
                <a:gd name="T16" fmla="*/ 39 w 78"/>
                <a:gd name="T17" fmla="*/ 0 h 78"/>
                <a:gd name="T18" fmla="*/ 28 w 78"/>
                <a:gd name="T19" fmla="*/ 12 h 78"/>
                <a:gd name="T20" fmla="*/ 28 w 78"/>
                <a:gd name="T21" fmla="*/ 12 h 78"/>
                <a:gd name="T22" fmla="*/ 35 w 78"/>
                <a:gd name="T23" fmla="*/ 23 h 78"/>
                <a:gd name="T24" fmla="*/ 35 w 78"/>
                <a:gd name="T25" fmla="*/ 35 h 78"/>
                <a:gd name="T26" fmla="*/ 23 w 78"/>
                <a:gd name="T27" fmla="*/ 35 h 78"/>
                <a:gd name="T28" fmla="*/ 12 w 78"/>
                <a:gd name="T29" fmla="*/ 28 h 78"/>
                <a:gd name="T30" fmla="*/ 12 w 78"/>
                <a:gd name="T31" fmla="*/ 28 h 78"/>
                <a:gd name="T32" fmla="*/ 0 w 78"/>
                <a:gd name="T33" fmla="*/ 39 h 78"/>
                <a:gd name="T34" fmla="*/ 12 w 78"/>
                <a:gd name="T35" fmla="*/ 51 h 78"/>
                <a:gd name="T36" fmla="*/ 12 w 78"/>
                <a:gd name="T37" fmla="*/ 51 h 78"/>
                <a:gd name="T38" fmla="*/ 23 w 78"/>
                <a:gd name="T39" fmla="*/ 44 h 78"/>
                <a:gd name="T40" fmla="*/ 35 w 78"/>
                <a:gd name="T41" fmla="*/ 44 h 78"/>
                <a:gd name="T42" fmla="*/ 35 w 78"/>
                <a:gd name="T43" fmla="*/ 56 h 78"/>
                <a:gd name="T44" fmla="*/ 28 w 78"/>
                <a:gd name="T45" fmla="*/ 67 h 78"/>
                <a:gd name="T46" fmla="*/ 28 w 78"/>
                <a:gd name="T47" fmla="*/ 67 h 78"/>
                <a:gd name="T48" fmla="*/ 39 w 78"/>
                <a:gd name="T49" fmla="*/ 78 h 78"/>
                <a:gd name="T50" fmla="*/ 51 w 78"/>
                <a:gd name="T51" fmla="*/ 67 h 78"/>
                <a:gd name="T52" fmla="*/ 51 w 78"/>
                <a:gd name="T53" fmla="*/ 67 h 78"/>
                <a:gd name="T54" fmla="*/ 44 w 78"/>
                <a:gd name="T55" fmla="*/ 56 h 78"/>
                <a:gd name="T56" fmla="*/ 44 w 78"/>
                <a:gd name="T57" fmla="*/ 44 h 78"/>
                <a:gd name="T58" fmla="*/ 56 w 78"/>
                <a:gd name="T59" fmla="*/ 44 h 78"/>
                <a:gd name="T60" fmla="*/ 67 w 78"/>
                <a:gd name="T61" fmla="*/ 51 h 78"/>
                <a:gd name="T62" fmla="*/ 67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5"/>
                    <a:pt x="46" y="0"/>
                    <a:pt x="39" y="0"/>
                  </a:cubicBezTo>
                  <a:cubicBezTo>
                    <a:pt x="33" y="0"/>
                    <a:pt x="28" y="5"/>
                    <a:pt x="28" y="12"/>
                  </a:cubicBezTo>
                  <a:cubicBezTo>
                    <a:pt x="28" y="12"/>
                    <a:pt x="28" y="12"/>
                    <a:pt x="28" y="12"/>
                  </a:cubicBezTo>
                  <a:cubicBezTo>
                    <a:pt x="28" y="17"/>
                    <a:pt x="31" y="21"/>
                    <a:pt x="35" y="23"/>
                  </a:cubicBezTo>
                  <a:cubicBezTo>
                    <a:pt x="35" y="35"/>
                    <a:pt x="35" y="35"/>
                    <a:pt x="35" y="35"/>
                  </a:cubicBezTo>
                  <a:cubicBezTo>
                    <a:pt x="23" y="35"/>
                    <a:pt x="23" y="35"/>
                    <a:pt x="23" y="35"/>
                  </a:cubicBezTo>
                  <a:cubicBezTo>
                    <a:pt x="21" y="31"/>
                    <a:pt x="17" y="28"/>
                    <a:pt x="12" y="28"/>
                  </a:cubicBezTo>
                  <a:cubicBezTo>
                    <a:pt x="12" y="28"/>
                    <a:pt x="12" y="28"/>
                    <a:pt x="12" y="28"/>
                  </a:cubicBezTo>
                  <a:cubicBezTo>
                    <a:pt x="6" y="28"/>
                    <a:pt x="0" y="33"/>
                    <a:pt x="0" y="39"/>
                  </a:cubicBezTo>
                  <a:cubicBezTo>
                    <a:pt x="0" y="46"/>
                    <a:pt x="6" y="51"/>
                    <a:pt x="12" y="51"/>
                  </a:cubicBezTo>
                  <a:cubicBezTo>
                    <a:pt x="12" y="51"/>
                    <a:pt x="12" y="51"/>
                    <a:pt x="12" y="51"/>
                  </a:cubicBezTo>
                  <a:cubicBezTo>
                    <a:pt x="17" y="51"/>
                    <a:pt x="21" y="48"/>
                    <a:pt x="23" y="44"/>
                  </a:cubicBezTo>
                  <a:cubicBezTo>
                    <a:pt x="35" y="44"/>
                    <a:pt x="35" y="44"/>
                    <a:pt x="35" y="44"/>
                  </a:cubicBezTo>
                  <a:cubicBezTo>
                    <a:pt x="35" y="56"/>
                    <a:pt x="35" y="56"/>
                    <a:pt x="35" y="56"/>
                  </a:cubicBezTo>
                  <a:cubicBezTo>
                    <a:pt x="31" y="58"/>
                    <a:pt x="28" y="62"/>
                    <a:pt x="28" y="67"/>
                  </a:cubicBezTo>
                  <a:cubicBezTo>
                    <a:pt x="28" y="67"/>
                    <a:pt x="28" y="67"/>
                    <a:pt x="28" y="67"/>
                  </a:cubicBezTo>
                  <a:cubicBezTo>
                    <a:pt x="28" y="73"/>
                    <a:pt x="33" y="78"/>
                    <a:pt x="39" y="78"/>
                  </a:cubicBezTo>
                  <a:cubicBezTo>
                    <a:pt x="46" y="78"/>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2" name="Freeform 177"/>
            <p:cNvSpPr>
              <a:spLocks/>
            </p:cNvSpPr>
            <p:nvPr/>
          </p:nvSpPr>
          <p:spPr bwMode="auto">
            <a:xfrm>
              <a:off x="7207250" y="1677988"/>
              <a:ext cx="63500" cy="63500"/>
            </a:xfrm>
            <a:custGeom>
              <a:avLst/>
              <a:gdLst>
                <a:gd name="T0" fmla="*/ 78 w 78"/>
                <a:gd name="T1" fmla="*/ 39 h 78"/>
                <a:gd name="T2" fmla="*/ 66 w 78"/>
                <a:gd name="T3" fmla="*/ 28 h 78"/>
                <a:gd name="T4" fmla="*/ 66 w 78"/>
                <a:gd name="T5" fmla="*/ 28 h 78"/>
                <a:gd name="T6" fmla="*/ 55 w 78"/>
                <a:gd name="T7" fmla="*/ 35 h 78"/>
                <a:gd name="T8" fmla="*/ 43 w 78"/>
                <a:gd name="T9" fmla="*/ 35 h 78"/>
                <a:gd name="T10" fmla="*/ 43 w 78"/>
                <a:gd name="T11" fmla="*/ 23 h 78"/>
                <a:gd name="T12" fmla="*/ 50 w 78"/>
                <a:gd name="T13" fmla="*/ 12 h 78"/>
                <a:gd name="T14" fmla="*/ 50 w 78"/>
                <a:gd name="T15" fmla="*/ 12 h 78"/>
                <a:gd name="T16" fmla="*/ 39 w 78"/>
                <a:gd name="T17" fmla="*/ 0 h 78"/>
                <a:gd name="T18" fmla="*/ 27 w 78"/>
                <a:gd name="T19" fmla="*/ 12 h 78"/>
                <a:gd name="T20" fmla="*/ 27 w 78"/>
                <a:gd name="T21" fmla="*/ 12 h 78"/>
                <a:gd name="T22" fmla="*/ 34 w 78"/>
                <a:gd name="T23" fmla="*/ 23 h 78"/>
                <a:gd name="T24" fmla="*/ 34 w 78"/>
                <a:gd name="T25" fmla="*/ 35 h 78"/>
                <a:gd name="T26" fmla="*/ 22 w 78"/>
                <a:gd name="T27" fmla="*/ 35 h 78"/>
                <a:gd name="T28" fmla="*/ 11 w 78"/>
                <a:gd name="T29" fmla="*/ 28 h 78"/>
                <a:gd name="T30" fmla="*/ 11 w 78"/>
                <a:gd name="T31" fmla="*/ 28 h 78"/>
                <a:gd name="T32" fmla="*/ 0 w 78"/>
                <a:gd name="T33" fmla="*/ 39 h 78"/>
                <a:gd name="T34" fmla="*/ 11 w 78"/>
                <a:gd name="T35" fmla="*/ 51 h 78"/>
                <a:gd name="T36" fmla="*/ 11 w 78"/>
                <a:gd name="T37" fmla="*/ 51 h 78"/>
                <a:gd name="T38" fmla="*/ 22 w 78"/>
                <a:gd name="T39" fmla="*/ 44 h 78"/>
                <a:gd name="T40" fmla="*/ 34 w 78"/>
                <a:gd name="T41" fmla="*/ 44 h 78"/>
                <a:gd name="T42" fmla="*/ 34 w 78"/>
                <a:gd name="T43" fmla="*/ 56 h 78"/>
                <a:gd name="T44" fmla="*/ 27 w 78"/>
                <a:gd name="T45" fmla="*/ 67 h 78"/>
                <a:gd name="T46" fmla="*/ 27 w 78"/>
                <a:gd name="T47" fmla="*/ 67 h 78"/>
                <a:gd name="T48" fmla="*/ 39 w 78"/>
                <a:gd name="T49" fmla="*/ 78 h 78"/>
                <a:gd name="T50" fmla="*/ 50 w 78"/>
                <a:gd name="T51" fmla="*/ 67 h 78"/>
                <a:gd name="T52" fmla="*/ 50 w 78"/>
                <a:gd name="T53" fmla="*/ 67 h 78"/>
                <a:gd name="T54" fmla="*/ 43 w 78"/>
                <a:gd name="T55" fmla="*/ 56 h 78"/>
                <a:gd name="T56" fmla="*/ 43 w 78"/>
                <a:gd name="T57" fmla="*/ 44 h 78"/>
                <a:gd name="T58" fmla="*/ 55 w 78"/>
                <a:gd name="T59" fmla="*/ 44 h 78"/>
                <a:gd name="T60" fmla="*/ 66 w 78"/>
                <a:gd name="T61" fmla="*/ 51 h 78"/>
                <a:gd name="T62" fmla="*/ 66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6" y="28"/>
                  </a:cubicBezTo>
                  <a:cubicBezTo>
                    <a:pt x="66" y="28"/>
                    <a:pt x="66" y="28"/>
                    <a:pt x="66" y="28"/>
                  </a:cubicBezTo>
                  <a:cubicBezTo>
                    <a:pt x="61" y="28"/>
                    <a:pt x="57" y="31"/>
                    <a:pt x="55" y="35"/>
                  </a:cubicBezTo>
                  <a:cubicBezTo>
                    <a:pt x="43" y="35"/>
                    <a:pt x="43" y="35"/>
                    <a:pt x="43" y="35"/>
                  </a:cubicBezTo>
                  <a:cubicBezTo>
                    <a:pt x="43" y="23"/>
                    <a:pt x="43" y="23"/>
                    <a:pt x="43" y="23"/>
                  </a:cubicBezTo>
                  <a:cubicBezTo>
                    <a:pt x="47" y="21"/>
                    <a:pt x="50" y="17"/>
                    <a:pt x="50" y="12"/>
                  </a:cubicBezTo>
                  <a:cubicBezTo>
                    <a:pt x="50" y="12"/>
                    <a:pt x="50" y="12"/>
                    <a:pt x="50" y="12"/>
                  </a:cubicBezTo>
                  <a:cubicBezTo>
                    <a:pt x="50" y="5"/>
                    <a:pt x="45" y="0"/>
                    <a:pt x="39" y="0"/>
                  </a:cubicBezTo>
                  <a:cubicBezTo>
                    <a:pt x="32" y="0"/>
                    <a:pt x="27" y="5"/>
                    <a:pt x="27" y="12"/>
                  </a:cubicBezTo>
                  <a:cubicBezTo>
                    <a:pt x="27" y="12"/>
                    <a:pt x="27" y="12"/>
                    <a:pt x="27" y="12"/>
                  </a:cubicBezTo>
                  <a:cubicBezTo>
                    <a:pt x="27" y="17"/>
                    <a:pt x="30" y="21"/>
                    <a:pt x="34" y="23"/>
                  </a:cubicBezTo>
                  <a:cubicBezTo>
                    <a:pt x="34" y="35"/>
                    <a:pt x="34" y="35"/>
                    <a:pt x="34" y="35"/>
                  </a:cubicBezTo>
                  <a:cubicBezTo>
                    <a:pt x="22" y="35"/>
                    <a:pt x="22" y="35"/>
                    <a:pt x="22" y="35"/>
                  </a:cubicBezTo>
                  <a:cubicBezTo>
                    <a:pt x="20" y="31"/>
                    <a:pt x="16" y="28"/>
                    <a:pt x="11" y="28"/>
                  </a:cubicBezTo>
                  <a:cubicBezTo>
                    <a:pt x="11" y="28"/>
                    <a:pt x="11" y="28"/>
                    <a:pt x="11" y="28"/>
                  </a:cubicBezTo>
                  <a:cubicBezTo>
                    <a:pt x="5" y="28"/>
                    <a:pt x="0" y="33"/>
                    <a:pt x="0" y="39"/>
                  </a:cubicBezTo>
                  <a:cubicBezTo>
                    <a:pt x="0" y="46"/>
                    <a:pt x="5" y="51"/>
                    <a:pt x="11" y="51"/>
                  </a:cubicBezTo>
                  <a:cubicBezTo>
                    <a:pt x="11" y="51"/>
                    <a:pt x="11" y="51"/>
                    <a:pt x="11" y="51"/>
                  </a:cubicBezTo>
                  <a:cubicBezTo>
                    <a:pt x="16" y="51"/>
                    <a:pt x="20" y="48"/>
                    <a:pt x="22" y="44"/>
                  </a:cubicBezTo>
                  <a:cubicBezTo>
                    <a:pt x="34" y="44"/>
                    <a:pt x="34" y="44"/>
                    <a:pt x="34" y="44"/>
                  </a:cubicBezTo>
                  <a:cubicBezTo>
                    <a:pt x="34" y="56"/>
                    <a:pt x="34" y="56"/>
                    <a:pt x="34" y="56"/>
                  </a:cubicBezTo>
                  <a:cubicBezTo>
                    <a:pt x="30" y="58"/>
                    <a:pt x="27" y="62"/>
                    <a:pt x="27" y="67"/>
                  </a:cubicBezTo>
                  <a:cubicBezTo>
                    <a:pt x="27" y="67"/>
                    <a:pt x="27" y="67"/>
                    <a:pt x="27" y="67"/>
                  </a:cubicBezTo>
                  <a:cubicBezTo>
                    <a:pt x="27" y="73"/>
                    <a:pt x="32" y="78"/>
                    <a:pt x="39" y="78"/>
                  </a:cubicBezTo>
                  <a:cubicBezTo>
                    <a:pt x="45" y="78"/>
                    <a:pt x="50" y="73"/>
                    <a:pt x="50" y="67"/>
                  </a:cubicBezTo>
                  <a:cubicBezTo>
                    <a:pt x="50" y="67"/>
                    <a:pt x="50" y="67"/>
                    <a:pt x="50" y="67"/>
                  </a:cubicBezTo>
                  <a:cubicBezTo>
                    <a:pt x="50" y="62"/>
                    <a:pt x="47" y="58"/>
                    <a:pt x="43" y="56"/>
                  </a:cubicBezTo>
                  <a:cubicBezTo>
                    <a:pt x="43" y="44"/>
                    <a:pt x="43" y="44"/>
                    <a:pt x="43" y="44"/>
                  </a:cubicBezTo>
                  <a:cubicBezTo>
                    <a:pt x="55" y="44"/>
                    <a:pt x="55" y="44"/>
                    <a:pt x="55" y="44"/>
                  </a:cubicBezTo>
                  <a:cubicBezTo>
                    <a:pt x="57" y="48"/>
                    <a:pt x="61" y="51"/>
                    <a:pt x="66" y="51"/>
                  </a:cubicBezTo>
                  <a:cubicBezTo>
                    <a:pt x="66" y="51"/>
                    <a:pt x="66" y="51"/>
                    <a:pt x="66"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3" name="Freeform 178"/>
            <p:cNvSpPr>
              <a:spLocks/>
            </p:cNvSpPr>
            <p:nvPr/>
          </p:nvSpPr>
          <p:spPr bwMode="auto">
            <a:xfrm>
              <a:off x="7331075" y="1677988"/>
              <a:ext cx="61913" cy="63500"/>
            </a:xfrm>
            <a:custGeom>
              <a:avLst/>
              <a:gdLst>
                <a:gd name="T0" fmla="*/ 78 w 78"/>
                <a:gd name="T1" fmla="*/ 39 h 78"/>
                <a:gd name="T2" fmla="*/ 66 w 78"/>
                <a:gd name="T3" fmla="*/ 28 h 78"/>
                <a:gd name="T4" fmla="*/ 66 w 78"/>
                <a:gd name="T5" fmla="*/ 28 h 78"/>
                <a:gd name="T6" fmla="*/ 56 w 78"/>
                <a:gd name="T7" fmla="*/ 35 h 78"/>
                <a:gd name="T8" fmla="*/ 43 w 78"/>
                <a:gd name="T9" fmla="*/ 35 h 78"/>
                <a:gd name="T10" fmla="*/ 43 w 78"/>
                <a:gd name="T11" fmla="*/ 23 h 78"/>
                <a:gd name="T12" fmla="*/ 51 w 78"/>
                <a:gd name="T13" fmla="*/ 12 h 78"/>
                <a:gd name="T14" fmla="*/ 51 w 78"/>
                <a:gd name="T15" fmla="*/ 12 h 78"/>
                <a:gd name="T16" fmla="*/ 39 w 78"/>
                <a:gd name="T17" fmla="*/ 0 h 78"/>
                <a:gd name="T18" fmla="*/ 27 w 78"/>
                <a:gd name="T19" fmla="*/ 12 h 78"/>
                <a:gd name="T20" fmla="*/ 27 w 78"/>
                <a:gd name="T21" fmla="*/ 12 h 78"/>
                <a:gd name="T22" fmla="*/ 35 w 78"/>
                <a:gd name="T23" fmla="*/ 23 h 78"/>
                <a:gd name="T24" fmla="*/ 35 w 78"/>
                <a:gd name="T25" fmla="*/ 35 h 78"/>
                <a:gd name="T26" fmla="*/ 22 w 78"/>
                <a:gd name="T27" fmla="*/ 35 h 78"/>
                <a:gd name="T28" fmla="*/ 12 w 78"/>
                <a:gd name="T29" fmla="*/ 28 h 78"/>
                <a:gd name="T30" fmla="*/ 12 w 78"/>
                <a:gd name="T31" fmla="*/ 28 h 78"/>
                <a:gd name="T32" fmla="*/ 0 w 78"/>
                <a:gd name="T33" fmla="*/ 39 h 78"/>
                <a:gd name="T34" fmla="*/ 12 w 78"/>
                <a:gd name="T35" fmla="*/ 51 h 78"/>
                <a:gd name="T36" fmla="*/ 12 w 78"/>
                <a:gd name="T37" fmla="*/ 51 h 78"/>
                <a:gd name="T38" fmla="*/ 22 w 78"/>
                <a:gd name="T39" fmla="*/ 44 h 78"/>
                <a:gd name="T40" fmla="*/ 35 w 78"/>
                <a:gd name="T41" fmla="*/ 44 h 78"/>
                <a:gd name="T42" fmla="*/ 35 w 78"/>
                <a:gd name="T43" fmla="*/ 56 h 78"/>
                <a:gd name="T44" fmla="*/ 27 w 78"/>
                <a:gd name="T45" fmla="*/ 67 h 78"/>
                <a:gd name="T46" fmla="*/ 27 w 78"/>
                <a:gd name="T47" fmla="*/ 67 h 78"/>
                <a:gd name="T48" fmla="*/ 39 w 78"/>
                <a:gd name="T49" fmla="*/ 78 h 78"/>
                <a:gd name="T50" fmla="*/ 51 w 78"/>
                <a:gd name="T51" fmla="*/ 67 h 78"/>
                <a:gd name="T52" fmla="*/ 51 w 78"/>
                <a:gd name="T53" fmla="*/ 67 h 78"/>
                <a:gd name="T54" fmla="*/ 43 w 78"/>
                <a:gd name="T55" fmla="*/ 56 h 78"/>
                <a:gd name="T56" fmla="*/ 43 w 78"/>
                <a:gd name="T57" fmla="*/ 44 h 78"/>
                <a:gd name="T58" fmla="*/ 56 w 78"/>
                <a:gd name="T59" fmla="*/ 44 h 78"/>
                <a:gd name="T60" fmla="*/ 66 w 78"/>
                <a:gd name="T61" fmla="*/ 51 h 78"/>
                <a:gd name="T62" fmla="*/ 66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6" y="28"/>
                  </a:cubicBezTo>
                  <a:cubicBezTo>
                    <a:pt x="66" y="28"/>
                    <a:pt x="66" y="28"/>
                    <a:pt x="66" y="28"/>
                  </a:cubicBezTo>
                  <a:cubicBezTo>
                    <a:pt x="62" y="28"/>
                    <a:pt x="57" y="31"/>
                    <a:pt x="56" y="35"/>
                  </a:cubicBezTo>
                  <a:cubicBezTo>
                    <a:pt x="43" y="35"/>
                    <a:pt x="43" y="35"/>
                    <a:pt x="43" y="35"/>
                  </a:cubicBezTo>
                  <a:cubicBezTo>
                    <a:pt x="43" y="23"/>
                    <a:pt x="43" y="23"/>
                    <a:pt x="43" y="23"/>
                  </a:cubicBezTo>
                  <a:cubicBezTo>
                    <a:pt x="48" y="21"/>
                    <a:pt x="51" y="17"/>
                    <a:pt x="51" y="12"/>
                  </a:cubicBezTo>
                  <a:cubicBezTo>
                    <a:pt x="51" y="12"/>
                    <a:pt x="51" y="12"/>
                    <a:pt x="51" y="12"/>
                  </a:cubicBezTo>
                  <a:cubicBezTo>
                    <a:pt x="51" y="5"/>
                    <a:pt x="45" y="0"/>
                    <a:pt x="39" y="0"/>
                  </a:cubicBezTo>
                  <a:cubicBezTo>
                    <a:pt x="33" y="0"/>
                    <a:pt x="27" y="5"/>
                    <a:pt x="27" y="12"/>
                  </a:cubicBezTo>
                  <a:cubicBezTo>
                    <a:pt x="27" y="12"/>
                    <a:pt x="27" y="12"/>
                    <a:pt x="27" y="12"/>
                  </a:cubicBezTo>
                  <a:cubicBezTo>
                    <a:pt x="27" y="17"/>
                    <a:pt x="30" y="21"/>
                    <a:pt x="35" y="23"/>
                  </a:cubicBezTo>
                  <a:cubicBezTo>
                    <a:pt x="35" y="35"/>
                    <a:pt x="35" y="35"/>
                    <a:pt x="35" y="35"/>
                  </a:cubicBezTo>
                  <a:cubicBezTo>
                    <a:pt x="22" y="35"/>
                    <a:pt x="22" y="35"/>
                    <a:pt x="22" y="35"/>
                  </a:cubicBezTo>
                  <a:cubicBezTo>
                    <a:pt x="21" y="31"/>
                    <a:pt x="16" y="28"/>
                    <a:pt x="12" y="28"/>
                  </a:cubicBezTo>
                  <a:cubicBezTo>
                    <a:pt x="12" y="28"/>
                    <a:pt x="12" y="28"/>
                    <a:pt x="12" y="28"/>
                  </a:cubicBezTo>
                  <a:cubicBezTo>
                    <a:pt x="5" y="28"/>
                    <a:pt x="0" y="33"/>
                    <a:pt x="0" y="39"/>
                  </a:cubicBezTo>
                  <a:cubicBezTo>
                    <a:pt x="0" y="46"/>
                    <a:pt x="5" y="51"/>
                    <a:pt x="12" y="51"/>
                  </a:cubicBezTo>
                  <a:cubicBezTo>
                    <a:pt x="12" y="51"/>
                    <a:pt x="12" y="51"/>
                    <a:pt x="12" y="51"/>
                  </a:cubicBezTo>
                  <a:cubicBezTo>
                    <a:pt x="16" y="51"/>
                    <a:pt x="21" y="48"/>
                    <a:pt x="22" y="44"/>
                  </a:cubicBezTo>
                  <a:cubicBezTo>
                    <a:pt x="35" y="44"/>
                    <a:pt x="35" y="44"/>
                    <a:pt x="35" y="44"/>
                  </a:cubicBezTo>
                  <a:cubicBezTo>
                    <a:pt x="35" y="56"/>
                    <a:pt x="35" y="56"/>
                    <a:pt x="35" y="56"/>
                  </a:cubicBezTo>
                  <a:cubicBezTo>
                    <a:pt x="30" y="58"/>
                    <a:pt x="27" y="62"/>
                    <a:pt x="27" y="67"/>
                  </a:cubicBezTo>
                  <a:cubicBezTo>
                    <a:pt x="27" y="67"/>
                    <a:pt x="27" y="67"/>
                    <a:pt x="27" y="67"/>
                  </a:cubicBezTo>
                  <a:cubicBezTo>
                    <a:pt x="27" y="73"/>
                    <a:pt x="33" y="78"/>
                    <a:pt x="39" y="78"/>
                  </a:cubicBezTo>
                  <a:cubicBezTo>
                    <a:pt x="45" y="78"/>
                    <a:pt x="51" y="73"/>
                    <a:pt x="51" y="67"/>
                  </a:cubicBezTo>
                  <a:cubicBezTo>
                    <a:pt x="51" y="67"/>
                    <a:pt x="51" y="67"/>
                    <a:pt x="51" y="67"/>
                  </a:cubicBezTo>
                  <a:cubicBezTo>
                    <a:pt x="51" y="62"/>
                    <a:pt x="48" y="58"/>
                    <a:pt x="43" y="56"/>
                  </a:cubicBezTo>
                  <a:cubicBezTo>
                    <a:pt x="43" y="44"/>
                    <a:pt x="43" y="44"/>
                    <a:pt x="43" y="44"/>
                  </a:cubicBezTo>
                  <a:cubicBezTo>
                    <a:pt x="56" y="44"/>
                    <a:pt x="56" y="44"/>
                    <a:pt x="56" y="44"/>
                  </a:cubicBezTo>
                  <a:cubicBezTo>
                    <a:pt x="57" y="48"/>
                    <a:pt x="62" y="51"/>
                    <a:pt x="66" y="51"/>
                  </a:cubicBezTo>
                  <a:cubicBezTo>
                    <a:pt x="66" y="51"/>
                    <a:pt x="66" y="51"/>
                    <a:pt x="66"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4" name="Freeform 179"/>
            <p:cNvSpPr>
              <a:spLocks/>
            </p:cNvSpPr>
            <p:nvPr/>
          </p:nvSpPr>
          <p:spPr bwMode="auto">
            <a:xfrm>
              <a:off x="7454900" y="1677988"/>
              <a:ext cx="61913" cy="63500"/>
            </a:xfrm>
            <a:custGeom>
              <a:avLst/>
              <a:gdLst>
                <a:gd name="T0" fmla="*/ 78 w 78"/>
                <a:gd name="T1" fmla="*/ 39 h 78"/>
                <a:gd name="T2" fmla="*/ 67 w 78"/>
                <a:gd name="T3" fmla="*/ 28 h 78"/>
                <a:gd name="T4" fmla="*/ 67 w 78"/>
                <a:gd name="T5" fmla="*/ 28 h 78"/>
                <a:gd name="T6" fmla="*/ 56 w 78"/>
                <a:gd name="T7" fmla="*/ 35 h 78"/>
                <a:gd name="T8" fmla="*/ 44 w 78"/>
                <a:gd name="T9" fmla="*/ 35 h 78"/>
                <a:gd name="T10" fmla="*/ 44 w 78"/>
                <a:gd name="T11" fmla="*/ 23 h 78"/>
                <a:gd name="T12" fmla="*/ 51 w 78"/>
                <a:gd name="T13" fmla="*/ 12 h 78"/>
                <a:gd name="T14" fmla="*/ 51 w 78"/>
                <a:gd name="T15" fmla="*/ 12 h 78"/>
                <a:gd name="T16" fmla="*/ 39 w 78"/>
                <a:gd name="T17" fmla="*/ 0 h 78"/>
                <a:gd name="T18" fmla="*/ 28 w 78"/>
                <a:gd name="T19" fmla="*/ 12 h 78"/>
                <a:gd name="T20" fmla="*/ 28 w 78"/>
                <a:gd name="T21" fmla="*/ 12 h 78"/>
                <a:gd name="T22" fmla="*/ 35 w 78"/>
                <a:gd name="T23" fmla="*/ 23 h 78"/>
                <a:gd name="T24" fmla="*/ 35 w 78"/>
                <a:gd name="T25" fmla="*/ 35 h 78"/>
                <a:gd name="T26" fmla="*/ 23 w 78"/>
                <a:gd name="T27" fmla="*/ 35 h 78"/>
                <a:gd name="T28" fmla="*/ 12 w 78"/>
                <a:gd name="T29" fmla="*/ 28 h 78"/>
                <a:gd name="T30" fmla="*/ 12 w 78"/>
                <a:gd name="T31" fmla="*/ 28 h 78"/>
                <a:gd name="T32" fmla="*/ 0 w 78"/>
                <a:gd name="T33" fmla="*/ 39 h 78"/>
                <a:gd name="T34" fmla="*/ 12 w 78"/>
                <a:gd name="T35" fmla="*/ 51 h 78"/>
                <a:gd name="T36" fmla="*/ 12 w 78"/>
                <a:gd name="T37" fmla="*/ 51 h 78"/>
                <a:gd name="T38" fmla="*/ 23 w 78"/>
                <a:gd name="T39" fmla="*/ 44 h 78"/>
                <a:gd name="T40" fmla="*/ 35 w 78"/>
                <a:gd name="T41" fmla="*/ 44 h 78"/>
                <a:gd name="T42" fmla="*/ 35 w 78"/>
                <a:gd name="T43" fmla="*/ 56 h 78"/>
                <a:gd name="T44" fmla="*/ 28 w 78"/>
                <a:gd name="T45" fmla="*/ 67 h 78"/>
                <a:gd name="T46" fmla="*/ 28 w 78"/>
                <a:gd name="T47" fmla="*/ 67 h 78"/>
                <a:gd name="T48" fmla="*/ 39 w 78"/>
                <a:gd name="T49" fmla="*/ 78 h 78"/>
                <a:gd name="T50" fmla="*/ 51 w 78"/>
                <a:gd name="T51" fmla="*/ 67 h 78"/>
                <a:gd name="T52" fmla="*/ 51 w 78"/>
                <a:gd name="T53" fmla="*/ 67 h 78"/>
                <a:gd name="T54" fmla="*/ 44 w 78"/>
                <a:gd name="T55" fmla="*/ 56 h 78"/>
                <a:gd name="T56" fmla="*/ 44 w 78"/>
                <a:gd name="T57" fmla="*/ 44 h 78"/>
                <a:gd name="T58" fmla="*/ 56 w 78"/>
                <a:gd name="T59" fmla="*/ 44 h 78"/>
                <a:gd name="T60" fmla="*/ 67 w 78"/>
                <a:gd name="T61" fmla="*/ 51 h 78"/>
                <a:gd name="T62" fmla="*/ 67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5"/>
                    <a:pt x="46" y="0"/>
                    <a:pt x="39" y="0"/>
                  </a:cubicBezTo>
                  <a:cubicBezTo>
                    <a:pt x="33" y="0"/>
                    <a:pt x="28" y="5"/>
                    <a:pt x="28" y="12"/>
                  </a:cubicBezTo>
                  <a:cubicBezTo>
                    <a:pt x="28" y="12"/>
                    <a:pt x="28" y="12"/>
                    <a:pt x="28" y="12"/>
                  </a:cubicBezTo>
                  <a:cubicBezTo>
                    <a:pt x="28" y="17"/>
                    <a:pt x="31" y="21"/>
                    <a:pt x="35" y="23"/>
                  </a:cubicBezTo>
                  <a:cubicBezTo>
                    <a:pt x="35" y="35"/>
                    <a:pt x="35" y="35"/>
                    <a:pt x="35" y="35"/>
                  </a:cubicBezTo>
                  <a:cubicBezTo>
                    <a:pt x="23" y="35"/>
                    <a:pt x="23" y="35"/>
                    <a:pt x="23" y="35"/>
                  </a:cubicBezTo>
                  <a:cubicBezTo>
                    <a:pt x="21" y="31"/>
                    <a:pt x="17" y="28"/>
                    <a:pt x="12" y="28"/>
                  </a:cubicBezTo>
                  <a:cubicBezTo>
                    <a:pt x="12" y="28"/>
                    <a:pt x="12" y="28"/>
                    <a:pt x="12" y="28"/>
                  </a:cubicBezTo>
                  <a:cubicBezTo>
                    <a:pt x="5" y="28"/>
                    <a:pt x="0" y="33"/>
                    <a:pt x="0" y="39"/>
                  </a:cubicBezTo>
                  <a:cubicBezTo>
                    <a:pt x="0" y="46"/>
                    <a:pt x="5" y="51"/>
                    <a:pt x="12" y="51"/>
                  </a:cubicBezTo>
                  <a:cubicBezTo>
                    <a:pt x="12" y="51"/>
                    <a:pt x="12" y="51"/>
                    <a:pt x="12" y="51"/>
                  </a:cubicBezTo>
                  <a:cubicBezTo>
                    <a:pt x="17" y="51"/>
                    <a:pt x="21" y="48"/>
                    <a:pt x="23" y="44"/>
                  </a:cubicBezTo>
                  <a:cubicBezTo>
                    <a:pt x="35" y="44"/>
                    <a:pt x="35" y="44"/>
                    <a:pt x="35" y="44"/>
                  </a:cubicBezTo>
                  <a:cubicBezTo>
                    <a:pt x="35" y="56"/>
                    <a:pt x="35" y="56"/>
                    <a:pt x="35" y="56"/>
                  </a:cubicBezTo>
                  <a:cubicBezTo>
                    <a:pt x="31" y="58"/>
                    <a:pt x="28" y="62"/>
                    <a:pt x="28" y="67"/>
                  </a:cubicBezTo>
                  <a:cubicBezTo>
                    <a:pt x="28" y="67"/>
                    <a:pt x="28" y="67"/>
                    <a:pt x="28" y="67"/>
                  </a:cubicBezTo>
                  <a:cubicBezTo>
                    <a:pt x="28" y="73"/>
                    <a:pt x="33" y="78"/>
                    <a:pt x="39" y="78"/>
                  </a:cubicBezTo>
                  <a:cubicBezTo>
                    <a:pt x="46" y="78"/>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5" name="Freeform 180"/>
            <p:cNvSpPr>
              <a:spLocks/>
            </p:cNvSpPr>
            <p:nvPr/>
          </p:nvSpPr>
          <p:spPr bwMode="auto">
            <a:xfrm>
              <a:off x="7577138" y="1677988"/>
              <a:ext cx="65088" cy="63500"/>
            </a:xfrm>
            <a:custGeom>
              <a:avLst/>
              <a:gdLst>
                <a:gd name="T0" fmla="*/ 79 w 79"/>
                <a:gd name="T1" fmla="*/ 39 h 78"/>
                <a:gd name="T2" fmla="*/ 67 w 79"/>
                <a:gd name="T3" fmla="*/ 28 h 78"/>
                <a:gd name="T4" fmla="*/ 67 w 79"/>
                <a:gd name="T5" fmla="*/ 28 h 78"/>
                <a:gd name="T6" fmla="*/ 56 w 79"/>
                <a:gd name="T7" fmla="*/ 35 h 78"/>
                <a:gd name="T8" fmla="*/ 44 w 79"/>
                <a:gd name="T9" fmla="*/ 35 h 78"/>
                <a:gd name="T10" fmla="*/ 44 w 79"/>
                <a:gd name="T11" fmla="*/ 23 h 78"/>
                <a:gd name="T12" fmla="*/ 51 w 79"/>
                <a:gd name="T13" fmla="*/ 12 h 78"/>
                <a:gd name="T14" fmla="*/ 51 w 79"/>
                <a:gd name="T15" fmla="*/ 12 h 78"/>
                <a:gd name="T16" fmla="*/ 40 w 79"/>
                <a:gd name="T17" fmla="*/ 0 h 78"/>
                <a:gd name="T18" fmla="*/ 28 w 79"/>
                <a:gd name="T19" fmla="*/ 12 h 78"/>
                <a:gd name="T20" fmla="*/ 28 w 79"/>
                <a:gd name="T21" fmla="*/ 12 h 78"/>
                <a:gd name="T22" fmla="*/ 35 w 79"/>
                <a:gd name="T23" fmla="*/ 23 h 78"/>
                <a:gd name="T24" fmla="*/ 35 w 79"/>
                <a:gd name="T25" fmla="*/ 35 h 78"/>
                <a:gd name="T26" fmla="*/ 23 w 79"/>
                <a:gd name="T27" fmla="*/ 35 h 78"/>
                <a:gd name="T28" fmla="*/ 12 w 79"/>
                <a:gd name="T29" fmla="*/ 28 h 78"/>
                <a:gd name="T30" fmla="*/ 12 w 79"/>
                <a:gd name="T31" fmla="*/ 28 h 78"/>
                <a:gd name="T32" fmla="*/ 0 w 79"/>
                <a:gd name="T33" fmla="*/ 39 h 78"/>
                <a:gd name="T34" fmla="*/ 12 w 79"/>
                <a:gd name="T35" fmla="*/ 51 h 78"/>
                <a:gd name="T36" fmla="*/ 12 w 79"/>
                <a:gd name="T37" fmla="*/ 51 h 78"/>
                <a:gd name="T38" fmla="*/ 23 w 79"/>
                <a:gd name="T39" fmla="*/ 44 h 78"/>
                <a:gd name="T40" fmla="*/ 35 w 79"/>
                <a:gd name="T41" fmla="*/ 44 h 78"/>
                <a:gd name="T42" fmla="*/ 35 w 79"/>
                <a:gd name="T43" fmla="*/ 56 h 78"/>
                <a:gd name="T44" fmla="*/ 28 w 79"/>
                <a:gd name="T45" fmla="*/ 67 h 78"/>
                <a:gd name="T46" fmla="*/ 28 w 79"/>
                <a:gd name="T47" fmla="*/ 67 h 78"/>
                <a:gd name="T48" fmla="*/ 40 w 79"/>
                <a:gd name="T49" fmla="*/ 78 h 78"/>
                <a:gd name="T50" fmla="*/ 51 w 79"/>
                <a:gd name="T51" fmla="*/ 67 h 78"/>
                <a:gd name="T52" fmla="*/ 51 w 79"/>
                <a:gd name="T53" fmla="*/ 67 h 78"/>
                <a:gd name="T54" fmla="*/ 44 w 79"/>
                <a:gd name="T55" fmla="*/ 56 h 78"/>
                <a:gd name="T56" fmla="*/ 44 w 79"/>
                <a:gd name="T57" fmla="*/ 44 h 78"/>
                <a:gd name="T58" fmla="*/ 56 w 79"/>
                <a:gd name="T59" fmla="*/ 44 h 78"/>
                <a:gd name="T60" fmla="*/ 67 w 79"/>
                <a:gd name="T61" fmla="*/ 51 h 78"/>
                <a:gd name="T62" fmla="*/ 67 w 79"/>
                <a:gd name="T63" fmla="*/ 51 h 78"/>
                <a:gd name="T64" fmla="*/ 79 w 79"/>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78">
                  <a:moveTo>
                    <a:pt x="79" y="39"/>
                  </a:moveTo>
                  <a:cubicBezTo>
                    <a:pt x="79"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5"/>
                    <a:pt x="46" y="0"/>
                    <a:pt x="40" y="0"/>
                  </a:cubicBezTo>
                  <a:cubicBezTo>
                    <a:pt x="33" y="0"/>
                    <a:pt x="28" y="5"/>
                    <a:pt x="28" y="12"/>
                  </a:cubicBezTo>
                  <a:cubicBezTo>
                    <a:pt x="28" y="12"/>
                    <a:pt x="28" y="12"/>
                    <a:pt x="28" y="12"/>
                  </a:cubicBezTo>
                  <a:cubicBezTo>
                    <a:pt x="28" y="17"/>
                    <a:pt x="31" y="21"/>
                    <a:pt x="35" y="23"/>
                  </a:cubicBezTo>
                  <a:cubicBezTo>
                    <a:pt x="35" y="35"/>
                    <a:pt x="35" y="35"/>
                    <a:pt x="35" y="35"/>
                  </a:cubicBezTo>
                  <a:cubicBezTo>
                    <a:pt x="23" y="35"/>
                    <a:pt x="23" y="35"/>
                    <a:pt x="23" y="35"/>
                  </a:cubicBezTo>
                  <a:cubicBezTo>
                    <a:pt x="21" y="31"/>
                    <a:pt x="17" y="28"/>
                    <a:pt x="12" y="28"/>
                  </a:cubicBezTo>
                  <a:cubicBezTo>
                    <a:pt x="12" y="28"/>
                    <a:pt x="12" y="28"/>
                    <a:pt x="12" y="28"/>
                  </a:cubicBezTo>
                  <a:cubicBezTo>
                    <a:pt x="6" y="28"/>
                    <a:pt x="0" y="33"/>
                    <a:pt x="0" y="39"/>
                  </a:cubicBezTo>
                  <a:cubicBezTo>
                    <a:pt x="0" y="46"/>
                    <a:pt x="6" y="51"/>
                    <a:pt x="12" y="51"/>
                  </a:cubicBezTo>
                  <a:cubicBezTo>
                    <a:pt x="12" y="51"/>
                    <a:pt x="12" y="51"/>
                    <a:pt x="12" y="51"/>
                  </a:cubicBezTo>
                  <a:cubicBezTo>
                    <a:pt x="17" y="51"/>
                    <a:pt x="21" y="48"/>
                    <a:pt x="23" y="44"/>
                  </a:cubicBezTo>
                  <a:cubicBezTo>
                    <a:pt x="35" y="44"/>
                    <a:pt x="35" y="44"/>
                    <a:pt x="35" y="44"/>
                  </a:cubicBezTo>
                  <a:cubicBezTo>
                    <a:pt x="35" y="56"/>
                    <a:pt x="35" y="56"/>
                    <a:pt x="35" y="56"/>
                  </a:cubicBezTo>
                  <a:cubicBezTo>
                    <a:pt x="31" y="58"/>
                    <a:pt x="28" y="62"/>
                    <a:pt x="28" y="67"/>
                  </a:cubicBezTo>
                  <a:cubicBezTo>
                    <a:pt x="28" y="67"/>
                    <a:pt x="28" y="67"/>
                    <a:pt x="28" y="67"/>
                  </a:cubicBezTo>
                  <a:cubicBezTo>
                    <a:pt x="28" y="73"/>
                    <a:pt x="33" y="78"/>
                    <a:pt x="40" y="78"/>
                  </a:cubicBezTo>
                  <a:cubicBezTo>
                    <a:pt x="46" y="78"/>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9" y="46"/>
                    <a:pt x="79"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6" name="Freeform 181"/>
            <p:cNvSpPr>
              <a:spLocks/>
            </p:cNvSpPr>
            <p:nvPr/>
          </p:nvSpPr>
          <p:spPr bwMode="auto">
            <a:xfrm>
              <a:off x="5970588" y="1801813"/>
              <a:ext cx="61913" cy="63500"/>
            </a:xfrm>
            <a:custGeom>
              <a:avLst/>
              <a:gdLst>
                <a:gd name="T0" fmla="*/ 78 w 78"/>
                <a:gd name="T1" fmla="*/ 40 h 79"/>
                <a:gd name="T2" fmla="*/ 66 w 78"/>
                <a:gd name="T3" fmla="*/ 28 h 79"/>
                <a:gd name="T4" fmla="*/ 66 w 78"/>
                <a:gd name="T5" fmla="*/ 28 h 79"/>
                <a:gd name="T6" fmla="*/ 55 w 78"/>
                <a:gd name="T7" fmla="*/ 35 h 79"/>
                <a:gd name="T8" fmla="*/ 43 w 78"/>
                <a:gd name="T9" fmla="*/ 35 h 79"/>
                <a:gd name="T10" fmla="*/ 43 w 78"/>
                <a:gd name="T11" fmla="*/ 23 h 79"/>
                <a:gd name="T12" fmla="*/ 50 w 78"/>
                <a:gd name="T13" fmla="*/ 12 h 79"/>
                <a:gd name="T14" fmla="*/ 50 w 78"/>
                <a:gd name="T15" fmla="*/ 12 h 79"/>
                <a:gd name="T16" fmla="*/ 39 w 78"/>
                <a:gd name="T17" fmla="*/ 0 h 79"/>
                <a:gd name="T18" fmla="*/ 27 w 78"/>
                <a:gd name="T19" fmla="*/ 12 h 79"/>
                <a:gd name="T20" fmla="*/ 27 w 78"/>
                <a:gd name="T21" fmla="*/ 12 h 79"/>
                <a:gd name="T22" fmla="*/ 34 w 78"/>
                <a:gd name="T23" fmla="*/ 23 h 79"/>
                <a:gd name="T24" fmla="*/ 34 w 78"/>
                <a:gd name="T25" fmla="*/ 35 h 79"/>
                <a:gd name="T26" fmla="*/ 22 w 78"/>
                <a:gd name="T27" fmla="*/ 35 h 79"/>
                <a:gd name="T28" fmla="*/ 11 w 78"/>
                <a:gd name="T29" fmla="*/ 28 h 79"/>
                <a:gd name="T30" fmla="*/ 11 w 78"/>
                <a:gd name="T31" fmla="*/ 28 h 79"/>
                <a:gd name="T32" fmla="*/ 0 w 78"/>
                <a:gd name="T33" fmla="*/ 40 h 79"/>
                <a:gd name="T34" fmla="*/ 11 w 78"/>
                <a:gd name="T35" fmla="*/ 51 h 79"/>
                <a:gd name="T36" fmla="*/ 11 w 78"/>
                <a:gd name="T37" fmla="*/ 51 h 79"/>
                <a:gd name="T38" fmla="*/ 22 w 78"/>
                <a:gd name="T39" fmla="*/ 44 h 79"/>
                <a:gd name="T40" fmla="*/ 34 w 78"/>
                <a:gd name="T41" fmla="*/ 44 h 79"/>
                <a:gd name="T42" fmla="*/ 34 w 78"/>
                <a:gd name="T43" fmla="*/ 56 h 79"/>
                <a:gd name="T44" fmla="*/ 27 w 78"/>
                <a:gd name="T45" fmla="*/ 67 h 79"/>
                <a:gd name="T46" fmla="*/ 27 w 78"/>
                <a:gd name="T47" fmla="*/ 67 h 79"/>
                <a:gd name="T48" fmla="*/ 39 w 78"/>
                <a:gd name="T49" fmla="*/ 79 h 79"/>
                <a:gd name="T50" fmla="*/ 50 w 78"/>
                <a:gd name="T51" fmla="*/ 67 h 79"/>
                <a:gd name="T52" fmla="*/ 50 w 78"/>
                <a:gd name="T53" fmla="*/ 67 h 79"/>
                <a:gd name="T54" fmla="*/ 43 w 78"/>
                <a:gd name="T55" fmla="*/ 56 h 79"/>
                <a:gd name="T56" fmla="*/ 43 w 78"/>
                <a:gd name="T57" fmla="*/ 44 h 79"/>
                <a:gd name="T58" fmla="*/ 55 w 78"/>
                <a:gd name="T59" fmla="*/ 44 h 79"/>
                <a:gd name="T60" fmla="*/ 66 w 78"/>
                <a:gd name="T61" fmla="*/ 51 h 79"/>
                <a:gd name="T62" fmla="*/ 66 w 78"/>
                <a:gd name="T63" fmla="*/ 51 h 79"/>
                <a:gd name="T64" fmla="*/ 78 w 78"/>
                <a:gd name="T65" fmla="*/ 4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9">
                  <a:moveTo>
                    <a:pt x="78" y="40"/>
                  </a:moveTo>
                  <a:cubicBezTo>
                    <a:pt x="78" y="33"/>
                    <a:pt x="73" y="28"/>
                    <a:pt x="66" y="28"/>
                  </a:cubicBezTo>
                  <a:cubicBezTo>
                    <a:pt x="66" y="28"/>
                    <a:pt x="66" y="28"/>
                    <a:pt x="66" y="28"/>
                  </a:cubicBezTo>
                  <a:cubicBezTo>
                    <a:pt x="61" y="28"/>
                    <a:pt x="57" y="31"/>
                    <a:pt x="55" y="35"/>
                  </a:cubicBezTo>
                  <a:cubicBezTo>
                    <a:pt x="43" y="35"/>
                    <a:pt x="43" y="35"/>
                    <a:pt x="43" y="35"/>
                  </a:cubicBezTo>
                  <a:cubicBezTo>
                    <a:pt x="43" y="23"/>
                    <a:pt x="43" y="23"/>
                    <a:pt x="43" y="23"/>
                  </a:cubicBezTo>
                  <a:cubicBezTo>
                    <a:pt x="47" y="21"/>
                    <a:pt x="50" y="17"/>
                    <a:pt x="50" y="12"/>
                  </a:cubicBezTo>
                  <a:cubicBezTo>
                    <a:pt x="50" y="12"/>
                    <a:pt x="50" y="12"/>
                    <a:pt x="50" y="12"/>
                  </a:cubicBezTo>
                  <a:cubicBezTo>
                    <a:pt x="50" y="6"/>
                    <a:pt x="45" y="0"/>
                    <a:pt x="39" y="0"/>
                  </a:cubicBezTo>
                  <a:cubicBezTo>
                    <a:pt x="32" y="0"/>
                    <a:pt x="27" y="6"/>
                    <a:pt x="27" y="12"/>
                  </a:cubicBezTo>
                  <a:cubicBezTo>
                    <a:pt x="27" y="12"/>
                    <a:pt x="27" y="12"/>
                    <a:pt x="27" y="12"/>
                  </a:cubicBezTo>
                  <a:cubicBezTo>
                    <a:pt x="27" y="17"/>
                    <a:pt x="30" y="21"/>
                    <a:pt x="34" y="23"/>
                  </a:cubicBezTo>
                  <a:cubicBezTo>
                    <a:pt x="34" y="35"/>
                    <a:pt x="34" y="35"/>
                    <a:pt x="34" y="35"/>
                  </a:cubicBezTo>
                  <a:cubicBezTo>
                    <a:pt x="22" y="35"/>
                    <a:pt x="22" y="35"/>
                    <a:pt x="22" y="35"/>
                  </a:cubicBezTo>
                  <a:cubicBezTo>
                    <a:pt x="20" y="31"/>
                    <a:pt x="16" y="28"/>
                    <a:pt x="11" y="28"/>
                  </a:cubicBezTo>
                  <a:cubicBezTo>
                    <a:pt x="11" y="28"/>
                    <a:pt x="11" y="28"/>
                    <a:pt x="11" y="28"/>
                  </a:cubicBezTo>
                  <a:cubicBezTo>
                    <a:pt x="5" y="28"/>
                    <a:pt x="0" y="33"/>
                    <a:pt x="0" y="40"/>
                  </a:cubicBezTo>
                  <a:cubicBezTo>
                    <a:pt x="0" y="46"/>
                    <a:pt x="5" y="51"/>
                    <a:pt x="11" y="51"/>
                  </a:cubicBezTo>
                  <a:cubicBezTo>
                    <a:pt x="11" y="51"/>
                    <a:pt x="11" y="51"/>
                    <a:pt x="11" y="51"/>
                  </a:cubicBezTo>
                  <a:cubicBezTo>
                    <a:pt x="16" y="51"/>
                    <a:pt x="20" y="48"/>
                    <a:pt x="22" y="44"/>
                  </a:cubicBezTo>
                  <a:cubicBezTo>
                    <a:pt x="34" y="44"/>
                    <a:pt x="34" y="44"/>
                    <a:pt x="34" y="44"/>
                  </a:cubicBezTo>
                  <a:cubicBezTo>
                    <a:pt x="34" y="56"/>
                    <a:pt x="34" y="56"/>
                    <a:pt x="34" y="56"/>
                  </a:cubicBezTo>
                  <a:cubicBezTo>
                    <a:pt x="30" y="58"/>
                    <a:pt x="27" y="62"/>
                    <a:pt x="27" y="67"/>
                  </a:cubicBezTo>
                  <a:cubicBezTo>
                    <a:pt x="27" y="67"/>
                    <a:pt x="27" y="67"/>
                    <a:pt x="27" y="67"/>
                  </a:cubicBezTo>
                  <a:cubicBezTo>
                    <a:pt x="27" y="73"/>
                    <a:pt x="32" y="79"/>
                    <a:pt x="39" y="79"/>
                  </a:cubicBezTo>
                  <a:cubicBezTo>
                    <a:pt x="45" y="79"/>
                    <a:pt x="50" y="73"/>
                    <a:pt x="50" y="67"/>
                  </a:cubicBezTo>
                  <a:cubicBezTo>
                    <a:pt x="50" y="67"/>
                    <a:pt x="50" y="67"/>
                    <a:pt x="50" y="67"/>
                  </a:cubicBezTo>
                  <a:cubicBezTo>
                    <a:pt x="50" y="62"/>
                    <a:pt x="47" y="58"/>
                    <a:pt x="43" y="56"/>
                  </a:cubicBezTo>
                  <a:cubicBezTo>
                    <a:pt x="43" y="44"/>
                    <a:pt x="43" y="44"/>
                    <a:pt x="43" y="44"/>
                  </a:cubicBezTo>
                  <a:cubicBezTo>
                    <a:pt x="55" y="44"/>
                    <a:pt x="55" y="44"/>
                    <a:pt x="55" y="44"/>
                  </a:cubicBezTo>
                  <a:cubicBezTo>
                    <a:pt x="57" y="48"/>
                    <a:pt x="61" y="51"/>
                    <a:pt x="66" y="51"/>
                  </a:cubicBezTo>
                  <a:cubicBezTo>
                    <a:pt x="66" y="51"/>
                    <a:pt x="66" y="51"/>
                    <a:pt x="66" y="51"/>
                  </a:cubicBezTo>
                  <a:cubicBezTo>
                    <a:pt x="73" y="51"/>
                    <a:pt x="78" y="46"/>
                    <a:pt x="78"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7" name="Freeform 182"/>
            <p:cNvSpPr>
              <a:spLocks/>
            </p:cNvSpPr>
            <p:nvPr/>
          </p:nvSpPr>
          <p:spPr bwMode="auto">
            <a:xfrm>
              <a:off x="6092825" y="1801813"/>
              <a:ext cx="63500" cy="63500"/>
            </a:xfrm>
            <a:custGeom>
              <a:avLst/>
              <a:gdLst>
                <a:gd name="T0" fmla="*/ 78 w 78"/>
                <a:gd name="T1" fmla="*/ 40 h 79"/>
                <a:gd name="T2" fmla="*/ 66 w 78"/>
                <a:gd name="T3" fmla="*/ 28 h 79"/>
                <a:gd name="T4" fmla="*/ 66 w 78"/>
                <a:gd name="T5" fmla="*/ 28 h 79"/>
                <a:gd name="T6" fmla="*/ 56 w 78"/>
                <a:gd name="T7" fmla="*/ 35 h 79"/>
                <a:gd name="T8" fmla="*/ 43 w 78"/>
                <a:gd name="T9" fmla="*/ 35 h 79"/>
                <a:gd name="T10" fmla="*/ 43 w 78"/>
                <a:gd name="T11" fmla="*/ 23 h 79"/>
                <a:gd name="T12" fmla="*/ 51 w 78"/>
                <a:gd name="T13" fmla="*/ 12 h 79"/>
                <a:gd name="T14" fmla="*/ 51 w 78"/>
                <a:gd name="T15" fmla="*/ 12 h 79"/>
                <a:gd name="T16" fmla="*/ 39 w 78"/>
                <a:gd name="T17" fmla="*/ 0 h 79"/>
                <a:gd name="T18" fmla="*/ 27 w 78"/>
                <a:gd name="T19" fmla="*/ 12 h 79"/>
                <a:gd name="T20" fmla="*/ 27 w 78"/>
                <a:gd name="T21" fmla="*/ 12 h 79"/>
                <a:gd name="T22" fmla="*/ 35 w 78"/>
                <a:gd name="T23" fmla="*/ 23 h 79"/>
                <a:gd name="T24" fmla="*/ 35 w 78"/>
                <a:gd name="T25" fmla="*/ 35 h 79"/>
                <a:gd name="T26" fmla="*/ 22 w 78"/>
                <a:gd name="T27" fmla="*/ 35 h 79"/>
                <a:gd name="T28" fmla="*/ 12 w 78"/>
                <a:gd name="T29" fmla="*/ 28 h 79"/>
                <a:gd name="T30" fmla="*/ 12 w 78"/>
                <a:gd name="T31" fmla="*/ 28 h 79"/>
                <a:gd name="T32" fmla="*/ 0 w 78"/>
                <a:gd name="T33" fmla="*/ 40 h 79"/>
                <a:gd name="T34" fmla="*/ 12 w 78"/>
                <a:gd name="T35" fmla="*/ 51 h 79"/>
                <a:gd name="T36" fmla="*/ 12 w 78"/>
                <a:gd name="T37" fmla="*/ 51 h 79"/>
                <a:gd name="T38" fmla="*/ 22 w 78"/>
                <a:gd name="T39" fmla="*/ 44 h 79"/>
                <a:gd name="T40" fmla="*/ 35 w 78"/>
                <a:gd name="T41" fmla="*/ 44 h 79"/>
                <a:gd name="T42" fmla="*/ 35 w 78"/>
                <a:gd name="T43" fmla="*/ 56 h 79"/>
                <a:gd name="T44" fmla="*/ 27 w 78"/>
                <a:gd name="T45" fmla="*/ 67 h 79"/>
                <a:gd name="T46" fmla="*/ 27 w 78"/>
                <a:gd name="T47" fmla="*/ 67 h 79"/>
                <a:gd name="T48" fmla="*/ 39 w 78"/>
                <a:gd name="T49" fmla="*/ 79 h 79"/>
                <a:gd name="T50" fmla="*/ 51 w 78"/>
                <a:gd name="T51" fmla="*/ 67 h 79"/>
                <a:gd name="T52" fmla="*/ 51 w 78"/>
                <a:gd name="T53" fmla="*/ 67 h 79"/>
                <a:gd name="T54" fmla="*/ 43 w 78"/>
                <a:gd name="T55" fmla="*/ 56 h 79"/>
                <a:gd name="T56" fmla="*/ 43 w 78"/>
                <a:gd name="T57" fmla="*/ 44 h 79"/>
                <a:gd name="T58" fmla="*/ 56 w 78"/>
                <a:gd name="T59" fmla="*/ 44 h 79"/>
                <a:gd name="T60" fmla="*/ 66 w 78"/>
                <a:gd name="T61" fmla="*/ 51 h 79"/>
                <a:gd name="T62" fmla="*/ 66 w 78"/>
                <a:gd name="T63" fmla="*/ 51 h 79"/>
                <a:gd name="T64" fmla="*/ 78 w 78"/>
                <a:gd name="T65" fmla="*/ 4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9">
                  <a:moveTo>
                    <a:pt x="78" y="40"/>
                  </a:moveTo>
                  <a:cubicBezTo>
                    <a:pt x="78" y="33"/>
                    <a:pt x="73" y="28"/>
                    <a:pt x="66" y="28"/>
                  </a:cubicBezTo>
                  <a:cubicBezTo>
                    <a:pt x="66" y="28"/>
                    <a:pt x="66" y="28"/>
                    <a:pt x="66" y="28"/>
                  </a:cubicBezTo>
                  <a:cubicBezTo>
                    <a:pt x="62" y="28"/>
                    <a:pt x="57" y="31"/>
                    <a:pt x="56" y="35"/>
                  </a:cubicBezTo>
                  <a:cubicBezTo>
                    <a:pt x="43" y="35"/>
                    <a:pt x="43" y="35"/>
                    <a:pt x="43" y="35"/>
                  </a:cubicBezTo>
                  <a:cubicBezTo>
                    <a:pt x="43" y="23"/>
                    <a:pt x="43" y="23"/>
                    <a:pt x="43" y="23"/>
                  </a:cubicBezTo>
                  <a:cubicBezTo>
                    <a:pt x="48" y="21"/>
                    <a:pt x="51" y="17"/>
                    <a:pt x="51" y="12"/>
                  </a:cubicBezTo>
                  <a:cubicBezTo>
                    <a:pt x="51" y="12"/>
                    <a:pt x="51" y="12"/>
                    <a:pt x="51" y="12"/>
                  </a:cubicBezTo>
                  <a:cubicBezTo>
                    <a:pt x="51" y="6"/>
                    <a:pt x="45" y="0"/>
                    <a:pt x="39" y="0"/>
                  </a:cubicBezTo>
                  <a:cubicBezTo>
                    <a:pt x="33" y="0"/>
                    <a:pt x="27" y="6"/>
                    <a:pt x="27" y="12"/>
                  </a:cubicBezTo>
                  <a:cubicBezTo>
                    <a:pt x="27" y="12"/>
                    <a:pt x="27" y="12"/>
                    <a:pt x="27" y="12"/>
                  </a:cubicBezTo>
                  <a:cubicBezTo>
                    <a:pt x="27" y="17"/>
                    <a:pt x="30" y="21"/>
                    <a:pt x="35" y="23"/>
                  </a:cubicBezTo>
                  <a:cubicBezTo>
                    <a:pt x="35" y="35"/>
                    <a:pt x="35" y="35"/>
                    <a:pt x="35" y="35"/>
                  </a:cubicBezTo>
                  <a:cubicBezTo>
                    <a:pt x="22" y="35"/>
                    <a:pt x="22" y="35"/>
                    <a:pt x="22" y="35"/>
                  </a:cubicBezTo>
                  <a:cubicBezTo>
                    <a:pt x="21" y="31"/>
                    <a:pt x="16" y="28"/>
                    <a:pt x="12" y="28"/>
                  </a:cubicBezTo>
                  <a:cubicBezTo>
                    <a:pt x="12" y="28"/>
                    <a:pt x="12" y="28"/>
                    <a:pt x="12" y="28"/>
                  </a:cubicBezTo>
                  <a:cubicBezTo>
                    <a:pt x="5" y="28"/>
                    <a:pt x="0" y="33"/>
                    <a:pt x="0" y="40"/>
                  </a:cubicBezTo>
                  <a:cubicBezTo>
                    <a:pt x="0" y="46"/>
                    <a:pt x="5" y="51"/>
                    <a:pt x="12" y="51"/>
                  </a:cubicBezTo>
                  <a:cubicBezTo>
                    <a:pt x="12" y="51"/>
                    <a:pt x="12" y="51"/>
                    <a:pt x="12" y="51"/>
                  </a:cubicBezTo>
                  <a:cubicBezTo>
                    <a:pt x="16" y="51"/>
                    <a:pt x="21" y="48"/>
                    <a:pt x="22" y="44"/>
                  </a:cubicBezTo>
                  <a:cubicBezTo>
                    <a:pt x="35" y="44"/>
                    <a:pt x="35" y="44"/>
                    <a:pt x="35" y="44"/>
                  </a:cubicBezTo>
                  <a:cubicBezTo>
                    <a:pt x="35" y="56"/>
                    <a:pt x="35" y="56"/>
                    <a:pt x="35" y="56"/>
                  </a:cubicBezTo>
                  <a:cubicBezTo>
                    <a:pt x="30" y="58"/>
                    <a:pt x="27" y="62"/>
                    <a:pt x="27" y="67"/>
                  </a:cubicBezTo>
                  <a:cubicBezTo>
                    <a:pt x="27" y="67"/>
                    <a:pt x="27" y="67"/>
                    <a:pt x="27" y="67"/>
                  </a:cubicBezTo>
                  <a:cubicBezTo>
                    <a:pt x="27" y="73"/>
                    <a:pt x="33" y="79"/>
                    <a:pt x="39" y="79"/>
                  </a:cubicBezTo>
                  <a:cubicBezTo>
                    <a:pt x="45" y="79"/>
                    <a:pt x="51" y="73"/>
                    <a:pt x="51" y="67"/>
                  </a:cubicBezTo>
                  <a:cubicBezTo>
                    <a:pt x="51" y="67"/>
                    <a:pt x="51" y="67"/>
                    <a:pt x="51" y="67"/>
                  </a:cubicBezTo>
                  <a:cubicBezTo>
                    <a:pt x="51" y="62"/>
                    <a:pt x="48" y="58"/>
                    <a:pt x="43" y="56"/>
                  </a:cubicBezTo>
                  <a:cubicBezTo>
                    <a:pt x="43" y="44"/>
                    <a:pt x="43" y="44"/>
                    <a:pt x="43" y="44"/>
                  </a:cubicBezTo>
                  <a:cubicBezTo>
                    <a:pt x="56" y="44"/>
                    <a:pt x="56" y="44"/>
                    <a:pt x="56" y="44"/>
                  </a:cubicBezTo>
                  <a:cubicBezTo>
                    <a:pt x="57" y="48"/>
                    <a:pt x="62" y="51"/>
                    <a:pt x="66" y="51"/>
                  </a:cubicBezTo>
                  <a:cubicBezTo>
                    <a:pt x="66" y="51"/>
                    <a:pt x="66" y="51"/>
                    <a:pt x="66" y="51"/>
                  </a:cubicBezTo>
                  <a:cubicBezTo>
                    <a:pt x="73" y="51"/>
                    <a:pt x="78" y="46"/>
                    <a:pt x="78"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8" name="Freeform 183"/>
            <p:cNvSpPr>
              <a:spLocks/>
            </p:cNvSpPr>
            <p:nvPr/>
          </p:nvSpPr>
          <p:spPr bwMode="auto">
            <a:xfrm>
              <a:off x="6216650" y="1801813"/>
              <a:ext cx="63500" cy="63500"/>
            </a:xfrm>
            <a:custGeom>
              <a:avLst/>
              <a:gdLst>
                <a:gd name="T0" fmla="*/ 78 w 78"/>
                <a:gd name="T1" fmla="*/ 40 h 79"/>
                <a:gd name="T2" fmla="*/ 67 w 78"/>
                <a:gd name="T3" fmla="*/ 28 h 79"/>
                <a:gd name="T4" fmla="*/ 67 w 78"/>
                <a:gd name="T5" fmla="*/ 28 h 79"/>
                <a:gd name="T6" fmla="*/ 56 w 78"/>
                <a:gd name="T7" fmla="*/ 35 h 79"/>
                <a:gd name="T8" fmla="*/ 44 w 78"/>
                <a:gd name="T9" fmla="*/ 35 h 79"/>
                <a:gd name="T10" fmla="*/ 44 w 78"/>
                <a:gd name="T11" fmla="*/ 23 h 79"/>
                <a:gd name="T12" fmla="*/ 51 w 78"/>
                <a:gd name="T13" fmla="*/ 12 h 79"/>
                <a:gd name="T14" fmla="*/ 51 w 78"/>
                <a:gd name="T15" fmla="*/ 12 h 79"/>
                <a:gd name="T16" fmla="*/ 39 w 78"/>
                <a:gd name="T17" fmla="*/ 0 h 79"/>
                <a:gd name="T18" fmla="*/ 28 w 78"/>
                <a:gd name="T19" fmla="*/ 12 h 79"/>
                <a:gd name="T20" fmla="*/ 28 w 78"/>
                <a:gd name="T21" fmla="*/ 12 h 79"/>
                <a:gd name="T22" fmla="*/ 35 w 78"/>
                <a:gd name="T23" fmla="*/ 23 h 79"/>
                <a:gd name="T24" fmla="*/ 35 w 78"/>
                <a:gd name="T25" fmla="*/ 35 h 79"/>
                <a:gd name="T26" fmla="*/ 23 w 78"/>
                <a:gd name="T27" fmla="*/ 35 h 79"/>
                <a:gd name="T28" fmla="*/ 12 w 78"/>
                <a:gd name="T29" fmla="*/ 28 h 79"/>
                <a:gd name="T30" fmla="*/ 12 w 78"/>
                <a:gd name="T31" fmla="*/ 28 h 79"/>
                <a:gd name="T32" fmla="*/ 0 w 78"/>
                <a:gd name="T33" fmla="*/ 40 h 79"/>
                <a:gd name="T34" fmla="*/ 12 w 78"/>
                <a:gd name="T35" fmla="*/ 51 h 79"/>
                <a:gd name="T36" fmla="*/ 12 w 78"/>
                <a:gd name="T37" fmla="*/ 51 h 79"/>
                <a:gd name="T38" fmla="*/ 23 w 78"/>
                <a:gd name="T39" fmla="*/ 44 h 79"/>
                <a:gd name="T40" fmla="*/ 35 w 78"/>
                <a:gd name="T41" fmla="*/ 44 h 79"/>
                <a:gd name="T42" fmla="*/ 35 w 78"/>
                <a:gd name="T43" fmla="*/ 56 h 79"/>
                <a:gd name="T44" fmla="*/ 28 w 78"/>
                <a:gd name="T45" fmla="*/ 67 h 79"/>
                <a:gd name="T46" fmla="*/ 28 w 78"/>
                <a:gd name="T47" fmla="*/ 67 h 79"/>
                <a:gd name="T48" fmla="*/ 39 w 78"/>
                <a:gd name="T49" fmla="*/ 79 h 79"/>
                <a:gd name="T50" fmla="*/ 51 w 78"/>
                <a:gd name="T51" fmla="*/ 67 h 79"/>
                <a:gd name="T52" fmla="*/ 51 w 78"/>
                <a:gd name="T53" fmla="*/ 67 h 79"/>
                <a:gd name="T54" fmla="*/ 44 w 78"/>
                <a:gd name="T55" fmla="*/ 56 h 79"/>
                <a:gd name="T56" fmla="*/ 44 w 78"/>
                <a:gd name="T57" fmla="*/ 44 h 79"/>
                <a:gd name="T58" fmla="*/ 56 w 78"/>
                <a:gd name="T59" fmla="*/ 44 h 79"/>
                <a:gd name="T60" fmla="*/ 67 w 78"/>
                <a:gd name="T61" fmla="*/ 51 h 79"/>
                <a:gd name="T62" fmla="*/ 67 w 78"/>
                <a:gd name="T63" fmla="*/ 51 h 79"/>
                <a:gd name="T64" fmla="*/ 78 w 78"/>
                <a:gd name="T65" fmla="*/ 4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9">
                  <a:moveTo>
                    <a:pt x="78" y="40"/>
                  </a:moveTo>
                  <a:cubicBezTo>
                    <a:pt x="78"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6"/>
                    <a:pt x="46" y="0"/>
                    <a:pt x="39" y="0"/>
                  </a:cubicBezTo>
                  <a:cubicBezTo>
                    <a:pt x="33" y="0"/>
                    <a:pt x="28" y="6"/>
                    <a:pt x="28" y="12"/>
                  </a:cubicBezTo>
                  <a:cubicBezTo>
                    <a:pt x="28" y="12"/>
                    <a:pt x="28" y="12"/>
                    <a:pt x="28" y="12"/>
                  </a:cubicBezTo>
                  <a:cubicBezTo>
                    <a:pt x="28" y="17"/>
                    <a:pt x="31" y="21"/>
                    <a:pt x="35" y="23"/>
                  </a:cubicBezTo>
                  <a:cubicBezTo>
                    <a:pt x="35" y="35"/>
                    <a:pt x="35" y="35"/>
                    <a:pt x="35" y="35"/>
                  </a:cubicBezTo>
                  <a:cubicBezTo>
                    <a:pt x="23" y="35"/>
                    <a:pt x="23" y="35"/>
                    <a:pt x="23" y="35"/>
                  </a:cubicBezTo>
                  <a:cubicBezTo>
                    <a:pt x="21" y="31"/>
                    <a:pt x="17" y="28"/>
                    <a:pt x="12" y="28"/>
                  </a:cubicBezTo>
                  <a:cubicBezTo>
                    <a:pt x="12" y="28"/>
                    <a:pt x="12" y="28"/>
                    <a:pt x="12" y="28"/>
                  </a:cubicBezTo>
                  <a:cubicBezTo>
                    <a:pt x="5" y="28"/>
                    <a:pt x="0" y="33"/>
                    <a:pt x="0" y="40"/>
                  </a:cubicBezTo>
                  <a:cubicBezTo>
                    <a:pt x="0" y="46"/>
                    <a:pt x="5" y="51"/>
                    <a:pt x="12" y="51"/>
                  </a:cubicBezTo>
                  <a:cubicBezTo>
                    <a:pt x="12" y="51"/>
                    <a:pt x="12" y="51"/>
                    <a:pt x="12" y="51"/>
                  </a:cubicBezTo>
                  <a:cubicBezTo>
                    <a:pt x="17" y="51"/>
                    <a:pt x="21" y="48"/>
                    <a:pt x="23" y="44"/>
                  </a:cubicBezTo>
                  <a:cubicBezTo>
                    <a:pt x="35" y="44"/>
                    <a:pt x="35" y="44"/>
                    <a:pt x="35" y="44"/>
                  </a:cubicBezTo>
                  <a:cubicBezTo>
                    <a:pt x="35" y="56"/>
                    <a:pt x="35" y="56"/>
                    <a:pt x="35" y="56"/>
                  </a:cubicBezTo>
                  <a:cubicBezTo>
                    <a:pt x="31" y="58"/>
                    <a:pt x="28" y="62"/>
                    <a:pt x="28" y="67"/>
                  </a:cubicBezTo>
                  <a:cubicBezTo>
                    <a:pt x="28" y="67"/>
                    <a:pt x="28" y="67"/>
                    <a:pt x="28" y="67"/>
                  </a:cubicBezTo>
                  <a:cubicBezTo>
                    <a:pt x="28" y="73"/>
                    <a:pt x="33" y="79"/>
                    <a:pt x="39" y="79"/>
                  </a:cubicBezTo>
                  <a:cubicBezTo>
                    <a:pt x="46" y="79"/>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8" y="46"/>
                    <a:pt x="78"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9" name="Freeform 184"/>
            <p:cNvSpPr>
              <a:spLocks/>
            </p:cNvSpPr>
            <p:nvPr/>
          </p:nvSpPr>
          <p:spPr bwMode="auto">
            <a:xfrm>
              <a:off x="6340475" y="1801813"/>
              <a:ext cx="63500" cy="63500"/>
            </a:xfrm>
            <a:custGeom>
              <a:avLst/>
              <a:gdLst>
                <a:gd name="T0" fmla="*/ 79 w 79"/>
                <a:gd name="T1" fmla="*/ 40 h 79"/>
                <a:gd name="T2" fmla="*/ 67 w 79"/>
                <a:gd name="T3" fmla="*/ 28 h 79"/>
                <a:gd name="T4" fmla="*/ 67 w 79"/>
                <a:gd name="T5" fmla="*/ 28 h 79"/>
                <a:gd name="T6" fmla="*/ 56 w 79"/>
                <a:gd name="T7" fmla="*/ 35 h 79"/>
                <a:gd name="T8" fmla="*/ 44 w 79"/>
                <a:gd name="T9" fmla="*/ 35 h 79"/>
                <a:gd name="T10" fmla="*/ 44 w 79"/>
                <a:gd name="T11" fmla="*/ 23 h 79"/>
                <a:gd name="T12" fmla="*/ 51 w 79"/>
                <a:gd name="T13" fmla="*/ 12 h 79"/>
                <a:gd name="T14" fmla="*/ 51 w 79"/>
                <a:gd name="T15" fmla="*/ 12 h 79"/>
                <a:gd name="T16" fmla="*/ 40 w 79"/>
                <a:gd name="T17" fmla="*/ 0 h 79"/>
                <a:gd name="T18" fmla="*/ 28 w 79"/>
                <a:gd name="T19" fmla="*/ 12 h 79"/>
                <a:gd name="T20" fmla="*/ 28 w 79"/>
                <a:gd name="T21" fmla="*/ 12 h 79"/>
                <a:gd name="T22" fmla="*/ 35 w 79"/>
                <a:gd name="T23" fmla="*/ 23 h 79"/>
                <a:gd name="T24" fmla="*/ 35 w 79"/>
                <a:gd name="T25" fmla="*/ 35 h 79"/>
                <a:gd name="T26" fmla="*/ 23 w 79"/>
                <a:gd name="T27" fmla="*/ 35 h 79"/>
                <a:gd name="T28" fmla="*/ 12 w 79"/>
                <a:gd name="T29" fmla="*/ 28 h 79"/>
                <a:gd name="T30" fmla="*/ 12 w 79"/>
                <a:gd name="T31" fmla="*/ 28 h 79"/>
                <a:gd name="T32" fmla="*/ 0 w 79"/>
                <a:gd name="T33" fmla="*/ 40 h 79"/>
                <a:gd name="T34" fmla="*/ 12 w 79"/>
                <a:gd name="T35" fmla="*/ 51 h 79"/>
                <a:gd name="T36" fmla="*/ 12 w 79"/>
                <a:gd name="T37" fmla="*/ 51 h 79"/>
                <a:gd name="T38" fmla="*/ 23 w 79"/>
                <a:gd name="T39" fmla="*/ 44 h 79"/>
                <a:gd name="T40" fmla="*/ 35 w 79"/>
                <a:gd name="T41" fmla="*/ 44 h 79"/>
                <a:gd name="T42" fmla="*/ 35 w 79"/>
                <a:gd name="T43" fmla="*/ 56 h 79"/>
                <a:gd name="T44" fmla="*/ 28 w 79"/>
                <a:gd name="T45" fmla="*/ 67 h 79"/>
                <a:gd name="T46" fmla="*/ 28 w 79"/>
                <a:gd name="T47" fmla="*/ 67 h 79"/>
                <a:gd name="T48" fmla="*/ 40 w 79"/>
                <a:gd name="T49" fmla="*/ 79 h 79"/>
                <a:gd name="T50" fmla="*/ 51 w 79"/>
                <a:gd name="T51" fmla="*/ 67 h 79"/>
                <a:gd name="T52" fmla="*/ 51 w 79"/>
                <a:gd name="T53" fmla="*/ 67 h 79"/>
                <a:gd name="T54" fmla="*/ 44 w 79"/>
                <a:gd name="T55" fmla="*/ 56 h 79"/>
                <a:gd name="T56" fmla="*/ 44 w 79"/>
                <a:gd name="T57" fmla="*/ 44 h 79"/>
                <a:gd name="T58" fmla="*/ 56 w 79"/>
                <a:gd name="T59" fmla="*/ 44 h 79"/>
                <a:gd name="T60" fmla="*/ 67 w 79"/>
                <a:gd name="T61" fmla="*/ 51 h 79"/>
                <a:gd name="T62" fmla="*/ 67 w 79"/>
                <a:gd name="T63" fmla="*/ 51 h 79"/>
                <a:gd name="T64" fmla="*/ 79 w 79"/>
                <a:gd name="T65" fmla="*/ 4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79">
                  <a:moveTo>
                    <a:pt x="79" y="40"/>
                  </a:moveTo>
                  <a:cubicBezTo>
                    <a:pt x="79"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6"/>
                    <a:pt x="46" y="0"/>
                    <a:pt x="40" y="0"/>
                  </a:cubicBezTo>
                  <a:cubicBezTo>
                    <a:pt x="33" y="0"/>
                    <a:pt x="28" y="6"/>
                    <a:pt x="28" y="12"/>
                  </a:cubicBezTo>
                  <a:cubicBezTo>
                    <a:pt x="28" y="12"/>
                    <a:pt x="28" y="12"/>
                    <a:pt x="28" y="12"/>
                  </a:cubicBezTo>
                  <a:cubicBezTo>
                    <a:pt x="28" y="17"/>
                    <a:pt x="31" y="21"/>
                    <a:pt x="35" y="23"/>
                  </a:cubicBezTo>
                  <a:cubicBezTo>
                    <a:pt x="35" y="35"/>
                    <a:pt x="35" y="35"/>
                    <a:pt x="35" y="35"/>
                  </a:cubicBezTo>
                  <a:cubicBezTo>
                    <a:pt x="23" y="35"/>
                    <a:pt x="23" y="35"/>
                    <a:pt x="23" y="35"/>
                  </a:cubicBezTo>
                  <a:cubicBezTo>
                    <a:pt x="21" y="31"/>
                    <a:pt x="17" y="28"/>
                    <a:pt x="12" y="28"/>
                  </a:cubicBezTo>
                  <a:cubicBezTo>
                    <a:pt x="12" y="28"/>
                    <a:pt x="12" y="28"/>
                    <a:pt x="12" y="28"/>
                  </a:cubicBezTo>
                  <a:cubicBezTo>
                    <a:pt x="6" y="28"/>
                    <a:pt x="0" y="33"/>
                    <a:pt x="0" y="40"/>
                  </a:cubicBezTo>
                  <a:cubicBezTo>
                    <a:pt x="0" y="46"/>
                    <a:pt x="6" y="51"/>
                    <a:pt x="12" y="51"/>
                  </a:cubicBezTo>
                  <a:cubicBezTo>
                    <a:pt x="12" y="51"/>
                    <a:pt x="12" y="51"/>
                    <a:pt x="12" y="51"/>
                  </a:cubicBezTo>
                  <a:cubicBezTo>
                    <a:pt x="17" y="51"/>
                    <a:pt x="21" y="48"/>
                    <a:pt x="23" y="44"/>
                  </a:cubicBezTo>
                  <a:cubicBezTo>
                    <a:pt x="35" y="44"/>
                    <a:pt x="35" y="44"/>
                    <a:pt x="35" y="44"/>
                  </a:cubicBezTo>
                  <a:cubicBezTo>
                    <a:pt x="35" y="56"/>
                    <a:pt x="35" y="56"/>
                    <a:pt x="35" y="56"/>
                  </a:cubicBezTo>
                  <a:cubicBezTo>
                    <a:pt x="31" y="58"/>
                    <a:pt x="28" y="62"/>
                    <a:pt x="28" y="67"/>
                  </a:cubicBezTo>
                  <a:cubicBezTo>
                    <a:pt x="28" y="67"/>
                    <a:pt x="28" y="67"/>
                    <a:pt x="28" y="67"/>
                  </a:cubicBezTo>
                  <a:cubicBezTo>
                    <a:pt x="28" y="73"/>
                    <a:pt x="33" y="79"/>
                    <a:pt x="40" y="79"/>
                  </a:cubicBezTo>
                  <a:cubicBezTo>
                    <a:pt x="46" y="79"/>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9" y="46"/>
                    <a:pt x="79"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0" name="Freeform 185"/>
            <p:cNvSpPr>
              <a:spLocks/>
            </p:cNvSpPr>
            <p:nvPr/>
          </p:nvSpPr>
          <p:spPr bwMode="auto">
            <a:xfrm>
              <a:off x="6464300" y="1801813"/>
              <a:ext cx="63500" cy="63500"/>
            </a:xfrm>
            <a:custGeom>
              <a:avLst/>
              <a:gdLst>
                <a:gd name="T0" fmla="*/ 78 w 78"/>
                <a:gd name="T1" fmla="*/ 40 h 79"/>
                <a:gd name="T2" fmla="*/ 66 w 78"/>
                <a:gd name="T3" fmla="*/ 28 h 79"/>
                <a:gd name="T4" fmla="*/ 66 w 78"/>
                <a:gd name="T5" fmla="*/ 28 h 79"/>
                <a:gd name="T6" fmla="*/ 56 w 78"/>
                <a:gd name="T7" fmla="*/ 35 h 79"/>
                <a:gd name="T8" fmla="*/ 43 w 78"/>
                <a:gd name="T9" fmla="*/ 35 h 79"/>
                <a:gd name="T10" fmla="*/ 43 w 78"/>
                <a:gd name="T11" fmla="*/ 23 h 79"/>
                <a:gd name="T12" fmla="*/ 51 w 78"/>
                <a:gd name="T13" fmla="*/ 12 h 79"/>
                <a:gd name="T14" fmla="*/ 51 w 78"/>
                <a:gd name="T15" fmla="*/ 12 h 79"/>
                <a:gd name="T16" fmla="*/ 39 w 78"/>
                <a:gd name="T17" fmla="*/ 0 h 79"/>
                <a:gd name="T18" fmla="*/ 27 w 78"/>
                <a:gd name="T19" fmla="*/ 12 h 79"/>
                <a:gd name="T20" fmla="*/ 27 w 78"/>
                <a:gd name="T21" fmla="*/ 12 h 79"/>
                <a:gd name="T22" fmla="*/ 34 w 78"/>
                <a:gd name="T23" fmla="*/ 23 h 79"/>
                <a:gd name="T24" fmla="*/ 34 w 78"/>
                <a:gd name="T25" fmla="*/ 35 h 79"/>
                <a:gd name="T26" fmla="*/ 22 w 78"/>
                <a:gd name="T27" fmla="*/ 35 h 79"/>
                <a:gd name="T28" fmla="*/ 11 w 78"/>
                <a:gd name="T29" fmla="*/ 28 h 79"/>
                <a:gd name="T30" fmla="*/ 11 w 78"/>
                <a:gd name="T31" fmla="*/ 28 h 79"/>
                <a:gd name="T32" fmla="*/ 0 w 78"/>
                <a:gd name="T33" fmla="*/ 40 h 79"/>
                <a:gd name="T34" fmla="*/ 11 w 78"/>
                <a:gd name="T35" fmla="*/ 51 h 79"/>
                <a:gd name="T36" fmla="*/ 11 w 78"/>
                <a:gd name="T37" fmla="*/ 51 h 79"/>
                <a:gd name="T38" fmla="*/ 22 w 78"/>
                <a:gd name="T39" fmla="*/ 44 h 79"/>
                <a:gd name="T40" fmla="*/ 34 w 78"/>
                <a:gd name="T41" fmla="*/ 44 h 79"/>
                <a:gd name="T42" fmla="*/ 34 w 78"/>
                <a:gd name="T43" fmla="*/ 56 h 79"/>
                <a:gd name="T44" fmla="*/ 27 w 78"/>
                <a:gd name="T45" fmla="*/ 67 h 79"/>
                <a:gd name="T46" fmla="*/ 27 w 78"/>
                <a:gd name="T47" fmla="*/ 67 h 79"/>
                <a:gd name="T48" fmla="*/ 39 w 78"/>
                <a:gd name="T49" fmla="*/ 79 h 79"/>
                <a:gd name="T50" fmla="*/ 51 w 78"/>
                <a:gd name="T51" fmla="*/ 67 h 79"/>
                <a:gd name="T52" fmla="*/ 51 w 78"/>
                <a:gd name="T53" fmla="*/ 67 h 79"/>
                <a:gd name="T54" fmla="*/ 43 w 78"/>
                <a:gd name="T55" fmla="*/ 56 h 79"/>
                <a:gd name="T56" fmla="*/ 43 w 78"/>
                <a:gd name="T57" fmla="*/ 44 h 79"/>
                <a:gd name="T58" fmla="*/ 56 w 78"/>
                <a:gd name="T59" fmla="*/ 44 h 79"/>
                <a:gd name="T60" fmla="*/ 66 w 78"/>
                <a:gd name="T61" fmla="*/ 51 h 79"/>
                <a:gd name="T62" fmla="*/ 66 w 78"/>
                <a:gd name="T63" fmla="*/ 51 h 79"/>
                <a:gd name="T64" fmla="*/ 78 w 78"/>
                <a:gd name="T65" fmla="*/ 4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9">
                  <a:moveTo>
                    <a:pt x="78" y="40"/>
                  </a:moveTo>
                  <a:cubicBezTo>
                    <a:pt x="78" y="33"/>
                    <a:pt x="73" y="28"/>
                    <a:pt x="66" y="28"/>
                  </a:cubicBezTo>
                  <a:cubicBezTo>
                    <a:pt x="66" y="28"/>
                    <a:pt x="66" y="28"/>
                    <a:pt x="66" y="28"/>
                  </a:cubicBezTo>
                  <a:cubicBezTo>
                    <a:pt x="61" y="28"/>
                    <a:pt x="57" y="31"/>
                    <a:pt x="56" y="35"/>
                  </a:cubicBezTo>
                  <a:cubicBezTo>
                    <a:pt x="43" y="35"/>
                    <a:pt x="43" y="35"/>
                    <a:pt x="43" y="35"/>
                  </a:cubicBezTo>
                  <a:cubicBezTo>
                    <a:pt x="43" y="23"/>
                    <a:pt x="43" y="23"/>
                    <a:pt x="43" y="23"/>
                  </a:cubicBezTo>
                  <a:cubicBezTo>
                    <a:pt x="48" y="21"/>
                    <a:pt x="51" y="17"/>
                    <a:pt x="51" y="12"/>
                  </a:cubicBezTo>
                  <a:cubicBezTo>
                    <a:pt x="51" y="12"/>
                    <a:pt x="51" y="12"/>
                    <a:pt x="51" y="12"/>
                  </a:cubicBezTo>
                  <a:cubicBezTo>
                    <a:pt x="51" y="6"/>
                    <a:pt x="45" y="0"/>
                    <a:pt x="39" y="0"/>
                  </a:cubicBezTo>
                  <a:cubicBezTo>
                    <a:pt x="32" y="0"/>
                    <a:pt x="27" y="6"/>
                    <a:pt x="27" y="12"/>
                  </a:cubicBezTo>
                  <a:cubicBezTo>
                    <a:pt x="27" y="12"/>
                    <a:pt x="27" y="12"/>
                    <a:pt x="27" y="12"/>
                  </a:cubicBezTo>
                  <a:cubicBezTo>
                    <a:pt x="27" y="17"/>
                    <a:pt x="30" y="21"/>
                    <a:pt x="34" y="23"/>
                  </a:cubicBezTo>
                  <a:cubicBezTo>
                    <a:pt x="34" y="35"/>
                    <a:pt x="34" y="35"/>
                    <a:pt x="34" y="35"/>
                  </a:cubicBezTo>
                  <a:cubicBezTo>
                    <a:pt x="22" y="35"/>
                    <a:pt x="22" y="35"/>
                    <a:pt x="22" y="35"/>
                  </a:cubicBezTo>
                  <a:cubicBezTo>
                    <a:pt x="20" y="31"/>
                    <a:pt x="16" y="28"/>
                    <a:pt x="11" y="28"/>
                  </a:cubicBezTo>
                  <a:cubicBezTo>
                    <a:pt x="11" y="28"/>
                    <a:pt x="11" y="28"/>
                    <a:pt x="11" y="28"/>
                  </a:cubicBezTo>
                  <a:cubicBezTo>
                    <a:pt x="5" y="28"/>
                    <a:pt x="0" y="33"/>
                    <a:pt x="0" y="40"/>
                  </a:cubicBezTo>
                  <a:cubicBezTo>
                    <a:pt x="0" y="46"/>
                    <a:pt x="5" y="51"/>
                    <a:pt x="11" y="51"/>
                  </a:cubicBezTo>
                  <a:cubicBezTo>
                    <a:pt x="11" y="51"/>
                    <a:pt x="11" y="51"/>
                    <a:pt x="11" y="51"/>
                  </a:cubicBezTo>
                  <a:cubicBezTo>
                    <a:pt x="16" y="51"/>
                    <a:pt x="20" y="48"/>
                    <a:pt x="22" y="44"/>
                  </a:cubicBezTo>
                  <a:cubicBezTo>
                    <a:pt x="34" y="44"/>
                    <a:pt x="34" y="44"/>
                    <a:pt x="34" y="44"/>
                  </a:cubicBezTo>
                  <a:cubicBezTo>
                    <a:pt x="34" y="56"/>
                    <a:pt x="34" y="56"/>
                    <a:pt x="34" y="56"/>
                  </a:cubicBezTo>
                  <a:cubicBezTo>
                    <a:pt x="30" y="58"/>
                    <a:pt x="27" y="62"/>
                    <a:pt x="27" y="67"/>
                  </a:cubicBezTo>
                  <a:cubicBezTo>
                    <a:pt x="27" y="67"/>
                    <a:pt x="27" y="67"/>
                    <a:pt x="27" y="67"/>
                  </a:cubicBezTo>
                  <a:cubicBezTo>
                    <a:pt x="27" y="73"/>
                    <a:pt x="32" y="79"/>
                    <a:pt x="39" y="79"/>
                  </a:cubicBezTo>
                  <a:cubicBezTo>
                    <a:pt x="45" y="79"/>
                    <a:pt x="51" y="73"/>
                    <a:pt x="51" y="67"/>
                  </a:cubicBezTo>
                  <a:cubicBezTo>
                    <a:pt x="51" y="67"/>
                    <a:pt x="51" y="67"/>
                    <a:pt x="51" y="67"/>
                  </a:cubicBezTo>
                  <a:cubicBezTo>
                    <a:pt x="51" y="62"/>
                    <a:pt x="48" y="58"/>
                    <a:pt x="43" y="56"/>
                  </a:cubicBezTo>
                  <a:cubicBezTo>
                    <a:pt x="43" y="44"/>
                    <a:pt x="43" y="44"/>
                    <a:pt x="43" y="44"/>
                  </a:cubicBezTo>
                  <a:cubicBezTo>
                    <a:pt x="56" y="44"/>
                    <a:pt x="56" y="44"/>
                    <a:pt x="56" y="44"/>
                  </a:cubicBezTo>
                  <a:cubicBezTo>
                    <a:pt x="57" y="48"/>
                    <a:pt x="61" y="51"/>
                    <a:pt x="66" y="51"/>
                  </a:cubicBezTo>
                  <a:cubicBezTo>
                    <a:pt x="66" y="51"/>
                    <a:pt x="66" y="51"/>
                    <a:pt x="66" y="51"/>
                  </a:cubicBezTo>
                  <a:cubicBezTo>
                    <a:pt x="73" y="51"/>
                    <a:pt x="78" y="46"/>
                    <a:pt x="78"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1" name="Freeform 186"/>
            <p:cNvSpPr>
              <a:spLocks/>
            </p:cNvSpPr>
            <p:nvPr/>
          </p:nvSpPr>
          <p:spPr bwMode="auto">
            <a:xfrm>
              <a:off x="6588125" y="1801813"/>
              <a:ext cx="63500" cy="63500"/>
            </a:xfrm>
            <a:custGeom>
              <a:avLst/>
              <a:gdLst>
                <a:gd name="T0" fmla="*/ 78 w 78"/>
                <a:gd name="T1" fmla="*/ 40 h 79"/>
                <a:gd name="T2" fmla="*/ 67 w 78"/>
                <a:gd name="T3" fmla="*/ 28 h 79"/>
                <a:gd name="T4" fmla="*/ 67 w 78"/>
                <a:gd name="T5" fmla="*/ 28 h 79"/>
                <a:gd name="T6" fmla="*/ 56 w 78"/>
                <a:gd name="T7" fmla="*/ 35 h 79"/>
                <a:gd name="T8" fmla="*/ 44 w 78"/>
                <a:gd name="T9" fmla="*/ 35 h 79"/>
                <a:gd name="T10" fmla="*/ 44 w 78"/>
                <a:gd name="T11" fmla="*/ 23 h 79"/>
                <a:gd name="T12" fmla="*/ 51 w 78"/>
                <a:gd name="T13" fmla="*/ 12 h 79"/>
                <a:gd name="T14" fmla="*/ 51 w 78"/>
                <a:gd name="T15" fmla="*/ 12 h 79"/>
                <a:gd name="T16" fmla="*/ 39 w 78"/>
                <a:gd name="T17" fmla="*/ 0 h 79"/>
                <a:gd name="T18" fmla="*/ 28 w 78"/>
                <a:gd name="T19" fmla="*/ 12 h 79"/>
                <a:gd name="T20" fmla="*/ 28 w 78"/>
                <a:gd name="T21" fmla="*/ 12 h 79"/>
                <a:gd name="T22" fmla="*/ 35 w 78"/>
                <a:gd name="T23" fmla="*/ 23 h 79"/>
                <a:gd name="T24" fmla="*/ 35 w 78"/>
                <a:gd name="T25" fmla="*/ 35 h 79"/>
                <a:gd name="T26" fmla="*/ 22 w 78"/>
                <a:gd name="T27" fmla="*/ 35 h 79"/>
                <a:gd name="T28" fmla="*/ 12 w 78"/>
                <a:gd name="T29" fmla="*/ 28 h 79"/>
                <a:gd name="T30" fmla="*/ 12 w 78"/>
                <a:gd name="T31" fmla="*/ 28 h 79"/>
                <a:gd name="T32" fmla="*/ 0 w 78"/>
                <a:gd name="T33" fmla="*/ 40 h 79"/>
                <a:gd name="T34" fmla="*/ 12 w 78"/>
                <a:gd name="T35" fmla="*/ 51 h 79"/>
                <a:gd name="T36" fmla="*/ 12 w 78"/>
                <a:gd name="T37" fmla="*/ 51 h 79"/>
                <a:gd name="T38" fmla="*/ 22 w 78"/>
                <a:gd name="T39" fmla="*/ 44 h 79"/>
                <a:gd name="T40" fmla="*/ 35 w 78"/>
                <a:gd name="T41" fmla="*/ 44 h 79"/>
                <a:gd name="T42" fmla="*/ 35 w 78"/>
                <a:gd name="T43" fmla="*/ 56 h 79"/>
                <a:gd name="T44" fmla="*/ 28 w 78"/>
                <a:gd name="T45" fmla="*/ 67 h 79"/>
                <a:gd name="T46" fmla="*/ 28 w 78"/>
                <a:gd name="T47" fmla="*/ 67 h 79"/>
                <a:gd name="T48" fmla="*/ 39 w 78"/>
                <a:gd name="T49" fmla="*/ 79 h 79"/>
                <a:gd name="T50" fmla="*/ 51 w 78"/>
                <a:gd name="T51" fmla="*/ 67 h 79"/>
                <a:gd name="T52" fmla="*/ 51 w 78"/>
                <a:gd name="T53" fmla="*/ 67 h 79"/>
                <a:gd name="T54" fmla="*/ 44 w 78"/>
                <a:gd name="T55" fmla="*/ 56 h 79"/>
                <a:gd name="T56" fmla="*/ 44 w 78"/>
                <a:gd name="T57" fmla="*/ 44 h 79"/>
                <a:gd name="T58" fmla="*/ 56 w 78"/>
                <a:gd name="T59" fmla="*/ 44 h 79"/>
                <a:gd name="T60" fmla="*/ 67 w 78"/>
                <a:gd name="T61" fmla="*/ 51 h 79"/>
                <a:gd name="T62" fmla="*/ 67 w 78"/>
                <a:gd name="T63" fmla="*/ 51 h 79"/>
                <a:gd name="T64" fmla="*/ 78 w 78"/>
                <a:gd name="T65" fmla="*/ 4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9">
                  <a:moveTo>
                    <a:pt x="78" y="40"/>
                  </a:moveTo>
                  <a:cubicBezTo>
                    <a:pt x="78"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6"/>
                    <a:pt x="46" y="0"/>
                    <a:pt x="39" y="0"/>
                  </a:cubicBezTo>
                  <a:cubicBezTo>
                    <a:pt x="33" y="0"/>
                    <a:pt x="28" y="6"/>
                    <a:pt x="28" y="12"/>
                  </a:cubicBezTo>
                  <a:cubicBezTo>
                    <a:pt x="28" y="12"/>
                    <a:pt x="28" y="12"/>
                    <a:pt x="28" y="12"/>
                  </a:cubicBezTo>
                  <a:cubicBezTo>
                    <a:pt x="28" y="17"/>
                    <a:pt x="30" y="21"/>
                    <a:pt x="35" y="23"/>
                  </a:cubicBezTo>
                  <a:cubicBezTo>
                    <a:pt x="35" y="35"/>
                    <a:pt x="35" y="35"/>
                    <a:pt x="35" y="35"/>
                  </a:cubicBezTo>
                  <a:cubicBezTo>
                    <a:pt x="22" y="35"/>
                    <a:pt x="22" y="35"/>
                    <a:pt x="22" y="35"/>
                  </a:cubicBezTo>
                  <a:cubicBezTo>
                    <a:pt x="21" y="31"/>
                    <a:pt x="17" y="28"/>
                    <a:pt x="12" y="28"/>
                  </a:cubicBezTo>
                  <a:cubicBezTo>
                    <a:pt x="12" y="28"/>
                    <a:pt x="12" y="28"/>
                    <a:pt x="12" y="28"/>
                  </a:cubicBezTo>
                  <a:cubicBezTo>
                    <a:pt x="5" y="28"/>
                    <a:pt x="0" y="33"/>
                    <a:pt x="0" y="40"/>
                  </a:cubicBezTo>
                  <a:cubicBezTo>
                    <a:pt x="0" y="46"/>
                    <a:pt x="5" y="51"/>
                    <a:pt x="12" y="51"/>
                  </a:cubicBezTo>
                  <a:cubicBezTo>
                    <a:pt x="12" y="51"/>
                    <a:pt x="12" y="51"/>
                    <a:pt x="12" y="51"/>
                  </a:cubicBezTo>
                  <a:cubicBezTo>
                    <a:pt x="17" y="51"/>
                    <a:pt x="21" y="48"/>
                    <a:pt x="22" y="44"/>
                  </a:cubicBezTo>
                  <a:cubicBezTo>
                    <a:pt x="35" y="44"/>
                    <a:pt x="35" y="44"/>
                    <a:pt x="35" y="44"/>
                  </a:cubicBezTo>
                  <a:cubicBezTo>
                    <a:pt x="35" y="56"/>
                    <a:pt x="35" y="56"/>
                    <a:pt x="35" y="56"/>
                  </a:cubicBezTo>
                  <a:cubicBezTo>
                    <a:pt x="30" y="58"/>
                    <a:pt x="28" y="62"/>
                    <a:pt x="28" y="67"/>
                  </a:cubicBezTo>
                  <a:cubicBezTo>
                    <a:pt x="28" y="67"/>
                    <a:pt x="28" y="67"/>
                    <a:pt x="28" y="67"/>
                  </a:cubicBezTo>
                  <a:cubicBezTo>
                    <a:pt x="28" y="73"/>
                    <a:pt x="33" y="79"/>
                    <a:pt x="39" y="79"/>
                  </a:cubicBezTo>
                  <a:cubicBezTo>
                    <a:pt x="46" y="79"/>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8" y="46"/>
                    <a:pt x="78"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2" name="Freeform 187"/>
            <p:cNvSpPr>
              <a:spLocks/>
            </p:cNvSpPr>
            <p:nvPr/>
          </p:nvSpPr>
          <p:spPr bwMode="auto">
            <a:xfrm>
              <a:off x="6711950" y="1801813"/>
              <a:ext cx="63500" cy="63500"/>
            </a:xfrm>
            <a:custGeom>
              <a:avLst/>
              <a:gdLst>
                <a:gd name="T0" fmla="*/ 79 w 79"/>
                <a:gd name="T1" fmla="*/ 40 h 79"/>
                <a:gd name="T2" fmla="*/ 67 w 79"/>
                <a:gd name="T3" fmla="*/ 28 h 79"/>
                <a:gd name="T4" fmla="*/ 67 w 79"/>
                <a:gd name="T5" fmla="*/ 28 h 79"/>
                <a:gd name="T6" fmla="*/ 56 w 79"/>
                <a:gd name="T7" fmla="*/ 35 h 79"/>
                <a:gd name="T8" fmla="*/ 44 w 79"/>
                <a:gd name="T9" fmla="*/ 35 h 79"/>
                <a:gd name="T10" fmla="*/ 44 w 79"/>
                <a:gd name="T11" fmla="*/ 23 h 79"/>
                <a:gd name="T12" fmla="*/ 51 w 79"/>
                <a:gd name="T13" fmla="*/ 12 h 79"/>
                <a:gd name="T14" fmla="*/ 51 w 79"/>
                <a:gd name="T15" fmla="*/ 12 h 79"/>
                <a:gd name="T16" fmla="*/ 39 w 79"/>
                <a:gd name="T17" fmla="*/ 0 h 79"/>
                <a:gd name="T18" fmla="*/ 28 w 79"/>
                <a:gd name="T19" fmla="*/ 12 h 79"/>
                <a:gd name="T20" fmla="*/ 28 w 79"/>
                <a:gd name="T21" fmla="*/ 12 h 79"/>
                <a:gd name="T22" fmla="*/ 35 w 79"/>
                <a:gd name="T23" fmla="*/ 23 h 79"/>
                <a:gd name="T24" fmla="*/ 35 w 79"/>
                <a:gd name="T25" fmla="*/ 35 h 79"/>
                <a:gd name="T26" fmla="*/ 23 w 79"/>
                <a:gd name="T27" fmla="*/ 35 h 79"/>
                <a:gd name="T28" fmla="*/ 12 w 79"/>
                <a:gd name="T29" fmla="*/ 28 h 79"/>
                <a:gd name="T30" fmla="*/ 12 w 79"/>
                <a:gd name="T31" fmla="*/ 28 h 79"/>
                <a:gd name="T32" fmla="*/ 0 w 79"/>
                <a:gd name="T33" fmla="*/ 40 h 79"/>
                <a:gd name="T34" fmla="*/ 12 w 79"/>
                <a:gd name="T35" fmla="*/ 51 h 79"/>
                <a:gd name="T36" fmla="*/ 12 w 79"/>
                <a:gd name="T37" fmla="*/ 51 h 79"/>
                <a:gd name="T38" fmla="*/ 23 w 79"/>
                <a:gd name="T39" fmla="*/ 44 h 79"/>
                <a:gd name="T40" fmla="*/ 35 w 79"/>
                <a:gd name="T41" fmla="*/ 44 h 79"/>
                <a:gd name="T42" fmla="*/ 35 w 79"/>
                <a:gd name="T43" fmla="*/ 56 h 79"/>
                <a:gd name="T44" fmla="*/ 28 w 79"/>
                <a:gd name="T45" fmla="*/ 67 h 79"/>
                <a:gd name="T46" fmla="*/ 28 w 79"/>
                <a:gd name="T47" fmla="*/ 67 h 79"/>
                <a:gd name="T48" fmla="*/ 39 w 79"/>
                <a:gd name="T49" fmla="*/ 79 h 79"/>
                <a:gd name="T50" fmla="*/ 51 w 79"/>
                <a:gd name="T51" fmla="*/ 67 h 79"/>
                <a:gd name="T52" fmla="*/ 51 w 79"/>
                <a:gd name="T53" fmla="*/ 67 h 79"/>
                <a:gd name="T54" fmla="*/ 44 w 79"/>
                <a:gd name="T55" fmla="*/ 56 h 79"/>
                <a:gd name="T56" fmla="*/ 44 w 79"/>
                <a:gd name="T57" fmla="*/ 44 h 79"/>
                <a:gd name="T58" fmla="*/ 56 w 79"/>
                <a:gd name="T59" fmla="*/ 44 h 79"/>
                <a:gd name="T60" fmla="*/ 67 w 79"/>
                <a:gd name="T61" fmla="*/ 51 h 79"/>
                <a:gd name="T62" fmla="*/ 67 w 79"/>
                <a:gd name="T63" fmla="*/ 51 h 79"/>
                <a:gd name="T64" fmla="*/ 79 w 79"/>
                <a:gd name="T65" fmla="*/ 4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79">
                  <a:moveTo>
                    <a:pt x="79" y="40"/>
                  </a:moveTo>
                  <a:cubicBezTo>
                    <a:pt x="79"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6"/>
                    <a:pt x="46" y="0"/>
                    <a:pt x="39" y="0"/>
                  </a:cubicBezTo>
                  <a:cubicBezTo>
                    <a:pt x="33" y="0"/>
                    <a:pt x="28" y="6"/>
                    <a:pt x="28" y="12"/>
                  </a:cubicBezTo>
                  <a:cubicBezTo>
                    <a:pt x="28" y="12"/>
                    <a:pt x="28" y="12"/>
                    <a:pt x="28" y="12"/>
                  </a:cubicBezTo>
                  <a:cubicBezTo>
                    <a:pt x="28" y="17"/>
                    <a:pt x="31" y="21"/>
                    <a:pt x="35" y="23"/>
                  </a:cubicBezTo>
                  <a:cubicBezTo>
                    <a:pt x="35" y="35"/>
                    <a:pt x="35" y="35"/>
                    <a:pt x="35" y="35"/>
                  </a:cubicBezTo>
                  <a:cubicBezTo>
                    <a:pt x="23" y="35"/>
                    <a:pt x="23" y="35"/>
                    <a:pt x="23" y="35"/>
                  </a:cubicBezTo>
                  <a:cubicBezTo>
                    <a:pt x="21" y="31"/>
                    <a:pt x="17" y="28"/>
                    <a:pt x="12" y="28"/>
                  </a:cubicBezTo>
                  <a:cubicBezTo>
                    <a:pt x="12" y="28"/>
                    <a:pt x="12" y="28"/>
                    <a:pt x="12" y="28"/>
                  </a:cubicBezTo>
                  <a:cubicBezTo>
                    <a:pt x="6" y="28"/>
                    <a:pt x="0" y="33"/>
                    <a:pt x="0" y="40"/>
                  </a:cubicBezTo>
                  <a:cubicBezTo>
                    <a:pt x="0" y="46"/>
                    <a:pt x="6" y="51"/>
                    <a:pt x="12" y="51"/>
                  </a:cubicBezTo>
                  <a:cubicBezTo>
                    <a:pt x="12" y="51"/>
                    <a:pt x="12" y="51"/>
                    <a:pt x="12" y="51"/>
                  </a:cubicBezTo>
                  <a:cubicBezTo>
                    <a:pt x="17" y="51"/>
                    <a:pt x="21" y="48"/>
                    <a:pt x="23" y="44"/>
                  </a:cubicBezTo>
                  <a:cubicBezTo>
                    <a:pt x="35" y="44"/>
                    <a:pt x="35" y="44"/>
                    <a:pt x="35" y="44"/>
                  </a:cubicBezTo>
                  <a:cubicBezTo>
                    <a:pt x="35" y="56"/>
                    <a:pt x="35" y="56"/>
                    <a:pt x="35" y="56"/>
                  </a:cubicBezTo>
                  <a:cubicBezTo>
                    <a:pt x="31" y="58"/>
                    <a:pt x="28" y="62"/>
                    <a:pt x="28" y="67"/>
                  </a:cubicBezTo>
                  <a:cubicBezTo>
                    <a:pt x="28" y="67"/>
                    <a:pt x="28" y="67"/>
                    <a:pt x="28" y="67"/>
                  </a:cubicBezTo>
                  <a:cubicBezTo>
                    <a:pt x="28" y="73"/>
                    <a:pt x="33" y="79"/>
                    <a:pt x="39" y="79"/>
                  </a:cubicBezTo>
                  <a:cubicBezTo>
                    <a:pt x="46" y="79"/>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9" y="46"/>
                    <a:pt x="79"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3" name="Freeform 188"/>
            <p:cNvSpPr>
              <a:spLocks/>
            </p:cNvSpPr>
            <p:nvPr/>
          </p:nvSpPr>
          <p:spPr bwMode="auto">
            <a:xfrm>
              <a:off x="6835775" y="1801813"/>
              <a:ext cx="63500" cy="63500"/>
            </a:xfrm>
            <a:custGeom>
              <a:avLst/>
              <a:gdLst>
                <a:gd name="T0" fmla="*/ 78 w 78"/>
                <a:gd name="T1" fmla="*/ 40 h 79"/>
                <a:gd name="T2" fmla="*/ 66 w 78"/>
                <a:gd name="T3" fmla="*/ 28 h 79"/>
                <a:gd name="T4" fmla="*/ 66 w 78"/>
                <a:gd name="T5" fmla="*/ 28 h 79"/>
                <a:gd name="T6" fmla="*/ 55 w 78"/>
                <a:gd name="T7" fmla="*/ 35 h 79"/>
                <a:gd name="T8" fmla="*/ 43 w 78"/>
                <a:gd name="T9" fmla="*/ 35 h 79"/>
                <a:gd name="T10" fmla="*/ 43 w 78"/>
                <a:gd name="T11" fmla="*/ 23 h 79"/>
                <a:gd name="T12" fmla="*/ 50 w 78"/>
                <a:gd name="T13" fmla="*/ 12 h 79"/>
                <a:gd name="T14" fmla="*/ 50 w 78"/>
                <a:gd name="T15" fmla="*/ 12 h 79"/>
                <a:gd name="T16" fmla="*/ 39 w 78"/>
                <a:gd name="T17" fmla="*/ 0 h 79"/>
                <a:gd name="T18" fmla="*/ 27 w 78"/>
                <a:gd name="T19" fmla="*/ 12 h 79"/>
                <a:gd name="T20" fmla="*/ 27 w 78"/>
                <a:gd name="T21" fmla="*/ 12 h 79"/>
                <a:gd name="T22" fmla="*/ 34 w 78"/>
                <a:gd name="T23" fmla="*/ 23 h 79"/>
                <a:gd name="T24" fmla="*/ 34 w 78"/>
                <a:gd name="T25" fmla="*/ 35 h 79"/>
                <a:gd name="T26" fmla="*/ 22 w 78"/>
                <a:gd name="T27" fmla="*/ 35 h 79"/>
                <a:gd name="T28" fmla="*/ 11 w 78"/>
                <a:gd name="T29" fmla="*/ 28 h 79"/>
                <a:gd name="T30" fmla="*/ 11 w 78"/>
                <a:gd name="T31" fmla="*/ 28 h 79"/>
                <a:gd name="T32" fmla="*/ 0 w 78"/>
                <a:gd name="T33" fmla="*/ 40 h 79"/>
                <a:gd name="T34" fmla="*/ 11 w 78"/>
                <a:gd name="T35" fmla="*/ 51 h 79"/>
                <a:gd name="T36" fmla="*/ 11 w 78"/>
                <a:gd name="T37" fmla="*/ 51 h 79"/>
                <a:gd name="T38" fmla="*/ 22 w 78"/>
                <a:gd name="T39" fmla="*/ 44 h 79"/>
                <a:gd name="T40" fmla="*/ 34 w 78"/>
                <a:gd name="T41" fmla="*/ 44 h 79"/>
                <a:gd name="T42" fmla="*/ 34 w 78"/>
                <a:gd name="T43" fmla="*/ 56 h 79"/>
                <a:gd name="T44" fmla="*/ 27 w 78"/>
                <a:gd name="T45" fmla="*/ 67 h 79"/>
                <a:gd name="T46" fmla="*/ 27 w 78"/>
                <a:gd name="T47" fmla="*/ 67 h 79"/>
                <a:gd name="T48" fmla="*/ 39 w 78"/>
                <a:gd name="T49" fmla="*/ 79 h 79"/>
                <a:gd name="T50" fmla="*/ 50 w 78"/>
                <a:gd name="T51" fmla="*/ 67 h 79"/>
                <a:gd name="T52" fmla="*/ 50 w 78"/>
                <a:gd name="T53" fmla="*/ 67 h 79"/>
                <a:gd name="T54" fmla="*/ 43 w 78"/>
                <a:gd name="T55" fmla="*/ 56 h 79"/>
                <a:gd name="T56" fmla="*/ 43 w 78"/>
                <a:gd name="T57" fmla="*/ 44 h 79"/>
                <a:gd name="T58" fmla="*/ 55 w 78"/>
                <a:gd name="T59" fmla="*/ 44 h 79"/>
                <a:gd name="T60" fmla="*/ 66 w 78"/>
                <a:gd name="T61" fmla="*/ 51 h 79"/>
                <a:gd name="T62" fmla="*/ 66 w 78"/>
                <a:gd name="T63" fmla="*/ 51 h 79"/>
                <a:gd name="T64" fmla="*/ 78 w 78"/>
                <a:gd name="T65" fmla="*/ 4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9">
                  <a:moveTo>
                    <a:pt x="78" y="40"/>
                  </a:moveTo>
                  <a:cubicBezTo>
                    <a:pt x="78" y="33"/>
                    <a:pt x="73" y="28"/>
                    <a:pt x="66" y="28"/>
                  </a:cubicBezTo>
                  <a:cubicBezTo>
                    <a:pt x="66" y="28"/>
                    <a:pt x="66" y="28"/>
                    <a:pt x="66" y="28"/>
                  </a:cubicBezTo>
                  <a:cubicBezTo>
                    <a:pt x="61" y="28"/>
                    <a:pt x="57" y="31"/>
                    <a:pt x="55" y="35"/>
                  </a:cubicBezTo>
                  <a:cubicBezTo>
                    <a:pt x="43" y="35"/>
                    <a:pt x="43" y="35"/>
                    <a:pt x="43" y="35"/>
                  </a:cubicBezTo>
                  <a:cubicBezTo>
                    <a:pt x="43" y="23"/>
                    <a:pt x="43" y="23"/>
                    <a:pt x="43" y="23"/>
                  </a:cubicBezTo>
                  <a:cubicBezTo>
                    <a:pt x="47" y="21"/>
                    <a:pt x="50" y="17"/>
                    <a:pt x="50" y="12"/>
                  </a:cubicBezTo>
                  <a:cubicBezTo>
                    <a:pt x="50" y="12"/>
                    <a:pt x="50" y="12"/>
                    <a:pt x="50" y="12"/>
                  </a:cubicBezTo>
                  <a:cubicBezTo>
                    <a:pt x="50" y="6"/>
                    <a:pt x="45" y="0"/>
                    <a:pt x="39" y="0"/>
                  </a:cubicBezTo>
                  <a:cubicBezTo>
                    <a:pt x="32" y="0"/>
                    <a:pt x="27" y="6"/>
                    <a:pt x="27" y="12"/>
                  </a:cubicBezTo>
                  <a:cubicBezTo>
                    <a:pt x="27" y="12"/>
                    <a:pt x="27" y="12"/>
                    <a:pt x="27" y="12"/>
                  </a:cubicBezTo>
                  <a:cubicBezTo>
                    <a:pt x="27" y="17"/>
                    <a:pt x="30" y="21"/>
                    <a:pt x="34" y="23"/>
                  </a:cubicBezTo>
                  <a:cubicBezTo>
                    <a:pt x="34" y="35"/>
                    <a:pt x="34" y="35"/>
                    <a:pt x="34" y="35"/>
                  </a:cubicBezTo>
                  <a:cubicBezTo>
                    <a:pt x="22" y="35"/>
                    <a:pt x="22" y="35"/>
                    <a:pt x="22" y="35"/>
                  </a:cubicBezTo>
                  <a:cubicBezTo>
                    <a:pt x="20" y="31"/>
                    <a:pt x="16" y="28"/>
                    <a:pt x="11" y="28"/>
                  </a:cubicBezTo>
                  <a:cubicBezTo>
                    <a:pt x="11" y="28"/>
                    <a:pt x="11" y="28"/>
                    <a:pt x="11" y="28"/>
                  </a:cubicBezTo>
                  <a:cubicBezTo>
                    <a:pt x="5" y="28"/>
                    <a:pt x="0" y="33"/>
                    <a:pt x="0" y="40"/>
                  </a:cubicBezTo>
                  <a:cubicBezTo>
                    <a:pt x="0" y="46"/>
                    <a:pt x="5" y="51"/>
                    <a:pt x="11" y="51"/>
                  </a:cubicBezTo>
                  <a:cubicBezTo>
                    <a:pt x="11" y="51"/>
                    <a:pt x="11" y="51"/>
                    <a:pt x="11" y="51"/>
                  </a:cubicBezTo>
                  <a:cubicBezTo>
                    <a:pt x="16" y="51"/>
                    <a:pt x="20" y="48"/>
                    <a:pt x="22" y="44"/>
                  </a:cubicBezTo>
                  <a:cubicBezTo>
                    <a:pt x="34" y="44"/>
                    <a:pt x="34" y="44"/>
                    <a:pt x="34" y="44"/>
                  </a:cubicBezTo>
                  <a:cubicBezTo>
                    <a:pt x="34" y="56"/>
                    <a:pt x="34" y="56"/>
                    <a:pt x="34" y="56"/>
                  </a:cubicBezTo>
                  <a:cubicBezTo>
                    <a:pt x="30" y="58"/>
                    <a:pt x="27" y="62"/>
                    <a:pt x="27" y="67"/>
                  </a:cubicBezTo>
                  <a:cubicBezTo>
                    <a:pt x="27" y="67"/>
                    <a:pt x="27" y="67"/>
                    <a:pt x="27" y="67"/>
                  </a:cubicBezTo>
                  <a:cubicBezTo>
                    <a:pt x="27" y="73"/>
                    <a:pt x="32" y="79"/>
                    <a:pt x="39" y="79"/>
                  </a:cubicBezTo>
                  <a:cubicBezTo>
                    <a:pt x="45" y="79"/>
                    <a:pt x="50" y="73"/>
                    <a:pt x="50" y="67"/>
                  </a:cubicBezTo>
                  <a:cubicBezTo>
                    <a:pt x="50" y="67"/>
                    <a:pt x="50" y="67"/>
                    <a:pt x="50" y="67"/>
                  </a:cubicBezTo>
                  <a:cubicBezTo>
                    <a:pt x="50" y="62"/>
                    <a:pt x="47" y="58"/>
                    <a:pt x="43" y="56"/>
                  </a:cubicBezTo>
                  <a:cubicBezTo>
                    <a:pt x="43" y="44"/>
                    <a:pt x="43" y="44"/>
                    <a:pt x="43" y="44"/>
                  </a:cubicBezTo>
                  <a:cubicBezTo>
                    <a:pt x="55" y="44"/>
                    <a:pt x="55" y="44"/>
                    <a:pt x="55" y="44"/>
                  </a:cubicBezTo>
                  <a:cubicBezTo>
                    <a:pt x="57" y="48"/>
                    <a:pt x="61" y="51"/>
                    <a:pt x="66" y="51"/>
                  </a:cubicBezTo>
                  <a:cubicBezTo>
                    <a:pt x="66" y="51"/>
                    <a:pt x="66" y="51"/>
                    <a:pt x="66" y="51"/>
                  </a:cubicBezTo>
                  <a:cubicBezTo>
                    <a:pt x="73" y="51"/>
                    <a:pt x="78" y="46"/>
                    <a:pt x="78"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4" name="Freeform 189"/>
            <p:cNvSpPr>
              <a:spLocks/>
            </p:cNvSpPr>
            <p:nvPr/>
          </p:nvSpPr>
          <p:spPr bwMode="auto">
            <a:xfrm>
              <a:off x="6959600" y="1801813"/>
              <a:ext cx="63500" cy="63500"/>
            </a:xfrm>
            <a:custGeom>
              <a:avLst/>
              <a:gdLst>
                <a:gd name="T0" fmla="*/ 78 w 78"/>
                <a:gd name="T1" fmla="*/ 40 h 79"/>
                <a:gd name="T2" fmla="*/ 67 w 78"/>
                <a:gd name="T3" fmla="*/ 28 h 79"/>
                <a:gd name="T4" fmla="*/ 67 w 78"/>
                <a:gd name="T5" fmla="*/ 28 h 79"/>
                <a:gd name="T6" fmla="*/ 56 w 78"/>
                <a:gd name="T7" fmla="*/ 35 h 79"/>
                <a:gd name="T8" fmla="*/ 44 w 78"/>
                <a:gd name="T9" fmla="*/ 35 h 79"/>
                <a:gd name="T10" fmla="*/ 44 w 78"/>
                <a:gd name="T11" fmla="*/ 23 h 79"/>
                <a:gd name="T12" fmla="*/ 51 w 78"/>
                <a:gd name="T13" fmla="*/ 12 h 79"/>
                <a:gd name="T14" fmla="*/ 51 w 78"/>
                <a:gd name="T15" fmla="*/ 12 h 79"/>
                <a:gd name="T16" fmla="*/ 39 w 78"/>
                <a:gd name="T17" fmla="*/ 0 h 79"/>
                <a:gd name="T18" fmla="*/ 27 w 78"/>
                <a:gd name="T19" fmla="*/ 12 h 79"/>
                <a:gd name="T20" fmla="*/ 27 w 78"/>
                <a:gd name="T21" fmla="*/ 12 h 79"/>
                <a:gd name="T22" fmla="*/ 35 w 78"/>
                <a:gd name="T23" fmla="*/ 23 h 79"/>
                <a:gd name="T24" fmla="*/ 35 w 78"/>
                <a:gd name="T25" fmla="*/ 35 h 79"/>
                <a:gd name="T26" fmla="*/ 22 w 78"/>
                <a:gd name="T27" fmla="*/ 35 h 79"/>
                <a:gd name="T28" fmla="*/ 12 w 78"/>
                <a:gd name="T29" fmla="*/ 28 h 79"/>
                <a:gd name="T30" fmla="*/ 12 w 78"/>
                <a:gd name="T31" fmla="*/ 28 h 79"/>
                <a:gd name="T32" fmla="*/ 0 w 78"/>
                <a:gd name="T33" fmla="*/ 40 h 79"/>
                <a:gd name="T34" fmla="*/ 12 w 78"/>
                <a:gd name="T35" fmla="*/ 51 h 79"/>
                <a:gd name="T36" fmla="*/ 12 w 78"/>
                <a:gd name="T37" fmla="*/ 51 h 79"/>
                <a:gd name="T38" fmla="*/ 22 w 78"/>
                <a:gd name="T39" fmla="*/ 44 h 79"/>
                <a:gd name="T40" fmla="*/ 35 w 78"/>
                <a:gd name="T41" fmla="*/ 44 h 79"/>
                <a:gd name="T42" fmla="*/ 35 w 78"/>
                <a:gd name="T43" fmla="*/ 56 h 79"/>
                <a:gd name="T44" fmla="*/ 27 w 78"/>
                <a:gd name="T45" fmla="*/ 67 h 79"/>
                <a:gd name="T46" fmla="*/ 27 w 78"/>
                <a:gd name="T47" fmla="*/ 67 h 79"/>
                <a:gd name="T48" fmla="*/ 39 w 78"/>
                <a:gd name="T49" fmla="*/ 79 h 79"/>
                <a:gd name="T50" fmla="*/ 51 w 78"/>
                <a:gd name="T51" fmla="*/ 67 h 79"/>
                <a:gd name="T52" fmla="*/ 51 w 78"/>
                <a:gd name="T53" fmla="*/ 67 h 79"/>
                <a:gd name="T54" fmla="*/ 44 w 78"/>
                <a:gd name="T55" fmla="*/ 56 h 79"/>
                <a:gd name="T56" fmla="*/ 44 w 78"/>
                <a:gd name="T57" fmla="*/ 44 h 79"/>
                <a:gd name="T58" fmla="*/ 56 w 78"/>
                <a:gd name="T59" fmla="*/ 44 h 79"/>
                <a:gd name="T60" fmla="*/ 67 w 78"/>
                <a:gd name="T61" fmla="*/ 51 h 79"/>
                <a:gd name="T62" fmla="*/ 67 w 78"/>
                <a:gd name="T63" fmla="*/ 51 h 79"/>
                <a:gd name="T64" fmla="*/ 78 w 78"/>
                <a:gd name="T65" fmla="*/ 4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9">
                  <a:moveTo>
                    <a:pt x="78" y="40"/>
                  </a:moveTo>
                  <a:cubicBezTo>
                    <a:pt x="78"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6"/>
                    <a:pt x="45" y="0"/>
                    <a:pt x="39" y="0"/>
                  </a:cubicBezTo>
                  <a:cubicBezTo>
                    <a:pt x="33" y="0"/>
                    <a:pt x="27" y="6"/>
                    <a:pt x="27" y="12"/>
                  </a:cubicBezTo>
                  <a:cubicBezTo>
                    <a:pt x="27" y="12"/>
                    <a:pt x="27" y="12"/>
                    <a:pt x="27" y="12"/>
                  </a:cubicBezTo>
                  <a:cubicBezTo>
                    <a:pt x="27" y="17"/>
                    <a:pt x="30" y="21"/>
                    <a:pt x="35" y="23"/>
                  </a:cubicBezTo>
                  <a:cubicBezTo>
                    <a:pt x="35" y="35"/>
                    <a:pt x="35" y="35"/>
                    <a:pt x="35" y="35"/>
                  </a:cubicBezTo>
                  <a:cubicBezTo>
                    <a:pt x="22" y="35"/>
                    <a:pt x="22" y="35"/>
                    <a:pt x="22" y="35"/>
                  </a:cubicBezTo>
                  <a:cubicBezTo>
                    <a:pt x="21" y="31"/>
                    <a:pt x="16" y="28"/>
                    <a:pt x="12" y="28"/>
                  </a:cubicBezTo>
                  <a:cubicBezTo>
                    <a:pt x="12" y="28"/>
                    <a:pt x="12" y="28"/>
                    <a:pt x="12" y="28"/>
                  </a:cubicBezTo>
                  <a:cubicBezTo>
                    <a:pt x="5" y="28"/>
                    <a:pt x="0" y="33"/>
                    <a:pt x="0" y="40"/>
                  </a:cubicBezTo>
                  <a:cubicBezTo>
                    <a:pt x="0" y="46"/>
                    <a:pt x="5" y="51"/>
                    <a:pt x="12" y="51"/>
                  </a:cubicBezTo>
                  <a:cubicBezTo>
                    <a:pt x="12" y="51"/>
                    <a:pt x="12" y="51"/>
                    <a:pt x="12" y="51"/>
                  </a:cubicBezTo>
                  <a:cubicBezTo>
                    <a:pt x="16" y="51"/>
                    <a:pt x="21" y="48"/>
                    <a:pt x="22" y="44"/>
                  </a:cubicBezTo>
                  <a:cubicBezTo>
                    <a:pt x="35" y="44"/>
                    <a:pt x="35" y="44"/>
                    <a:pt x="35" y="44"/>
                  </a:cubicBezTo>
                  <a:cubicBezTo>
                    <a:pt x="35" y="56"/>
                    <a:pt x="35" y="56"/>
                    <a:pt x="35" y="56"/>
                  </a:cubicBezTo>
                  <a:cubicBezTo>
                    <a:pt x="30" y="58"/>
                    <a:pt x="27" y="62"/>
                    <a:pt x="27" y="67"/>
                  </a:cubicBezTo>
                  <a:cubicBezTo>
                    <a:pt x="27" y="67"/>
                    <a:pt x="27" y="67"/>
                    <a:pt x="27" y="67"/>
                  </a:cubicBezTo>
                  <a:cubicBezTo>
                    <a:pt x="27" y="73"/>
                    <a:pt x="33" y="79"/>
                    <a:pt x="39" y="79"/>
                  </a:cubicBezTo>
                  <a:cubicBezTo>
                    <a:pt x="45" y="79"/>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8" y="46"/>
                    <a:pt x="78"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5" name="Freeform 190"/>
            <p:cNvSpPr>
              <a:spLocks/>
            </p:cNvSpPr>
            <p:nvPr/>
          </p:nvSpPr>
          <p:spPr bwMode="auto">
            <a:xfrm>
              <a:off x="7083425" y="1801813"/>
              <a:ext cx="61913" cy="63500"/>
            </a:xfrm>
            <a:custGeom>
              <a:avLst/>
              <a:gdLst>
                <a:gd name="T0" fmla="*/ 78 w 78"/>
                <a:gd name="T1" fmla="*/ 40 h 79"/>
                <a:gd name="T2" fmla="*/ 67 w 78"/>
                <a:gd name="T3" fmla="*/ 28 h 79"/>
                <a:gd name="T4" fmla="*/ 67 w 78"/>
                <a:gd name="T5" fmla="*/ 28 h 79"/>
                <a:gd name="T6" fmla="*/ 56 w 78"/>
                <a:gd name="T7" fmla="*/ 35 h 79"/>
                <a:gd name="T8" fmla="*/ 44 w 78"/>
                <a:gd name="T9" fmla="*/ 35 h 79"/>
                <a:gd name="T10" fmla="*/ 44 w 78"/>
                <a:gd name="T11" fmla="*/ 23 h 79"/>
                <a:gd name="T12" fmla="*/ 51 w 78"/>
                <a:gd name="T13" fmla="*/ 12 h 79"/>
                <a:gd name="T14" fmla="*/ 51 w 78"/>
                <a:gd name="T15" fmla="*/ 12 h 79"/>
                <a:gd name="T16" fmla="*/ 39 w 78"/>
                <a:gd name="T17" fmla="*/ 0 h 79"/>
                <a:gd name="T18" fmla="*/ 28 w 78"/>
                <a:gd name="T19" fmla="*/ 12 h 79"/>
                <a:gd name="T20" fmla="*/ 28 w 78"/>
                <a:gd name="T21" fmla="*/ 12 h 79"/>
                <a:gd name="T22" fmla="*/ 35 w 78"/>
                <a:gd name="T23" fmla="*/ 23 h 79"/>
                <a:gd name="T24" fmla="*/ 35 w 78"/>
                <a:gd name="T25" fmla="*/ 35 h 79"/>
                <a:gd name="T26" fmla="*/ 23 w 78"/>
                <a:gd name="T27" fmla="*/ 35 h 79"/>
                <a:gd name="T28" fmla="*/ 12 w 78"/>
                <a:gd name="T29" fmla="*/ 28 h 79"/>
                <a:gd name="T30" fmla="*/ 12 w 78"/>
                <a:gd name="T31" fmla="*/ 28 h 79"/>
                <a:gd name="T32" fmla="*/ 0 w 78"/>
                <a:gd name="T33" fmla="*/ 40 h 79"/>
                <a:gd name="T34" fmla="*/ 12 w 78"/>
                <a:gd name="T35" fmla="*/ 51 h 79"/>
                <a:gd name="T36" fmla="*/ 12 w 78"/>
                <a:gd name="T37" fmla="*/ 51 h 79"/>
                <a:gd name="T38" fmla="*/ 23 w 78"/>
                <a:gd name="T39" fmla="*/ 44 h 79"/>
                <a:gd name="T40" fmla="*/ 35 w 78"/>
                <a:gd name="T41" fmla="*/ 44 h 79"/>
                <a:gd name="T42" fmla="*/ 35 w 78"/>
                <a:gd name="T43" fmla="*/ 56 h 79"/>
                <a:gd name="T44" fmla="*/ 28 w 78"/>
                <a:gd name="T45" fmla="*/ 67 h 79"/>
                <a:gd name="T46" fmla="*/ 28 w 78"/>
                <a:gd name="T47" fmla="*/ 67 h 79"/>
                <a:gd name="T48" fmla="*/ 39 w 78"/>
                <a:gd name="T49" fmla="*/ 79 h 79"/>
                <a:gd name="T50" fmla="*/ 51 w 78"/>
                <a:gd name="T51" fmla="*/ 67 h 79"/>
                <a:gd name="T52" fmla="*/ 51 w 78"/>
                <a:gd name="T53" fmla="*/ 67 h 79"/>
                <a:gd name="T54" fmla="*/ 44 w 78"/>
                <a:gd name="T55" fmla="*/ 56 h 79"/>
                <a:gd name="T56" fmla="*/ 44 w 78"/>
                <a:gd name="T57" fmla="*/ 44 h 79"/>
                <a:gd name="T58" fmla="*/ 56 w 78"/>
                <a:gd name="T59" fmla="*/ 44 h 79"/>
                <a:gd name="T60" fmla="*/ 67 w 78"/>
                <a:gd name="T61" fmla="*/ 51 h 79"/>
                <a:gd name="T62" fmla="*/ 67 w 78"/>
                <a:gd name="T63" fmla="*/ 51 h 79"/>
                <a:gd name="T64" fmla="*/ 78 w 78"/>
                <a:gd name="T65" fmla="*/ 4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9">
                  <a:moveTo>
                    <a:pt x="78" y="40"/>
                  </a:moveTo>
                  <a:cubicBezTo>
                    <a:pt x="78"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6"/>
                    <a:pt x="46" y="0"/>
                    <a:pt x="39" y="0"/>
                  </a:cubicBezTo>
                  <a:cubicBezTo>
                    <a:pt x="33" y="0"/>
                    <a:pt x="28" y="6"/>
                    <a:pt x="28" y="12"/>
                  </a:cubicBezTo>
                  <a:cubicBezTo>
                    <a:pt x="28" y="12"/>
                    <a:pt x="28" y="12"/>
                    <a:pt x="28" y="12"/>
                  </a:cubicBezTo>
                  <a:cubicBezTo>
                    <a:pt x="28" y="17"/>
                    <a:pt x="31" y="21"/>
                    <a:pt x="35" y="23"/>
                  </a:cubicBezTo>
                  <a:cubicBezTo>
                    <a:pt x="35" y="35"/>
                    <a:pt x="35" y="35"/>
                    <a:pt x="35" y="35"/>
                  </a:cubicBezTo>
                  <a:cubicBezTo>
                    <a:pt x="23" y="35"/>
                    <a:pt x="23" y="35"/>
                    <a:pt x="23" y="35"/>
                  </a:cubicBezTo>
                  <a:cubicBezTo>
                    <a:pt x="21" y="31"/>
                    <a:pt x="17" y="28"/>
                    <a:pt x="12" y="28"/>
                  </a:cubicBezTo>
                  <a:cubicBezTo>
                    <a:pt x="12" y="28"/>
                    <a:pt x="12" y="28"/>
                    <a:pt x="12" y="28"/>
                  </a:cubicBezTo>
                  <a:cubicBezTo>
                    <a:pt x="6" y="28"/>
                    <a:pt x="0" y="33"/>
                    <a:pt x="0" y="40"/>
                  </a:cubicBezTo>
                  <a:cubicBezTo>
                    <a:pt x="0" y="46"/>
                    <a:pt x="6" y="51"/>
                    <a:pt x="12" y="51"/>
                  </a:cubicBezTo>
                  <a:cubicBezTo>
                    <a:pt x="12" y="51"/>
                    <a:pt x="12" y="51"/>
                    <a:pt x="12" y="51"/>
                  </a:cubicBezTo>
                  <a:cubicBezTo>
                    <a:pt x="17" y="51"/>
                    <a:pt x="21" y="48"/>
                    <a:pt x="23" y="44"/>
                  </a:cubicBezTo>
                  <a:cubicBezTo>
                    <a:pt x="35" y="44"/>
                    <a:pt x="35" y="44"/>
                    <a:pt x="35" y="44"/>
                  </a:cubicBezTo>
                  <a:cubicBezTo>
                    <a:pt x="35" y="56"/>
                    <a:pt x="35" y="56"/>
                    <a:pt x="35" y="56"/>
                  </a:cubicBezTo>
                  <a:cubicBezTo>
                    <a:pt x="31" y="58"/>
                    <a:pt x="28" y="62"/>
                    <a:pt x="28" y="67"/>
                  </a:cubicBezTo>
                  <a:cubicBezTo>
                    <a:pt x="28" y="67"/>
                    <a:pt x="28" y="67"/>
                    <a:pt x="28" y="67"/>
                  </a:cubicBezTo>
                  <a:cubicBezTo>
                    <a:pt x="28" y="73"/>
                    <a:pt x="33" y="79"/>
                    <a:pt x="39" y="79"/>
                  </a:cubicBezTo>
                  <a:cubicBezTo>
                    <a:pt x="46" y="79"/>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8" y="46"/>
                    <a:pt x="78"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6" name="Freeform 191"/>
            <p:cNvSpPr>
              <a:spLocks/>
            </p:cNvSpPr>
            <p:nvPr/>
          </p:nvSpPr>
          <p:spPr bwMode="auto">
            <a:xfrm>
              <a:off x="7207250" y="1801813"/>
              <a:ext cx="63500" cy="63500"/>
            </a:xfrm>
            <a:custGeom>
              <a:avLst/>
              <a:gdLst>
                <a:gd name="T0" fmla="*/ 78 w 78"/>
                <a:gd name="T1" fmla="*/ 40 h 79"/>
                <a:gd name="T2" fmla="*/ 66 w 78"/>
                <a:gd name="T3" fmla="*/ 28 h 79"/>
                <a:gd name="T4" fmla="*/ 66 w 78"/>
                <a:gd name="T5" fmla="*/ 28 h 79"/>
                <a:gd name="T6" fmla="*/ 55 w 78"/>
                <a:gd name="T7" fmla="*/ 35 h 79"/>
                <a:gd name="T8" fmla="*/ 43 w 78"/>
                <a:gd name="T9" fmla="*/ 35 h 79"/>
                <a:gd name="T10" fmla="*/ 43 w 78"/>
                <a:gd name="T11" fmla="*/ 23 h 79"/>
                <a:gd name="T12" fmla="*/ 50 w 78"/>
                <a:gd name="T13" fmla="*/ 12 h 79"/>
                <a:gd name="T14" fmla="*/ 50 w 78"/>
                <a:gd name="T15" fmla="*/ 12 h 79"/>
                <a:gd name="T16" fmla="*/ 39 w 78"/>
                <a:gd name="T17" fmla="*/ 0 h 79"/>
                <a:gd name="T18" fmla="*/ 27 w 78"/>
                <a:gd name="T19" fmla="*/ 12 h 79"/>
                <a:gd name="T20" fmla="*/ 27 w 78"/>
                <a:gd name="T21" fmla="*/ 12 h 79"/>
                <a:gd name="T22" fmla="*/ 34 w 78"/>
                <a:gd name="T23" fmla="*/ 23 h 79"/>
                <a:gd name="T24" fmla="*/ 34 w 78"/>
                <a:gd name="T25" fmla="*/ 35 h 79"/>
                <a:gd name="T26" fmla="*/ 22 w 78"/>
                <a:gd name="T27" fmla="*/ 35 h 79"/>
                <a:gd name="T28" fmla="*/ 11 w 78"/>
                <a:gd name="T29" fmla="*/ 28 h 79"/>
                <a:gd name="T30" fmla="*/ 11 w 78"/>
                <a:gd name="T31" fmla="*/ 28 h 79"/>
                <a:gd name="T32" fmla="*/ 0 w 78"/>
                <a:gd name="T33" fmla="*/ 40 h 79"/>
                <a:gd name="T34" fmla="*/ 11 w 78"/>
                <a:gd name="T35" fmla="*/ 51 h 79"/>
                <a:gd name="T36" fmla="*/ 11 w 78"/>
                <a:gd name="T37" fmla="*/ 51 h 79"/>
                <a:gd name="T38" fmla="*/ 22 w 78"/>
                <a:gd name="T39" fmla="*/ 44 h 79"/>
                <a:gd name="T40" fmla="*/ 34 w 78"/>
                <a:gd name="T41" fmla="*/ 44 h 79"/>
                <a:gd name="T42" fmla="*/ 34 w 78"/>
                <a:gd name="T43" fmla="*/ 56 h 79"/>
                <a:gd name="T44" fmla="*/ 27 w 78"/>
                <a:gd name="T45" fmla="*/ 67 h 79"/>
                <a:gd name="T46" fmla="*/ 27 w 78"/>
                <a:gd name="T47" fmla="*/ 67 h 79"/>
                <a:gd name="T48" fmla="*/ 39 w 78"/>
                <a:gd name="T49" fmla="*/ 79 h 79"/>
                <a:gd name="T50" fmla="*/ 50 w 78"/>
                <a:gd name="T51" fmla="*/ 67 h 79"/>
                <a:gd name="T52" fmla="*/ 50 w 78"/>
                <a:gd name="T53" fmla="*/ 67 h 79"/>
                <a:gd name="T54" fmla="*/ 43 w 78"/>
                <a:gd name="T55" fmla="*/ 56 h 79"/>
                <a:gd name="T56" fmla="*/ 43 w 78"/>
                <a:gd name="T57" fmla="*/ 44 h 79"/>
                <a:gd name="T58" fmla="*/ 55 w 78"/>
                <a:gd name="T59" fmla="*/ 44 h 79"/>
                <a:gd name="T60" fmla="*/ 66 w 78"/>
                <a:gd name="T61" fmla="*/ 51 h 79"/>
                <a:gd name="T62" fmla="*/ 66 w 78"/>
                <a:gd name="T63" fmla="*/ 51 h 79"/>
                <a:gd name="T64" fmla="*/ 78 w 78"/>
                <a:gd name="T65" fmla="*/ 4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9">
                  <a:moveTo>
                    <a:pt x="78" y="40"/>
                  </a:moveTo>
                  <a:cubicBezTo>
                    <a:pt x="78" y="33"/>
                    <a:pt x="73" y="28"/>
                    <a:pt x="66" y="28"/>
                  </a:cubicBezTo>
                  <a:cubicBezTo>
                    <a:pt x="66" y="28"/>
                    <a:pt x="66" y="28"/>
                    <a:pt x="66" y="28"/>
                  </a:cubicBezTo>
                  <a:cubicBezTo>
                    <a:pt x="61" y="28"/>
                    <a:pt x="57" y="31"/>
                    <a:pt x="55" y="35"/>
                  </a:cubicBezTo>
                  <a:cubicBezTo>
                    <a:pt x="43" y="35"/>
                    <a:pt x="43" y="35"/>
                    <a:pt x="43" y="35"/>
                  </a:cubicBezTo>
                  <a:cubicBezTo>
                    <a:pt x="43" y="23"/>
                    <a:pt x="43" y="23"/>
                    <a:pt x="43" y="23"/>
                  </a:cubicBezTo>
                  <a:cubicBezTo>
                    <a:pt x="47" y="21"/>
                    <a:pt x="50" y="17"/>
                    <a:pt x="50" y="12"/>
                  </a:cubicBezTo>
                  <a:cubicBezTo>
                    <a:pt x="50" y="12"/>
                    <a:pt x="50" y="12"/>
                    <a:pt x="50" y="12"/>
                  </a:cubicBezTo>
                  <a:cubicBezTo>
                    <a:pt x="50" y="6"/>
                    <a:pt x="45" y="0"/>
                    <a:pt x="39" y="0"/>
                  </a:cubicBezTo>
                  <a:cubicBezTo>
                    <a:pt x="32" y="0"/>
                    <a:pt x="27" y="6"/>
                    <a:pt x="27" y="12"/>
                  </a:cubicBezTo>
                  <a:cubicBezTo>
                    <a:pt x="27" y="12"/>
                    <a:pt x="27" y="12"/>
                    <a:pt x="27" y="12"/>
                  </a:cubicBezTo>
                  <a:cubicBezTo>
                    <a:pt x="27" y="17"/>
                    <a:pt x="30" y="21"/>
                    <a:pt x="34" y="23"/>
                  </a:cubicBezTo>
                  <a:cubicBezTo>
                    <a:pt x="34" y="35"/>
                    <a:pt x="34" y="35"/>
                    <a:pt x="34" y="35"/>
                  </a:cubicBezTo>
                  <a:cubicBezTo>
                    <a:pt x="22" y="35"/>
                    <a:pt x="22" y="35"/>
                    <a:pt x="22" y="35"/>
                  </a:cubicBezTo>
                  <a:cubicBezTo>
                    <a:pt x="20" y="31"/>
                    <a:pt x="16" y="28"/>
                    <a:pt x="11" y="28"/>
                  </a:cubicBezTo>
                  <a:cubicBezTo>
                    <a:pt x="11" y="28"/>
                    <a:pt x="11" y="28"/>
                    <a:pt x="11" y="28"/>
                  </a:cubicBezTo>
                  <a:cubicBezTo>
                    <a:pt x="5" y="28"/>
                    <a:pt x="0" y="33"/>
                    <a:pt x="0" y="40"/>
                  </a:cubicBezTo>
                  <a:cubicBezTo>
                    <a:pt x="0" y="46"/>
                    <a:pt x="5" y="51"/>
                    <a:pt x="11" y="51"/>
                  </a:cubicBezTo>
                  <a:cubicBezTo>
                    <a:pt x="11" y="51"/>
                    <a:pt x="11" y="51"/>
                    <a:pt x="11" y="51"/>
                  </a:cubicBezTo>
                  <a:cubicBezTo>
                    <a:pt x="16" y="51"/>
                    <a:pt x="20" y="48"/>
                    <a:pt x="22" y="44"/>
                  </a:cubicBezTo>
                  <a:cubicBezTo>
                    <a:pt x="34" y="44"/>
                    <a:pt x="34" y="44"/>
                    <a:pt x="34" y="44"/>
                  </a:cubicBezTo>
                  <a:cubicBezTo>
                    <a:pt x="34" y="56"/>
                    <a:pt x="34" y="56"/>
                    <a:pt x="34" y="56"/>
                  </a:cubicBezTo>
                  <a:cubicBezTo>
                    <a:pt x="30" y="58"/>
                    <a:pt x="27" y="62"/>
                    <a:pt x="27" y="67"/>
                  </a:cubicBezTo>
                  <a:cubicBezTo>
                    <a:pt x="27" y="67"/>
                    <a:pt x="27" y="67"/>
                    <a:pt x="27" y="67"/>
                  </a:cubicBezTo>
                  <a:cubicBezTo>
                    <a:pt x="27" y="73"/>
                    <a:pt x="32" y="79"/>
                    <a:pt x="39" y="79"/>
                  </a:cubicBezTo>
                  <a:cubicBezTo>
                    <a:pt x="45" y="79"/>
                    <a:pt x="50" y="73"/>
                    <a:pt x="50" y="67"/>
                  </a:cubicBezTo>
                  <a:cubicBezTo>
                    <a:pt x="50" y="67"/>
                    <a:pt x="50" y="67"/>
                    <a:pt x="50" y="67"/>
                  </a:cubicBezTo>
                  <a:cubicBezTo>
                    <a:pt x="50" y="62"/>
                    <a:pt x="47" y="58"/>
                    <a:pt x="43" y="56"/>
                  </a:cubicBezTo>
                  <a:cubicBezTo>
                    <a:pt x="43" y="44"/>
                    <a:pt x="43" y="44"/>
                    <a:pt x="43" y="44"/>
                  </a:cubicBezTo>
                  <a:cubicBezTo>
                    <a:pt x="55" y="44"/>
                    <a:pt x="55" y="44"/>
                    <a:pt x="55" y="44"/>
                  </a:cubicBezTo>
                  <a:cubicBezTo>
                    <a:pt x="57" y="48"/>
                    <a:pt x="61" y="51"/>
                    <a:pt x="66" y="51"/>
                  </a:cubicBezTo>
                  <a:cubicBezTo>
                    <a:pt x="66" y="51"/>
                    <a:pt x="66" y="51"/>
                    <a:pt x="66" y="51"/>
                  </a:cubicBezTo>
                  <a:cubicBezTo>
                    <a:pt x="73" y="51"/>
                    <a:pt x="78" y="46"/>
                    <a:pt x="78"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7" name="Freeform 192"/>
            <p:cNvSpPr>
              <a:spLocks/>
            </p:cNvSpPr>
            <p:nvPr/>
          </p:nvSpPr>
          <p:spPr bwMode="auto">
            <a:xfrm>
              <a:off x="7331075" y="1801813"/>
              <a:ext cx="61913" cy="63500"/>
            </a:xfrm>
            <a:custGeom>
              <a:avLst/>
              <a:gdLst>
                <a:gd name="T0" fmla="*/ 78 w 78"/>
                <a:gd name="T1" fmla="*/ 40 h 79"/>
                <a:gd name="T2" fmla="*/ 66 w 78"/>
                <a:gd name="T3" fmla="*/ 28 h 79"/>
                <a:gd name="T4" fmla="*/ 66 w 78"/>
                <a:gd name="T5" fmla="*/ 28 h 79"/>
                <a:gd name="T6" fmla="*/ 56 w 78"/>
                <a:gd name="T7" fmla="*/ 35 h 79"/>
                <a:gd name="T8" fmla="*/ 43 w 78"/>
                <a:gd name="T9" fmla="*/ 35 h 79"/>
                <a:gd name="T10" fmla="*/ 43 w 78"/>
                <a:gd name="T11" fmla="*/ 23 h 79"/>
                <a:gd name="T12" fmla="*/ 51 w 78"/>
                <a:gd name="T13" fmla="*/ 12 h 79"/>
                <a:gd name="T14" fmla="*/ 51 w 78"/>
                <a:gd name="T15" fmla="*/ 12 h 79"/>
                <a:gd name="T16" fmla="*/ 39 w 78"/>
                <a:gd name="T17" fmla="*/ 0 h 79"/>
                <a:gd name="T18" fmla="*/ 27 w 78"/>
                <a:gd name="T19" fmla="*/ 12 h 79"/>
                <a:gd name="T20" fmla="*/ 27 w 78"/>
                <a:gd name="T21" fmla="*/ 12 h 79"/>
                <a:gd name="T22" fmla="*/ 35 w 78"/>
                <a:gd name="T23" fmla="*/ 23 h 79"/>
                <a:gd name="T24" fmla="*/ 35 w 78"/>
                <a:gd name="T25" fmla="*/ 35 h 79"/>
                <a:gd name="T26" fmla="*/ 22 w 78"/>
                <a:gd name="T27" fmla="*/ 35 h 79"/>
                <a:gd name="T28" fmla="*/ 12 w 78"/>
                <a:gd name="T29" fmla="*/ 28 h 79"/>
                <a:gd name="T30" fmla="*/ 12 w 78"/>
                <a:gd name="T31" fmla="*/ 28 h 79"/>
                <a:gd name="T32" fmla="*/ 0 w 78"/>
                <a:gd name="T33" fmla="*/ 40 h 79"/>
                <a:gd name="T34" fmla="*/ 12 w 78"/>
                <a:gd name="T35" fmla="*/ 51 h 79"/>
                <a:gd name="T36" fmla="*/ 12 w 78"/>
                <a:gd name="T37" fmla="*/ 51 h 79"/>
                <a:gd name="T38" fmla="*/ 22 w 78"/>
                <a:gd name="T39" fmla="*/ 44 h 79"/>
                <a:gd name="T40" fmla="*/ 35 w 78"/>
                <a:gd name="T41" fmla="*/ 44 h 79"/>
                <a:gd name="T42" fmla="*/ 35 w 78"/>
                <a:gd name="T43" fmla="*/ 56 h 79"/>
                <a:gd name="T44" fmla="*/ 27 w 78"/>
                <a:gd name="T45" fmla="*/ 67 h 79"/>
                <a:gd name="T46" fmla="*/ 27 w 78"/>
                <a:gd name="T47" fmla="*/ 67 h 79"/>
                <a:gd name="T48" fmla="*/ 39 w 78"/>
                <a:gd name="T49" fmla="*/ 79 h 79"/>
                <a:gd name="T50" fmla="*/ 51 w 78"/>
                <a:gd name="T51" fmla="*/ 67 h 79"/>
                <a:gd name="T52" fmla="*/ 51 w 78"/>
                <a:gd name="T53" fmla="*/ 67 h 79"/>
                <a:gd name="T54" fmla="*/ 43 w 78"/>
                <a:gd name="T55" fmla="*/ 56 h 79"/>
                <a:gd name="T56" fmla="*/ 43 w 78"/>
                <a:gd name="T57" fmla="*/ 44 h 79"/>
                <a:gd name="T58" fmla="*/ 56 w 78"/>
                <a:gd name="T59" fmla="*/ 44 h 79"/>
                <a:gd name="T60" fmla="*/ 66 w 78"/>
                <a:gd name="T61" fmla="*/ 51 h 79"/>
                <a:gd name="T62" fmla="*/ 66 w 78"/>
                <a:gd name="T63" fmla="*/ 51 h 79"/>
                <a:gd name="T64" fmla="*/ 78 w 78"/>
                <a:gd name="T65" fmla="*/ 4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9">
                  <a:moveTo>
                    <a:pt x="78" y="40"/>
                  </a:moveTo>
                  <a:cubicBezTo>
                    <a:pt x="78" y="33"/>
                    <a:pt x="73" y="28"/>
                    <a:pt x="66" y="28"/>
                  </a:cubicBezTo>
                  <a:cubicBezTo>
                    <a:pt x="66" y="28"/>
                    <a:pt x="66" y="28"/>
                    <a:pt x="66" y="28"/>
                  </a:cubicBezTo>
                  <a:cubicBezTo>
                    <a:pt x="62" y="28"/>
                    <a:pt x="57" y="31"/>
                    <a:pt x="56" y="35"/>
                  </a:cubicBezTo>
                  <a:cubicBezTo>
                    <a:pt x="43" y="35"/>
                    <a:pt x="43" y="35"/>
                    <a:pt x="43" y="35"/>
                  </a:cubicBezTo>
                  <a:cubicBezTo>
                    <a:pt x="43" y="23"/>
                    <a:pt x="43" y="23"/>
                    <a:pt x="43" y="23"/>
                  </a:cubicBezTo>
                  <a:cubicBezTo>
                    <a:pt x="48" y="21"/>
                    <a:pt x="51" y="17"/>
                    <a:pt x="51" y="12"/>
                  </a:cubicBezTo>
                  <a:cubicBezTo>
                    <a:pt x="51" y="12"/>
                    <a:pt x="51" y="12"/>
                    <a:pt x="51" y="12"/>
                  </a:cubicBezTo>
                  <a:cubicBezTo>
                    <a:pt x="51" y="6"/>
                    <a:pt x="45" y="0"/>
                    <a:pt x="39" y="0"/>
                  </a:cubicBezTo>
                  <a:cubicBezTo>
                    <a:pt x="33" y="0"/>
                    <a:pt x="27" y="6"/>
                    <a:pt x="27" y="12"/>
                  </a:cubicBezTo>
                  <a:cubicBezTo>
                    <a:pt x="27" y="12"/>
                    <a:pt x="27" y="12"/>
                    <a:pt x="27" y="12"/>
                  </a:cubicBezTo>
                  <a:cubicBezTo>
                    <a:pt x="27" y="17"/>
                    <a:pt x="30" y="21"/>
                    <a:pt x="35" y="23"/>
                  </a:cubicBezTo>
                  <a:cubicBezTo>
                    <a:pt x="35" y="35"/>
                    <a:pt x="35" y="35"/>
                    <a:pt x="35" y="35"/>
                  </a:cubicBezTo>
                  <a:cubicBezTo>
                    <a:pt x="22" y="35"/>
                    <a:pt x="22" y="35"/>
                    <a:pt x="22" y="35"/>
                  </a:cubicBezTo>
                  <a:cubicBezTo>
                    <a:pt x="21" y="31"/>
                    <a:pt x="16" y="28"/>
                    <a:pt x="12" y="28"/>
                  </a:cubicBezTo>
                  <a:cubicBezTo>
                    <a:pt x="12" y="28"/>
                    <a:pt x="12" y="28"/>
                    <a:pt x="12" y="28"/>
                  </a:cubicBezTo>
                  <a:cubicBezTo>
                    <a:pt x="5" y="28"/>
                    <a:pt x="0" y="33"/>
                    <a:pt x="0" y="40"/>
                  </a:cubicBezTo>
                  <a:cubicBezTo>
                    <a:pt x="0" y="46"/>
                    <a:pt x="5" y="51"/>
                    <a:pt x="12" y="51"/>
                  </a:cubicBezTo>
                  <a:cubicBezTo>
                    <a:pt x="12" y="51"/>
                    <a:pt x="12" y="51"/>
                    <a:pt x="12" y="51"/>
                  </a:cubicBezTo>
                  <a:cubicBezTo>
                    <a:pt x="16" y="51"/>
                    <a:pt x="21" y="48"/>
                    <a:pt x="22" y="44"/>
                  </a:cubicBezTo>
                  <a:cubicBezTo>
                    <a:pt x="35" y="44"/>
                    <a:pt x="35" y="44"/>
                    <a:pt x="35" y="44"/>
                  </a:cubicBezTo>
                  <a:cubicBezTo>
                    <a:pt x="35" y="56"/>
                    <a:pt x="35" y="56"/>
                    <a:pt x="35" y="56"/>
                  </a:cubicBezTo>
                  <a:cubicBezTo>
                    <a:pt x="30" y="58"/>
                    <a:pt x="27" y="62"/>
                    <a:pt x="27" y="67"/>
                  </a:cubicBezTo>
                  <a:cubicBezTo>
                    <a:pt x="27" y="67"/>
                    <a:pt x="27" y="67"/>
                    <a:pt x="27" y="67"/>
                  </a:cubicBezTo>
                  <a:cubicBezTo>
                    <a:pt x="27" y="73"/>
                    <a:pt x="33" y="79"/>
                    <a:pt x="39" y="79"/>
                  </a:cubicBezTo>
                  <a:cubicBezTo>
                    <a:pt x="45" y="79"/>
                    <a:pt x="51" y="73"/>
                    <a:pt x="51" y="67"/>
                  </a:cubicBezTo>
                  <a:cubicBezTo>
                    <a:pt x="51" y="67"/>
                    <a:pt x="51" y="67"/>
                    <a:pt x="51" y="67"/>
                  </a:cubicBezTo>
                  <a:cubicBezTo>
                    <a:pt x="51" y="62"/>
                    <a:pt x="48" y="58"/>
                    <a:pt x="43" y="56"/>
                  </a:cubicBezTo>
                  <a:cubicBezTo>
                    <a:pt x="43" y="44"/>
                    <a:pt x="43" y="44"/>
                    <a:pt x="43" y="44"/>
                  </a:cubicBezTo>
                  <a:cubicBezTo>
                    <a:pt x="56" y="44"/>
                    <a:pt x="56" y="44"/>
                    <a:pt x="56" y="44"/>
                  </a:cubicBezTo>
                  <a:cubicBezTo>
                    <a:pt x="57" y="48"/>
                    <a:pt x="62" y="51"/>
                    <a:pt x="66" y="51"/>
                  </a:cubicBezTo>
                  <a:cubicBezTo>
                    <a:pt x="66" y="51"/>
                    <a:pt x="66" y="51"/>
                    <a:pt x="66" y="51"/>
                  </a:cubicBezTo>
                  <a:cubicBezTo>
                    <a:pt x="73" y="51"/>
                    <a:pt x="78" y="46"/>
                    <a:pt x="78"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8" name="Freeform 193"/>
            <p:cNvSpPr>
              <a:spLocks/>
            </p:cNvSpPr>
            <p:nvPr/>
          </p:nvSpPr>
          <p:spPr bwMode="auto">
            <a:xfrm>
              <a:off x="7454900" y="1801813"/>
              <a:ext cx="61913" cy="63500"/>
            </a:xfrm>
            <a:custGeom>
              <a:avLst/>
              <a:gdLst>
                <a:gd name="T0" fmla="*/ 78 w 78"/>
                <a:gd name="T1" fmla="*/ 40 h 79"/>
                <a:gd name="T2" fmla="*/ 67 w 78"/>
                <a:gd name="T3" fmla="*/ 28 h 79"/>
                <a:gd name="T4" fmla="*/ 67 w 78"/>
                <a:gd name="T5" fmla="*/ 28 h 79"/>
                <a:gd name="T6" fmla="*/ 56 w 78"/>
                <a:gd name="T7" fmla="*/ 35 h 79"/>
                <a:gd name="T8" fmla="*/ 44 w 78"/>
                <a:gd name="T9" fmla="*/ 35 h 79"/>
                <a:gd name="T10" fmla="*/ 44 w 78"/>
                <a:gd name="T11" fmla="*/ 23 h 79"/>
                <a:gd name="T12" fmla="*/ 51 w 78"/>
                <a:gd name="T13" fmla="*/ 12 h 79"/>
                <a:gd name="T14" fmla="*/ 51 w 78"/>
                <a:gd name="T15" fmla="*/ 12 h 79"/>
                <a:gd name="T16" fmla="*/ 39 w 78"/>
                <a:gd name="T17" fmla="*/ 0 h 79"/>
                <a:gd name="T18" fmla="*/ 28 w 78"/>
                <a:gd name="T19" fmla="*/ 12 h 79"/>
                <a:gd name="T20" fmla="*/ 28 w 78"/>
                <a:gd name="T21" fmla="*/ 12 h 79"/>
                <a:gd name="T22" fmla="*/ 35 w 78"/>
                <a:gd name="T23" fmla="*/ 23 h 79"/>
                <a:gd name="T24" fmla="*/ 35 w 78"/>
                <a:gd name="T25" fmla="*/ 35 h 79"/>
                <a:gd name="T26" fmla="*/ 23 w 78"/>
                <a:gd name="T27" fmla="*/ 35 h 79"/>
                <a:gd name="T28" fmla="*/ 12 w 78"/>
                <a:gd name="T29" fmla="*/ 28 h 79"/>
                <a:gd name="T30" fmla="*/ 12 w 78"/>
                <a:gd name="T31" fmla="*/ 28 h 79"/>
                <a:gd name="T32" fmla="*/ 0 w 78"/>
                <a:gd name="T33" fmla="*/ 40 h 79"/>
                <a:gd name="T34" fmla="*/ 12 w 78"/>
                <a:gd name="T35" fmla="*/ 51 h 79"/>
                <a:gd name="T36" fmla="*/ 12 w 78"/>
                <a:gd name="T37" fmla="*/ 51 h 79"/>
                <a:gd name="T38" fmla="*/ 23 w 78"/>
                <a:gd name="T39" fmla="*/ 44 h 79"/>
                <a:gd name="T40" fmla="*/ 35 w 78"/>
                <a:gd name="T41" fmla="*/ 44 h 79"/>
                <a:gd name="T42" fmla="*/ 35 w 78"/>
                <a:gd name="T43" fmla="*/ 56 h 79"/>
                <a:gd name="T44" fmla="*/ 28 w 78"/>
                <a:gd name="T45" fmla="*/ 67 h 79"/>
                <a:gd name="T46" fmla="*/ 28 w 78"/>
                <a:gd name="T47" fmla="*/ 67 h 79"/>
                <a:gd name="T48" fmla="*/ 39 w 78"/>
                <a:gd name="T49" fmla="*/ 79 h 79"/>
                <a:gd name="T50" fmla="*/ 51 w 78"/>
                <a:gd name="T51" fmla="*/ 67 h 79"/>
                <a:gd name="T52" fmla="*/ 51 w 78"/>
                <a:gd name="T53" fmla="*/ 67 h 79"/>
                <a:gd name="T54" fmla="*/ 44 w 78"/>
                <a:gd name="T55" fmla="*/ 56 h 79"/>
                <a:gd name="T56" fmla="*/ 44 w 78"/>
                <a:gd name="T57" fmla="*/ 44 h 79"/>
                <a:gd name="T58" fmla="*/ 56 w 78"/>
                <a:gd name="T59" fmla="*/ 44 h 79"/>
                <a:gd name="T60" fmla="*/ 67 w 78"/>
                <a:gd name="T61" fmla="*/ 51 h 79"/>
                <a:gd name="T62" fmla="*/ 67 w 78"/>
                <a:gd name="T63" fmla="*/ 51 h 79"/>
                <a:gd name="T64" fmla="*/ 78 w 78"/>
                <a:gd name="T65" fmla="*/ 4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9">
                  <a:moveTo>
                    <a:pt x="78" y="40"/>
                  </a:moveTo>
                  <a:cubicBezTo>
                    <a:pt x="78"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6"/>
                    <a:pt x="46" y="0"/>
                    <a:pt x="39" y="0"/>
                  </a:cubicBezTo>
                  <a:cubicBezTo>
                    <a:pt x="33" y="0"/>
                    <a:pt x="28" y="6"/>
                    <a:pt x="28" y="12"/>
                  </a:cubicBezTo>
                  <a:cubicBezTo>
                    <a:pt x="28" y="12"/>
                    <a:pt x="28" y="12"/>
                    <a:pt x="28" y="12"/>
                  </a:cubicBezTo>
                  <a:cubicBezTo>
                    <a:pt x="28" y="17"/>
                    <a:pt x="31" y="21"/>
                    <a:pt x="35" y="23"/>
                  </a:cubicBezTo>
                  <a:cubicBezTo>
                    <a:pt x="35" y="35"/>
                    <a:pt x="35" y="35"/>
                    <a:pt x="35" y="35"/>
                  </a:cubicBezTo>
                  <a:cubicBezTo>
                    <a:pt x="23" y="35"/>
                    <a:pt x="23" y="35"/>
                    <a:pt x="23" y="35"/>
                  </a:cubicBezTo>
                  <a:cubicBezTo>
                    <a:pt x="21" y="31"/>
                    <a:pt x="17" y="28"/>
                    <a:pt x="12" y="28"/>
                  </a:cubicBezTo>
                  <a:cubicBezTo>
                    <a:pt x="12" y="28"/>
                    <a:pt x="12" y="28"/>
                    <a:pt x="12" y="28"/>
                  </a:cubicBezTo>
                  <a:cubicBezTo>
                    <a:pt x="5" y="28"/>
                    <a:pt x="0" y="33"/>
                    <a:pt x="0" y="40"/>
                  </a:cubicBezTo>
                  <a:cubicBezTo>
                    <a:pt x="0" y="46"/>
                    <a:pt x="5" y="51"/>
                    <a:pt x="12" y="51"/>
                  </a:cubicBezTo>
                  <a:cubicBezTo>
                    <a:pt x="12" y="51"/>
                    <a:pt x="12" y="51"/>
                    <a:pt x="12" y="51"/>
                  </a:cubicBezTo>
                  <a:cubicBezTo>
                    <a:pt x="17" y="51"/>
                    <a:pt x="21" y="48"/>
                    <a:pt x="23" y="44"/>
                  </a:cubicBezTo>
                  <a:cubicBezTo>
                    <a:pt x="35" y="44"/>
                    <a:pt x="35" y="44"/>
                    <a:pt x="35" y="44"/>
                  </a:cubicBezTo>
                  <a:cubicBezTo>
                    <a:pt x="35" y="56"/>
                    <a:pt x="35" y="56"/>
                    <a:pt x="35" y="56"/>
                  </a:cubicBezTo>
                  <a:cubicBezTo>
                    <a:pt x="31" y="58"/>
                    <a:pt x="28" y="62"/>
                    <a:pt x="28" y="67"/>
                  </a:cubicBezTo>
                  <a:cubicBezTo>
                    <a:pt x="28" y="67"/>
                    <a:pt x="28" y="67"/>
                    <a:pt x="28" y="67"/>
                  </a:cubicBezTo>
                  <a:cubicBezTo>
                    <a:pt x="28" y="73"/>
                    <a:pt x="33" y="79"/>
                    <a:pt x="39" y="79"/>
                  </a:cubicBezTo>
                  <a:cubicBezTo>
                    <a:pt x="46" y="79"/>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8" y="46"/>
                    <a:pt x="78"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9" name="Freeform 194"/>
            <p:cNvSpPr>
              <a:spLocks/>
            </p:cNvSpPr>
            <p:nvPr/>
          </p:nvSpPr>
          <p:spPr bwMode="auto">
            <a:xfrm>
              <a:off x="7577138" y="1801813"/>
              <a:ext cx="65088" cy="63500"/>
            </a:xfrm>
            <a:custGeom>
              <a:avLst/>
              <a:gdLst>
                <a:gd name="T0" fmla="*/ 79 w 79"/>
                <a:gd name="T1" fmla="*/ 40 h 79"/>
                <a:gd name="T2" fmla="*/ 67 w 79"/>
                <a:gd name="T3" fmla="*/ 28 h 79"/>
                <a:gd name="T4" fmla="*/ 67 w 79"/>
                <a:gd name="T5" fmla="*/ 28 h 79"/>
                <a:gd name="T6" fmla="*/ 56 w 79"/>
                <a:gd name="T7" fmla="*/ 35 h 79"/>
                <a:gd name="T8" fmla="*/ 44 w 79"/>
                <a:gd name="T9" fmla="*/ 35 h 79"/>
                <a:gd name="T10" fmla="*/ 44 w 79"/>
                <a:gd name="T11" fmla="*/ 23 h 79"/>
                <a:gd name="T12" fmla="*/ 51 w 79"/>
                <a:gd name="T13" fmla="*/ 12 h 79"/>
                <a:gd name="T14" fmla="*/ 51 w 79"/>
                <a:gd name="T15" fmla="*/ 12 h 79"/>
                <a:gd name="T16" fmla="*/ 40 w 79"/>
                <a:gd name="T17" fmla="*/ 0 h 79"/>
                <a:gd name="T18" fmla="*/ 28 w 79"/>
                <a:gd name="T19" fmla="*/ 12 h 79"/>
                <a:gd name="T20" fmla="*/ 28 w 79"/>
                <a:gd name="T21" fmla="*/ 12 h 79"/>
                <a:gd name="T22" fmla="*/ 35 w 79"/>
                <a:gd name="T23" fmla="*/ 23 h 79"/>
                <a:gd name="T24" fmla="*/ 35 w 79"/>
                <a:gd name="T25" fmla="*/ 35 h 79"/>
                <a:gd name="T26" fmla="*/ 23 w 79"/>
                <a:gd name="T27" fmla="*/ 35 h 79"/>
                <a:gd name="T28" fmla="*/ 12 w 79"/>
                <a:gd name="T29" fmla="*/ 28 h 79"/>
                <a:gd name="T30" fmla="*/ 12 w 79"/>
                <a:gd name="T31" fmla="*/ 28 h 79"/>
                <a:gd name="T32" fmla="*/ 0 w 79"/>
                <a:gd name="T33" fmla="*/ 40 h 79"/>
                <a:gd name="T34" fmla="*/ 12 w 79"/>
                <a:gd name="T35" fmla="*/ 51 h 79"/>
                <a:gd name="T36" fmla="*/ 12 w 79"/>
                <a:gd name="T37" fmla="*/ 51 h 79"/>
                <a:gd name="T38" fmla="*/ 23 w 79"/>
                <a:gd name="T39" fmla="*/ 44 h 79"/>
                <a:gd name="T40" fmla="*/ 35 w 79"/>
                <a:gd name="T41" fmla="*/ 44 h 79"/>
                <a:gd name="T42" fmla="*/ 35 w 79"/>
                <a:gd name="T43" fmla="*/ 56 h 79"/>
                <a:gd name="T44" fmla="*/ 28 w 79"/>
                <a:gd name="T45" fmla="*/ 67 h 79"/>
                <a:gd name="T46" fmla="*/ 28 w 79"/>
                <a:gd name="T47" fmla="*/ 67 h 79"/>
                <a:gd name="T48" fmla="*/ 40 w 79"/>
                <a:gd name="T49" fmla="*/ 79 h 79"/>
                <a:gd name="T50" fmla="*/ 51 w 79"/>
                <a:gd name="T51" fmla="*/ 67 h 79"/>
                <a:gd name="T52" fmla="*/ 51 w 79"/>
                <a:gd name="T53" fmla="*/ 67 h 79"/>
                <a:gd name="T54" fmla="*/ 44 w 79"/>
                <a:gd name="T55" fmla="*/ 56 h 79"/>
                <a:gd name="T56" fmla="*/ 44 w 79"/>
                <a:gd name="T57" fmla="*/ 44 h 79"/>
                <a:gd name="T58" fmla="*/ 56 w 79"/>
                <a:gd name="T59" fmla="*/ 44 h 79"/>
                <a:gd name="T60" fmla="*/ 67 w 79"/>
                <a:gd name="T61" fmla="*/ 51 h 79"/>
                <a:gd name="T62" fmla="*/ 67 w 79"/>
                <a:gd name="T63" fmla="*/ 51 h 79"/>
                <a:gd name="T64" fmla="*/ 79 w 79"/>
                <a:gd name="T65" fmla="*/ 4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79">
                  <a:moveTo>
                    <a:pt x="79" y="40"/>
                  </a:moveTo>
                  <a:cubicBezTo>
                    <a:pt x="79"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6"/>
                    <a:pt x="46" y="0"/>
                    <a:pt x="40" y="0"/>
                  </a:cubicBezTo>
                  <a:cubicBezTo>
                    <a:pt x="33" y="0"/>
                    <a:pt x="28" y="6"/>
                    <a:pt x="28" y="12"/>
                  </a:cubicBezTo>
                  <a:cubicBezTo>
                    <a:pt x="28" y="12"/>
                    <a:pt x="28" y="12"/>
                    <a:pt x="28" y="12"/>
                  </a:cubicBezTo>
                  <a:cubicBezTo>
                    <a:pt x="28" y="17"/>
                    <a:pt x="31" y="21"/>
                    <a:pt x="35" y="23"/>
                  </a:cubicBezTo>
                  <a:cubicBezTo>
                    <a:pt x="35" y="35"/>
                    <a:pt x="35" y="35"/>
                    <a:pt x="35" y="35"/>
                  </a:cubicBezTo>
                  <a:cubicBezTo>
                    <a:pt x="23" y="35"/>
                    <a:pt x="23" y="35"/>
                    <a:pt x="23" y="35"/>
                  </a:cubicBezTo>
                  <a:cubicBezTo>
                    <a:pt x="21" y="31"/>
                    <a:pt x="17" y="28"/>
                    <a:pt x="12" y="28"/>
                  </a:cubicBezTo>
                  <a:cubicBezTo>
                    <a:pt x="12" y="28"/>
                    <a:pt x="12" y="28"/>
                    <a:pt x="12" y="28"/>
                  </a:cubicBezTo>
                  <a:cubicBezTo>
                    <a:pt x="6" y="28"/>
                    <a:pt x="0" y="33"/>
                    <a:pt x="0" y="40"/>
                  </a:cubicBezTo>
                  <a:cubicBezTo>
                    <a:pt x="0" y="46"/>
                    <a:pt x="6" y="51"/>
                    <a:pt x="12" y="51"/>
                  </a:cubicBezTo>
                  <a:cubicBezTo>
                    <a:pt x="12" y="51"/>
                    <a:pt x="12" y="51"/>
                    <a:pt x="12" y="51"/>
                  </a:cubicBezTo>
                  <a:cubicBezTo>
                    <a:pt x="17" y="51"/>
                    <a:pt x="21" y="48"/>
                    <a:pt x="23" y="44"/>
                  </a:cubicBezTo>
                  <a:cubicBezTo>
                    <a:pt x="35" y="44"/>
                    <a:pt x="35" y="44"/>
                    <a:pt x="35" y="44"/>
                  </a:cubicBezTo>
                  <a:cubicBezTo>
                    <a:pt x="35" y="56"/>
                    <a:pt x="35" y="56"/>
                    <a:pt x="35" y="56"/>
                  </a:cubicBezTo>
                  <a:cubicBezTo>
                    <a:pt x="31" y="58"/>
                    <a:pt x="28" y="62"/>
                    <a:pt x="28" y="67"/>
                  </a:cubicBezTo>
                  <a:cubicBezTo>
                    <a:pt x="28" y="67"/>
                    <a:pt x="28" y="67"/>
                    <a:pt x="28" y="67"/>
                  </a:cubicBezTo>
                  <a:cubicBezTo>
                    <a:pt x="28" y="73"/>
                    <a:pt x="33" y="79"/>
                    <a:pt x="40" y="79"/>
                  </a:cubicBezTo>
                  <a:cubicBezTo>
                    <a:pt x="46" y="79"/>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9" y="46"/>
                    <a:pt x="79"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1617397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3" name="Group 12"/>
          <p:cNvGrpSpPr/>
          <p:nvPr userDrawn="1"/>
        </p:nvGrpSpPr>
        <p:grpSpPr>
          <a:xfrm>
            <a:off x="455296" y="16"/>
            <a:ext cx="11279504" cy="2741596"/>
            <a:chOff x="455296" y="0"/>
            <a:chExt cx="11279504" cy="289560"/>
          </a:xfrm>
        </p:grpSpPr>
        <p:sp>
          <p:nvSpPr>
            <p:cNvPr id="45" name="Rectangle 44"/>
            <p:cNvSpPr/>
            <p:nvPr/>
          </p:nvSpPr>
          <p:spPr>
            <a:xfrm>
              <a:off x="455296" y="0"/>
              <a:ext cx="6508722" cy="2895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p:nvSpPr>
          <p:spPr>
            <a:xfrm>
              <a:off x="6964018" y="0"/>
              <a:ext cx="2855754" cy="2895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p:cNvSpPr/>
            <p:nvPr userDrawn="1"/>
          </p:nvSpPr>
          <p:spPr>
            <a:xfrm>
              <a:off x="9819772" y="0"/>
              <a:ext cx="1915028" cy="2895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4" name="Group 133"/>
          <p:cNvGrpSpPr>
            <a:grpSpLocks noChangeAspect="1"/>
          </p:cNvGrpSpPr>
          <p:nvPr userDrawn="1"/>
        </p:nvGrpSpPr>
        <p:grpSpPr>
          <a:xfrm>
            <a:off x="9853495" y="46203"/>
            <a:ext cx="1854000" cy="2661516"/>
            <a:chOff x="17487900" y="958850"/>
            <a:chExt cx="714376" cy="1025525"/>
          </a:xfrm>
          <a:solidFill>
            <a:srgbClr val="FFFFFF">
              <a:alpha val="20000"/>
            </a:srgbClr>
          </a:solidFill>
        </p:grpSpPr>
        <p:sp>
          <p:nvSpPr>
            <p:cNvPr id="135" name="Freeform 865"/>
            <p:cNvSpPr>
              <a:spLocks/>
            </p:cNvSpPr>
            <p:nvPr/>
          </p:nvSpPr>
          <p:spPr bwMode="auto">
            <a:xfrm>
              <a:off x="17487900" y="958850"/>
              <a:ext cx="80963" cy="80963"/>
            </a:xfrm>
            <a:custGeom>
              <a:avLst/>
              <a:gdLst>
                <a:gd name="T0" fmla="*/ 120 w 120"/>
                <a:gd name="T1" fmla="*/ 60 h 120"/>
                <a:gd name="T2" fmla="*/ 102 w 120"/>
                <a:gd name="T3" fmla="*/ 42 h 120"/>
                <a:gd name="T4" fmla="*/ 102 w 120"/>
                <a:gd name="T5" fmla="*/ 42 h 120"/>
                <a:gd name="T6" fmla="*/ 85 w 120"/>
                <a:gd name="T7" fmla="*/ 53 h 120"/>
                <a:gd name="T8" fmla="*/ 67 w 120"/>
                <a:gd name="T9" fmla="*/ 53 h 120"/>
                <a:gd name="T10" fmla="*/ 67 w 120"/>
                <a:gd name="T11" fmla="*/ 35 h 120"/>
                <a:gd name="T12" fmla="*/ 78 w 120"/>
                <a:gd name="T13" fmla="*/ 18 h 120"/>
                <a:gd name="T14" fmla="*/ 78 w 120"/>
                <a:gd name="T15" fmla="*/ 18 h 120"/>
                <a:gd name="T16" fmla="*/ 60 w 120"/>
                <a:gd name="T17" fmla="*/ 0 h 120"/>
                <a:gd name="T18" fmla="*/ 42 w 120"/>
                <a:gd name="T19" fmla="*/ 18 h 120"/>
                <a:gd name="T20" fmla="*/ 42 w 120"/>
                <a:gd name="T21" fmla="*/ 18 h 120"/>
                <a:gd name="T22" fmla="*/ 53 w 120"/>
                <a:gd name="T23" fmla="*/ 35 h 120"/>
                <a:gd name="T24" fmla="*/ 53 w 120"/>
                <a:gd name="T25" fmla="*/ 53 h 120"/>
                <a:gd name="T26" fmla="*/ 34 w 120"/>
                <a:gd name="T27" fmla="*/ 53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4 w 120"/>
                <a:gd name="T39" fmla="*/ 67 h 120"/>
                <a:gd name="T40" fmla="*/ 53 w 120"/>
                <a:gd name="T41" fmla="*/ 67 h 120"/>
                <a:gd name="T42" fmla="*/ 53 w 120"/>
                <a:gd name="T43" fmla="*/ 86 h 120"/>
                <a:gd name="T44" fmla="*/ 42 w 120"/>
                <a:gd name="T45" fmla="*/ 102 h 120"/>
                <a:gd name="T46" fmla="*/ 42 w 120"/>
                <a:gd name="T47" fmla="*/ 102 h 120"/>
                <a:gd name="T48" fmla="*/ 60 w 120"/>
                <a:gd name="T49" fmla="*/ 120 h 120"/>
                <a:gd name="T50" fmla="*/ 78 w 120"/>
                <a:gd name="T51" fmla="*/ 102 h 120"/>
                <a:gd name="T52" fmla="*/ 78 w 120"/>
                <a:gd name="T53" fmla="*/ 102 h 120"/>
                <a:gd name="T54" fmla="*/ 67 w 120"/>
                <a:gd name="T55" fmla="*/ 86 h 120"/>
                <a:gd name="T56" fmla="*/ 67 w 120"/>
                <a:gd name="T57" fmla="*/ 67 h 120"/>
                <a:gd name="T58" fmla="*/ 85 w 120"/>
                <a:gd name="T59" fmla="*/ 67 h 120"/>
                <a:gd name="T60" fmla="*/ 102 w 120"/>
                <a:gd name="T61" fmla="*/ 78 h 120"/>
                <a:gd name="T62" fmla="*/ 102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2" y="42"/>
                  </a:cubicBezTo>
                  <a:cubicBezTo>
                    <a:pt x="102" y="42"/>
                    <a:pt x="102" y="42"/>
                    <a:pt x="102" y="42"/>
                  </a:cubicBezTo>
                  <a:cubicBezTo>
                    <a:pt x="95" y="42"/>
                    <a:pt x="88" y="47"/>
                    <a:pt x="85" y="53"/>
                  </a:cubicBezTo>
                  <a:cubicBezTo>
                    <a:pt x="67" y="53"/>
                    <a:pt x="67" y="53"/>
                    <a:pt x="67" y="53"/>
                  </a:cubicBezTo>
                  <a:cubicBezTo>
                    <a:pt x="67" y="35"/>
                    <a:pt x="67" y="35"/>
                    <a:pt x="67" y="35"/>
                  </a:cubicBezTo>
                  <a:cubicBezTo>
                    <a:pt x="73" y="32"/>
                    <a:pt x="78" y="25"/>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5"/>
                    <a:pt x="46" y="32"/>
                    <a:pt x="53" y="35"/>
                  </a:cubicBezTo>
                  <a:cubicBezTo>
                    <a:pt x="53" y="53"/>
                    <a:pt x="53" y="53"/>
                    <a:pt x="53" y="53"/>
                  </a:cubicBezTo>
                  <a:cubicBezTo>
                    <a:pt x="34" y="53"/>
                    <a:pt x="34" y="53"/>
                    <a:pt x="34" y="53"/>
                  </a:cubicBezTo>
                  <a:cubicBezTo>
                    <a:pt x="31" y="47"/>
                    <a:pt x="25" y="42"/>
                    <a:pt x="18" y="42"/>
                  </a:cubicBezTo>
                  <a:cubicBezTo>
                    <a:pt x="18" y="42"/>
                    <a:pt x="18" y="42"/>
                    <a:pt x="18" y="42"/>
                  </a:cubicBezTo>
                  <a:cubicBezTo>
                    <a:pt x="8" y="42"/>
                    <a:pt x="0" y="50"/>
                    <a:pt x="0" y="60"/>
                  </a:cubicBezTo>
                  <a:cubicBezTo>
                    <a:pt x="0" y="70"/>
                    <a:pt x="8" y="78"/>
                    <a:pt x="18" y="78"/>
                  </a:cubicBezTo>
                  <a:cubicBezTo>
                    <a:pt x="18" y="78"/>
                    <a:pt x="18" y="78"/>
                    <a:pt x="18" y="78"/>
                  </a:cubicBezTo>
                  <a:cubicBezTo>
                    <a:pt x="25" y="78"/>
                    <a:pt x="31" y="73"/>
                    <a:pt x="34" y="67"/>
                  </a:cubicBezTo>
                  <a:cubicBezTo>
                    <a:pt x="53" y="67"/>
                    <a:pt x="53" y="67"/>
                    <a:pt x="53" y="67"/>
                  </a:cubicBezTo>
                  <a:cubicBezTo>
                    <a:pt x="53" y="86"/>
                    <a:pt x="53" y="86"/>
                    <a:pt x="53" y="86"/>
                  </a:cubicBezTo>
                  <a:cubicBezTo>
                    <a:pt x="46" y="89"/>
                    <a:pt x="42" y="95"/>
                    <a:pt x="42" y="102"/>
                  </a:cubicBezTo>
                  <a:cubicBezTo>
                    <a:pt x="42" y="102"/>
                    <a:pt x="42" y="102"/>
                    <a:pt x="42" y="102"/>
                  </a:cubicBezTo>
                  <a:cubicBezTo>
                    <a:pt x="42" y="112"/>
                    <a:pt x="50" y="120"/>
                    <a:pt x="60" y="120"/>
                  </a:cubicBezTo>
                  <a:cubicBezTo>
                    <a:pt x="70" y="120"/>
                    <a:pt x="78" y="112"/>
                    <a:pt x="78" y="102"/>
                  </a:cubicBezTo>
                  <a:cubicBezTo>
                    <a:pt x="78" y="102"/>
                    <a:pt x="78" y="102"/>
                    <a:pt x="78" y="102"/>
                  </a:cubicBezTo>
                  <a:cubicBezTo>
                    <a:pt x="78" y="95"/>
                    <a:pt x="73" y="89"/>
                    <a:pt x="67" y="86"/>
                  </a:cubicBezTo>
                  <a:cubicBezTo>
                    <a:pt x="67" y="67"/>
                    <a:pt x="67" y="67"/>
                    <a:pt x="67" y="67"/>
                  </a:cubicBezTo>
                  <a:cubicBezTo>
                    <a:pt x="85" y="67"/>
                    <a:pt x="85" y="67"/>
                    <a:pt x="85" y="67"/>
                  </a:cubicBezTo>
                  <a:cubicBezTo>
                    <a:pt x="88" y="73"/>
                    <a:pt x="95" y="78"/>
                    <a:pt x="102" y="78"/>
                  </a:cubicBezTo>
                  <a:cubicBezTo>
                    <a:pt x="102" y="78"/>
                    <a:pt x="102" y="78"/>
                    <a:pt x="102"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6" name="Freeform 866"/>
            <p:cNvSpPr>
              <a:spLocks/>
            </p:cNvSpPr>
            <p:nvPr/>
          </p:nvSpPr>
          <p:spPr bwMode="auto">
            <a:xfrm>
              <a:off x="17645063" y="958850"/>
              <a:ext cx="80963" cy="80963"/>
            </a:xfrm>
            <a:custGeom>
              <a:avLst/>
              <a:gdLst>
                <a:gd name="T0" fmla="*/ 120 w 120"/>
                <a:gd name="T1" fmla="*/ 60 h 120"/>
                <a:gd name="T2" fmla="*/ 103 w 120"/>
                <a:gd name="T3" fmla="*/ 42 h 120"/>
                <a:gd name="T4" fmla="*/ 103 w 120"/>
                <a:gd name="T5" fmla="*/ 42 h 120"/>
                <a:gd name="T6" fmla="*/ 86 w 120"/>
                <a:gd name="T7" fmla="*/ 53 h 120"/>
                <a:gd name="T8" fmla="*/ 67 w 120"/>
                <a:gd name="T9" fmla="*/ 53 h 120"/>
                <a:gd name="T10" fmla="*/ 67 w 120"/>
                <a:gd name="T11" fmla="*/ 35 h 120"/>
                <a:gd name="T12" fmla="*/ 78 w 120"/>
                <a:gd name="T13" fmla="*/ 18 h 120"/>
                <a:gd name="T14" fmla="*/ 78 w 120"/>
                <a:gd name="T15" fmla="*/ 18 h 120"/>
                <a:gd name="T16" fmla="*/ 60 w 120"/>
                <a:gd name="T17" fmla="*/ 0 h 120"/>
                <a:gd name="T18" fmla="*/ 42 w 120"/>
                <a:gd name="T19" fmla="*/ 18 h 120"/>
                <a:gd name="T20" fmla="*/ 42 w 120"/>
                <a:gd name="T21" fmla="*/ 18 h 120"/>
                <a:gd name="T22" fmla="*/ 53 w 120"/>
                <a:gd name="T23" fmla="*/ 35 h 120"/>
                <a:gd name="T24" fmla="*/ 53 w 120"/>
                <a:gd name="T25" fmla="*/ 53 h 120"/>
                <a:gd name="T26" fmla="*/ 35 w 120"/>
                <a:gd name="T27" fmla="*/ 53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5 w 120"/>
                <a:gd name="T39" fmla="*/ 67 h 120"/>
                <a:gd name="T40" fmla="*/ 53 w 120"/>
                <a:gd name="T41" fmla="*/ 67 h 120"/>
                <a:gd name="T42" fmla="*/ 53 w 120"/>
                <a:gd name="T43" fmla="*/ 86 h 120"/>
                <a:gd name="T44" fmla="*/ 42 w 120"/>
                <a:gd name="T45" fmla="*/ 102 h 120"/>
                <a:gd name="T46" fmla="*/ 42 w 120"/>
                <a:gd name="T47" fmla="*/ 102 h 120"/>
                <a:gd name="T48" fmla="*/ 60 w 120"/>
                <a:gd name="T49" fmla="*/ 120 h 120"/>
                <a:gd name="T50" fmla="*/ 78 w 120"/>
                <a:gd name="T51" fmla="*/ 102 h 120"/>
                <a:gd name="T52" fmla="*/ 78 w 120"/>
                <a:gd name="T53" fmla="*/ 102 h 120"/>
                <a:gd name="T54" fmla="*/ 67 w 120"/>
                <a:gd name="T55" fmla="*/ 86 h 120"/>
                <a:gd name="T56" fmla="*/ 67 w 120"/>
                <a:gd name="T57" fmla="*/ 67 h 120"/>
                <a:gd name="T58" fmla="*/ 86 w 120"/>
                <a:gd name="T59" fmla="*/ 67 h 120"/>
                <a:gd name="T60" fmla="*/ 103 w 120"/>
                <a:gd name="T61" fmla="*/ 78 h 120"/>
                <a:gd name="T62" fmla="*/ 103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3" y="42"/>
                  </a:cubicBezTo>
                  <a:cubicBezTo>
                    <a:pt x="103" y="42"/>
                    <a:pt x="103" y="42"/>
                    <a:pt x="103" y="42"/>
                  </a:cubicBezTo>
                  <a:cubicBezTo>
                    <a:pt x="95" y="42"/>
                    <a:pt x="89" y="47"/>
                    <a:pt x="86" y="53"/>
                  </a:cubicBezTo>
                  <a:cubicBezTo>
                    <a:pt x="67" y="53"/>
                    <a:pt x="67" y="53"/>
                    <a:pt x="67" y="53"/>
                  </a:cubicBezTo>
                  <a:cubicBezTo>
                    <a:pt x="67" y="35"/>
                    <a:pt x="67" y="35"/>
                    <a:pt x="67" y="35"/>
                  </a:cubicBezTo>
                  <a:cubicBezTo>
                    <a:pt x="74" y="32"/>
                    <a:pt x="78" y="25"/>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5"/>
                    <a:pt x="47" y="32"/>
                    <a:pt x="53" y="35"/>
                  </a:cubicBezTo>
                  <a:cubicBezTo>
                    <a:pt x="53" y="53"/>
                    <a:pt x="53" y="53"/>
                    <a:pt x="53" y="53"/>
                  </a:cubicBezTo>
                  <a:cubicBezTo>
                    <a:pt x="35" y="53"/>
                    <a:pt x="35" y="53"/>
                    <a:pt x="35" y="53"/>
                  </a:cubicBezTo>
                  <a:cubicBezTo>
                    <a:pt x="32" y="47"/>
                    <a:pt x="26" y="42"/>
                    <a:pt x="18" y="42"/>
                  </a:cubicBezTo>
                  <a:cubicBezTo>
                    <a:pt x="18" y="42"/>
                    <a:pt x="18" y="42"/>
                    <a:pt x="18" y="42"/>
                  </a:cubicBezTo>
                  <a:cubicBezTo>
                    <a:pt x="8" y="42"/>
                    <a:pt x="0" y="50"/>
                    <a:pt x="0" y="60"/>
                  </a:cubicBezTo>
                  <a:cubicBezTo>
                    <a:pt x="0" y="70"/>
                    <a:pt x="8" y="78"/>
                    <a:pt x="18" y="78"/>
                  </a:cubicBezTo>
                  <a:cubicBezTo>
                    <a:pt x="18" y="78"/>
                    <a:pt x="18" y="78"/>
                    <a:pt x="18" y="78"/>
                  </a:cubicBezTo>
                  <a:cubicBezTo>
                    <a:pt x="26" y="78"/>
                    <a:pt x="32" y="73"/>
                    <a:pt x="35" y="67"/>
                  </a:cubicBezTo>
                  <a:cubicBezTo>
                    <a:pt x="53" y="67"/>
                    <a:pt x="53" y="67"/>
                    <a:pt x="53" y="67"/>
                  </a:cubicBezTo>
                  <a:cubicBezTo>
                    <a:pt x="53" y="86"/>
                    <a:pt x="53" y="86"/>
                    <a:pt x="53" y="86"/>
                  </a:cubicBezTo>
                  <a:cubicBezTo>
                    <a:pt x="47" y="89"/>
                    <a:pt x="42" y="95"/>
                    <a:pt x="42" y="102"/>
                  </a:cubicBezTo>
                  <a:cubicBezTo>
                    <a:pt x="42" y="102"/>
                    <a:pt x="42" y="102"/>
                    <a:pt x="42" y="102"/>
                  </a:cubicBezTo>
                  <a:cubicBezTo>
                    <a:pt x="42" y="112"/>
                    <a:pt x="50" y="120"/>
                    <a:pt x="60" y="120"/>
                  </a:cubicBezTo>
                  <a:cubicBezTo>
                    <a:pt x="70" y="120"/>
                    <a:pt x="78" y="112"/>
                    <a:pt x="78" y="102"/>
                  </a:cubicBezTo>
                  <a:cubicBezTo>
                    <a:pt x="78" y="102"/>
                    <a:pt x="78" y="102"/>
                    <a:pt x="78" y="102"/>
                  </a:cubicBezTo>
                  <a:cubicBezTo>
                    <a:pt x="78" y="95"/>
                    <a:pt x="74" y="89"/>
                    <a:pt x="67" y="86"/>
                  </a:cubicBezTo>
                  <a:cubicBezTo>
                    <a:pt x="67" y="67"/>
                    <a:pt x="67" y="67"/>
                    <a:pt x="67" y="67"/>
                  </a:cubicBezTo>
                  <a:cubicBezTo>
                    <a:pt x="86" y="67"/>
                    <a:pt x="86" y="67"/>
                    <a:pt x="86" y="67"/>
                  </a:cubicBezTo>
                  <a:cubicBezTo>
                    <a:pt x="89" y="73"/>
                    <a:pt x="95" y="78"/>
                    <a:pt x="103" y="78"/>
                  </a:cubicBezTo>
                  <a:cubicBezTo>
                    <a:pt x="103" y="78"/>
                    <a:pt x="103" y="78"/>
                    <a:pt x="103"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7" name="Freeform 867"/>
            <p:cNvSpPr>
              <a:spLocks/>
            </p:cNvSpPr>
            <p:nvPr/>
          </p:nvSpPr>
          <p:spPr bwMode="auto">
            <a:xfrm>
              <a:off x="17803813" y="958850"/>
              <a:ext cx="80963" cy="80963"/>
            </a:xfrm>
            <a:custGeom>
              <a:avLst/>
              <a:gdLst>
                <a:gd name="T0" fmla="*/ 120 w 120"/>
                <a:gd name="T1" fmla="*/ 60 h 120"/>
                <a:gd name="T2" fmla="*/ 102 w 120"/>
                <a:gd name="T3" fmla="*/ 42 h 120"/>
                <a:gd name="T4" fmla="*/ 102 w 120"/>
                <a:gd name="T5" fmla="*/ 42 h 120"/>
                <a:gd name="T6" fmla="*/ 86 w 120"/>
                <a:gd name="T7" fmla="*/ 53 h 120"/>
                <a:gd name="T8" fmla="*/ 67 w 120"/>
                <a:gd name="T9" fmla="*/ 53 h 120"/>
                <a:gd name="T10" fmla="*/ 67 w 120"/>
                <a:gd name="T11" fmla="*/ 35 h 120"/>
                <a:gd name="T12" fmla="*/ 78 w 120"/>
                <a:gd name="T13" fmla="*/ 18 h 120"/>
                <a:gd name="T14" fmla="*/ 78 w 120"/>
                <a:gd name="T15" fmla="*/ 18 h 120"/>
                <a:gd name="T16" fmla="*/ 60 w 120"/>
                <a:gd name="T17" fmla="*/ 0 h 120"/>
                <a:gd name="T18" fmla="*/ 42 w 120"/>
                <a:gd name="T19" fmla="*/ 18 h 120"/>
                <a:gd name="T20" fmla="*/ 42 w 120"/>
                <a:gd name="T21" fmla="*/ 18 h 120"/>
                <a:gd name="T22" fmla="*/ 53 w 120"/>
                <a:gd name="T23" fmla="*/ 35 h 120"/>
                <a:gd name="T24" fmla="*/ 53 w 120"/>
                <a:gd name="T25" fmla="*/ 53 h 120"/>
                <a:gd name="T26" fmla="*/ 34 w 120"/>
                <a:gd name="T27" fmla="*/ 53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4 w 120"/>
                <a:gd name="T39" fmla="*/ 67 h 120"/>
                <a:gd name="T40" fmla="*/ 53 w 120"/>
                <a:gd name="T41" fmla="*/ 67 h 120"/>
                <a:gd name="T42" fmla="*/ 53 w 120"/>
                <a:gd name="T43" fmla="*/ 86 h 120"/>
                <a:gd name="T44" fmla="*/ 42 w 120"/>
                <a:gd name="T45" fmla="*/ 102 h 120"/>
                <a:gd name="T46" fmla="*/ 42 w 120"/>
                <a:gd name="T47" fmla="*/ 102 h 120"/>
                <a:gd name="T48" fmla="*/ 60 w 120"/>
                <a:gd name="T49" fmla="*/ 120 h 120"/>
                <a:gd name="T50" fmla="*/ 78 w 120"/>
                <a:gd name="T51" fmla="*/ 102 h 120"/>
                <a:gd name="T52" fmla="*/ 78 w 120"/>
                <a:gd name="T53" fmla="*/ 102 h 120"/>
                <a:gd name="T54" fmla="*/ 67 w 120"/>
                <a:gd name="T55" fmla="*/ 86 h 120"/>
                <a:gd name="T56" fmla="*/ 67 w 120"/>
                <a:gd name="T57" fmla="*/ 67 h 120"/>
                <a:gd name="T58" fmla="*/ 86 w 120"/>
                <a:gd name="T59" fmla="*/ 67 h 120"/>
                <a:gd name="T60" fmla="*/ 102 w 120"/>
                <a:gd name="T61" fmla="*/ 78 h 120"/>
                <a:gd name="T62" fmla="*/ 102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2" y="42"/>
                  </a:cubicBezTo>
                  <a:cubicBezTo>
                    <a:pt x="102" y="42"/>
                    <a:pt x="102" y="42"/>
                    <a:pt x="102" y="42"/>
                  </a:cubicBezTo>
                  <a:cubicBezTo>
                    <a:pt x="95" y="42"/>
                    <a:pt x="88" y="47"/>
                    <a:pt x="86" y="53"/>
                  </a:cubicBezTo>
                  <a:cubicBezTo>
                    <a:pt x="67" y="53"/>
                    <a:pt x="67" y="53"/>
                    <a:pt x="67" y="53"/>
                  </a:cubicBezTo>
                  <a:cubicBezTo>
                    <a:pt x="67" y="35"/>
                    <a:pt x="67" y="35"/>
                    <a:pt x="67" y="35"/>
                  </a:cubicBezTo>
                  <a:cubicBezTo>
                    <a:pt x="73" y="32"/>
                    <a:pt x="78" y="25"/>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5"/>
                    <a:pt x="47" y="32"/>
                    <a:pt x="53" y="35"/>
                  </a:cubicBezTo>
                  <a:cubicBezTo>
                    <a:pt x="53" y="53"/>
                    <a:pt x="53" y="53"/>
                    <a:pt x="53" y="53"/>
                  </a:cubicBezTo>
                  <a:cubicBezTo>
                    <a:pt x="34" y="53"/>
                    <a:pt x="34" y="53"/>
                    <a:pt x="34" y="53"/>
                  </a:cubicBezTo>
                  <a:cubicBezTo>
                    <a:pt x="32" y="47"/>
                    <a:pt x="25" y="42"/>
                    <a:pt x="18" y="42"/>
                  </a:cubicBezTo>
                  <a:cubicBezTo>
                    <a:pt x="18" y="42"/>
                    <a:pt x="18" y="42"/>
                    <a:pt x="18" y="42"/>
                  </a:cubicBezTo>
                  <a:cubicBezTo>
                    <a:pt x="8" y="42"/>
                    <a:pt x="0" y="50"/>
                    <a:pt x="0" y="60"/>
                  </a:cubicBezTo>
                  <a:cubicBezTo>
                    <a:pt x="0" y="70"/>
                    <a:pt x="8" y="78"/>
                    <a:pt x="18" y="78"/>
                  </a:cubicBezTo>
                  <a:cubicBezTo>
                    <a:pt x="18" y="78"/>
                    <a:pt x="18" y="78"/>
                    <a:pt x="18" y="78"/>
                  </a:cubicBezTo>
                  <a:cubicBezTo>
                    <a:pt x="25" y="78"/>
                    <a:pt x="32" y="73"/>
                    <a:pt x="34" y="67"/>
                  </a:cubicBezTo>
                  <a:cubicBezTo>
                    <a:pt x="53" y="67"/>
                    <a:pt x="53" y="67"/>
                    <a:pt x="53" y="67"/>
                  </a:cubicBezTo>
                  <a:cubicBezTo>
                    <a:pt x="53" y="86"/>
                    <a:pt x="53" y="86"/>
                    <a:pt x="53" y="86"/>
                  </a:cubicBezTo>
                  <a:cubicBezTo>
                    <a:pt x="47" y="89"/>
                    <a:pt x="42" y="95"/>
                    <a:pt x="42" y="102"/>
                  </a:cubicBezTo>
                  <a:cubicBezTo>
                    <a:pt x="42" y="102"/>
                    <a:pt x="42" y="102"/>
                    <a:pt x="42" y="102"/>
                  </a:cubicBezTo>
                  <a:cubicBezTo>
                    <a:pt x="42" y="112"/>
                    <a:pt x="50" y="120"/>
                    <a:pt x="60" y="120"/>
                  </a:cubicBezTo>
                  <a:cubicBezTo>
                    <a:pt x="70" y="120"/>
                    <a:pt x="78" y="112"/>
                    <a:pt x="78" y="102"/>
                  </a:cubicBezTo>
                  <a:cubicBezTo>
                    <a:pt x="78" y="102"/>
                    <a:pt x="78" y="102"/>
                    <a:pt x="78" y="102"/>
                  </a:cubicBezTo>
                  <a:cubicBezTo>
                    <a:pt x="78" y="95"/>
                    <a:pt x="73" y="89"/>
                    <a:pt x="67" y="86"/>
                  </a:cubicBezTo>
                  <a:cubicBezTo>
                    <a:pt x="67" y="67"/>
                    <a:pt x="67" y="67"/>
                    <a:pt x="67" y="67"/>
                  </a:cubicBezTo>
                  <a:cubicBezTo>
                    <a:pt x="86" y="67"/>
                    <a:pt x="86" y="67"/>
                    <a:pt x="86" y="67"/>
                  </a:cubicBezTo>
                  <a:cubicBezTo>
                    <a:pt x="88" y="73"/>
                    <a:pt x="95" y="78"/>
                    <a:pt x="102" y="78"/>
                  </a:cubicBezTo>
                  <a:cubicBezTo>
                    <a:pt x="102" y="78"/>
                    <a:pt x="102" y="78"/>
                    <a:pt x="102"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8" name="Freeform 868"/>
            <p:cNvSpPr>
              <a:spLocks/>
            </p:cNvSpPr>
            <p:nvPr/>
          </p:nvSpPr>
          <p:spPr bwMode="auto">
            <a:xfrm>
              <a:off x="17962563" y="958850"/>
              <a:ext cx="80963" cy="80963"/>
            </a:xfrm>
            <a:custGeom>
              <a:avLst/>
              <a:gdLst>
                <a:gd name="T0" fmla="*/ 120 w 120"/>
                <a:gd name="T1" fmla="*/ 60 h 120"/>
                <a:gd name="T2" fmla="*/ 103 w 120"/>
                <a:gd name="T3" fmla="*/ 42 h 120"/>
                <a:gd name="T4" fmla="*/ 103 w 120"/>
                <a:gd name="T5" fmla="*/ 42 h 120"/>
                <a:gd name="T6" fmla="*/ 86 w 120"/>
                <a:gd name="T7" fmla="*/ 53 h 120"/>
                <a:gd name="T8" fmla="*/ 67 w 120"/>
                <a:gd name="T9" fmla="*/ 53 h 120"/>
                <a:gd name="T10" fmla="*/ 67 w 120"/>
                <a:gd name="T11" fmla="*/ 35 h 120"/>
                <a:gd name="T12" fmla="*/ 78 w 120"/>
                <a:gd name="T13" fmla="*/ 18 h 120"/>
                <a:gd name="T14" fmla="*/ 78 w 120"/>
                <a:gd name="T15" fmla="*/ 18 h 120"/>
                <a:gd name="T16" fmla="*/ 60 w 120"/>
                <a:gd name="T17" fmla="*/ 0 h 120"/>
                <a:gd name="T18" fmla="*/ 43 w 120"/>
                <a:gd name="T19" fmla="*/ 18 h 120"/>
                <a:gd name="T20" fmla="*/ 43 w 120"/>
                <a:gd name="T21" fmla="*/ 18 h 120"/>
                <a:gd name="T22" fmla="*/ 54 w 120"/>
                <a:gd name="T23" fmla="*/ 35 h 120"/>
                <a:gd name="T24" fmla="*/ 54 w 120"/>
                <a:gd name="T25" fmla="*/ 53 h 120"/>
                <a:gd name="T26" fmla="*/ 35 w 120"/>
                <a:gd name="T27" fmla="*/ 53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5 w 120"/>
                <a:gd name="T39" fmla="*/ 67 h 120"/>
                <a:gd name="T40" fmla="*/ 54 w 120"/>
                <a:gd name="T41" fmla="*/ 67 h 120"/>
                <a:gd name="T42" fmla="*/ 54 w 120"/>
                <a:gd name="T43" fmla="*/ 86 h 120"/>
                <a:gd name="T44" fmla="*/ 43 w 120"/>
                <a:gd name="T45" fmla="*/ 102 h 120"/>
                <a:gd name="T46" fmla="*/ 43 w 120"/>
                <a:gd name="T47" fmla="*/ 102 h 120"/>
                <a:gd name="T48" fmla="*/ 60 w 120"/>
                <a:gd name="T49" fmla="*/ 120 h 120"/>
                <a:gd name="T50" fmla="*/ 78 w 120"/>
                <a:gd name="T51" fmla="*/ 102 h 120"/>
                <a:gd name="T52" fmla="*/ 78 w 120"/>
                <a:gd name="T53" fmla="*/ 102 h 120"/>
                <a:gd name="T54" fmla="*/ 67 w 120"/>
                <a:gd name="T55" fmla="*/ 86 h 120"/>
                <a:gd name="T56" fmla="*/ 67 w 120"/>
                <a:gd name="T57" fmla="*/ 67 h 120"/>
                <a:gd name="T58" fmla="*/ 86 w 120"/>
                <a:gd name="T59" fmla="*/ 67 h 120"/>
                <a:gd name="T60" fmla="*/ 103 w 120"/>
                <a:gd name="T61" fmla="*/ 78 h 120"/>
                <a:gd name="T62" fmla="*/ 103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3" y="42"/>
                  </a:cubicBezTo>
                  <a:cubicBezTo>
                    <a:pt x="103" y="42"/>
                    <a:pt x="103" y="42"/>
                    <a:pt x="103" y="42"/>
                  </a:cubicBezTo>
                  <a:cubicBezTo>
                    <a:pt x="95" y="42"/>
                    <a:pt x="89" y="47"/>
                    <a:pt x="86" y="53"/>
                  </a:cubicBezTo>
                  <a:cubicBezTo>
                    <a:pt x="67" y="53"/>
                    <a:pt x="67" y="53"/>
                    <a:pt x="67" y="53"/>
                  </a:cubicBezTo>
                  <a:cubicBezTo>
                    <a:pt x="67" y="35"/>
                    <a:pt x="67" y="35"/>
                    <a:pt x="67" y="35"/>
                  </a:cubicBezTo>
                  <a:cubicBezTo>
                    <a:pt x="74" y="32"/>
                    <a:pt x="78" y="25"/>
                    <a:pt x="78" y="18"/>
                  </a:cubicBezTo>
                  <a:cubicBezTo>
                    <a:pt x="78" y="18"/>
                    <a:pt x="78" y="18"/>
                    <a:pt x="78" y="18"/>
                  </a:cubicBezTo>
                  <a:cubicBezTo>
                    <a:pt x="78" y="8"/>
                    <a:pt x="70" y="0"/>
                    <a:pt x="60" y="0"/>
                  </a:cubicBezTo>
                  <a:cubicBezTo>
                    <a:pt x="51" y="0"/>
                    <a:pt x="43" y="8"/>
                    <a:pt x="43" y="18"/>
                  </a:cubicBezTo>
                  <a:cubicBezTo>
                    <a:pt x="43" y="18"/>
                    <a:pt x="43" y="18"/>
                    <a:pt x="43" y="18"/>
                  </a:cubicBezTo>
                  <a:cubicBezTo>
                    <a:pt x="43" y="25"/>
                    <a:pt x="47" y="32"/>
                    <a:pt x="54" y="35"/>
                  </a:cubicBezTo>
                  <a:cubicBezTo>
                    <a:pt x="54" y="53"/>
                    <a:pt x="54" y="53"/>
                    <a:pt x="54" y="53"/>
                  </a:cubicBezTo>
                  <a:cubicBezTo>
                    <a:pt x="35" y="53"/>
                    <a:pt x="35" y="53"/>
                    <a:pt x="35" y="53"/>
                  </a:cubicBezTo>
                  <a:cubicBezTo>
                    <a:pt x="32" y="47"/>
                    <a:pt x="26" y="42"/>
                    <a:pt x="18" y="42"/>
                  </a:cubicBezTo>
                  <a:cubicBezTo>
                    <a:pt x="18" y="42"/>
                    <a:pt x="18" y="42"/>
                    <a:pt x="18" y="42"/>
                  </a:cubicBezTo>
                  <a:cubicBezTo>
                    <a:pt x="8" y="42"/>
                    <a:pt x="0" y="50"/>
                    <a:pt x="0" y="60"/>
                  </a:cubicBezTo>
                  <a:cubicBezTo>
                    <a:pt x="0" y="70"/>
                    <a:pt x="8" y="78"/>
                    <a:pt x="18" y="78"/>
                  </a:cubicBezTo>
                  <a:cubicBezTo>
                    <a:pt x="18" y="78"/>
                    <a:pt x="18" y="78"/>
                    <a:pt x="18" y="78"/>
                  </a:cubicBezTo>
                  <a:cubicBezTo>
                    <a:pt x="26" y="78"/>
                    <a:pt x="32" y="73"/>
                    <a:pt x="35" y="67"/>
                  </a:cubicBezTo>
                  <a:cubicBezTo>
                    <a:pt x="54" y="67"/>
                    <a:pt x="54" y="67"/>
                    <a:pt x="54" y="67"/>
                  </a:cubicBezTo>
                  <a:cubicBezTo>
                    <a:pt x="54" y="86"/>
                    <a:pt x="54" y="86"/>
                    <a:pt x="54" y="86"/>
                  </a:cubicBezTo>
                  <a:cubicBezTo>
                    <a:pt x="47" y="89"/>
                    <a:pt x="43" y="95"/>
                    <a:pt x="43" y="102"/>
                  </a:cubicBezTo>
                  <a:cubicBezTo>
                    <a:pt x="43" y="102"/>
                    <a:pt x="43" y="102"/>
                    <a:pt x="43" y="102"/>
                  </a:cubicBezTo>
                  <a:cubicBezTo>
                    <a:pt x="43" y="112"/>
                    <a:pt x="51" y="120"/>
                    <a:pt x="60" y="120"/>
                  </a:cubicBezTo>
                  <a:cubicBezTo>
                    <a:pt x="70" y="120"/>
                    <a:pt x="78" y="112"/>
                    <a:pt x="78" y="102"/>
                  </a:cubicBezTo>
                  <a:cubicBezTo>
                    <a:pt x="78" y="102"/>
                    <a:pt x="78" y="102"/>
                    <a:pt x="78" y="102"/>
                  </a:cubicBezTo>
                  <a:cubicBezTo>
                    <a:pt x="78" y="95"/>
                    <a:pt x="74" y="89"/>
                    <a:pt x="67" y="86"/>
                  </a:cubicBezTo>
                  <a:cubicBezTo>
                    <a:pt x="67" y="67"/>
                    <a:pt x="67" y="67"/>
                    <a:pt x="67" y="67"/>
                  </a:cubicBezTo>
                  <a:cubicBezTo>
                    <a:pt x="86" y="67"/>
                    <a:pt x="86" y="67"/>
                    <a:pt x="86" y="67"/>
                  </a:cubicBezTo>
                  <a:cubicBezTo>
                    <a:pt x="89" y="73"/>
                    <a:pt x="95" y="78"/>
                    <a:pt x="103" y="78"/>
                  </a:cubicBezTo>
                  <a:cubicBezTo>
                    <a:pt x="103" y="78"/>
                    <a:pt x="103" y="78"/>
                    <a:pt x="103"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9" name="Freeform 869"/>
            <p:cNvSpPr>
              <a:spLocks/>
            </p:cNvSpPr>
            <p:nvPr/>
          </p:nvSpPr>
          <p:spPr bwMode="auto">
            <a:xfrm>
              <a:off x="18121313" y="958850"/>
              <a:ext cx="80963" cy="80963"/>
            </a:xfrm>
            <a:custGeom>
              <a:avLst/>
              <a:gdLst>
                <a:gd name="T0" fmla="*/ 120 w 120"/>
                <a:gd name="T1" fmla="*/ 60 h 120"/>
                <a:gd name="T2" fmla="*/ 102 w 120"/>
                <a:gd name="T3" fmla="*/ 42 h 120"/>
                <a:gd name="T4" fmla="*/ 102 w 120"/>
                <a:gd name="T5" fmla="*/ 42 h 120"/>
                <a:gd name="T6" fmla="*/ 86 w 120"/>
                <a:gd name="T7" fmla="*/ 53 h 120"/>
                <a:gd name="T8" fmla="*/ 67 w 120"/>
                <a:gd name="T9" fmla="*/ 53 h 120"/>
                <a:gd name="T10" fmla="*/ 67 w 120"/>
                <a:gd name="T11" fmla="*/ 35 h 120"/>
                <a:gd name="T12" fmla="*/ 78 w 120"/>
                <a:gd name="T13" fmla="*/ 18 h 120"/>
                <a:gd name="T14" fmla="*/ 78 w 120"/>
                <a:gd name="T15" fmla="*/ 18 h 120"/>
                <a:gd name="T16" fmla="*/ 60 w 120"/>
                <a:gd name="T17" fmla="*/ 0 h 120"/>
                <a:gd name="T18" fmla="*/ 42 w 120"/>
                <a:gd name="T19" fmla="*/ 18 h 120"/>
                <a:gd name="T20" fmla="*/ 42 w 120"/>
                <a:gd name="T21" fmla="*/ 18 h 120"/>
                <a:gd name="T22" fmla="*/ 53 w 120"/>
                <a:gd name="T23" fmla="*/ 35 h 120"/>
                <a:gd name="T24" fmla="*/ 53 w 120"/>
                <a:gd name="T25" fmla="*/ 53 h 120"/>
                <a:gd name="T26" fmla="*/ 34 w 120"/>
                <a:gd name="T27" fmla="*/ 53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4 w 120"/>
                <a:gd name="T39" fmla="*/ 67 h 120"/>
                <a:gd name="T40" fmla="*/ 53 w 120"/>
                <a:gd name="T41" fmla="*/ 67 h 120"/>
                <a:gd name="T42" fmla="*/ 53 w 120"/>
                <a:gd name="T43" fmla="*/ 86 h 120"/>
                <a:gd name="T44" fmla="*/ 42 w 120"/>
                <a:gd name="T45" fmla="*/ 102 h 120"/>
                <a:gd name="T46" fmla="*/ 42 w 120"/>
                <a:gd name="T47" fmla="*/ 102 h 120"/>
                <a:gd name="T48" fmla="*/ 60 w 120"/>
                <a:gd name="T49" fmla="*/ 120 h 120"/>
                <a:gd name="T50" fmla="*/ 78 w 120"/>
                <a:gd name="T51" fmla="*/ 102 h 120"/>
                <a:gd name="T52" fmla="*/ 78 w 120"/>
                <a:gd name="T53" fmla="*/ 102 h 120"/>
                <a:gd name="T54" fmla="*/ 67 w 120"/>
                <a:gd name="T55" fmla="*/ 86 h 120"/>
                <a:gd name="T56" fmla="*/ 67 w 120"/>
                <a:gd name="T57" fmla="*/ 67 h 120"/>
                <a:gd name="T58" fmla="*/ 86 w 120"/>
                <a:gd name="T59" fmla="*/ 67 h 120"/>
                <a:gd name="T60" fmla="*/ 102 w 120"/>
                <a:gd name="T61" fmla="*/ 78 h 120"/>
                <a:gd name="T62" fmla="*/ 102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2" y="42"/>
                  </a:cubicBezTo>
                  <a:cubicBezTo>
                    <a:pt x="102" y="42"/>
                    <a:pt x="102" y="42"/>
                    <a:pt x="102" y="42"/>
                  </a:cubicBezTo>
                  <a:cubicBezTo>
                    <a:pt x="95" y="42"/>
                    <a:pt x="88" y="47"/>
                    <a:pt x="86" y="53"/>
                  </a:cubicBezTo>
                  <a:cubicBezTo>
                    <a:pt x="67" y="53"/>
                    <a:pt x="67" y="53"/>
                    <a:pt x="67" y="53"/>
                  </a:cubicBezTo>
                  <a:cubicBezTo>
                    <a:pt x="67" y="35"/>
                    <a:pt x="67" y="35"/>
                    <a:pt x="67" y="35"/>
                  </a:cubicBezTo>
                  <a:cubicBezTo>
                    <a:pt x="73" y="32"/>
                    <a:pt x="78" y="25"/>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5"/>
                    <a:pt x="47" y="32"/>
                    <a:pt x="53" y="35"/>
                  </a:cubicBezTo>
                  <a:cubicBezTo>
                    <a:pt x="53" y="53"/>
                    <a:pt x="53" y="53"/>
                    <a:pt x="53" y="53"/>
                  </a:cubicBezTo>
                  <a:cubicBezTo>
                    <a:pt x="34" y="53"/>
                    <a:pt x="34" y="53"/>
                    <a:pt x="34" y="53"/>
                  </a:cubicBezTo>
                  <a:cubicBezTo>
                    <a:pt x="32" y="47"/>
                    <a:pt x="25" y="42"/>
                    <a:pt x="18" y="42"/>
                  </a:cubicBezTo>
                  <a:cubicBezTo>
                    <a:pt x="18" y="42"/>
                    <a:pt x="18" y="42"/>
                    <a:pt x="18" y="42"/>
                  </a:cubicBezTo>
                  <a:cubicBezTo>
                    <a:pt x="8" y="42"/>
                    <a:pt x="0" y="50"/>
                    <a:pt x="0" y="60"/>
                  </a:cubicBezTo>
                  <a:cubicBezTo>
                    <a:pt x="0" y="70"/>
                    <a:pt x="8" y="78"/>
                    <a:pt x="18" y="78"/>
                  </a:cubicBezTo>
                  <a:cubicBezTo>
                    <a:pt x="18" y="78"/>
                    <a:pt x="18" y="78"/>
                    <a:pt x="18" y="78"/>
                  </a:cubicBezTo>
                  <a:cubicBezTo>
                    <a:pt x="25" y="78"/>
                    <a:pt x="32" y="73"/>
                    <a:pt x="34" y="67"/>
                  </a:cubicBezTo>
                  <a:cubicBezTo>
                    <a:pt x="53" y="67"/>
                    <a:pt x="53" y="67"/>
                    <a:pt x="53" y="67"/>
                  </a:cubicBezTo>
                  <a:cubicBezTo>
                    <a:pt x="53" y="86"/>
                    <a:pt x="53" y="86"/>
                    <a:pt x="53" y="86"/>
                  </a:cubicBezTo>
                  <a:cubicBezTo>
                    <a:pt x="47" y="89"/>
                    <a:pt x="42" y="95"/>
                    <a:pt x="42" y="102"/>
                  </a:cubicBezTo>
                  <a:cubicBezTo>
                    <a:pt x="42" y="102"/>
                    <a:pt x="42" y="102"/>
                    <a:pt x="42" y="102"/>
                  </a:cubicBezTo>
                  <a:cubicBezTo>
                    <a:pt x="42" y="112"/>
                    <a:pt x="50" y="120"/>
                    <a:pt x="60" y="120"/>
                  </a:cubicBezTo>
                  <a:cubicBezTo>
                    <a:pt x="70" y="120"/>
                    <a:pt x="78" y="112"/>
                    <a:pt x="78" y="102"/>
                  </a:cubicBezTo>
                  <a:cubicBezTo>
                    <a:pt x="78" y="102"/>
                    <a:pt x="78" y="102"/>
                    <a:pt x="78" y="102"/>
                  </a:cubicBezTo>
                  <a:cubicBezTo>
                    <a:pt x="78" y="95"/>
                    <a:pt x="73" y="89"/>
                    <a:pt x="67" y="86"/>
                  </a:cubicBezTo>
                  <a:cubicBezTo>
                    <a:pt x="67" y="67"/>
                    <a:pt x="67" y="67"/>
                    <a:pt x="67" y="67"/>
                  </a:cubicBezTo>
                  <a:cubicBezTo>
                    <a:pt x="86" y="67"/>
                    <a:pt x="86" y="67"/>
                    <a:pt x="86" y="67"/>
                  </a:cubicBezTo>
                  <a:cubicBezTo>
                    <a:pt x="88" y="73"/>
                    <a:pt x="95" y="78"/>
                    <a:pt x="102" y="78"/>
                  </a:cubicBezTo>
                  <a:cubicBezTo>
                    <a:pt x="102" y="78"/>
                    <a:pt x="102" y="78"/>
                    <a:pt x="102"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0" name="Freeform 870"/>
            <p:cNvSpPr>
              <a:spLocks/>
            </p:cNvSpPr>
            <p:nvPr/>
          </p:nvSpPr>
          <p:spPr bwMode="auto">
            <a:xfrm>
              <a:off x="17487900" y="1116013"/>
              <a:ext cx="80963" cy="80963"/>
            </a:xfrm>
            <a:custGeom>
              <a:avLst/>
              <a:gdLst>
                <a:gd name="T0" fmla="*/ 120 w 120"/>
                <a:gd name="T1" fmla="*/ 60 h 120"/>
                <a:gd name="T2" fmla="*/ 102 w 120"/>
                <a:gd name="T3" fmla="*/ 42 h 120"/>
                <a:gd name="T4" fmla="*/ 102 w 120"/>
                <a:gd name="T5" fmla="*/ 42 h 120"/>
                <a:gd name="T6" fmla="*/ 85 w 120"/>
                <a:gd name="T7" fmla="*/ 53 h 120"/>
                <a:gd name="T8" fmla="*/ 67 w 120"/>
                <a:gd name="T9" fmla="*/ 53 h 120"/>
                <a:gd name="T10" fmla="*/ 67 w 120"/>
                <a:gd name="T11" fmla="*/ 35 h 120"/>
                <a:gd name="T12" fmla="*/ 78 w 120"/>
                <a:gd name="T13" fmla="*/ 18 h 120"/>
                <a:gd name="T14" fmla="*/ 78 w 120"/>
                <a:gd name="T15" fmla="*/ 18 h 120"/>
                <a:gd name="T16" fmla="*/ 60 w 120"/>
                <a:gd name="T17" fmla="*/ 0 h 120"/>
                <a:gd name="T18" fmla="*/ 42 w 120"/>
                <a:gd name="T19" fmla="*/ 18 h 120"/>
                <a:gd name="T20" fmla="*/ 42 w 120"/>
                <a:gd name="T21" fmla="*/ 18 h 120"/>
                <a:gd name="T22" fmla="*/ 53 w 120"/>
                <a:gd name="T23" fmla="*/ 35 h 120"/>
                <a:gd name="T24" fmla="*/ 53 w 120"/>
                <a:gd name="T25" fmla="*/ 53 h 120"/>
                <a:gd name="T26" fmla="*/ 34 w 120"/>
                <a:gd name="T27" fmla="*/ 53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4 w 120"/>
                <a:gd name="T39" fmla="*/ 67 h 120"/>
                <a:gd name="T40" fmla="*/ 53 w 120"/>
                <a:gd name="T41" fmla="*/ 67 h 120"/>
                <a:gd name="T42" fmla="*/ 53 w 120"/>
                <a:gd name="T43" fmla="*/ 86 h 120"/>
                <a:gd name="T44" fmla="*/ 42 w 120"/>
                <a:gd name="T45" fmla="*/ 102 h 120"/>
                <a:gd name="T46" fmla="*/ 42 w 120"/>
                <a:gd name="T47" fmla="*/ 102 h 120"/>
                <a:gd name="T48" fmla="*/ 60 w 120"/>
                <a:gd name="T49" fmla="*/ 120 h 120"/>
                <a:gd name="T50" fmla="*/ 78 w 120"/>
                <a:gd name="T51" fmla="*/ 102 h 120"/>
                <a:gd name="T52" fmla="*/ 78 w 120"/>
                <a:gd name="T53" fmla="*/ 102 h 120"/>
                <a:gd name="T54" fmla="*/ 67 w 120"/>
                <a:gd name="T55" fmla="*/ 86 h 120"/>
                <a:gd name="T56" fmla="*/ 67 w 120"/>
                <a:gd name="T57" fmla="*/ 67 h 120"/>
                <a:gd name="T58" fmla="*/ 85 w 120"/>
                <a:gd name="T59" fmla="*/ 67 h 120"/>
                <a:gd name="T60" fmla="*/ 102 w 120"/>
                <a:gd name="T61" fmla="*/ 78 h 120"/>
                <a:gd name="T62" fmla="*/ 102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2" y="42"/>
                  </a:cubicBezTo>
                  <a:cubicBezTo>
                    <a:pt x="102" y="42"/>
                    <a:pt x="102" y="42"/>
                    <a:pt x="102" y="42"/>
                  </a:cubicBezTo>
                  <a:cubicBezTo>
                    <a:pt x="95" y="42"/>
                    <a:pt x="88" y="47"/>
                    <a:pt x="85" y="53"/>
                  </a:cubicBezTo>
                  <a:cubicBezTo>
                    <a:pt x="67" y="53"/>
                    <a:pt x="67" y="53"/>
                    <a:pt x="67" y="53"/>
                  </a:cubicBezTo>
                  <a:cubicBezTo>
                    <a:pt x="67" y="35"/>
                    <a:pt x="67" y="35"/>
                    <a:pt x="67" y="35"/>
                  </a:cubicBezTo>
                  <a:cubicBezTo>
                    <a:pt x="73" y="32"/>
                    <a:pt x="78" y="25"/>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5"/>
                    <a:pt x="46" y="32"/>
                    <a:pt x="53" y="35"/>
                  </a:cubicBezTo>
                  <a:cubicBezTo>
                    <a:pt x="53" y="53"/>
                    <a:pt x="53" y="53"/>
                    <a:pt x="53" y="53"/>
                  </a:cubicBezTo>
                  <a:cubicBezTo>
                    <a:pt x="34" y="53"/>
                    <a:pt x="34" y="53"/>
                    <a:pt x="34" y="53"/>
                  </a:cubicBezTo>
                  <a:cubicBezTo>
                    <a:pt x="31" y="47"/>
                    <a:pt x="25" y="42"/>
                    <a:pt x="18" y="42"/>
                  </a:cubicBezTo>
                  <a:cubicBezTo>
                    <a:pt x="18" y="42"/>
                    <a:pt x="18" y="42"/>
                    <a:pt x="18" y="42"/>
                  </a:cubicBezTo>
                  <a:cubicBezTo>
                    <a:pt x="8" y="42"/>
                    <a:pt x="0" y="50"/>
                    <a:pt x="0" y="60"/>
                  </a:cubicBezTo>
                  <a:cubicBezTo>
                    <a:pt x="0" y="70"/>
                    <a:pt x="8" y="78"/>
                    <a:pt x="18" y="78"/>
                  </a:cubicBezTo>
                  <a:cubicBezTo>
                    <a:pt x="18" y="78"/>
                    <a:pt x="18" y="78"/>
                    <a:pt x="18" y="78"/>
                  </a:cubicBezTo>
                  <a:cubicBezTo>
                    <a:pt x="25" y="78"/>
                    <a:pt x="31" y="74"/>
                    <a:pt x="34" y="67"/>
                  </a:cubicBezTo>
                  <a:cubicBezTo>
                    <a:pt x="53" y="67"/>
                    <a:pt x="53" y="67"/>
                    <a:pt x="53" y="67"/>
                  </a:cubicBezTo>
                  <a:cubicBezTo>
                    <a:pt x="53" y="86"/>
                    <a:pt x="53" y="86"/>
                    <a:pt x="53" y="86"/>
                  </a:cubicBezTo>
                  <a:cubicBezTo>
                    <a:pt x="46" y="89"/>
                    <a:pt x="42" y="95"/>
                    <a:pt x="42" y="102"/>
                  </a:cubicBezTo>
                  <a:cubicBezTo>
                    <a:pt x="42" y="102"/>
                    <a:pt x="42" y="102"/>
                    <a:pt x="42" y="102"/>
                  </a:cubicBezTo>
                  <a:cubicBezTo>
                    <a:pt x="42" y="112"/>
                    <a:pt x="50" y="120"/>
                    <a:pt x="60" y="120"/>
                  </a:cubicBezTo>
                  <a:cubicBezTo>
                    <a:pt x="70" y="120"/>
                    <a:pt x="78" y="112"/>
                    <a:pt x="78" y="102"/>
                  </a:cubicBezTo>
                  <a:cubicBezTo>
                    <a:pt x="78" y="102"/>
                    <a:pt x="78" y="102"/>
                    <a:pt x="78" y="102"/>
                  </a:cubicBezTo>
                  <a:cubicBezTo>
                    <a:pt x="78" y="95"/>
                    <a:pt x="73" y="89"/>
                    <a:pt x="67" y="86"/>
                  </a:cubicBezTo>
                  <a:cubicBezTo>
                    <a:pt x="67" y="67"/>
                    <a:pt x="67" y="67"/>
                    <a:pt x="67" y="67"/>
                  </a:cubicBezTo>
                  <a:cubicBezTo>
                    <a:pt x="85" y="67"/>
                    <a:pt x="85" y="67"/>
                    <a:pt x="85" y="67"/>
                  </a:cubicBezTo>
                  <a:cubicBezTo>
                    <a:pt x="88" y="74"/>
                    <a:pt x="95" y="78"/>
                    <a:pt x="102" y="78"/>
                  </a:cubicBezTo>
                  <a:cubicBezTo>
                    <a:pt x="102" y="78"/>
                    <a:pt x="102" y="78"/>
                    <a:pt x="102"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1" name="Freeform 871"/>
            <p:cNvSpPr>
              <a:spLocks/>
            </p:cNvSpPr>
            <p:nvPr/>
          </p:nvSpPr>
          <p:spPr bwMode="auto">
            <a:xfrm>
              <a:off x="17645063" y="1116013"/>
              <a:ext cx="80963" cy="80963"/>
            </a:xfrm>
            <a:custGeom>
              <a:avLst/>
              <a:gdLst>
                <a:gd name="T0" fmla="*/ 120 w 120"/>
                <a:gd name="T1" fmla="*/ 60 h 120"/>
                <a:gd name="T2" fmla="*/ 103 w 120"/>
                <a:gd name="T3" fmla="*/ 42 h 120"/>
                <a:gd name="T4" fmla="*/ 103 w 120"/>
                <a:gd name="T5" fmla="*/ 42 h 120"/>
                <a:gd name="T6" fmla="*/ 86 w 120"/>
                <a:gd name="T7" fmla="*/ 53 h 120"/>
                <a:gd name="T8" fmla="*/ 67 w 120"/>
                <a:gd name="T9" fmla="*/ 53 h 120"/>
                <a:gd name="T10" fmla="*/ 67 w 120"/>
                <a:gd name="T11" fmla="*/ 35 h 120"/>
                <a:gd name="T12" fmla="*/ 78 w 120"/>
                <a:gd name="T13" fmla="*/ 18 h 120"/>
                <a:gd name="T14" fmla="*/ 78 w 120"/>
                <a:gd name="T15" fmla="*/ 18 h 120"/>
                <a:gd name="T16" fmla="*/ 60 w 120"/>
                <a:gd name="T17" fmla="*/ 0 h 120"/>
                <a:gd name="T18" fmla="*/ 42 w 120"/>
                <a:gd name="T19" fmla="*/ 18 h 120"/>
                <a:gd name="T20" fmla="*/ 42 w 120"/>
                <a:gd name="T21" fmla="*/ 18 h 120"/>
                <a:gd name="T22" fmla="*/ 53 w 120"/>
                <a:gd name="T23" fmla="*/ 35 h 120"/>
                <a:gd name="T24" fmla="*/ 53 w 120"/>
                <a:gd name="T25" fmla="*/ 53 h 120"/>
                <a:gd name="T26" fmla="*/ 35 w 120"/>
                <a:gd name="T27" fmla="*/ 53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5 w 120"/>
                <a:gd name="T39" fmla="*/ 67 h 120"/>
                <a:gd name="T40" fmla="*/ 53 w 120"/>
                <a:gd name="T41" fmla="*/ 67 h 120"/>
                <a:gd name="T42" fmla="*/ 53 w 120"/>
                <a:gd name="T43" fmla="*/ 86 h 120"/>
                <a:gd name="T44" fmla="*/ 42 w 120"/>
                <a:gd name="T45" fmla="*/ 102 h 120"/>
                <a:gd name="T46" fmla="*/ 42 w 120"/>
                <a:gd name="T47" fmla="*/ 102 h 120"/>
                <a:gd name="T48" fmla="*/ 60 w 120"/>
                <a:gd name="T49" fmla="*/ 120 h 120"/>
                <a:gd name="T50" fmla="*/ 78 w 120"/>
                <a:gd name="T51" fmla="*/ 102 h 120"/>
                <a:gd name="T52" fmla="*/ 78 w 120"/>
                <a:gd name="T53" fmla="*/ 102 h 120"/>
                <a:gd name="T54" fmla="*/ 67 w 120"/>
                <a:gd name="T55" fmla="*/ 86 h 120"/>
                <a:gd name="T56" fmla="*/ 67 w 120"/>
                <a:gd name="T57" fmla="*/ 67 h 120"/>
                <a:gd name="T58" fmla="*/ 86 w 120"/>
                <a:gd name="T59" fmla="*/ 67 h 120"/>
                <a:gd name="T60" fmla="*/ 103 w 120"/>
                <a:gd name="T61" fmla="*/ 78 h 120"/>
                <a:gd name="T62" fmla="*/ 103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3" y="42"/>
                  </a:cubicBezTo>
                  <a:cubicBezTo>
                    <a:pt x="103" y="42"/>
                    <a:pt x="103" y="42"/>
                    <a:pt x="103" y="42"/>
                  </a:cubicBezTo>
                  <a:cubicBezTo>
                    <a:pt x="95" y="42"/>
                    <a:pt x="89" y="47"/>
                    <a:pt x="86" y="53"/>
                  </a:cubicBezTo>
                  <a:cubicBezTo>
                    <a:pt x="67" y="53"/>
                    <a:pt x="67" y="53"/>
                    <a:pt x="67" y="53"/>
                  </a:cubicBezTo>
                  <a:cubicBezTo>
                    <a:pt x="67" y="35"/>
                    <a:pt x="67" y="35"/>
                    <a:pt x="67" y="35"/>
                  </a:cubicBezTo>
                  <a:cubicBezTo>
                    <a:pt x="74" y="32"/>
                    <a:pt x="78" y="25"/>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5"/>
                    <a:pt x="47" y="32"/>
                    <a:pt x="53" y="35"/>
                  </a:cubicBezTo>
                  <a:cubicBezTo>
                    <a:pt x="53" y="53"/>
                    <a:pt x="53" y="53"/>
                    <a:pt x="53" y="53"/>
                  </a:cubicBezTo>
                  <a:cubicBezTo>
                    <a:pt x="35" y="53"/>
                    <a:pt x="35" y="53"/>
                    <a:pt x="35" y="53"/>
                  </a:cubicBezTo>
                  <a:cubicBezTo>
                    <a:pt x="32" y="47"/>
                    <a:pt x="26" y="42"/>
                    <a:pt x="18" y="42"/>
                  </a:cubicBezTo>
                  <a:cubicBezTo>
                    <a:pt x="18" y="42"/>
                    <a:pt x="18" y="42"/>
                    <a:pt x="18" y="42"/>
                  </a:cubicBezTo>
                  <a:cubicBezTo>
                    <a:pt x="8" y="42"/>
                    <a:pt x="0" y="50"/>
                    <a:pt x="0" y="60"/>
                  </a:cubicBezTo>
                  <a:cubicBezTo>
                    <a:pt x="0" y="70"/>
                    <a:pt x="8" y="78"/>
                    <a:pt x="18" y="78"/>
                  </a:cubicBezTo>
                  <a:cubicBezTo>
                    <a:pt x="18" y="78"/>
                    <a:pt x="18" y="78"/>
                    <a:pt x="18" y="78"/>
                  </a:cubicBezTo>
                  <a:cubicBezTo>
                    <a:pt x="26" y="78"/>
                    <a:pt x="32" y="74"/>
                    <a:pt x="35" y="67"/>
                  </a:cubicBezTo>
                  <a:cubicBezTo>
                    <a:pt x="53" y="67"/>
                    <a:pt x="53" y="67"/>
                    <a:pt x="53" y="67"/>
                  </a:cubicBezTo>
                  <a:cubicBezTo>
                    <a:pt x="53" y="86"/>
                    <a:pt x="53" y="86"/>
                    <a:pt x="53" y="86"/>
                  </a:cubicBezTo>
                  <a:cubicBezTo>
                    <a:pt x="47" y="89"/>
                    <a:pt x="42" y="95"/>
                    <a:pt x="42" y="102"/>
                  </a:cubicBezTo>
                  <a:cubicBezTo>
                    <a:pt x="42" y="102"/>
                    <a:pt x="42" y="102"/>
                    <a:pt x="42" y="102"/>
                  </a:cubicBezTo>
                  <a:cubicBezTo>
                    <a:pt x="42" y="112"/>
                    <a:pt x="50" y="120"/>
                    <a:pt x="60" y="120"/>
                  </a:cubicBezTo>
                  <a:cubicBezTo>
                    <a:pt x="70" y="120"/>
                    <a:pt x="78" y="112"/>
                    <a:pt x="78" y="102"/>
                  </a:cubicBezTo>
                  <a:cubicBezTo>
                    <a:pt x="78" y="102"/>
                    <a:pt x="78" y="102"/>
                    <a:pt x="78" y="102"/>
                  </a:cubicBezTo>
                  <a:cubicBezTo>
                    <a:pt x="78" y="95"/>
                    <a:pt x="74" y="89"/>
                    <a:pt x="67" y="86"/>
                  </a:cubicBezTo>
                  <a:cubicBezTo>
                    <a:pt x="67" y="67"/>
                    <a:pt x="67" y="67"/>
                    <a:pt x="67" y="67"/>
                  </a:cubicBezTo>
                  <a:cubicBezTo>
                    <a:pt x="86" y="67"/>
                    <a:pt x="86" y="67"/>
                    <a:pt x="86" y="67"/>
                  </a:cubicBezTo>
                  <a:cubicBezTo>
                    <a:pt x="89" y="74"/>
                    <a:pt x="95" y="78"/>
                    <a:pt x="103" y="78"/>
                  </a:cubicBezTo>
                  <a:cubicBezTo>
                    <a:pt x="103" y="78"/>
                    <a:pt x="103" y="78"/>
                    <a:pt x="103"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2" name="Freeform 872"/>
            <p:cNvSpPr>
              <a:spLocks/>
            </p:cNvSpPr>
            <p:nvPr/>
          </p:nvSpPr>
          <p:spPr bwMode="auto">
            <a:xfrm>
              <a:off x="17803813" y="1116013"/>
              <a:ext cx="80963" cy="80963"/>
            </a:xfrm>
            <a:custGeom>
              <a:avLst/>
              <a:gdLst>
                <a:gd name="T0" fmla="*/ 120 w 120"/>
                <a:gd name="T1" fmla="*/ 60 h 120"/>
                <a:gd name="T2" fmla="*/ 102 w 120"/>
                <a:gd name="T3" fmla="*/ 42 h 120"/>
                <a:gd name="T4" fmla="*/ 102 w 120"/>
                <a:gd name="T5" fmla="*/ 42 h 120"/>
                <a:gd name="T6" fmla="*/ 86 w 120"/>
                <a:gd name="T7" fmla="*/ 53 h 120"/>
                <a:gd name="T8" fmla="*/ 67 w 120"/>
                <a:gd name="T9" fmla="*/ 53 h 120"/>
                <a:gd name="T10" fmla="*/ 67 w 120"/>
                <a:gd name="T11" fmla="*/ 35 h 120"/>
                <a:gd name="T12" fmla="*/ 78 w 120"/>
                <a:gd name="T13" fmla="*/ 18 h 120"/>
                <a:gd name="T14" fmla="*/ 78 w 120"/>
                <a:gd name="T15" fmla="*/ 18 h 120"/>
                <a:gd name="T16" fmla="*/ 60 w 120"/>
                <a:gd name="T17" fmla="*/ 0 h 120"/>
                <a:gd name="T18" fmla="*/ 42 w 120"/>
                <a:gd name="T19" fmla="*/ 18 h 120"/>
                <a:gd name="T20" fmla="*/ 42 w 120"/>
                <a:gd name="T21" fmla="*/ 18 h 120"/>
                <a:gd name="T22" fmla="*/ 53 w 120"/>
                <a:gd name="T23" fmla="*/ 35 h 120"/>
                <a:gd name="T24" fmla="*/ 53 w 120"/>
                <a:gd name="T25" fmla="*/ 53 h 120"/>
                <a:gd name="T26" fmla="*/ 34 w 120"/>
                <a:gd name="T27" fmla="*/ 53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4 w 120"/>
                <a:gd name="T39" fmla="*/ 67 h 120"/>
                <a:gd name="T40" fmla="*/ 53 w 120"/>
                <a:gd name="T41" fmla="*/ 67 h 120"/>
                <a:gd name="T42" fmla="*/ 53 w 120"/>
                <a:gd name="T43" fmla="*/ 86 h 120"/>
                <a:gd name="T44" fmla="*/ 42 w 120"/>
                <a:gd name="T45" fmla="*/ 102 h 120"/>
                <a:gd name="T46" fmla="*/ 42 w 120"/>
                <a:gd name="T47" fmla="*/ 102 h 120"/>
                <a:gd name="T48" fmla="*/ 60 w 120"/>
                <a:gd name="T49" fmla="*/ 120 h 120"/>
                <a:gd name="T50" fmla="*/ 78 w 120"/>
                <a:gd name="T51" fmla="*/ 102 h 120"/>
                <a:gd name="T52" fmla="*/ 78 w 120"/>
                <a:gd name="T53" fmla="*/ 102 h 120"/>
                <a:gd name="T54" fmla="*/ 67 w 120"/>
                <a:gd name="T55" fmla="*/ 86 h 120"/>
                <a:gd name="T56" fmla="*/ 67 w 120"/>
                <a:gd name="T57" fmla="*/ 67 h 120"/>
                <a:gd name="T58" fmla="*/ 86 w 120"/>
                <a:gd name="T59" fmla="*/ 67 h 120"/>
                <a:gd name="T60" fmla="*/ 102 w 120"/>
                <a:gd name="T61" fmla="*/ 78 h 120"/>
                <a:gd name="T62" fmla="*/ 102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2" y="42"/>
                  </a:cubicBezTo>
                  <a:cubicBezTo>
                    <a:pt x="102" y="42"/>
                    <a:pt x="102" y="42"/>
                    <a:pt x="102" y="42"/>
                  </a:cubicBezTo>
                  <a:cubicBezTo>
                    <a:pt x="95" y="42"/>
                    <a:pt x="88" y="47"/>
                    <a:pt x="86" y="53"/>
                  </a:cubicBezTo>
                  <a:cubicBezTo>
                    <a:pt x="67" y="53"/>
                    <a:pt x="67" y="53"/>
                    <a:pt x="67" y="53"/>
                  </a:cubicBezTo>
                  <a:cubicBezTo>
                    <a:pt x="67" y="35"/>
                    <a:pt x="67" y="35"/>
                    <a:pt x="67" y="35"/>
                  </a:cubicBezTo>
                  <a:cubicBezTo>
                    <a:pt x="73" y="32"/>
                    <a:pt x="78" y="25"/>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5"/>
                    <a:pt x="47" y="32"/>
                    <a:pt x="53" y="35"/>
                  </a:cubicBezTo>
                  <a:cubicBezTo>
                    <a:pt x="53" y="53"/>
                    <a:pt x="53" y="53"/>
                    <a:pt x="53" y="53"/>
                  </a:cubicBezTo>
                  <a:cubicBezTo>
                    <a:pt x="34" y="53"/>
                    <a:pt x="34" y="53"/>
                    <a:pt x="34" y="53"/>
                  </a:cubicBezTo>
                  <a:cubicBezTo>
                    <a:pt x="32" y="47"/>
                    <a:pt x="25" y="42"/>
                    <a:pt x="18" y="42"/>
                  </a:cubicBezTo>
                  <a:cubicBezTo>
                    <a:pt x="18" y="42"/>
                    <a:pt x="18" y="42"/>
                    <a:pt x="18" y="42"/>
                  </a:cubicBezTo>
                  <a:cubicBezTo>
                    <a:pt x="8" y="42"/>
                    <a:pt x="0" y="50"/>
                    <a:pt x="0" y="60"/>
                  </a:cubicBezTo>
                  <a:cubicBezTo>
                    <a:pt x="0" y="70"/>
                    <a:pt x="8" y="78"/>
                    <a:pt x="18" y="78"/>
                  </a:cubicBezTo>
                  <a:cubicBezTo>
                    <a:pt x="18" y="78"/>
                    <a:pt x="18" y="78"/>
                    <a:pt x="18" y="78"/>
                  </a:cubicBezTo>
                  <a:cubicBezTo>
                    <a:pt x="25" y="78"/>
                    <a:pt x="32" y="74"/>
                    <a:pt x="34" y="67"/>
                  </a:cubicBezTo>
                  <a:cubicBezTo>
                    <a:pt x="53" y="67"/>
                    <a:pt x="53" y="67"/>
                    <a:pt x="53" y="67"/>
                  </a:cubicBezTo>
                  <a:cubicBezTo>
                    <a:pt x="53" y="86"/>
                    <a:pt x="53" y="86"/>
                    <a:pt x="53" y="86"/>
                  </a:cubicBezTo>
                  <a:cubicBezTo>
                    <a:pt x="47" y="89"/>
                    <a:pt x="42" y="95"/>
                    <a:pt x="42" y="102"/>
                  </a:cubicBezTo>
                  <a:cubicBezTo>
                    <a:pt x="42" y="102"/>
                    <a:pt x="42" y="102"/>
                    <a:pt x="42" y="102"/>
                  </a:cubicBezTo>
                  <a:cubicBezTo>
                    <a:pt x="42" y="112"/>
                    <a:pt x="50" y="120"/>
                    <a:pt x="60" y="120"/>
                  </a:cubicBezTo>
                  <a:cubicBezTo>
                    <a:pt x="70" y="120"/>
                    <a:pt x="78" y="112"/>
                    <a:pt x="78" y="102"/>
                  </a:cubicBezTo>
                  <a:cubicBezTo>
                    <a:pt x="78" y="102"/>
                    <a:pt x="78" y="102"/>
                    <a:pt x="78" y="102"/>
                  </a:cubicBezTo>
                  <a:cubicBezTo>
                    <a:pt x="78" y="95"/>
                    <a:pt x="73" y="89"/>
                    <a:pt x="67" y="86"/>
                  </a:cubicBezTo>
                  <a:cubicBezTo>
                    <a:pt x="67" y="67"/>
                    <a:pt x="67" y="67"/>
                    <a:pt x="67" y="67"/>
                  </a:cubicBezTo>
                  <a:cubicBezTo>
                    <a:pt x="86" y="67"/>
                    <a:pt x="86" y="67"/>
                    <a:pt x="86" y="67"/>
                  </a:cubicBezTo>
                  <a:cubicBezTo>
                    <a:pt x="88" y="74"/>
                    <a:pt x="95" y="78"/>
                    <a:pt x="102" y="78"/>
                  </a:cubicBezTo>
                  <a:cubicBezTo>
                    <a:pt x="102" y="78"/>
                    <a:pt x="102" y="78"/>
                    <a:pt x="102"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3" name="Freeform 873"/>
            <p:cNvSpPr>
              <a:spLocks/>
            </p:cNvSpPr>
            <p:nvPr/>
          </p:nvSpPr>
          <p:spPr bwMode="auto">
            <a:xfrm>
              <a:off x="17962563" y="1116013"/>
              <a:ext cx="80963" cy="80963"/>
            </a:xfrm>
            <a:custGeom>
              <a:avLst/>
              <a:gdLst>
                <a:gd name="T0" fmla="*/ 120 w 120"/>
                <a:gd name="T1" fmla="*/ 60 h 120"/>
                <a:gd name="T2" fmla="*/ 103 w 120"/>
                <a:gd name="T3" fmla="*/ 42 h 120"/>
                <a:gd name="T4" fmla="*/ 103 w 120"/>
                <a:gd name="T5" fmla="*/ 42 h 120"/>
                <a:gd name="T6" fmla="*/ 86 w 120"/>
                <a:gd name="T7" fmla="*/ 53 h 120"/>
                <a:gd name="T8" fmla="*/ 67 w 120"/>
                <a:gd name="T9" fmla="*/ 53 h 120"/>
                <a:gd name="T10" fmla="*/ 67 w 120"/>
                <a:gd name="T11" fmla="*/ 35 h 120"/>
                <a:gd name="T12" fmla="*/ 78 w 120"/>
                <a:gd name="T13" fmla="*/ 18 h 120"/>
                <a:gd name="T14" fmla="*/ 78 w 120"/>
                <a:gd name="T15" fmla="*/ 18 h 120"/>
                <a:gd name="T16" fmla="*/ 60 w 120"/>
                <a:gd name="T17" fmla="*/ 0 h 120"/>
                <a:gd name="T18" fmla="*/ 43 w 120"/>
                <a:gd name="T19" fmla="*/ 18 h 120"/>
                <a:gd name="T20" fmla="*/ 43 w 120"/>
                <a:gd name="T21" fmla="*/ 18 h 120"/>
                <a:gd name="T22" fmla="*/ 54 w 120"/>
                <a:gd name="T23" fmla="*/ 35 h 120"/>
                <a:gd name="T24" fmla="*/ 54 w 120"/>
                <a:gd name="T25" fmla="*/ 53 h 120"/>
                <a:gd name="T26" fmla="*/ 35 w 120"/>
                <a:gd name="T27" fmla="*/ 53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5 w 120"/>
                <a:gd name="T39" fmla="*/ 67 h 120"/>
                <a:gd name="T40" fmla="*/ 54 w 120"/>
                <a:gd name="T41" fmla="*/ 67 h 120"/>
                <a:gd name="T42" fmla="*/ 54 w 120"/>
                <a:gd name="T43" fmla="*/ 86 h 120"/>
                <a:gd name="T44" fmla="*/ 43 w 120"/>
                <a:gd name="T45" fmla="*/ 102 h 120"/>
                <a:gd name="T46" fmla="*/ 43 w 120"/>
                <a:gd name="T47" fmla="*/ 102 h 120"/>
                <a:gd name="T48" fmla="*/ 60 w 120"/>
                <a:gd name="T49" fmla="*/ 120 h 120"/>
                <a:gd name="T50" fmla="*/ 78 w 120"/>
                <a:gd name="T51" fmla="*/ 102 h 120"/>
                <a:gd name="T52" fmla="*/ 78 w 120"/>
                <a:gd name="T53" fmla="*/ 102 h 120"/>
                <a:gd name="T54" fmla="*/ 67 w 120"/>
                <a:gd name="T55" fmla="*/ 86 h 120"/>
                <a:gd name="T56" fmla="*/ 67 w 120"/>
                <a:gd name="T57" fmla="*/ 67 h 120"/>
                <a:gd name="T58" fmla="*/ 86 w 120"/>
                <a:gd name="T59" fmla="*/ 67 h 120"/>
                <a:gd name="T60" fmla="*/ 103 w 120"/>
                <a:gd name="T61" fmla="*/ 78 h 120"/>
                <a:gd name="T62" fmla="*/ 103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3" y="42"/>
                  </a:cubicBezTo>
                  <a:cubicBezTo>
                    <a:pt x="103" y="42"/>
                    <a:pt x="103" y="42"/>
                    <a:pt x="103" y="42"/>
                  </a:cubicBezTo>
                  <a:cubicBezTo>
                    <a:pt x="95" y="42"/>
                    <a:pt x="89" y="47"/>
                    <a:pt x="86" y="53"/>
                  </a:cubicBezTo>
                  <a:cubicBezTo>
                    <a:pt x="67" y="53"/>
                    <a:pt x="67" y="53"/>
                    <a:pt x="67" y="53"/>
                  </a:cubicBezTo>
                  <a:cubicBezTo>
                    <a:pt x="67" y="35"/>
                    <a:pt x="67" y="35"/>
                    <a:pt x="67" y="35"/>
                  </a:cubicBezTo>
                  <a:cubicBezTo>
                    <a:pt x="74" y="32"/>
                    <a:pt x="78" y="25"/>
                    <a:pt x="78" y="18"/>
                  </a:cubicBezTo>
                  <a:cubicBezTo>
                    <a:pt x="78" y="18"/>
                    <a:pt x="78" y="18"/>
                    <a:pt x="78" y="18"/>
                  </a:cubicBezTo>
                  <a:cubicBezTo>
                    <a:pt x="78" y="8"/>
                    <a:pt x="70" y="0"/>
                    <a:pt x="60" y="0"/>
                  </a:cubicBezTo>
                  <a:cubicBezTo>
                    <a:pt x="51" y="0"/>
                    <a:pt x="43" y="8"/>
                    <a:pt x="43" y="18"/>
                  </a:cubicBezTo>
                  <a:cubicBezTo>
                    <a:pt x="43" y="18"/>
                    <a:pt x="43" y="18"/>
                    <a:pt x="43" y="18"/>
                  </a:cubicBezTo>
                  <a:cubicBezTo>
                    <a:pt x="43" y="25"/>
                    <a:pt x="47" y="32"/>
                    <a:pt x="54" y="35"/>
                  </a:cubicBezTo>
                  <a:cubicBezTo>
                    <a:pt x="54" y="53"/>
                    <a:pt x="54" y="53"/>
                    <a:pt x="54" y="53"/>
                  </a:cubicBezTo>
                  <a:cubicBezTo>
                    <a:pt x="35" y="53"/>
                    <a:pt x="35" y="53"/>
                    <a:pt x="35" y="53"/>
                  </a:cubicBezTo>
                  <a:cubicBezTo>
                    <a:pt x="32" y="47"/>
                    <a:pt x="26" y="42"/>
                    <a:pt x="18" y="42"/>
                  </a:cubicBezTo>
                  <a:cubicBezTo>
                    <a:pt x="18" y="42"/>
                    <a:pt x="18" y="42"/>
                    <a:pt x="18" y="42"/>
                  </a:cubicBezTo>
                  <a:cubicBezTo>
                    <a:pt x="8" y="42"/>
                    <a:pt x="0" y="50"/>
                    <a:pt x="0" y="60"/>
                  </a:cubicBezTo>
                  <a:cubicBezTo>
                    <a:pt x="0" y="70"/>
                    <a:pt x="8" y="78"/>
                    <a:pt x="18" y="78"/>
                  </a:cubicBezTo>
                  <a:cubicBezTo>
                    <a:pt x="18" y="78"/>
                    <a:pt x="18" y="78"/>
                    <a:pt x="18" y="78"/>
                  </a:cubicBezTo>
                  <a:cubicBezTo>
                    <a:pt x="26" y="78"/>
                    <a:pt x="32" y="74"/>
                    <a:pt x="35" y="67"/>
                  </a:cubicBezTo>
                  <a:cubicBezTo>
                    <a:pt x="54" y="67"/>
                    <a:pt x="54" y="67"/>
                    <a:pt x="54" y="67"/>
                  </a:cubicBezTo>
                  <a:cubicBezTo>
                    <a:pt x="54" y="86"/>
                    <a:pt x="54" y="86"/>
                    <a:pt x="54" y="86"/>
                  </a:cubicBezTo>
                  <a:cubicBezTo>
                    <a:pt x="47" y="89"/>
                    <a:pt x="43" y="95"/>
                    <a:pt x="43" y="102"/>
                  </a:cubicBezTo>
                  <a:cubicBezTo>
                    <a:pt x="43" y="102"/>
                    <a:pt x="43" y="102"/>
                    <a:pt x="43" y="102"/>
                  </a:cubicBezTo>
                  <a:cubicBezTo>
                    <a:pt x="43" y="112"/>
                    <a:pt x="51" y="120"/>
                    <a:pt x="60" y="120"/>
                  </a:cubicBezTo>
                  <a:cubicBezTo>
                    <a:pt x="70" y="120"/>
                    <a:pt x="78" y="112"/>
                    <a:pt x="78" y="102"/>
                  </a:cubicBezTo>
                  <a:cubicBezTo>
                    <a:pt x="78" y="102"/>
                    <a:pt x="78" y="102"/>
                    <a:pt x="78" y="102"/>
                  </a:cubicBezTo>
                  <a:cubicBezTo>
                    <a:pt x="78" y="95"/>
                    <a:pt x="74" y="89"/>
                    <a:pt x="67" y="86"/>
                  </a:cubicBezTo>
                  <a:cubicBezTo>
                    <a:pt x="67" y="67"/>
                    <a:pt x="67" y="67"/>
                    <a:pt x="67" y="67"/>
                  </a:cubicBezTo>
                  <a:cubicBezTo>
                    <a:pt x="86" y="67"/>
                    <a:pt x="86" y="67"/>
                    <a:pt x="86" y="67"/>
                  </a:cubicBezTo>
                  <a:cubicBezTo>
                    <a:pt x="89" y="74"/>
                    <a:pt x="95" y="78"/>
                    <a:pt x="103" y="78"/>
                  </a:cubicBezTo>
                  <a:cubicBezTo>
                    <a:pt x="103" y="78"/>
                    <a:pt x="103" y="78"/>
                    <a:pt x="103"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4" name="Freeform 874"/>
            <p:cNvSpPr>
              <a:spLocks/>
            </p:cNvSpPr>
            <p:nvPr/>
          </p:nvSpPr>
          <p:spPr bwMode="auto">
            <a:xfrm>
              <a:off x="18121313" y="1116013"/>
              <a:ext cx="80963" cy="80963"/>
            </a:xfrm>
            <a:custGeom>
              <a:avLst/>
              <a:gdLst>
                <a:gd name="T0" fmla="*/ 120 w 120"/>
                <a:gd name="T1" fmla="*/ 60 h 120"/>
                <a:gd name="T2" fmla="*/ 102 w 120"/>
                <a:gd name="T3" fmla="*/ 42 h 120"/>
                <a:gd name="T4" fmla="*/ 102 w 120"/>
                <a:gd name="T5" fmla="*/ 42 h 120"/>
                <a:gd name="T6" fmla="*/ 86 w 120"/>
                <a:gd name="T7" fmla="*/ 53 h 120"/>
                <a:gd name="T8" fmla="*/ 67 w 120"/>
                <a:gd name="T9" fmla="*/ 53 h 120"/>
                <a:gd name="T10" fmla="*/ 67 w 120"/>
                <a:gd name="T11" fmla="*/ 35 h 120"/>
                <a:gd name="T12" fmla="*/ 78 w 120"/>
                <a:gd name="T13" fmla="*/ 18 h 120"/>
                <a:gd name="T14" fmla="*/ 78 w 120"/>
                <a:gd name="T15" fmla="*/ 18 h 120"/>
                <a:gd name="T16" fmla="*/ 60 w 120"/>
                <a:gd name="T17" fmla="*/ 0 h 120"/>
                <a:gd name="T18" fmla="*/ 42 w 120"/>
                <a:gd name="T19" fmla="*/ 18 h 120"/>
                <a:gd name="T20" fmla="*/ 42 w 120"/>
                <a:gd name="T21" fmla="*/ 18 h 120"/>
                <a:gd name="T22" fmla="*/ 53 w 120"/>
                <a:gd name="T23" fmla="*/ 35 h 120"/>
                <a:gd name="T24" fmla="*/ 53 w 120"/>
                <a:gd name="T25" fmla="*/ 53 h 120"/>
                <a:gd name="T26" fmla="*/ 34 w 120"/>
                <a:gd name="T27" fmla="*/ 53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4 w 120"/>
                <a:gd name="T39" fmla="*/ 67 h 120"/>
                <a:gd name="T40" fmla="*/ 53 w 120"/>
                <a:gd name="T41" fmla="*/ 67 h 120"/>
                <a:gd name="T42" fmla="*/ 53 w 120"/>
                <a:gd name="T43" fmla="*/ 86 h 120"/>
                <a:gd name="T44" fmla="*/ 42 w 120"/>
                <a:gd name="T45" fmla="*/ 102 h 120"/>
                <a:gd name="T46" fmla="*/ 42 w 120"/>
                <a:gd name="T47" fmla="*/ 102 h 120"/>
                <a:gd name="T48" fmla="*/ 60 w 120"/>
                <a:gd name="T49" fmla="*/ 120 h 120"/>
                <a:gd name="T50" fmla="*/ 78 w 120"/>
                <a:gd name="T51" fmla="*/ 102 h 120"/>
                <a:gd name="T52" fmla="*/ 78 w 120"/>
                <a:gd name="T53" fmla="*/ 102 h 120"/>
                <a:gd name="T54" fmla="*/ 67 w 120"/>
                <a:gd name="T55" fmla="*/ 86 h 120"/>
                <a:gd name="T56" fmla="*/ 67 w 120"/>
                <a:gd name="T57" fmla="*/ 67 h 120"/>
                <a:gd name="T58" fmla="*/ 86 w 120"/>
                <a:gd name="T59" fmla="*/ 67 h 120"/>
                <a:gd name="T60" fmla="*/ 102 w 120"/>
                <a:gd name="T61" fmla="*/ 78 h 120"/>
                <a:gd name="T62" fmla="*/ 102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2" y="42"/>
                  </a:cubicBezTo>
                  <a:cubicBezTo>
                    <a:pt x="102" y="42"/>
                    <a:pt x="102" y="42"/>
                    <a:pt x="102" y="42"/>
                  </a:cubicBezTo>
                  <a:cubicBezTo>
                    <a:pt x="95" y="42"/>
                    <a:pt x="88" y="47"/>
                    <a:pt x="86" y="53"/>
                  </a:cubicBezTo>
                  <a:cubicBezTo>
                    <a:pt x="67" y="53"/>
                    <a:pt x="67" y="53"/>
                    <a:pt x="67" y="53"/>
                  </a:cubicBezTo>
                  <a:cubicBezTo>
                    <a:pt x="67" y="35"/>
                    <a:pt x="67" y="35"/>
                    <a:pt x="67" y="35"/>
                  </a:cubicBezTo>
                  <a:cubicBezTo>
                    <a:pt x="73" y="32"/>
                    <a:pt x="78" y="25"/>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5"/>
                    <a:pt x="47" y="32"/>
                    <a:pt x="53" y="35"/>
                  </a:cubicBezTo>
                  <a:cubicBezTo>
                    <a:pt x="53" y="53"/>
                    <a:pt x="53" y="53"/>
                    <a:pt x="53" y="53"/>
                  </a:cubicBezTo>
                  <a:cubicBezTo>
                    <a:pt x="34" y="53"/>
                    <a:pt x="34" y="53"/>
                    <a:pt x="34" y="53"/>
                  </a:cubicBezTo>
                  <a:cubicBezTo>
                    <a:pt x="32" y="47"/>
                    <a:pt x="25" y="42"/>
                    <a:pt x="18" y="42"/>
                  </a:cubicBezTo>
                  <a:cubicBezTo>
                    <a:pt x="18" y="42"/>
                    <a:pt x="18" y="42"/>
                    <a:pt x="18" y="42"/>
                  </a:cubicBezTo>
                  <a:cubicBezTo>
                    <a:pt x="8" y="42"/>
                    <a:pt x="0" y="50"/>
                    <a:pt x="0" y="60"/>
                  </a:cubicBezTo>
                  <a:cubicBezTo>
                    <a:pt x="0" y="70"/>
                    <a:pt x="8" y="78"/>
                    <a:pt x="18" y="78"/>
                  </a:cubicBezTo>
                  <a:cubicBezTo>
                    <a:pt x="18" y="78"/>
                    <a:pt x="18" y="78"/>
                    <a:pt x="18" y="78"/>
                  </a:cubicBezTo>
                  <a:cubicBezTo>
                    <a:pt x="25" y="78"/>
                    <a:pt x="32" y="74"/>
                    <a:pt x="34" y="67"/>
                  </a:cubicBezTo>
                  <a:cubicBezTo>
                    <a:pt x="53" y="67"/>
                    <a:pt x="53" y="67"/>
                    <a:pt x="53" y="67"/>
                  </a:cubicBezTo>
                  <a:cubicBezTo>
                    <a:pt x="53" y="86"/>
                    <a:pt x="53" y="86"/>
                    <a:pt x="53" y="86"/>
                  </a:cubicBezTo>
                  <a:cubicBezTo>
                    <a:pt x="47" y="89"/>
                    <a:pt x="42" y="95"/>
                    <a:pt x="42" y="102"/>
                  </a:cubicBezTo>
                  <a:cubicBezTo>
                    <a:pt x="42" y="102"/>
                    <a:pt x="42" y="102"/>
                    <a:pt x="42" y="102"/>
                  </a:cubicBezTo>
                  <a:cubicBezTo>
                    <a:pt x="42" y="112"/>
                    <a:pt x="50" y="120"/>
                    <a:pt x="60" y="120"/>
                  </a:cubicBezTo>
                  <a:cubicBezTo>
                    <a:pt x="70" y="120"/>
                    <a:pt x="78" y="112"/>
                    <a:pt x="78" y="102"/>
                  </a:cubicBezTo>
                  <a:cubicBezTo>
                    <a:pt x="78" y="102"/>
                    <a:pt x="78" y="102"/>
                    <a:pt x="78" y="102"/>
                  </a:cubicBezTo>
                  <a:cubicBezTo>
                    <a:pt x="78" y="95"/>
                    <a:pt x="73" y="89"/>
                    <a:pt x="67" y="86"/>
                  </a:cubicBezTo>
                  <a:cubicBezTo>
                    <a:pt x="67" y="67"/>
                    <a:pt x="67" y="67"/>
                    <a:pt x="67" y="67"/>
                  </a:cubicBezTo>
                  <a:cubicBezTo>
                    <a:pt x="86" y="67"/>
                    <a:pt x="86" y="67"/>
                    <a:pt x="86" y="67"/>
                  </a:cubicBezTo>
                  <a:cubicBezTo>
                    <a:pt x="88" y="74"/>
                    <a:pt x="95" y="78"/>
                    <a:pt x="102" y="78"/>
                  </a:cubicBezTo>
                  <a:cubicBezTo>
                    <a:pt x="102" y="78"/>
                    <a:pt x="102" y="78"/>
                    <a:pt x="102"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5" name="Freeform 875"/>
            <p:cNvSpPr>
              <a:spLocks/>
            </p:cNvSpPr>
            <p:nvPr/>
          </p:nvSpPr>
          <p:spPr bwMode="auto">
            <a:xfrm>
              <a:off x="17487900" y="1274763"/>
              <a:ext cx="80963" cy="79375"/>
            </a:xfrm>
            <a:custGeom>
              <a:avLst/>
              <a:gdLst>
                <a:gd name="T0" fmla="*/ 120 w 120"/>
                <a:gd name="T1" fmla="*/ 60 h 120"/>
                <a:gd name="T2" fmla="*/ 102 w 120"/>
                <a:gd name="T3" fmla="*/ 42 h 120"/>
                <a:gd name="T4" fmla="*/ 102 w 120"/>
                <a:gd name="T5" fmla="*/ 42 h 120"/>
                <a:gd name="T6" fmla="*/ 85 w 120"/>
                <a:gd name="T7" fmla="*/ 53 h 120"/>
                <a:gd name="T8" fmla="*/ 67 w 120"/>
                <a:gd name="T9" fmla="*/ 53 h 120"/>
                <a:gd name="T10" fmla="*/ 67 w 120"/>
                <a:gd name="T11" fmla="*/ 35 h 120"/>
                <a:gd name="T12" fmla="*/ 78 w 120"/>
                <a:gd name="T13" fmla="*/ 18 h 120"/>
                <a:gd name="T14" fmla="*/ 78 w 120"/>
                <a:gd name="T15" fmla="*/ 18 h 120"/>
                <a:gd name="T16" fmla="*/ 60 w 120"/>
                <a:gd name="T17" fmla="*/ 0 h 120"/>
                <a:gd name="T18" fmla="*/ 42 w 120"/>
                <a:gd name="T19" fmla="*/ 18 h 120"/>
                <a:gd name="T20" fmla="*/ 42 w 120"/>
                <a:gd name="T21" fmla="*/ 18 h 120"/>
                <a:gd name="T22" fmla="*/ 53 w 120"/>
                <a:gd name="T23" fmla="*/ 35 h 120"/>
                <a:gd name="T24" fmla="*/ 53 w 120"/>
                <a:gd name="T25" fmla="*/ 53 h 120"/>
                <a:gd name="T26" fmla="*/ 34 w 120"/>
                <a:gd name="T27" fmla="*/ 53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4 w 120"/>
                <a:gd name="T39" fmla="*/ 67 h 120"/>
                <a:gd name="T40" fmla="*/ 53 w 120"/>
                <a:gd name="T41" fmla="*/ 67 h 120"/>
                <a:gd name="T42" fmla="*/ 53 w 120"/>
                <a:gd name="T43" fmla="*/ 86 h 120"/>
                <a:gd name="T44" fmla="*/ 42 w 120"/>
                <a:gd name="T45" fmla="*/ 102 h 120"/>
                <a:gd name="T46" fmla="*/ 42 w 120"/>
                <a:gd name="T47" fmla="*/ 102 h 120"/>
                <a:gd name="T48" fmla="*/ 60 w 120"/>
                <a:gd name="T49" fmla="*/ 120 h 120"/>
                <a:gd name="T50" fmla="*/ 78 w 120"/>
                <a:gd name="T51" fmla="*/ 102 h 120"/>
                <a:gd name="T52" fmla="*/ 78 w 120"/>
                <a:gd name="T53" fmla="*/ 102 h 120"/>
                <a:gd name="T54" fmla="*/ 67 w 120"/>
                <a:gd name="T55" fmla="*/ 86 h 120"/>
                <a:gd name="T56" fmla="*/ 67 w 120"/>
                <a:gd name="T57" fmla="*/ 67 h 120"/>
                <a:gd name="T58" fmla="*/ 85 w 120"/>
                <a:gd name="T59" fmla="*/ 67 h 120"/>
                <a:gd name="T60" fmla="*/ 102 w 120"/>
                <a:gd name="T61" fmla="*/ 78 h 120"/>
                <a:gd name="T62" fmla="*/ 102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2" y="42"/>
                  </a:cubicBezTo>
                  <a:cubicBezTo>
                    <a:pt x="102" y="42"/>
                    <a:pt x="102" y="42"/>
                    <a:pt x="102" y="42"/>
                  </a:cubicBezTo>
                  <a:cubicBezTo>
                    <a:pt x="95" y="42"/>
                    <a:pt x="88" y="47"/>
                    <a:pt x="85" y="53"/>
                  </a:cubicBezTo>
                  <a:cubicBezTo>
                    <a:pt x="67" y="53"/>
                    <a:pt x="67" y="53"/>
                    <a:pt x="67" y="53"/>
                  </a:cubicBezTo>
                  <a:cubicBezTo>
                    <a:pt x="67" y="35"/>
                    <a:pt x="67" y="35"/>
                    <a:pt x="67" y="35"/>
                  </a:cubicBezTo>
                  <a:cubicBezTo>
                    <a:pt x="73" y="32"/>
                    <a:pt x="78" y="26"/>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6"/>
                    <a:pt x="46" y="32"/>
                    <a:pt x="53" y="35"/>
                  </a:cubicBezTo>
                  <a:cubicBezTo>
                    <a:pt x="53" y="53"/>
                    <a:pt x="53" y="53"/>
                    <a:pt x="53" y="53"/>
                  </a:cubicBezTo>
                  <a:cubicBezTo>
                    <a:pt x="34" y="53"/>
                    <a:pt x="34" y="53"/>
                    <a:pt x="34" y="53"/>
                  </a:cubicBezTo>
                  <a:cubicBezTo>
                    <a:pt x="31" y="47"/>
                    <a:pt x="25" y="42"/>
                    <a:pt x="18" y="42"/>
                  </a:cubicBezTo>
                  <a:cubicBezTo>
                    <a:pt x="18" y="42"/>
                    <a:pt x="18" y="42"/>
                    <a:pt x="18" y="42"/>
                  </a:cubicBezTo>
                  <a:cubicBezTo>
                    <a:pt x="8" y="42"/>
                    <a:pt x="0" y="50"/>
                    <a:pt x="0" y="60"/>
                  </a:cubicBezTo>
                  <a:cubicBezTo>
                    <a:pt x="0" y="70"/>
                    <a:pt x="8" y="78"/>
                    <a:pt x="18" y="78"/>
                  </a:cubicBezTo>
                  <a:cubicBezTo>
                    <a:pt x="18" y="78"/>
                    <a:pt x="18" y="78"/>
                    <a:pt x="18" y="78"/>
                  </a:cubicBezTo>
                  <a:cubicBezTo>
                    <a:pt x="25" y="78"/>
                    <a:pt x="31" y="74"/>
                    <a:pt x="34" y="67"/>
                  </a:cubicBezTo>
                  <a:cubicBezTo>
                    <a:pt x="53" y="67"/>
                    <a:pt x="53" y="67"/>
                    <a:pt x="53" y="67"/>
                  </a:cubicBezTo>
                  <a:cubicBezTo>
                    <a:pt x="53" y="86"/>
                    <a:pt x="53" y="86"/>
                    <a:pt x="53" y="86"/>
                  </a:cubicBezTo>
                  <a:cubicBezTo>
                    <a:pt x="46" y="89"/>
                    <a:pt x="42" y="95"/>
                    <a:pt x="42" y="102"/>
                  </a:cubicBezTo>
                  <a:cubicBezTo>
                    <a:pt x="42" y="102"/>
                    <a:pt x="42" y="102"/>
                    <a:pt x="42" y="102"/>
                  </a:cubicBezTo>
                  <a:cubicBezTo>
                    <a:pt x="42" y="112"/>
                    <a:pt x="50" y="120"/>
                    <a:pt x="60" y="120"/>
                  </a:cubicBezTo>
                  <a:cubicBezTo>
                    <a:pt x="70" y="120"/>
                    <a:pt x="78" y="112"/>
                    <a:pt x="78" y="102"/>
                  </a:cubicBezTo>
                  <a:cubicBezTo>
                    <a:pt x="78" y="102"/>
                    <a:pt x="78" y="102"/>
                    <a:pt x="78" y="102"/>
                  </a:cubicBezTo>
                  <a:cubicBezTo>
                    <a:pt x="78" y="95"/>
                    <a:pt x="73" y="89"/>
                    <a:pt x="67" y="86"/>
                  </a:cubicBezTo>
                  <a:cubicBezTo>
                    <a:pt x="67" y="67"/>
                    <a:pt x="67" y="67"/>
                    <a:pt x="67" y="67"/>
                  </a:cubicBezTo>
                  <a:cubicBezTo>
                    <a:pt x="85" y="67"/>
                    <a:pt x="85" y="67"/>
                    <a:pt x="85" y="67"/>
                  </a:cubicBezTo>
                  <a:cubicBezTo>
                    <a:pt x="88" y="74"/>
                    <a:pt x="95" y="78"/>
                    <a:pt x="102" y="78"/>
                  </a:cubicBezTo>
                  <a:cubicBezTo>
                    <a:pt x="102" y="78"/>
                    <a:pt x="102" y="78"/>
                    <a:pt x="102"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6" name="Freeform 876"/>
            <p:cNvSpPr>
              <a:spLocks/>
            </p:cNvSpPr>
            <p:nvPr/>
          </p:nvSpPr>
          <p:spPr bwMode="auto">
            <a:xfrm>
              <a:off x="17645063" y="1274763"/>
              <a:ext cx="80963" cy="79375"/>
            </a:xfrm>
            <a:custGeom>
              <a:avLst/>
              <a:gdLst>
                <a:gd name="T0" fmla="*/ 120 w 120"/>
                <a:gd name="T1" fmla="*/ 60 h 120"/>
                <a:gd name="T2" fmla="*/ 103 w 120"/>
                <a:gd name="T3" fmla="*/ 42 h 120"/>
                <a:gd name="T4" fmla="*/ 103 w 120"/>
                <a:gd name="T5" fmla="*/ 42 h 120"/>
                <a:gd name="T6" fmla="*/ 86 w 120"/>
                <a:gd name="T7" fmla="*/ 53 h 120"/>
                <a:gd name="T8" fmla="*/ 67 w 120"/>
                <a:gd name="T9" fmla="*/ 53 h 120"/>
                <a:gd name="T10" fmla="*/ 67 w 120"/>
                <a:gd name="T11" fmla="*/ 35 h 120"/>
                <a:gd name="T12" fmla="*/ 78 w 120"/>
                <a:gd name="T13" fmla="*/ 18 h 120"/>
                <a:gd name="T14" fmla="*/ 78 w 120"/>
                <a:gd name="T15" fmla="*/ 18 h 120"/>
                <a:gd name="T16" fmla="*/ 60 w 120"/>
                <a:gd name="T17" fmla="*/ 0 h 120"/>
                <a:gd name="T18" fmla="*/ 42 w 120"/>
                <a:gd name="T19" fmla="*/ 18 h 120"/>
                <a:gd name="T20" fmla="*/ 42 w 120"/>
                <a:gd name="T21" fmla="*/ 18 h 120"/>
                <a:gd name="T22" fmla="*/ 53 w 120"/>
                <a:gd name="T23" fmla="*/ 35 h 120"/>
                <a:gd name="T24" fmla="*/ 53 w 120"/>
                <a:gd name="T25" fmla="*/ 53 h 120"/>
                <a:gd name="T26" fmla="*/ 35 w 120"/>
                <a:gd name="T27" fmla="*/ 53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5 w 120"/>
                <a:gd name="T39" fmla="*/ 67 h 120"/>
                <a:gd name="T40" fmla="*/ 53 w 120"/>
                <a:gd name="T41" fmla="*/ 67 h 120"/>
                <a:gd name="T42" fmla="*/ 53 w 120"/>
                <a:gd name="T43" fmla="*/ 86 h 120"/>
                <a:gd name="T44" fmla="*/ 42 w 120"/>
                <a:gd name="T45" fmla="*/ 102 h 120"/>
                <a:gd name="T46" fmla="*/ 42 w 120"/>
                <a:gd name="T47" fmla="*/ 102 h 120"/>
                <a:gd name="T48" fmla="*/ 60 w 120"/>
                <a:gd name="T49" fmla="*/ 120 h 120"/>
                <a:gd name="T50" fmla="*/ 78 w 120"/>
                <a:gd name="T51" fmla="*/ 102 h 120"/>
                <a:gd name="T52" fmla="*/ 78 w 120"/>
                <a:gd name="T53" fmla="*/ 102 h 120"/>
                <a:gd name="T54" fmla="*/ 67 w 120"/>
                <a:gd name="T55" fmla="*/ 86 h 120"/>
                <a:gd name="T56" fmla="*/ 67 w 120"/>
                <a:gd name="T57" fmla="*/ 67 h 120"/>
                <a:gd name="T58" fmla="*/ 86 w 120"/>
                <a:gd name="T59" fmla="*/ 67 h 120"/>
                <a:gd name="T60" fmla="*/ 103 w 120"/>
                <a:gd name="T61" fmla="*/ 78 h 120"/>
                <a:gd name="T62" fmla="*/ 103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3" y="42"/>
                  </a:cubicBezTo>
                  <a:cubicBezTo>
                    <a:pt x="103" y="42"/>
                    <a:pt x="103" y="42"/>
                    <a:pt x="103" y="42"/>
                  </a:cubicBezTo>
                  <a:cubicBezTo>
                    <a:pt x="95" y="42"/>
                    <a:pt x="89" y="47"/>
                    <a:pt x="86" y="53"/>
                  </a:cubicBezTo>
                  <a:cubicBezTo>
                    <a:pt x="67" y="53"/>
                    <a:pt x="67" y="53"/>
                    <a:pt x="67" y="53"/>
                  </a:cubicBezTo>
                  <a:cubicBezTo>
                    <a:pt x="67" y="35"/>
                    <a:pt x="67" y="35"/>
                    <a:pt x="67" y="35"/>
                  </a:cubicBezTo>
                  <a:cubicBezTo>
                    <a:pt x="74" y="32"/>
                    <a:pt x="78" y="26"/>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6"/>
                    <a:pt x="47" y="32"/>
                    <a:pt x="53" y="35"/>
                  </a:cubicBezTo>
                  <a:cubicBezTo>
                    <a:pt x="53" y="53"/>
                    <a:pt x="53" y="53"/>
                    <a:pt x="53" y="53"/>
                  </a:cubicBezTo>
                  <a:cubicBezTo>
                    <a:pt x="35" y="53"/>
                    <a:pt x="35" y="53"/>
                    <a:pt x="35" y="53"/>
                  </a:cubicBezTo>
                  <a:cubicBezTo>
                    <a:pt x="32" y="47"/>
                    <a:pt x="26" y="42"/>
                    <a:pt x="18" y="42"/>
                  </a:cubicBezTo>
                  <a:cubicBezTo>
                    <a:pt x="18" y="42"/>
                    <a:pt x="18" y="42"/>
                    <a:pt x="18" y="42"/>
                  </a:cubicBezTo>
                  <a:cubicBezTo>
                    <a:pt x="8" y="42"/>
                    <a:pt x="0" y="50"/>
                    <a:pt x="0" y="60"/>
                  </a:cubicBezTo>
                  <a:cubicBezTo>
                    <a:pt x="0" y="70"/>
                    <a:pt x="8" y="78"/>
                    <a:pt x="18" y="78"/>
                  </a:cubicBezTo>
                  <a:cubicBezTo>
                    <a:pt x="18" y="78"/>
                    <a:pt x="18" y="78"/>
                    <a:pt x="18" y="78"/>
                  </a:cubicBezTo>
                  <a:cubicBezTo>
                    <a:pt x="26" y="78"/>
                    <a:pt x="32" y="74"/>
                    <a:pt x="35" y="67"/>
                  </a:cubicBezTo>
                  <a:cubicBezTo>
                    <a:pt x="53" y="67"/>
                    <a:pt x="53" y="67"/>
                    <a:pt x="53" y="67"/>
                  </a:cubicBezTo>
                  <a:cubicBezTo>
                    <a:pt x="53" y="86"/>
                    <a:pt x="53" y="86"/>
                    <a:pt x="53" y="86"/>
                  </a:cubicBezTo>
                  <a:cubicBezTo>
                    <a:pt x="47" y="89"/>
                    <a:pt x="42" y="95"/>
                    <a:pt x="42" y="102"/>
                  </a:cubicBezTo>
                  <a:cubicBezTo>
                    <a:pt x="42" y="102"/>
                    <a:pt x="42" y="102"/>
                    <a:pt x="42" y="102"/>
                  </a:cubicBezTo>
                  <a:cubicBezTo>
                    <a:pt x="42" y="112"/>
                    <a:pt x="50" y="120"/>
                    <a:pt x="60" y="120"/>
                  </a:cubicBezTo>
                  <a:cubicBezTo>
                    <a:pt x="70" y="120"/>
                    <a:pt x="78" y="112"/>
                    <a:pt x="78" y="102"/>
                  </a:cubicBezTo>
                  <a:cubicBezTo>
                    <a:pt x="78" y="102"/>
                    <a:pt x="78" y="102"/>
                    <a:pt x="78" y="102"/>
                  </a:cubicBezTo>
                  <a:cubicBezTo>
                    <a:pt x="78" y="95"/>
                    <a:pt x="74" y="89"/>
                    <a:pt x="67" y="86"/>
                  </a:cubicBezTo>
                  <a:cubicBezTo>
                    <a:pt x="67" y="67"/>
                    <a:pt x="67" y="67"/>
                    <a:pt x="67" y="67"/>
                  </a:cubicBezTo>
                  <a:cubicBezTo>
                    <a:pt x="86" y="67"/>
                    <a:pt x="86" y="67"/>
                    <a:pt x="86" y="67"/>
                  </a:cubicBezTo>
                  <a:cubicBezTo>
                    <a:pt x="89" y="74"/>
                    <a:pt x="95" y="78"/>
                    <a:pt x="103" y="78"/>
                  </a:cubicBezTo>
                  <a:cubicBezTo>
                    <a:pt x="103" y="78"/>
                    <a:pt x="103" y="78"/>
                    <a:pt x="103"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7" name="Freeform 877"/>
            <p:cNvSpPr>
              <a:spLocks/>
            </p:cNvSpPr>
            <p:nvPr/>
          </p:nvSpPr>
          <p:spPr bwMode="auto">
            <a:xfrm>
              <a:off x="17803813" y="1274763"/>
              <a:ext cx="80963" cy="79375"/>
            </a:xfrm>
            <a:custGeom>
              <a:avLst/>
              <a:gdLst>
                <a:gd name="T0" fmla="*/ 120 w 120"/>
                <a:gd name="T1" fmla="*/ 60 h 120"/>
                <a:gd name="T2" fmla="*/ 102 w 120"/>
                <a:gd name="T3" fmla="*/ 42 h 120"/>
                <a:gd name="T4" fmla="*/ 102 w 120"/>
                <a:gd name="T5" fmla="*/ 42 h 120"/>
                <a:gd name="T6" fmla="*/ 86 w 120"/>
                <a:gd name="T7" fmla="*/ 53 h 120"/>
                <a:gd name="T8" fmla="*/ 67 w 120"/>
                <a:gd name="T9" fmla="*/ 53 h 120"/>
                <a:gd name="T10" fmla="*/ 67 w 120"/>
                <a:gd name="T11" fmla="*/ 35 h 120"/>
                <a:gd name="T12" fmla="*/ 78 w 120"/>
                <a:gd name="T13" fmla="*/ 18 h 120"/>
                <a:gd name="T14" fmla="*/ 78 w 120"/>
                <a:gd name="T15" fmla="*/ 18 h 120"/>
                <a:gd name="T16" fmla="*/ 60 w 120"/>
                <a:gd name="T17" fmla="*/ 0 h 120"/>
                <a:gd name="T18" fmla="*/ 42 w 120"/>
                <a:gd name="T19" fmla="*/ 18 h 120"/>
                <a:gd name="T20" fmla="*/ 42 w 120"/>
                <a:gd name="T21" fmla="*/ 18 h 120"/>
                <a:gd name="T22" fmla="*/ 53 w 120"/>
                <a:gd name="T23" fmla="*/ 35 h 120"/>
                <a:gd name="T24" fmla="*/ 53 w 120"/>
                <a:gd name="T25" fmla="*/ 53 h 120"/>
                <a:gd name="T26" fmla="*/ 34 w 120"/>
                <a:gd name="T27" fmla="*/ 53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4 w 120"/>
                <a:gd name="T39" fmla="*/ 67 h 120"/>
                <a:gd name="T40" fmla="*/ 53 w 120"/>
                <a:gd name="T41" fmla="*/ 67 h 120"/>
                <a:gd name="T42" fmla="*/ 53 w 120"/>
                <a:gd name="T43" fmla="*/ 86 h 120"/>
                <a:gd name="T44" fmla="*/ 42 w 120"/>
                <a:gd name="T45" fmla="*/ 102 h 120"/>
                <a:gd name="T46" fmla="*/ 42 w 120"/>
                <a:gd name="T47" fmla="*/ 102 h 120"/>
                <a:gd name="T48" fmla="*/ 60 w 120"/>
                <a:gd name="T49" fmla="*/ 120 h 120"/>
                <a:gd name="T50" fmla="*/ 78 w 120"/>
                <a:gd name="T51" fmla="*/ 102 h 120"/>
                <a:gd name="T52" fmla="*/ 78 w 120"/>
                <a:gd name="T53" fmla="*/ 102 h 120"/>
                <a:gd name="T54" fmla="*/ 67 w 120"/>
                <a:gd name="T55" fmla="*/ 86 h 120"/>
                <a:gd name="T56" fmla="*/ 67 w 120"/>
                <a:gd name="T57" fmla="*/ 67 h 120"/>
                <a:gd name="T58" fmla="*/ 86 w 120"/>
                <a:gd name="T59" fmla="*/ 67 h 120"/>
                <a:gd name="T60" fmla="*/ 102 w 120"/>
                <a:gd name="T61" fmla="*/ 78 h 120"/>
                <a:gd name="T62" fmla="*/ 102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2" y="42"/>
                  </a:cubicBezTo>
                  <a:cubicBezTo>
                    <a:pt x="102" y="42"/>
                    <a:pt x="102" y="42"/>
                    <a:pt x="102" y="42"/>
                  </a:cubicBezTo>
                  <a:cubicBezTo>
                    <a:pt x="95" y="42"/>
                    <a:pt x="88" y="47"/>
                    <a:pt x="86" y="53"/>
                  </a:cubicBezTo>
                  <a:cubicBezTo>
                    <a:pt x="67" y="53"/>
                    <a:pt x="67" y="53"/>
                    <a:pt x="67" y="53"/>
                  </a:cubicBezTo>
                  <a:cubicBezTo>
                    <a:pt x="67" y="35"/>
                    <a:pt x="67" y="35"/>
                    <a:pt x="67" y="35"/>
                  </a:cubicBezTo>
                  <a:cubicBezTo>
                    <a:pt x="73" y="32"/>
                    <a:pt x="78" y="26"/>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6"/>
                    <a:pt x="47" y="32"/>
                    <a:pt x="53" y="35"/>
                  </a:cubicBezTo>
                  <a:cubicBezTo>
                    <a:pt x="53" y="53"/>
                    <a:pt x="53" y="53"/>
                    <a:pt x="53" y="53"/>
                  </a:cubicBezTo>
                  <a:cubicBezTo>
                    <a:pt x="34" y="53"/>
                    <a:pt x="34" y="53"/>
                    <a:pt x="34" y="53"/>
                  </a:cubicBezTo>
                  <a:cubicBezTo>
                    <a:pt x="32" y="47"/>
                    <a:pt x="25" y="42"/>
                    <a:pt x="18" y="42"/>
                  </a:cubicBezTo>
                  <a:cubicBezTo>
                    <a:pt x="18" y="42"/>
                    <a:pt x="18" y="42"/>
                    <a:pt x="18" y="42"/>
                  </a:cubicBezTo>
                  <a:cubicBezTo>
                    <a:pt x="8" y="42"/>
                    <a:pt x="0" y="50"/>
                    <a:pt x="0" y="60"/>
                  </a:cubicBezTo>
                  <a:cubicBezTo>
                    <a:pt x="0" y="70"/>
                    <a:pt x="8" y="78"/>
                    <a:pt x="18" y="78"/>
                  </a:cubicBezTo>
                  <a:cubicBezTo>
                    <a:pt x="18" y="78"/>
                    <a:pt x="18" y="78"/>
                    <a:pt x="18" y="78"/>
                  </a:cubicBezTo>
                  <a:cubicBezTo>
                    <a:pt x="25" y="78"/>
                    <a:pt x="32" y="74"/>
                    <a:pt x="34" y="67"/>
                  </a:cubicBezTo>
                  <a:cubicBezTo>
                    <a:pt x="53" y="67"/>
                    <a:pt x="53" y="67"/>
                    <a:pt x="53" y="67"/>
                  </a:cubicBezTo>
                  <a:cubicBezTo>
                    <a:pt x="53" y="86"/>
                    <a:pt x="53" y="86"/>
                    <a:pt x="53" y="86"/>
                  </a:cubicBezTo>
                  <a:cubicBezTo>
                    <a:pt x="47" y="89"/>
                    <a:pt x="42" y="95"/>
                    <a:pt x="42" y="102"/>
                  </a:cubicBezTo>
                  <a:cubicBezTo>
                    <a:pt x="42" y="102"/>
                    <a:pt x="42" y="102"/>
                    <a:pt x="42" y="102"/>
                  </a:cubicBezTo>
                  <a:cubicBezTo>
                    <a:pt x="42" y="112"/>
                    <a:pt x="50" y="120"/>
                    <a:pt x="60" y="120"/>
                  </a:cubicBezTo>
                  <a:cubicBezTo>
                    <a:pt x="70" y="120"/>
                    <a:pt x="78" y="112"/>
                    <a:pt x="78" y="102"/>
                  </a:cubicBezTo>
                  <a:cubicBezTo>
                    <a:pt x="78" y="102"/>
                    <a:pt x="78" y="102"/>
                    <a:pt x="78" y="102"/>
                  </a:cubicBezTo>
                  <a:cubicBezTo>
                    <a:pt x="78" y="95"/>
                    <a:pt x="73" y="89"/>
                    <a:pt x="67" y="86"/>
                  </a:cubicBezTo>
                  <a:cubicBezTo>
                    <a:pt x="67" y="67"/>
                    <a:pt x="67" y="67"/>
                    <a:pt x="67" y="67"/>
                  </a:cubicBezTo>
                  <a:cubicBezTo>
                    <a:pt x="86" y="67"/>
                    <a:pt x="86" y="67"/>
                    <a:pt x="86" y="67"/>
                  </a:cubicBezTo>
                  <a:cubicBezTo>
                    <a:pt x="88" y="74"/>
                    <a:pt x="95" y="78"/>
                    <a:pt x="102" y="78"/>
                  </a:cubicBezTo>
                  <a:cubicBezTo>
                    <a:pt x="102" y="78"/>
                    <a:pt x="102" y="78"/>
                    <a:pt x="102"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8" name="Freeform 878"/>
            <p:cNvSpPr>
              <a:spLocks/>
            </p:cNvSpPr>
            <p:nvPr/>
          </p:nvSpPr>
          <p:spPr bwMode="auto">
            <a:xfrm>
              <a:off x="17962563" y="1274763"/>
              <a:ext cx="80963" cy="79375"/>
            </a:xfrm>
            <a:custGeom>
              <a:avLst/>
              <a:gdLst>
                <a:gd name="T0" fmla="*/ 120 w 120"/>
                <a:gd name="T1" fmla="*/ 60 h 120"/>
                <a:gd name="T2" fmla="*/ 103 w 120"/>
                <a:gd name="T3" fmla="*/ 42 h 120"/>
                <a:gd name="T4" fmla="*/ 103 w 120"/>
                <a:gd name="T5" fmla="*/ 42 h 120"/>
                <a:gd name="T6" fmla="*/ 86 w 120"/>
                <a:gd name="T7" fmla="*/ 53 h 120"/>
                <a:gd name="T8" fmla="*/ 67 w 120"/>
                <a:gd name="T9" fmla="*/ 53 h 120"/>
                <a:gd name="T10" fmla="*/ 67 w 120"/>
                <a:gd name="T11" fmla="*/ 35 h 120"/>
                <a:gd name="T12" fmla="*/ 78 w 120"/>
                <a:gd name="T13" fmla="*/ 18 h 120"/>
                <a:gd name="T14" fmla="*/ 78 w 120"/>
                <a:gd name="T15" fmla="*/ 18 h 120"/>
                <a:gd name="T16" fmla="*/ 60 w 120"/>
                <a:gd name="T17" fmla="*/ 0 h 120"/>
                <a:gd name="T18" fmla="*/ 43 w 120"/>
                <a:gd name="T19" fmla="*/ 18 h 120"/>
                <a:gd name="T20" fmla="*/ 43 w 120"/>
                <a:gd name="T21" fmla="*/ 18 h 120"/>
                <a:gd name="T22" fmla="*/ 54 w 120"/>
                <a:gd name="T23" fmla="*/ 35 h 120"/>
                <a:gd name="T24" fmla="*/ 54 w 120"/>
                <a:gd name="T25" fmla="*/ 53 h 120"/>
                <a:gd name="T26" fmla="*/ 35 w 120"/>
                <a:gd name="T27" fmla="*/ 53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5 w 120"/>
                <a:gd name="T39" fmla="*/ 67 h 120"/>
                <a:gd name="T40" fmla="*/ 54 w 120"/>
                <a:gd name="T41" fmla="*/ 67 h 120"/>
                <a:gd name="T42" fmla="*/ 54 w 120"/>
                <a:gd name="T43" fmla="*/ 86 h 120"/>
                <a:gd name="T44" fmla="*/ 43 w 120"/>
                <a:gd name="T45" fmla="*/ 102 h 120"/>
                <a:gd name="T46" fmla="*/ 43 w 120"/>
                <a:gd name="T47" fmla="*/ 102 h 120"/>
                <a:gd name="T48" fmla="*/ 60 w 120"/>
                <a:gd name="T49" fmla="*/ 120 h 120"/>
                <a:gd name="T50" fmla="*/ 78 w 120"/>
                <a:gd name="T51" fmla="*/ 102 h 120"/>
                <a:gd name="T52" fmla="*/ 78 w 120"/>
                <a:gd name="T53" fmla="*/ 102 h 120"/>
                <a:gd name="T54" fmla="*/ 67 w 120"/>
                <a:gd name="T55" fmla="*/ 86 h 120"/>
                <a:gd name="T56" fmla="*/ 67 w 120"/>
                <a:gd name="T57" fmla="*/ 67 h 120"/>
                <a:gd name="T58" fmla="*/ 86 w 120"/>
                <a:gd name="T59" fmla="*/ 67 h 120"/>
                <a:gd name="T60" fmla="*/ 103 w 120"/>
                <a:gd name="T61" fmla="*/ 78 h 120"/>
                <a:gd name="T62" fmla="*/ 103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3" y="42"/>
                  </a:cubicBezTo>
                  <a:cubicBezTo>
                    <a:pt x="103" y="42"/>
                    <a:pt x="103" y="42"/>
                    <a:pt x="103" y="42"/>
                  </a:cubicBezTo>
                  <a:cubicBezTo>
                    <a:pt x="95" y="42"/>
                    <a:pt x="89" y="47"/>
                    <a:pt x="86" y="53"/>
                  </a:cubicBezTo>
                  <a:cubicBezTo>
                    <a:pt x="67" y="53"/>
                    <a:pt x="67" y="53"/>
                    <a:pt x="67" y="53"/>
                  </a:cubicBezTo>
                  <a:cubicBezTo>
                    <a:pt x="67" y="35"/>
                    <a:pt x="67" y="35"/>
                    <a:pt x="67" y="35"/>
                  </a:cubicBezTo>
                  <a:cubicBezTo>
                    <a:pt x="74" y="32"/>
                    <a:pt x="78" y="26"/>
                    <a:pt x="78" y="18"/>
                  </a:cubicBezTo>
                  <a:cubicBezTo>
                    <a:pt x="78" y="18"/>
                    <a:pt x="78" y="18"/>
                    <a:pt x="78" y="18"/>
                  </a:cubicBezTo>
                  <a:cubicBezTo>
                    <a:pt x="78" y="8"/>
                    <a:pt x="70" y="0"/>
                    <a:pt x="60" y="0"/>
                  </a:cubicBezTo>
                  <a:cubicBezTo>
                    <a:pt x="51" y="0"/>
                    <a:pt x="43" y="8"/>
                    <a:pt x="43" y="18"/>
                  </a:cubicBezTo>
                  <a:cubicBezTo>
                    <a:pt x="43" y="18"/>
                    <a:pt x="43" y="18"/>
                    <a:pt x="43" y="18"/>
                  </a:cubicBezTo>
                  <a:cubicBezTo>
                    <a:pt x="43" y="26"/>
                    <a:pt x="47" y="32"/>
                    <a:pt x="54" y="35"/>
                  </a:cubicBezTo>
                  <a:cubicBezTo>
                    <a:pt x="54" y="53"/>
                    <a:pt x="54" y="53"/>
                    <a:pt x="54" y="53"/>
                  </a:cubicBezTo>
                  <a:cubicBezTo>
                    <a:pt x="35" y="53"/>
                    <a:pt x="35" y="53"/>
                    <a:pt x="35" y="53"/>
                  </a:cubicBezTo>
                  <a:cubicBezTo>
                    <a:pt x="32" y="47"/>
                    <a:pt x="26" y="42"/>
                    <a:pt x="18" y="42"/>
                  </a:cubicBezTo>
                  <a:cubicBezTo>
                    <a:pt x="18" y="42"/>
                    <a:pt x="18" y="42"/>
                    <a:pt x="18" y="42"/>
                  </a:cubicBezTo>
                  <a:cubicBezTo>
                    <a:pt x="8" y="42"/>
                    <a:pt x="0" y="50"/>
                    <a:pt x="0" y="60"/>
                  </a:cubicBezTo>
                  <a:cubicBezTo>
                    <a:pt x="0" y="70"/>
                    <a:pt x="8" y="78"/>
                    <a:pt x="18" y="78"/>
                  </a:cubicBezTo>
                  <a:cubicBezTo>
                    <a:pt x="18" y="78"/>
                    <a:pt x="18" y="78"/>
                    <a:pt x="18" y="78"/>
                  </a:cubicBezTo>
                  <a:cubicBezTo>
                    <a:pt x="26" y="78"/>
                    <a:pt x="32" y="74"/>
                    <a:pt x="35" y="67"/>
                  </a:cubicBezTo>
                  <a:cubicBezTo>
                    <a:pt x="54" y="67"/>
                    <a:pt x="54" y="67"/>
                    <a:pt x="54" y="67"/>
                  </a:cubicBezTo>
                  <a:cubicBezTo>
                    <a:pt x="54" y="86"/>
                    <a:pt x="54" y="86"/>
                    <a:pt x="54" y="86"/>
                  </a:cubicBezTo>
                  <a:cubicBezTo>
                    <a:pt x="47" y="89"/>
                    <a:pt x="43" y="95"/>
                    <a:pt x="43" y="102"/>
                  </a:cubicBezTo>
                  <a:cubicBezTo>
                    <a:pt x="43" y="102"/>
                    <a:pt x="43" y="102"/>
                    <a:pt x="43" y="102"/>
                  </a:cubicBezTo>
                  <a:cubicBezTo>
                    <a:pt x="43" y="112"/>
                    <a:pt x="51" y="120"/>
                    <a:pt x="60" y="120"/>
                  </a:cubicBezTo>
                  <a:cubicBezTo>
                    <a:pt x="70" y="120"/>
                    <a:pt x="78" y="112"/>
                    <a:pt x="78" y="102"/>
                  </a:cubicBezTo>
                  <a:cubicBezTo>
                    <a:pt x="78" y="102"/>
                    <a:pt x="78" y="102"/>
                    <a:pt x="78" y="102"/>
                  </a:cubicBezTo>
                  <a:cubicBezTo>
                    <a:pt x="78" y="95"/>
                    <a:pt x="74" y="89"/>
                    <a:pt x="67" y="86"/>
                  </a:cubicBezTo>
                  <a:cubicBezTo>
                    <a:pt x="67" y="67"/>
                    <a:pt x="67" y="67"/>
                    <a:pt x="67" y="67"/>
                  </a:cubicBezTo>
                  <a:cubicBezTo>
                    <a:pt x="86" y="67"/>
                    <a:pt x="86" y="67"/>
                    <a:pt x="86" y="67"/>
                  </a:cubicBezTo>
                  <a:cubicBezTo>
                    <a:pt x="89" y="74"/>
                    <a:pt x="95" y="78"/>
                    <a:pt x="103" y="78"/>
                  </a:cubicBezTo>
                  <a:cubicBezTo>
                    <a:pt x="103" y="78"/>
                    <a:pt x="103" y="78"/>
                    <a:pt x="103"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9" name="Freeform 879"/>
            <p:cNvSpPr>
              <a:spLocks/>
            </p:cNvSpPr>
            <p:nvPr/>
          </p:nvSpPr>
          <p:spPr bwMode="auto">
            <a:xfrm>
              <a:off x="18121313" y="1274763"/>
              <a:ext cx="80963" cy="79375"/>
            </a:xfrm>
            <a:custGeom>
              <a:avLst/>
              <a:gdLst>
                <a:gd name="T0" fmla="*/ 120 w 120"/>
                <a:gd name="T1" fmla="*/ 60 h 120"/>
                <a:gd name="T2" fmla="*/ 102 w 120"/>
                <a:gd name="T3" fmla="*/ 42 h 120"/>
                <a:gd name="T4" fmla="*/ 102 w 120"/>
                <a:gd name="T5" fmla="*/ 42 h 120"/>
                <a:gd name="T6" fmla="*/ 86 w 120"/>
                <a:gd name="T7" fmla="*/ 53 h 120"/>
                <a:gd name="T8" fmla="*/ 67 w 120"/>
                <a:gd name="T9" fmla="*/ 53 h 120"/>
                <a:gd name="T10" fmla="*/ 67 w 120"/>
                <a:gd name="T11" fmla="*/ 35 h 120"/>
                <a:gd name="T12" fmla="*/ 78 w 120"/>
                <a:gd name="T13" fmla="*/ 18 h 120"/>
                <a:gd name="T14" fmla="*/ 78 w 120"/>
                <a:gd name="T15" fmla="*/ 18 h 120"/>
                <a:gd name="T16" fmla="*/ 60 w 120"/>
                <a:gd name="T17" fmla="*/ 0 h 120"/>
                <a:gd name="T18" fmla="*/ 42 w 120"/>
                <a:gd name="T19" fmla="*/ 18 h 120"/>
                <a:gd name="T20" fmla="*/ 42 w 120"/>
                <a:gd name="T21" fmla="*/ 18 h 120"/>
                <a:gd name="T22" fmla="*/ 53 w 120"/>
                <a:gd name="T23" fmla="*/ 35 h 120"/>
                <a:gd name="T24" fmla="*/ 53 w 120"/>
                <a:gd name="T25" fmla="*/ 53 h 120"/>
                <a:gd name="T26" fmla="*/ 34 w 120"/>
                <a:gd name="T27" fmla="*/ 53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4 w 120"/>
                <a:gd name="T39" fmla="*/ 67 h 120"/>
                <a:gd name="T40" fmla="*/ 53 w 120"/>
                <a:gd name="T41" fmla="*/ 67 h 120"/>
                <a:gd name="T42" fmla="*/ 53 w 120"/>
                <a:gd name="T43" fmla="*/ 86 h 120"/>
                <a:gd name="T44" fmla="*/ 42 w 120"/>
                <a:gd name="T45" fmla="*/ 102 h 120"/>
                <a:gd name="T46" fmla="*/ 42 w 120"/>
                <a:gd name="T47" fmla="*/ 102 h 120"/>
                <a:gd name="T48" fmla="*/ 60 w 120"/>
                <a:gd name="T49" fmla="*/ 120 h 120"/>
                <a:gd name="T50" fmla="*/ 78 w 120"/>
                <a:gd name="T51" fmla="*/ 102 h 120"/>
                <a:gd name="T52" fmla="*/ 78 w 120"/>
                <a:gd name="T53" fmla="*/ 102 h 120"/>
                <a:gd name="T54" fmla="*/ 67 w 120"/>
                <a:gd name="T55" fmla="*/ 86 h 120"/>
                <a:gd name="T56" fmla="*/ 67 w 120"/>
                <a:gd name="T57" fmla="*/ 67 h 120"/>
                <a:gd name="T58" fmla="*/ 86 w 120"/>
                <a:gd name="T59" fmla="*/ 67 h 120"/>
                <a:gd name="T60" fmla="*/ 102 w 120"/>
                <a:gd name="T61" fmla="*/ 78 h 120"/>
                <a:gd name="T62" fmla="*/ 102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2" y="42"/>
                  </a:cubicBezTo>
                  <a:cubicBezTo>
                    <a:pt x="102" y="42"/>
                    <a:pt x="102" y="42"/>
                    <a:pt x="102" y="42"/>
                  </a:cubicBezTo>
                  <a:cubicBezTo>
                    <a:pt x="95" y="42"/>
                    <a:pt x="88" y="47"/>
                    <a:pt x="86" y="53"/>
                  </a:cubicBezTo>
                  <a:cubicBezTo>
                    <a:pt x="67" y="53"/>
                    <a:pt x="67" y="53"/>
                    <a:pt x="67" y="53"/>
                  </a:cubicBezTo>
                  <a:cubicBezTo>
                    <a:pt x="67" y="35"/>
                    <a:pt x="67" y="35"/>
                    <a:pt x="67" y="35"/>
                  </a:cubicBezTo>
                  <a:cubicBezTo>
                    <a:pt x="73" y="32"/>
                    <a:pt x="78" y="26"/>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6"/>
                    <a:pt x="47" y="32"/>
                    <a:pt x="53" y="35"/>
                  </a:cubicBezTo>
                  <a:cubicBezTo>
                    <a:pt x="53" y="53"/>
                    <a:pt x="53" y="53"/>
                    <a:pt x="53" y="53"/>
                  </a:cubicBezTo>
                  <a:cubicBezTo>
                    <a:pt x="34" y="53"/>
                    <a:pt x="34" y="53"/>
                    <a:pt x="34" y="53"/>
                  </a:cubicBezTo>
                  <a:cubicBezTo>
                    <a:pt x="32" y="47"/>
                    <a:pt x="25" y="42"/>
                    <a:pt x="18" y="42"/>
                  </a:cubicBezTo>
                  <a:cubicBezTo>
                    <a:pt x="18" y="42"/>
                    <a:pt x="18" y="42"/>
                    <a:pt x="18" y="42"/>
                  </a:cubicBezTo>
                  <a:cubicBezTo>
                    <a:pt x="8" y="42"/>
                    <a:pt x="0" y="50"/>
                    <a:pt x="0" y="60"/>
                  </a:cubicBezTo>
                  <a:cubicBezTo>
                    <a:pt x="0" y="70"/>
                    <a:pt x="8" y="78"/>
                    <a:pt x="18" y="78"/>
                  </a:cubicBezTo>
                  <a:cubicBezTo>
                    <a:pt x="18" y="78"/>
                    <a:pt x="18" y="78"/>
                    <a:pt x="18" y="78"/>
                  </a:cubicBezTo>
                  <a:cubicBezTo>
                    <a:pt x="25" y="78"/>
                    <a:pt x="32" y="74"/>
                    <a:pt x="34" y="67"/>
                  </a:cubicBezTo>
                  <a:cubicBezTo>
                    <a:pt x="53" y="67"/>
                    <a:pt x="53" y="67"/>
                    <a:pt x="53" y="67"/>
                  </a:cubicBezTo>
                  <a:cubicBezTo>
                    <a:pt x="53" y="86"/>
                    <a:pt x="53" y="86"/>
                    <a:pt x="53" y="86"/>
                  </a:cubicBezTo>
                  <a:cubicBezTo>
                    <a:pt x="47" y="89"/>
                    <a:pt x="42" y="95"/>
                    <a:pt x="42" y="102"/>
                  </a:cubicBezTo>
                  <a:cubicBezTo>
                    <a:pt x="42" y="102"/>
                    <a:pt x="42" y="102"/>
                    <a:pt x="42" y="102"/>
                  </a:cubicBezTo>
                  <a:cubicBezTo>
                    <a:pt x="42" y="112"/>
                    <a:pt x="50" y="120"/>
                    <a:pt x="60" y="120"/>
                  </a:cubicBezTo>
                  <a:cubicBezTo>
                    <a:pt x="70" y="120"/>
                    <a:pt x="78" y="112"/>
                    <a:pt x="78" y="102"/>
                  </a:cubicBezTo>
                  <a:cubicBezTo>
                    <a:pt x="78" y="102"/>
                    <a:pt x="78" y="102"/>
                    <a:pt x="78" y="102"/>
                  </a:cubicBezTo>
                  <a:cubicBezTo>
                    <a:pt x="78" y="95"/>
                    <a:pt x="73" y="89"/>
                    <a:pt x="67" y="86"/>
                  </a:cubicBezTo>
                  <a:cubicBezTo>
                    <a:pt x="67" y="67"/>
                    <a:pt x="67" y="67"/>
                    <a:pt x="67" y="67"/>
                  </a:cubicBezTo>
                  <a:cubicBezTo>
                    <a:pt x="86" y="67"/>
                    <a:pt x="86" y="67"/>
                    <a:pt x="86" y="67"/>
                  </a:cubicBezTo>
                  <a:cubicBezTo>
                    <a:pt x="88" y="74"/>
                    <a:pt x="95" y="78"/>
                    <a:pt x="102" y="78"/>
                  </a:cubicBezTo>
                  <a:cubicBezTo>
                    <a:pt x="102" y="78"/>
                    <a:pt x="102" y="78"/>
                    <a:pt x="102"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0" name="Freeform 880"/>
            <p:cNvSpPr>
              <a:spLocks/>
            </p:cNvSpPr>
            <p:nvPr/>
          </p:nvSpPr>
          <p:spPr bwMode="auto">
            <a:xfrm>
              <a:off x="17487900" y="1431925"/>
              <a:ext cx="80963" cy="80963"/>
            </a:xfrm>
            <a:custGeom>
              <a:avLst/>
              <a:gdLst>
                <a:gd name="T0" fmla="*/ 120 w 120"/>
                <a:gd name="T1" fmla="*/ 60 h 120"/>
                <a:gd name="T2" fmla="*/ 102 w 120"/>
                <a:gd name="T3" fmla="*/ 42 h 120"/>
                <a:gd name="T4" fmla="*/ 102 w 120"/>
                <a:gd name="T5" fmla="*/ 42 h 120"/>
                <a:gd name="T6" fmla="*/ 85 w 120"/>
                <a:gd name="T7" fmla="*/ 54 h 120"/>
                <a:gd name="T8" fmla="*/ 67 w 120"/>
                <a:gd name="T9" fmla="*/ 54 h 120"/>
                <a:gd name="T10" fmla="*/ 67 w 120"/>
                <a:gd name="T11" fmla="*/ 35 h 120"/>
                <a:gd name="T12" fmla="*/ 78 w 120"/>
                <a:gd name="T13" fmla="*/ 18 h 120"/>
                <a:gd name="T14" fmla="*/ 78 w 120"/>
                <a:gd name="T15" fmla="*/ 18 h 120"/>
                <a:gd name="T16" fmla="*/ 60 w 120"/>
                <a:gd name="T17" fmla="*/ 0 h 120"/>
                <a:gd name="T18" fmla="*/ 42 w 120"/>
                <a:gd name="T19" fmla="*/ 18 h 120"/>
                <a:gd name="T20" fmla="*/ 42 w 120"/>
                <a:gd name="T21" fmla="*/ 18 h 120"/>
                <a:gd name="T22" fmla="*/ 53 w 120"/>
                <a:gd name="T23" fmla="*/ 35 h 120"/>
                <a:gd name="T24" fmla="*/ 53 w 120"/>
                <a:gd name="T25" fmla="*/ 54 h 120"/>
                <a:gd name="T26" fmla="*/ 34 w 120"/>
                <a:gd name="T27" fmla="*/ 54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4 w 120"/>
                <a:gd name="T39" fmla="*/ 67 h 120"/>
                <a:gd name="T40" fmla="*/ 53 w 120"/>
                <a:gd name="T41" fmla="*/ 67 h 120"/>
                <a:gd name="T42" fmla="*/ 53 w 120"/>
                <a:gd name="T43" fmla="*/ 86 h 120"/>
                <a:gd name="T44" fmla="*/ 42 w 120"/>
                <a:gd name="T45" fmla="*/ 103 h 120"/>
                <a:gd name="T46" fmla="*/ 42 w 120"/>
                <a:gd name="T47" fmla="*/ 103 h 120"/>
                <a:gd name="T48" fmla="*/ 60 w 120"/>
                <a:gd name="T49" fmla="*/ 120 h 120"/>
                <a:gd name="T50" fmla="*/ 78 w 120"/>
                <a:gd name="T51" fmla="*/ 103 h 120"/>
                <a:gd name="T52" fmla="*/ 78 w 120"/>
                <a:gd name="T53" fmla="*/ 103 h 120"/>
                <a:gd name="T54" fmla="*/ 67 w 120"/>
                <a:gd name="T55" fmla="*/ 86 h 120"/>
                <a:gd name="T56" fmla="*/ 67 w 120"/>
                <a:gd name="T57" fmla="*/ 67 h 120"/>
                <a:gd name="T58" fmla="*/ 85 w 120"/>
                <a:gd name="T59" fmla="*/ 67 h 120"/>
                <a:gd name="T60" fmla="*/ 102 w 120"/>
                <a:gd name="T61" fmla="*/ 78 h 120"/>
                <a:gd name="T62" fmla="*/ 102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1"/>
                    <a:pt x="112" y="42"/>
                    <a:pt x="102" y="42"/>
                  </a:cubicBezTo>
                  <a:cubicBezTo>
                    <a:pt x="102" y="42"/>
                    <a:pt x="102" y="42"/>
                    <a:pt x="102" y="42"/>
                  </a:cubicBezTo>
                  <a:cubicBezTo>
                    <a:pt x="95" y="42"/>
                    <a:pt x="88" y="47"/>
                    <a:pt x="85" y="54"/>
                  </a:cubicBezTo>
                  <a:cubicBezTo>
                    <a:pt x="67" y="54"/>
                    <a:pt x="67" y="54"/>
                    <a:pt x="67" y="54"/>
                  </a:cubicBezTo>
                  <a:cubicBezTo>
                    <a:pt x="67" y="35"/>
                    <a:pt x="67" y="35"/>
                    <a:pt x="67" y="35"/>
                  </a:cubicBezTo>
                  <a:cubicBezTo>
                    <a:pt x="73" y="32"/>
                    <a:pt x="78" y="26"/>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6"/>
                    <a:pt x="46" y="32"/>
                    <a:pt x="53" y="35"/>
                  </a:cubicBezTo>
                  <a:cubicBezTo>
                    <a:pt x="53" y="54"/>
                    <a:pt x="53" y="54"/>
                    <a:pt x="53" y="54"/>
                  </a:cubicBezTo>
                  <a:cubicBezTo>
                    <a:pt x="34" y="54"/>
                    <a:pt x="34" y="54"/>
                    <a:pt x="34" y="54"/>
                  </a:cubicBezTo>
                  <a:cubicBezTo>
                    <a:pt x="31" y="47"/>
                    <a:pt x="25" y="42"/>
                    <a:pt x="18" y="42"/>
                  </a:cubicBezTo>
                  <a:cubicBezTo>
                    <a:pt x="18" y="42"/>
                    <a:pt x="18" y="42"/>
                    <a:pt x="18" y="42"/>
                  </a:cubicBezTo>
                  <a:cubicBezTo>
                    <a:pt x="8" y="42"/>
                    <a:pt x="0" y="51"/>
                    <a:pt x="0" y="60"/>
                  </a:cubicBezTo>
                  <a:cubicBezTo>
                    <a:pt x="0" y="70"/>
                    <a:pt x="8" y="78"/>
                    <a:pt x="18" y="78"/>
                  </a:cubicBezTo>
                  <a:cubicBezTo>
                    <a:pt x="18" y="78"/>
                    <a:pt x="18" y="78"/>
                    <a:pt x="18" y="78"/>
                  </a:cubicBezTo>
                  <a:cubicBezTo>
                    <a:pt x="25" y="78"/>
                    <a:pt x="31" y="74"/>
                    <a:pt x="34" y="67"/>
                  </a:cubicBezTo>
                  <a:cubicBezTo>
                    <a:pt x="53" y="67"/>
                    <a:pt x="53" y="67"/>
                    <a:pt x="53" y="67"/>
                  </a:cubicBezTo>
                  <a:cubicBezTo>
                    <a:pt x="53" y="86"/>
                    <a:pt x="53" y="86"/>
                    <a:pt x="53" y="86"/>
                  </a:cubicBezTo>
                  <a:cubicBezTo>
                    <a:pt x="46" y="89"/>
                    <a:pt x="42" y="95"/>
                    <a:pt x="42" y="103"/>
                  </a:cubicBezTo>
                  <a:cubicBezTo>
                    <a:pt x="42" y="103"/>
                    <a:pt x="42" y="103"/>
                    <a:pt x="42" y="103"/>
                  </a:cubicBezTo>
                  <a:cubicBezTo>
                    <a:pt x="42" y="112"/>
                    <a:pt x="50" y="120"/>
                    <a:pt x="60" y="120"/>
                  </a:cubicBezTo>
                  <a:cubicBezTo>
                    <a:pt x="70" y="120"/>
                    <a:pt x="78" y="112"/>
                    <a:pt x="78" y="103"/>
                  </a:cubicBezTo>
                  <a:cubicBezTo>
                    <a:pt x="78" y="103"/>
                    <a:pt x="78" y="103"/>
                    <a:pt x="78" y="103"/>
                  </a:cubicBezTo>
                  <a:cubicBezTo>
                    <a:pt x="78" y="95"/>
                    <a:pt x="73" y="89"/>
                    <a:pt x="67" y="86"/>
                  </a:cubicBezTo>
                  <a:cubicBezTo>
                    <a:pt x="67" y="67"/>
                    <a:pt x="67" y="67"/>
                    <a:pt x="67" y="67"/>
                  </a:cubicBezTo>
                  <a:cubicBezTo>
                    <a:pt x="85" y="67"/>
                    <a:pt x="85" y="67"/>
                    <a:pt x="85" y="67"/>
                  </a:cubicBezTo>
                  <a:cubicBezTo>
                    <a:pt x="88" y="74"/>
                    <a:pt x="95" y="78"/>
                    <a:pt x="102" y="78"/>
                  </a:cubicBezTo>
                  <a:cubicBezTo>
                    <a:pt x="102" y="78"/>
                    <a:pt x="102" y="78"/>
                    <a:pt x="102"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1" name="Freeform 881"/>
            <p:cNvSpPr>
              <a:spLocks/>
            </p:cNvSpPr>
            <p:nvPr/>
          </p:nvSpPr>
          <p:spPr bwMode="auto">
            <a:xfrm>
              <a:off x="17645063" y="1431925"/>
              <a:ext cx="80963" cy="80963"/>
            </a:xfrm>
            <a:custGeom>
              <a:avLst/>
              <a:gdLst>
                <a:gd name="T0" fmla="*/ 120 w 120"/>
                <a:gd name="T1" fmla="*/ 60 h 120"/>
                <a:gd name="T2" fmla="*/ 103 w 120"/>
                <a:gd name="T3" fmla="*/ 42 h 120"/>
                <a:gd name="T4" fmla="*/ 103 w 120"/>
                <a:gd name="T5" fmla="*/ 42 h 120"/>
                <a:gd name="T6" fmla="*/ 86 w 120"/>
                <a:gd name="T7" fmla="*/ 54 h 120"/>
                <a:gd name="T8" fmla="*/ 67 w 120"/>
                <a:gd name="T9" fmla="*/ 54 h 120"/>
                <a:gd name="T10" fmla="*/ 67 w 120"/>
                <a:gd name="T11" fmla="*/ 35 h 120"/>
                <a:gd name="T12" fmla="*/ 78 w 120"/>
                <a:gd name="T13" fmla="*/ 18 h 120"/>
                <a:gd name="T14" fmla="*/ 78 w 120"/>
                <a:gd name="T15" fmla="*/ 18 h 120"/>
                <a:gd name="T16" fmla="*/ 60 w 120"/>
                <a:gd name="T17" fmla="*/ 0 h 120"/>
                <a:gd name="T18" fmla="*/ 42 w 120"/>
                <a:gd name="T19" fmla="*/ 18 h 120"/>
                <a:gd name="T20" fmla="*/ 42 w 120"/>
                <a:gd name="T21" fmla="*/ 18 h 120"/>
                <a:gd name="T22" fmla="*/ 53 w 120"/>
                <a:gd name="T23" fmla="*/ 35 h 120"/>
                <a:gd name="T24" fmla="*/ 53 w 120"/>
                <a:gd name="T25" fmla="*/ 54 h 120"/>
                <a:gd name="T26" fmla="*/ 35 w 120"/>
                <a:gd name="T27" fmla="*/ 54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5 w 120"/>
                <a:gd name="T39" fmla="*/ 67 h 120"/>
                <a:gd name="T40" fmla="*/ 53 w 120"/>
                <a:gd name="T41" fmla="*/ 67 h 120"/>
                <a:gd name="T42" fmla="*/ 53 w 120"/>
                <a:gd name="T43" fmla="*/ 86 h 120"/>
                <a:gd name="T44" fmla="*/ 42 w 120"/>
                <a:gd name="T45" fmla="*/ 103 h 120"/>
                <a:gd name="T46" fmla="*/ 42 w 120"/>
                <a:gd name="T47" fmla="*/ 103 h 120"/>
                <a:gd name="T48" fmla="*/ 60 w 120"/>
                <a:gd name="T49" fmla="*/ 120 h 120"/>
                <a:gd name="T50" fmla="*/ 78 w 120"/>
                <a:gd name="T51" fmla="*/ 103 h 120"/>
                <a:gd name="T52" fmla="*/ 78 w 120"/>
                <a:gd name="T53" fmla="*/ 103 h 120"/>
                <a:gd name="T54" fmla="*/ 67 w 120"/>
                <a:gd name="T55" fmla="*/ 86 h 120"/>
                <a:gd name="T56" fmla="*/ 67 w 120"/>
                <a:gd name="T57" fmla="*/ 67 h 120"/>
                <a:gd name="T58" fmla="*/ 86 w 120"/>
                <a:gd name="T59" fmla="*/ 67 h 120"/>
                <a:gd name="T60" fmla="*/ 103 w 120"/>
                <a:gd name="T61" fmla="*/ 78 h 120"/>
                <a:gd name="T62" fmla="*/ 103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1"/>
                    <a:pt x="112" y="42"/>
                    <a:pt x="103" y="42"/>
                  </a:cubicBezTo>
                  <a:cubicBezTo>
                    <a:pt x="103" y="42"/>
                    <a:pt x="103" y="42"/>
                    <a:pt x="103" y="42"/>
                  </a:cubicBezTo>
                  <a:cubicBezTo>
                    <a:pt x="95" y="42"/>
                    <a:pt x="89" y="47"/>
                    <a:pt x="86" y="54"/>
                  </a:cubicBezTo>
                  <a:cubicBezTo>
                    <a:pt x="67" y="54"/>
                    <a:pt x="67" y="54"/>
                    <a:pt x="67" y="54"/>
                  </a:cubicBezTo>
                  <a:cubicBezTo>
                    <a:pt x="67" y="35"/>
                    <a:pt x="67" y="35"/>
                    <a:pt x="67" y="35"/>
                  </a:cubicBezTo>
                  <a:cubicBezTo>
                    <a:pt x="74" y="32"/>
                    <a:pt x="78" y="26"/>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6"/>
                    <a:pt x="47" y="32"/>
                    <a:pt x="53" y="35"/>
                  </a:cubicBezTo>
                  <a:cubicBezTo>
                    <a:pt x="53" y="54"/>
                    <a:pt x="53" y="54"/>
                    <a:pt x="53" y="54"/>
                  </a:cubicBezTo>
                  <a:cubicBezTo>
                    <a:pt x="35" y="54"/>
                    <a:pt x="35" y="54"/>
                    <a:pt x="35" y="54"/>
                  </a:cubicBezTo>
                  <a:cubicBezTo>
                    <a:pt x="32" y="47"/>
                    <a:pt x="26" y="42"/>
                    <a:pt x="18" y="42"/>
                  </a:cubicBezTo>
                  <a:cubicBezTo>
                    <a:pt x="18" y="42"/>
                    <a:pt x="18" y="42"/>
                    <a:pt x="18" y="42"/>
                  </a:cubicBezTo>
                  <a:cubicBezTo>
                    <a:pt x="8" y="42"/>
                    <a:pt x="0" y="51"/>
                    <a:pt x="0" y="60"/>
                  </a:cubicBezTo>
                  <a:cubicBezTo>
                    <a:pt x="0" y="70"/>
                    <a:pt x="8" y="78"/>
                    <a:pt x="18" y="78"/>
                  </a:cubicBezTo>
                  <a:cubicBezTo>
                    <a:pt x="18" y="78"/>
                    <a:pt x="18" y="78"/>
                    <a:pt x="18" y="78"/>
                  </a:cubicBezTo>
                  <a:cubicBezTo>
                    <a:pt x="26" y="78"/>
                    <a:pt x="32" y="74"/>
                    <a:pt x="35" y="67"/>
                  </a:cubicBezTo>
                  <a:cubicBezTo>
                    <a:pt x="53" y="67"/>
                    <a:pt x="53" y="67"/>
                    <a:pt x="53" y="67"/>
                  </a:cubicBezTo>
                  <a:cubicBezTo>
                    <a:pt x="53" y="86"/>
                    <a:pt x="53" y="86"/>
                    <a:pt x="53" y="86"/>
                  </a:cubicBezTo>
                  <a:cubicBezTo>
                    <a:pt x="47" y="89"/>
                    <a:pt x="42" y="95"/>
                    <a:pt x="42" y="103"/>
                  </a:cubicBezTo>
                  <a:cubicBezTo>
                    <a:pt x="42" y="103"/>
                    <a:pt x="42" y="103"/>
                    <a:pt x="42" y="103"/>
                  </a:cubicBezTo>
                  <a:cubicBezTo>
                    <a:pt x="42" y="112"/>
                    <a:pt x="50" y="120"/>
                    <a:pt x="60" y="120"/>
                  </a:cubicBezTo>
                  <a:cubicBezTo>
                    <a:pt x="70" y="120"/>
                    <a:pt x="78" y="112"/>
                    <a:pt x="78" y="103"/>
                  </a:cubicBezTo>
                  <a:cubicBezTo>
                    <a:pt x="78" y="103"/>
                    <a:pt x="78" y="103"/>
                    <a:pt x="78" y="103"/>
                  </a:cubicBezTo>
                  <a:cubicBezTo>
                    <a:pt x="78" y="95"/>
                    <a:pt x="74" y="89"/>
                    <a:pt x="67" y="86"/>
                  </a:cubicBezTo>
                  <a:cubicBezTo>
                    <a:pt x="67" y="67"/>
                    <a:pt x="67" y="67"/>
                    <a:pt x="67" y="67"/>
                  </a:cubicBezTo>
                  <a:cubicBezTo>
                    <a:pt x="86" y="67"/>
                    <a:pt x="86" y="67"/>
                    <a:pt x="86" y="67"/>
                  </a:cubicBezTo>
                  <a:cubicBezTo>
                    <a:pt x="89" y="74"/>
                    <a:pt x="95" y="78"/>
                    <a:pt x="103" y="78"/>
                  </a:cubicBezTo>
                  <a:cubicBezTo>
                    <a:pt x="103" y="78"/>
                    <a:pt x="103" y="78"/>
                    <a:pt x="103"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2" name="Freeform 882"/>
            <p:cNvSpPr>
              <a:spLocks/>
            </p:cNvSpPr>
            <p:nvPr/>
          </p:nvSpPr>
          <p:spPr bwMode="auto">
            <a:xfrm>
              <a:off x="17803813" y="1431925"/>
              <a:ext cx="80963" cy="80963"/>
            </a:xfrm>
            <a:custGeom>
              <a:avLst/>
              <a:gdLst>
                <a:gd name="T0" fmla="*/ 120 w 120"/>
                <a:gd name="T1" fmla="*/ 60 h 120"/>
                <a:gd name="T2" fmla="*/ 102 w 120"/>
                <a:gd name="T3" fmla="*/ 42 h 120"/>
                <a:gd name="T4" fmla="*/ 102 w 120"/>
                <a:gd name="T5" fmla="*/ 42 h 120"/>
                <a:gd name="T6" fmla="*/ 86 w 120"/>
                <a:gd name="T7" fmla="*/ 54 h 120"/>
                <a:gd name="T8" fmla="*/ 67 w 120"/>
                <a:gd name="T9" fmla="*/ 54 h 120"/>
                <a:gd name="T10" fmla="*/ 67 w 120"/>
                <a:gd name="T11" fmla="*/ 35 h 120"/>
                <a:gd name="T12" fmla="*/ 78 w 120"/>
                <a:gd name="T13" fmla="*/ 18 h 120"/>
                <a:gd name="T14" fmla="*/ 78 w 120"/>
                <a:gd name="T15" fmla="*/ 18 h 120"/>
                <a:gd name="T16" fmla="*/ 60 w 120"/>
                <a:gd name="T17" fmla="*/ 0 h 120"/>
                <a:gd name="T18" fmla="*/ 42 w 120"/>
                <a:gd name="T19" fmla="*/ 18 h 120"/>
                <a:gd name="T20" fmla="*/ 42 w 120"/>
                <a:gd name="T21" fmla="*/ 18 h 120"/>
                <a:gd name="T22" fmla="*/ 53 w 120"/>
                <a:gd name="T23" fmla="*/ 35 h 120"/>
                <a:gd name="T24" fmla="*/ 53 w 120"/>
                <a:gd name="T25" fmla="*/ 54 h 120"/>
                <a:gd name="T26" fmla="*/ 34 w 120"/>
                <a:gd name="T27" fmla="*/ 54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4 w 120"/>
                <a:gd name="T39" fmla="*/ 67 h 120"/>
                <a:gd name="T40" fmla="*/ 53 w 120"/>
                <a:gd name="T41" fmla="*/ 67 h 120"/>
                <a:gd name="T42" fmla="*/ 53 w 120"/>
                <a:gd name="T43" fmla="*/ 86 h 120"/>
                <a:gd name="T44" fmla="*/ 42 w 120"/>
                <a:gd name="T45" fmla="*/ 103 h 120"/>
                <a:gd name="T46" fmla="*/ 42 w 120"/>
                <a:gd name="T47" fmla="*/ 103 h 120"/>
                <a:gd name="T48" fmla="*/ 60 w 120"/>
                <a:gd name="T49" fmla="*/ 120 h 120"/>
                <a:gd name="T50" fmla="*/ 78 w 120"/>
                <a:gd name="T51" fmla="*/ 103 h 120"/>
                <a:gd name="T52" fmla="*/ 78 w 120"/>
                <a:gd name="T53" fmla="*/ 103 h 120"/>
                <a:gd name="T54" fmla="*/ 67 w 120"/>
                <a:gd name="T55" fmla="*/ 86 h 120"/>
                <a:gd name="T56" fmla="*/ 67 w 120"/>
                <a:gd name="T57" fmla="*/ 67 h 120"/>
                <a:gd name="T58" fmla="*/ 86 w 120"/>
                <a:gd name="T59" fmla="*/ 67 h 120"/>
                <a:gd name="T60" fmla="*/ 102 w 120"/>
                <a:gd name="T61" fmla="*/ 78 h 120"/>
                <a:gd name="T62" fmla="*/ 102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1"/>
                    <a:pt x="112" y="42"/>
                    <a:pt x="102" y="42"/>
                  </a:cubicBezTo>
                  <a:cubicBezTo>
                    <a:pt x="102" y="42"/>
                    <a:pt x="102" y="42"/>
                    <a:pt x="102" y="42"/>
                  </a:cubicBezTo>
                  <a:cubicBezTo>
                    <a:pt x="95" y="42"/>
                    <a:pt x="88" y="47"/>
                    <a:pt x="86" y="54"/>
                  </a:cubicBezTo>
                  <a:cubicBezTo>
                    <a:pt x="67" y="54"/>
                    <a:pt x="67" y="54"/>
                    <a:pt x="67" y="54"/>
                  </a:cubicBezTo>
                  <a:cubicBezTo>
                    <a:pt x="67" y="35"/>
                    <a:pt x="67" y="35"/>
                    <a:pt x="67" y="35"/>
                  </a:cubicBezTo>
                  <a:cubicBezTo>
                    <a:pt x="73" y="32"/>
                    <a:pt x="78" y="26"/>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6"/>
                    <a:pt x="47" y="32"/>
                    <a:pt x="53" y="35"/>
                  </a:cubicBezTo>
                  <a:cubicBezTo>
                    <a:pt x="53" y="54"/>
                    <a:pt x="53" y="54"/>
                    <a:pt x="53" y="54"/>
                  </a:cubicBezTo>
                  <a:cubicBezTo>
                    <a:pt x="34" y="54"/>
                    <a:pt x="34" y="54"/>
                    <a:pt x="34" y="54"/>
                  </a:cubicBezTo>
                  <a:cubicBezTo>
                    <a:pt x="32" y="47"/>
                    <a:pt x="25" y="42"/>
                    <a:pt x="18" y="42"/>
                  </a:cubicBezTo>
                  <a:cubicBezTo>
                    <a:pt x="18" y="42"/>
                    <a:pt x="18" y="42"/>
                    <a:pt x="18" y="42"/>
                  </a:cubicBezTo>
                  <a:cubicBezTo>
                    <a:pt x="8" y="42"/>
                    <a:pt x="0" y="51"/>
                    <a:pt x="0" y="60"/>
                  </a:cubicBezTo>
                  <a:cubicBezTo>
                    <a:pt x="0" y="70"/>
                    <a:pt x="8" y="78"/>
                    <a:pt x="18" y="78"/>
                  </a:cubicBezTo>
                  <a:cubicBezTo>
                    <a:pt x="18" y="78"/>
                    <a:pt x="18" y="78"/>
                    <a:pt x="18" y="78"/>
                  </a:cubicBezTo>
                  <a:cubicBezTo>
                    <a:pt x="25" y="78"/>
                    <a:pt x="32" y="74"/>
                    <a:pt x="34" y="67"/>
                  </a:cubicBezTo>
                  <a:cubicBezTo>
                    <a:pt x="53" y="67"/>
                    <a:pt x="53" y="67"/>
                    <a:pt x="53" y="67"/>
                  </a:cubicBezTo>
                  <a:cubicBezTo>
                    <a:pt x="53" y="86"/>
                    <a:pt x="53" y="86"/>
                    <a:pt x="53" y="86"/>
                  </a:cubicBezTo>
                  <a:cubicBezTo>
                    <a:pt x="47" y="89"/>
                    <a:pt x="42" y="95"/>
                    <a:pt x="42" y="103"/>
                  </a:cubicBezTo>
                  <a:cubicBezTo>
                    <a:pt x="42" y="103"/>
                    <a:pt x="42" y="103"/>
                    <a:pt x="42" y="103"/>
                  </a:cubicBezTo>
                  <a:cubicBezTo>
                    <a:pt x="42" y="112"/>
                    <a:pt x="50" y="120"/>
                    <a:pt x="60" y="120"/>
                  </a:cubicBezTo>
                  <a:cubicBezTo>
                    <a:pt x="70" y="120"/>
                    <a:pt x="78" y="112"/>
                    <a:pt x="78" y="103"/>
                  </a:cubicBezTo>
                  <a:cubicBezTo>
                    <a:pt x="78" y="103"/>
                    <a:pt x="78" y="103"/>
                    <a:pt x="78" y="103"/>
                  </a:cubicBezTo>
                  <a:cubicBezTo>
                    <a:pt x="78" y="95"/>
                    <a:pt x="73" y="89"/>
                    <a:pt x="67" y="86"/>
                  </a:cubicBezTo>
                  <a:cubicBezTo>
                    <a:pt x="67" y="67"/>
                    <a:pt x="67" y="67"/>
                    <a:pt x="67" y="67"/>
                  </a:cubicBezTo>
                  <a:cubicBezTo>
                    <a:pt x="86" y="67"/>
                    <a:pt x="86" y="67"/>
                    <a:pt x="86" y="67"/>
                  </a:cubicBezTo>
                  <a:cubicBezTo>
                    <a:pt x="88" y="74"/>
                    <a:pt x="95" y="78"/>
                    <a:pt x="102" y="78"/>
                  </a:cubicBezTo>
                  <a:cubicBezTo>
                    <a:pt x="102" y="78"/>
                    <a:pt x="102" y="78"/>
                    <a:pt x="102"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3" name="Freeform 883"/>
            <p:cNvSpPr>
              <a:spLocks/>
            </p:cNvSpPr>
            <p:nvPr/>
          </p:nvSpPr>
          <p:spPr bwMode="auto">
            <a:xfrm>
              <a:off x="17962563" y="1431925"/>
              <a:ext cx="80963" cy="80963"/>
            </a:xfrm>
            <a:custGeom>
              <a:avLst/>
              <a:gdLst>
                <a:gd name="T0" fmla="*/ 120 w 120"/>
                <a:gd name="T1" fmla="*/ 60 h 120"/>
                <a:gd name="T2" fmla="*/ 103 w 120"/>
                <a:gd name="T3" fmla="*/ 42 h 120"/>
                <a:gd name="T4" fmla="*/ 103 w 120"/>
                <a:gd name="T5" fmla="*/ 42 h 120"/>
                <a:gd name="T6" fmla="*/ 86 w 120"/>
                <a:gd name="T7" fmla="*/ 54 h 120"/>
                <a:gd name="T8" fmla="*/ 67 w 120"/>
                <a:gd name="T9" fmla="*/ 54 h 120"/>
                <a:gd name="T10" fmla="*/ 67 w 120"/>
                <a:gd name="T11" fmla="*/ 35 h 120"/>
                <a:gd name="T12" fmla="*/ 78 w 120"/>
                <a:gd name="T13" fmla="*/ 18 h 120"/>
                <a:gd name="T14" fmla="*/ 78 w 120"/>
                <a:gd name="T15" fmla="*/ 18 h 120"/>
                <a:gd name="T16" fmla="*/ 60 w 120"/>
                <a:gd name="T17" fmla="*/ 0 h 120"/>
                <a:gd name="T18" fmla="*/ 43 w 120"/>
                <a:gd name="T19" fmla="*/ 18 h 120"/>
                <a:gd name="T20" fmla="*/ 43 w 120"/>
                <a:gd name="T21" fmla="*/ 18 h 120"/>
                <a:gd name="T22" fmla="*/ 54 w 120"/>
                <a:gd name="T23" fmla="*/ 35 h 120"/>
                <a:gd name="T24" fmla="*/ 54 w 120"/>
                <a:gd name="T25" fmla="*/ 54 h 120"/>
                <a:gd name="T26" fmla="*/ 35 w 120"/>
                <a:gd name="T27" fmla="*/ 54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5 w 120"/>
                <a:gd name="T39" fmla="*/ 67 h 120"/>
                <a:gd name="T40" fmla="*/ 54 w 120"/>
                <a:gd name="T41" fmla="*/ 67 h 120"/>
                <a:gd name="T42" fmla="*/ 54 w 120"/>
                <a:gd name="T43" fmla="*/ 86 h 120"/>
                <a:gd name="T44" fmla="*/ 43 w 120"/>
                <a:gd name="T45" fmla="*/ 103 h 120"/>
                <a:gd name="T46" fmla="*/ 43 w 120"/>
                <a:gd name="T47" fmla="*/ 103 h 120"/>
                <a:gd name="T48" fmla="*/ 60 w 120"/>
                <a:gd name="T49" fmla="*/ 120 h 120"/>
                <a:gd name="T50" fmla="*/ 78 w 120"/>
                <a:gd name="T51" fmla="*/ 103 h 120"/>
                <a:gd name="T52" fmla="*/ 78 w 120"/>
                <a:gd name="T53" fmla="*/ 103 h 120"/>
                <a:gd name="T54" fmla="*/ 67 w 120"/>
                <a:gd name="T55" fmla="*/ 86 h 120"/>
                <a:gd name="T56" fmla="*/ 67 w 120"/>
                <a:gd name="T57" fmla="*/ 67 h 120"/>
                <a:gd name="T58" fmla="*/ 86 w 120"/>
                <a:gd name="T59" fmla="*/ 67 h 120"/>
                <a:gd name="T60" fmla="*/ 103 w 120"/>
                <a:gd name="T61" fmla="*/ 78 h 120"/>
                <a:gd name="T62" fmla="*/ 103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1"/>
                    <a:pt x="112" y="42"/>
                    <a:pt x="103" y="42"/>
                  </a:cubicBezTo>
                  <a:cubicBezTo>
                    <a:pt x="103" y="42"/>
                    <a:pt x="103" y="42"/>
                    <a:pt x="103" y="42"/>
                  </a:cubicBezTo>
                  <a:cubicBezTo>
                    <a:pt x="95" y="42"/>
                    <a:pt x="89" y="47"/>
                    <a:pt x="86" y="54"/>
                  </a:cubicBezTo>
                  <a:cubicBezTo>
                    <a:pt x="67" y="54"/>
                    <a:pt x="67" y="54"/>
                    <a:pt x="67" y="54"/>
                  </a:cubicBezTo>
                  <a:cubicBezTo>
                    <a:pt x="67" y="35"/>
                    <a:pt x="67" y="35"/>
                    <a:pt x="67" y="35"/>
                  </a:cubicBezTo>
                  <a:cubicBezTo>
                    <a:pt x="74" y="32"/>
                    <a:pt x="78" y="26"/>
                    <a:pt x="78" y="18"/>
                  </a:cubicBezTo>
                  <a:cubicBezTo>
                    <a:pt x="78" y="18"/>
                    <a:pt x="78" y="18"/>
                    <a:pt x="78" y="18"/>
                  </a:cubicBezTo>
                  <a:cubicBezTo>
                    <a:pt x="78" y="8"/>
                    <a:pt x="70" y="0"/>
                    <a:pt x="60" y="0"/>
                  </a:cubicBezTo>
                  <a:cubicBezTo>
                    <a:pt x="51" y="0"/>
                    <a:pt x="43" y="8"/>
                    <a:pt x="43" y="18"/>
                  </a:cubicBezTo>
                  <a:cubicBezTo>
                    <a:pt x="43" y="18"/>
                    <a:pt x="43" y="18"/>
                    <a:pt x="43" y="18"/>
                  </a:cubicBezTo>
                  <a:cubicBezTo>
                    <a:pt x="43" y="26"/>
                    <a:pt x="47" y="32"/>
                    <a:pt x="54" y="35"/>
                  </a:cubicBezTo>
                  <a:cubicBezTo>
                    <a:pt x="54" y="54"/>
                    <a:pt x="54" y="54"/>
                    <a:pt x="54" y="54"/>
                  </a:cubicBezTo>
                  <a:cubicBezTo>
                    <a:pt x="35" y="54"/>
                    <a:pt x="35" y="54"/>
                    <a:pt x="35" y="54"/>
                  </a:cubicBezTo>
                  <a:cubicBezTo>
                    <a:pt x="32" y="47"/>
                    <a:pt x="26" y="42"/>
                    <a:pt x="18" y="42"/>
                  </a:cubicBezTo>
                  <a:cubicBezTo>
                    <a:pt x="18" y="42"/>
                    <a:pt x="18" y="42"/>
                    <a:pt x="18" y="42"/>
                  </a:cubicBezTo>
                  <a:cubicBezTo>
                    <a:pt x="8" y="42"/>
                    <a:pt x="0" y="51"/>
                    <a:pt x="0" y="60"/>
                  </a:cubicBezTo>
                  <a:cubicBezTo>
                    <a:pt x="0" y="70"/>
                    <a:pt x="8" y="78"/>
                    <a:pt x="18" y="78"/>
                  </a:cubicBezTo>
                  <a:cubicBezTo>
                    <a:pt x="18" y="78"/>
                    <a:pt x="18" y="78"/>
                    <a:pt x="18" y="78"/>
                  </a:cubicBezTo>
                  <a:cubicBezTo>
                    <a:pt x="26" y="78"/>
                    <a:pt x="32" y="74"/>
                    <a:pt x="35" y="67"/>
                  </a:cubicBezTo>
                  <a:cubicBezTo>
                    <a:pt x="54" y="67"/>
                    <a:pt x="54" y="67"/>
                    <a:pt x="54" y="67"/>
                  </a:cubicBezTo>
                  <a:cubicBezTo>
                    <a:pt x="54" y="86"/>
                    <a:pt x="54" y="86"/>
                    <a:pt x="54" y="86"/>
                  </a:cubicBezTo>
                  <a:cubicBezTo>
                    <a:pt x="47" y="89"/>
                    <a:pt x="43" y="95"/>
                    <a:pt x="43" y="103"/>
                  </a:cubicBezTo>
                  <a:cubicBezTo>
                    <a:pt x="43" y="103"/>
                    <a:pt x="43" y="103"/>
                    <a:pt x="43" y="103"/>
                  </a:cubicBezTo>
                  <a:cubicBezTo>
                    <a:pt x="43" y="112"/>
                    <a:pt x="51" y="120"/>
                    <a:pt x="60" y="120"/>
                  </a:cubicBezTo>
                  <a:cubicBezTo>
                    <a:pt x="70" y="120"/>
                    <a:pt x="78" y="112"/>
                    <a:pt x="78" y="103"/>
                  </a:cubicBezTo>
                  <a:cubicBezTo>
                    <a:pt x="78" y="103"/>
                    <a:pt x="78" y="103"/>
                    <a:pt x="78" y="103"/>
                  </a:cubicBezTo>
                  <a:cubicBezTo>
                    <a:pt x="78" y="95"/>
                    <a:pt x="74" y="89"/>
                    <a:pt x="67" y="86"/>
                  </a:cubicBezTo>
                  <a:cubicBezTo>
                    <a:pt x="67" y="67"/>
                    <a:pt x="67" y="67"/>
                    <a:pt x="67" y="67"/>
                  </a:cubicBezTo>
                  <a:cubicBezTo>
                    <a:pt x="86" y="67"/>
                    <a:pt x="86" y="67"/>
                    <a:pt x="86" y="67"/>
                  </a:cubicBezTo>
                  <a:cubicBezTo>
                    <a:pt x="89" y="74"/>
                    <a:pt x="95" y="78"/>
                    <a:pt x="103" y="78"/>
                  </a:cubicBezTo>
                  <a:cubicBezTo>
                    <a:pt x="103" y="78"/>
                    <a:pt x="103" y="78"/>
                    <a:pt x="103"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4" name="Freeform 884"/>
            <p:cNvSpPr>
              <a:spLocks/>
            </p:cNvSpPr>
            <p:nvPr/>
          </p:nvSpPr>
          <p:spPr bwMode="auto">
            <a:xfrm>
              <a:off x="18121313" y="1431925"/>
              <a:ext cx="80963" cy="80963"/>
            </a:xfrm>
            <a:custGeom>
              <a:avLst/>
              <a:gdLst>
                <a:gd name="T0" fmla="*/ 120 w 120"/>
                <a:gd name="T1" fmla="*/ 60 h 120"/>
                <a:gd name="T2" fmla="*/ 102 w 120"/>
                <a:gd name="T3" fmla="*/ 42 h 120"/>
                <a:gd name="T4" fmla="*/ 102 w 120"/>
                <a:gd name="T5" fmla="*/ 42 h 120"/>
                <a:gd name="T6" fmla="*/ 86 w 120"/>
                <a:gd name="T7" fmla="*/ 54 h 120"/>
                <a:gd name="T8" fmla="*/ 67 w 120"/>
                <a:gd name="T9" fmla="*/ 54 h 120"/>
                <a:gd name="T10" fmla="*/ 67 w 120"/>
                <a:gd name="T11" fmla="*/ 35 h 120"/>
                <a:gd name="T12" fmla="*/ 78 w 120"/>
                <a:gd name="T13" fmla="*/ 18 h 120"/>
                <a:gd name="T14" fmla="*/ 78 w 120"/>
                <a:gd name="T15" fmla="*/ 18 h 120"/>
                <a:gd name="T16" fmla="*/ 60 w 120"/>
                <a:gd name="T17" fmla="*/ 0 h 120"/>
                <a:gd name="T18" fmla="*/ 42 w 120"/>
                <a:gd name="T19" fmla="*/ 18 h 120"/>
                <a:gd name="T20" fmla="*/ 42 w 120"/>
                <a:gd name="T21" fmla="*/ 18 h 120"/>
                <a:gd name="T22" fmla="*/ 53 w 120"/>
                <a:gd name="T23" fmla="*/ 35 h 120"/>
                <a:gd name="T24" fmla="*/ 53 w 120"/>
                <a:gd name="T25" fmla="*/ 54 h 120"/>
                <a:gd name="T26" fmla="*/ 34 w 120"/>
                <a:gd name="T27" fmla="*/ 54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4 w 120"/>
                <a:gd name="T39" fmla="*/ 67 h 120"/>
                <a:gd name="T40" fmla="*/ 53 w 120"/>
                <a:gd name="T41" fmla="*/ 67 h 120"/>
                <a:gd name="T42" fmla="*/ 53 w 120"/>
                <a:gd name="T43" fmla="*/ 86 h 120"/>
                <a:gd name="T44" fmla="*/ 42 w 120"/>
                <a:gd name="T45" fmla="*/ 103 h 120"/>
                <a:gd name="T46" fmla="*/ 42 w 120"/>
                <a:gd name="T47" fmla="*/ 103 h 120"/>
                <a:gd name="T48" fmla="*/ 60 w 120"/>
                <a:gd name="T49" fmla="*/ 120 h 120"/>
                <a:gd name="T50" fmla="*/ 78 w 120"/>
                <a:gd name="T51" fmla="*/ 103 h 120"/>
                <a:gd name="T52" fmla="*/ 78 w 120"/>
                <a:gd name="T53" fmla="*/ 103 h 120"/>
                <a:gd name="T54" fmla="*/ 67 w 120"/>
                <a:gd name="T55" fmla="*/ 86 h 120"/>
                <a:gd name="T56" fmla="*/ 67 w 120"/>
                <a:gd name="T57" fmla="*/ 67 h 120"/>
                <a:gd name="T58" fmla="*/ 86 w 120"/>
                <a:gd name="T59" fmla="*/ 67 h 120"/>
                <a:gd name="T60" fmla="*/ 102 w 120"/>
                <a:gd name="T61" fmla="*/ 78 h 120"/>
                <a:gd name="T62" fmla="*/ 102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1"/>
                    <a:pt x="112" y="42"/>
                    <a:pt x="102" y="42"/>
                  </a:cubicBezTo>
                  <a:cubicBezTo>
                    <a:pt x="102" y="42"/>
                    <a:pt x="102" y="42"/>
                    <a:pt x="102" y="42"/>
                  </a:cubicBezTo>
                  <a:cubicBezTo>
                    <a:pt x="95" y="42"/>
                    <a:pt x="88" y="47"/>
                    <a:pt x="86" y="54"/>
                  </a:cubicBezTo>
                  <a:cubicBezTo>
                    <a:pt x="67" y="54"/>
                    <a:pt x="67" y="54"/>
                    <a:pt x="67" y="54"/>
                  </a:cubicBezTo>
                  <a:cubicBezTo>
                    <a:pt x="67" y="35"/>
                    <a:pt x="67" y="35"/>
                    <a:pt x="67" y="35"/>
                  </a:cubicBezTo>
                  <a:cubicBezTo>
                    <a:pt x="73" y="32"/>
                    <a:pt x="78" y="26"/>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6"/>
                    <a:pt x="47" y="32"/>
                    <a:pt x="53" y="35"/>
                  </a:cubicBezTo>
                  <a:cubicBezTo>
                    <a:pt x="53" y="54"/>
                    <a:pt x="53" y="54"/>
                    <a:pt x="53" y="54"/>
                  </a:cubicBezTo>
                  <a:cubicBezTo>
                    <a:pt x="34" y="54"/>
                    <a:pt x="34" y="54"/>
                    <a:pt x="34" y="54"/>
                  </a:cubicBezTo>
                  <a:cubicBezTo>
                    <a:pt x="32" y="47"/>
                    <a:pt x="25" y="42"/>
                    <a:pt x="18" y="42"/>
                  </a:cubicBezTo>
                  <a:cubicBezTo>
                    <a:pt x="18" y="42"/>
                    <a:pt x="18" y="42"/>
                    <a:pt x="18" y="42"/>
                  </a:cubicBezTo>
                  <a:cubicBezTo>
                    <a:pt x="8" y="42"/>
                    <a:pt x="0" y="51"/>
                    <a:pt x="0" y="60"/>
                  </a:cubicBezTo>
                  <a:cubicBezTo>
                    <a:pt x="0" y="70"/>
                    <a:pt x="8" y="78"/>
                    <a:pt x="18" y="78"/>
                  </a:cubicBezTo>
                  <a:cubicBezTo>
                    <a:pt x="18" y="78"/>
                    <a:pt x="18" y="78"/>
                    <a:pt x="18" y="78"/>
                  </a:cubicBezTo>
                  <a:cubicBezTo>
                    <a:pt x="25" y="78"/>
                    <a:pt x="32" y="74"/>
                    <a:pt x="34" y="67"/>
                  </a:cubicBezTo>
                  <a:cubicBezTo>
                    <a:pt x="53" y="67"/>
                    <a:pt x="53" y="67"/>
                    <a:pt x="53" y="67"/>
                  </a:cubicBezTo>
                  <a:cubicBezTo>
                    <a:pt x="53" y="86"/>
                    <a:pt x="53" y="86"/>
                    <a:pt x="53" y="86"/>
                  </a:cubicBezTo>
                  <a:cubicBezTo>
                    <a:pt x="47" y="89"/>
                    <a:pt x="42" y="95"/>
                    <a:pt x="42" y="103"/>
                  </a:cubicBezTo>
                  <a:cubicBezTo>
                    <a:pt x="42" y="103"/>
                    <a:pt x="42" y="103"/>
                    <a:pt x="42" y="103"/>
                  </a:cubicBezTo>
                  <a:cubicBezTo>
                    <a:pt x="42" y="112"/>
                    <a:pt x="50" y="120"/>
                    <a:pt x="60" y="120"/>
                  </a:cubicBezTo>
                  <a:cubicBezTo>
                    <a:pt x="70" y="120"/>
                    <a:pt x="78" y="112"/>
                    <a:pt x="78" y="103"/>
                  </a:cubicBezTo>
                  <a:cubicBezTo>
                    <a:pt x="78" y="103"/>
                    <a:pt x="78" y="103"/>
                    <a:pt x="78" y="103"/>
                  </a:cubicBezTo>
                  <a:cubicBezTo>
                    <a:pt x="78" y="95"/>
                    <a:pt x="73" y="89"/>
                    <a:pt x="67" y="86"/>
                  </a:cubicBezTo>
                  <a:cubicBezTo>
                    <a:pt x="67" y="67"/>
                    <a:pt x="67" y="67"/>
                    <a:pt x="67" y="67"/>
                  </a:cubicBezTo>
                  <a:cubicBezTo>
                    <a:pt x="86" y="67"/>
                    <a:pt x="86" y="67"/>
                    <a:pt x="86" y="67"/>
                  </a:cubicBezTo>
                  <a:cubicBezTo>
                    <a:pt x="88" y="74"/>
                    <a:pt x="95" y="78"/>
                    <a:pt x="102" y="78"/>
                  </a:cubicBezTo>
                  <a:cubicBezTo>
                    <a:pt x="102" y="78"/>
                    <a:pt x="102" y="78"/>
                    <a:pt x="102"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5" name="Freeform 885"/>
            <p:cNvSpPr>
              <a:spLocks/>
            </p:cNvSpPr>
            <p:nvPr/>
          </p:nvSpPr>
          <p:spPr bwMode="auto">
            <a:xfrm>
              <a:off x="17487900" y="1589088"/>
              <a:ext cx="80963" cy="80963"/>
            </a:xfrm>
            <a:custGeom>
              <a:avLst/>
              <a:gdLst>
                <a:gd name="T0" fmla="*/ 120 w 120"/>
                <a:gd name="T1" fmla="*/ 60 h 121"/>
                <a:gd name="T2" fmla="*/ 102 w 120"/>
                <a:gd name="T3" fmla="*/ 43 h 121"/>
                <a:gd name="T4" fmla="*/ 102 w 120"/>
                <a:gd name="T5" fmla="*/ 43 h 121"/>
                <a:gd name="T6" fmla="*/ 85 w 120"/>
                <a:gd name="T7" fmla="*/ 54 h 121"/>
                <a:gd name="T8" fmla="*/ 67 w 120"/>
                <a:gd name="T9" fmla="*/ 54 h 121"/>
                <a:gd name="T10" fmla="*/ 67 w 120"/>
                <a:gd name="T11" fmla="*/ 35 h 121"/>
                <a:gd name="T12" fmla="*/ 78 w 120"/>
                <a:gd name="T13" fmla="*/ 18 h 121"/>
                <a:gd name="T14" fmla="*/ 78 w 120"/>
                <a:gd name="T15" fmla="*/ 18 h 121"/>
                <a:gd name="T16" fmla="*/ 60 w 120"/>
                <a:gd name="T17" fmla="*/ 0 h 121"/>
                <a:gd name="T18" fmla="*/ 42 w 120"/>
                <a:gd name="T19" fmla="*/ 18 h 121"/>
                <a:gd name="T20" fmla="*/ 42 w 120"/>
                <a:gd name="T21" fmla="*/ 18 h 121"/>
                <a:gd name="T22" fmla="*/ 53 w 120"/>
                <a:gd name="T23" fmla="*/ 35 h 121"/>
                <a:gd name="T24" fmla="*/ 53 w 120"/>
                <a:gd name="T25" fmla="*/ 54 h 121"/>
                <a:gd name="T26" fmla="*/ 34 w 120"/>
                <a:gd name="T27" fmla="*/ 54 h 121"/>
                <a:gd name="T28" fmla="*/ 18 w 120"/>
                <a:gd name="T29" fmla="*/ 43 h 121"/>
                <a:gd name="T30" fmla="*/ 18 w 120"/>
                <a:gd name="T31" fmla="*/ 43 h 121"/>
                <a:gd name="T32" fmla="*/ 0 w 120"/>
                <a:gd name="T33" fmla="*/ 60 h 121"/>
                <a:gd name="T34" fmla="*/ 18 w 120"/>
                <a:gd name="T35" fmla="*/ 78 h 121"/>
                <a:gd name="T36" fmla="*/ 18 w 120"/>
                <a:gd name="T37" fmla="*/ 78 h 121"/>
                <a:gd name="T38" fmla="*/ 34 w 120"/>
                <a:gd name="T39" fmla="*/ 67 h 121"/>
                <a:gd name="T40" fmla="*/ 53 w 120"/>
                <a:gd name="T41" fmla="*/ 67 h 121"/>
                <a:gd name="T42" fmla="*/ 53 w 120"/>
                <a:gd name="T43" fmla="*/ 86 h 121"/>
                <a:gd name="T44" fmla="*/ 42 w 120"/>
                <a:gd name="T45" fmla="*/ 103 h 121"/>
                <a:gd name="T46" fmla="*/ 42 w 120"/>
                <a:gd name="T47" fmla="*/ 103 h 121"/>
                <a:gd name="T48" fmla="*/ 60 w 120"/>
                <a:gd name="T49" fmla="*/ 121 h 121"/>
                <a:gd name="T50" fmla="*/ 78 w 120"/>
                <a:gd name="T51" fmla="*/ 103 h 121"/>
                <a:gd name="T52" fmla="*/ 78 w 120"/>
                <a:gd name="T53" fmla="*/ 103 h 121"/>
                <a:gd name="T54" fmla="*/ 67 w 120"/>
                <a:gd name="T55" fmla="*/ 86 h 121"/>
                <a:gd name="T56" fmla="*/ 67 w 120"/>
                <a:gd name="T57" fmla="*/ 67 h 121"/>
                <a:gd name="T58" fmla="*/ 85 w 120"/>
                <a:gd name="T59" fmla="*/ 67 h 121"/>
                <a:gd name="T60" fmla="*/ 102 w 120"/>
                <a:gd name="T61" fmla="*/ 78 h 121"/>
                <a:gd name="T62" fmla="*/ 102 w 120"/>
                <a:gd name="T63" fmla="*/ 78 h 121"/>
                <a:gd name="T64" fmla="*/ 120 w 120"/>
                <a:gd name="T65" fmla="*/ 6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1">
                  <a:moveTo>
                    <a:pt x="120" y="60"/>
                  </a:moveTo>
                  <a:cubicBezTo>
                    <a:pt x="120" y="51"/>
                    <a:pt x="112" y="43"/>
                    <a:pt x="102" y="43"/>
                  </a:cubicBezTo>
                  <a:cubicBezTo>
                    <a:pt x="102" y="43"/>
                    <a:pt x="102" y="43"/>
                    <a:pt x="102" y="43"/>
                  </a:cubicBezTo>
                  <a:cubicBezTo>
                    <a:pt x="95" y="43"/>
                    <a:pt x="88" y="47"/>
                    <a:pt x="85" y="54"/>
                  </a:cubicBezTo>
                  <a:cubicBezTo>
                    <a:pt x="67" y="54"/>
                    <a:pt x="67" y="54"/>
                    <a:pt x="67" y="54"/>
                  </a:cubicBezTo>
                  <a:cubicBezTo>
                    <a:pt x="67" y="35"/>
                    <a:pt x="67" y="35"/>
                    <a:pt x="67" y="35"/>
                  </a:cubicBezTo>
                  <a:cubicBezTo>
                    <a:pt x="73" y="32"/>
                    <a:pt x="78" y="26"/>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6"/>
                    <a:pt x="46" y="32"/>
                    <a:pt x="53" y="35"/>
                  </a:cubicBezTo>
                  <a:cubicBezTo>
                    <a:pt x="53" y="54"/>
                    <a:pt x="53" y="54"/>
                    <a:pt x="53" y="54"/>
                  </a:cubicBezTo>
                  <a:cubicBezTo>
                    <a:pt x="34" y="54"/>
                    <a:pt x="34" y="54"/>
                    <a:pt x="34" y="54"/>
                  </a:cubicBezTo>
                  <a:cubicBezTo>
                    <a:pt x="31" y="47"/>
                    <a:pt x="25" y="43"/>
                    <a:pt x="18" y="43"/>
                  </a:cubicBezTo>
                  <a:cubicBezTo>
                    <a:pt x="18" y="43"/>
                    <a:pt x="18" y="43"/>
                    <a:pt x="18" y="43"/>
                  </a:cubicBezTo>
                  <a:cubicBezTo>
                    <a:pt x="8" y="43"/>
                    <a:pt x="0" y="51"/>
                    <a:pt x="0" y="60"/>
                  </a:cubicBezTo>
                  <a:cubicBezTo>
                    <a:pt x="0" y="70"/>
                    <a:pt x="8" y="78"/>
                    <a:pt x="18" y="78"/>
                  </a:cubicBezTo>
                  <a:cubicBezTo>
                    <a:pt x="18" y="78"/>
                    <a:pt x="18" y="78"/>
                    <a:pt x="18" y="78"/>
                  </a:cubicBezTo>
                  <a:cubicBezTo>
                    <a:pt x="25" y="78"/>
                    <a:pt x="31" y="74"/>
                    <a:pt x="34" y="67"/>
                  </a:cubicBezTo>
                  <a:cubicBezTo>
                    <a:pt x="53" y="67"/>
                    <a:pt x="53" y="67"/>
                    <a:pt x="53" y="67"/>
                  </a:cubicBezTo>
                  <a:cubicBezTo>
                    <a:pt x="53" y="86"/>
                    <a:pt x="53" y="86"/>
                    <a:pt x="53" y="86"/>
                  </a:cubicBezTo>
                  <a:cubicBezTo>
                    <a:pt x="46" y="89"/>
                    <a:pt x="42" y="95"/>
                    <a:pt x="42" y="103"/>
                  </a:cubicBezTo>
                  <a:cubicBezTo>
                    <a:pt x="42" y="103"/>
                    <a:pt x="42" y="103"/>
                    <a:pt x="42" y="103"/>
                  </a:cubicBezTo>
                  <a:cubicBezTo>
                    <a:pt x="42" y="112"/>
                    <a:pt x="50" y="121"/>
                    <a:pt x="60" y="121"/>
                  </a:cubicBezTo>
                  <a:cubicBezTo>
                    <a:pt x="70" y="121"/>
                    <a:pt x="78" y="112"/>
                    <a:pt x="78" y="103"/>
                  </a:cubicBezTo>
                  <a:cubicBezTo>
                    <a:pt x="78" y="103"/>
                    <a:pt x="78" y="103"/>
                    <a:pt x="78" y="103"/>
                  </a:cubicBezTo>
                  <a:cubicBezTo>
                    <a:pt x="78" y="95"/>
                    <a:pt x="73" y="89"/>
                    <a:pt x="67" y="86"/>
                  </a:cubicBezTo>
                  <a:cubicBezTo>
                    <a:pt x="67" y="67"/>
                    <a:pt x="67" y="67"/>
                    <a:pt x="67" y="67"/>
                  </a:cubicBezTo>
                  <a:cubicBezTo>
                    <a:pt x="85" y="67"/>
                    <a:pt x="85" y="67"/>
                    <a:pt x="85" y="67"/>
                  </a:cubicBezTo>
                  <a:cubicBezTo>
                    <a:pt x="88" y="74"/>
                    <a:pt x="95" y="78"/>
                    <a:pt x="102" y="78"/>
                  </a:cubicBezTo>
                  <a:cubicBezTo>
                    <a:pt x="102" y="78"/>
                    <a:pt x="102" y="78"/>
                    <a:pt x="102"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6" name="Freeform 886"/>
            <p:cNvSpPr>
              <a:spLocks/>
            </p:cNvSpPr>
            <p:nvPr/>
          </p:nvSpPr>
          <p:spPr bwMode="auto">
            <a:xfrm>
              <a:off x="17645063" y="1589088"/>
              <a:ext cx="80963" cy="80963"/>
            </a:xfrm>
            <a:custGeom>
              <a:avLst/>
              <a:gdLst>
                <a:gd name="T0" fmla="*/ 120 w 120"/>
                <a:gd name="T1" fmla="*/ 60 h 121"/>
                <a:gd name="T2" fmla="*/ 103 w 120"/>
                <a:gd name="T3" fmla="*/ 43 h 121"/>
                <a:gd name="T4" fmla="*/ 103 w 120"/>
                <a:gd name="T5" fmla="*/ 43 h 121"/>
                <a:gd name="T6" fmla="*/ 86 w 120"/>
                <a:gd name="T7" fmla="*/ 54 h 121"/>
                <a:gd name="T8" fmla="*/ 67 w 120"/>
                <a:gd name="T9" fmla="*/ 54 h 121"/>
                <a:gd name="T10" fmla="*/ 67 w 120"/>
                <a:gd name="T11" fmla="*/ 35 h 121"/>
                <a:gd name="T12" fmla="*/ 78 w 120"/>
                <a:gd name="T13" fmla="*/ 18 h 121"/>
                <a:gd name="T14" fmla="*/ 78 w 120"/>
                <a:gd name="T15" fmla="*/ 18 h 121"/>
                <a:gd name="T16" fmla="*/ 60 w 120"/>
                <a:gd name="T17" fmla="*/ 0 h 121"/>
                <a:gd name="T18" fmla="*/ 42 w 120"/>
                <a:gd name="T19" fmla="*/ 18 h 121"/>
                <a:gd name="T20" fmla="*/ 42 w 120"/>
                <a:gd name="T21" fmla="*/ 18 h 121"/>
                <a:gd name="T22" fmla="*/ 53 w 120"/>
                <a:gd name="T23" fmla="*/ 35 h 121"/>
                <a:gd name="T24" fmla="*/ 53 w 120"/>
                <a:gd name="T25" fmla="*/ 54 h 121"/>
                <a:gd name="T26" fmla="*/ 35 w 120"/>
                <a:gd name="T27" fmla="*/ 54 h 121"/>
                <a:gd name="T28" fmla="*/ 18 w 120"/>
                <a:gd name="T29" fmla="*/ 43 h 121"/>
                <a:gd name="T30" fmla="*/ 18 w 120"/>
                <a:gd name="T31" fmla="*/ 43 h 121"/>
                <a:gd name="T32" fmla="*/ 0 w 120"/>
                <a:gd name="T33" fmla="*/ 60 h 121"/>
                <a:gd name="T34" fmla="*/ 18 w 120"/>
                <a:gd name="T35" fmla="*/ 78 h 121"/>
                <a:gd name="T36" fmla="*/ 18 w 120"/>
                <a:gd name="T37" fmla="*/ 78 h 121"/>
                <a:gd name="T38" fmla="*/ 35 w 120"/>
                <a:gd name="T39" fmla="*/ 67 h 121"/>
                <a:gd name="T40" fmla="*/ 53 w 120"/>
                <a:gd name="T41" fmla="*/ 67 h 121"/>
                <a:gd name="T42" fmla="*/ 53 w 120"/>
                <a:gd name="T43" fmla="*/ 86 h 121"/>
                <a:gd name="T44" fmla="*/ 42 w 120"/>
                <a:gd name="T45" fmla="*/ 103 h 121"/>
                <a:gd name="T46" fmla="*/ 42 w 120"/>
                <a:gd name="T47" fmla="*/ 103 h 121"/>
                <a:gd name="T48" fmla="*/ 60 w 120"/>
                <a:gd name="T49" fmla="*/ 121 h 121"/>
                <a:gd name="T50" fmla="*/ 78 w 120"/>
                <a:gd name="T51" fmla="*/ 103 h 121"/>
                <a:gd name="T52" fmla="*/ 78 w 120"/>
                <a:gd name="T53" fmla="*/ 103 h 121"/>
                <a:gd name="T54" fmla="*/ 67 w 120"/>
                <a:gd name="T55" fmla="*/ 86 h 121"/>
                <a:gd name="T56" fmla="*/ 67 w 120"/>
                <a:gd name="T57" fmla="*/ 67 h 121"/>
                <a:gd name="T58" fmla="*/ 86 w 120"/>
                <a:gd name="T59" fmla="*/ 67 h 121"/>
                <a:gd name="T60" fmla="*/ 103 w 120"/>
                <a:gd name="T61" fmla="*/ 78 h 121"/>
                <a:gd name="T62" fmla="*/ 103 w 120"/>
                <a:gd name="T63" fmla="*/ 78 h 121"/>
                <a:gd name="T64" fmla="*/ 120 w 120"/>
                <a:gd name="T65" fmla="*/ 6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1">
                  <a:moveTo>
                    <a:pt x="120" y="60"/>
                  </a:moveTo>
                  <a:cubicBezTo>
                    <a:pt x="120" y="51"/>
                    <a:pt x="112" y="43"/>
                    <a:pt x="103" y="43"/>
                  </a:cubicBezTo>
                  <a:cubicBezTo>
                    <a:pt x="103" y="43"/>
                    <a:pt x="103" y="43"/>
                    <a:pt x="103" y="43"/>
                  </a:cubicBezTo>
                  <a:cubicBezTo>
                    <a:pt x="95" y="43"/>
                    <a:pt x="89" y="47"/>
                    <a:pt x="86" y="54"/>
                  </a:cubicBezTo>
                  <a:cubicBezTo>
                    <a:pt x="67" y="54"/>
                    <a:pt x="67" y="54"/>
                    <a:pt x="67" y="54"/>
                  </a:cubicBezTo>
                  <a:cubicBezTo>
                    <a:pt x="67" y="35"/>
                    <a:pt x="67" y="35"/>
                    <a:pt x="67" y="35"/>
                  </a:cubicBezTo>
                  <a:cubicBezTo>
                    <a:pt x="74" y="32"/>
                    <a:pt x="78" y="26"/>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6"/>
                    <a:pt x="47" y="32"/>
                    <a:pt x="53" y="35"/>
                  </a:cubicBezTo>
                  <a:cubicBezTo>
                    <a:pt x="53" y="54"/>
                    <a:pt x="53" y="54"/>
                    <a:pt x="53" y="54"/>
                  </a:cubicBezTo>
                  <a:cubicBezTo>
                    <a:pt x="35" y="54"/>
                    <a:pt x="35" y="54"/>
                    <a:pt x="35" y="54"/>
                  </a:cubicBezTo>
                  <a:cubicBezTo>
                    <a:pt x="32" y="47"/>
                    <a:pt x="26" y="43"/>
                    <a:pt x="18" y="43"/>
                  </a:cubicBezTo>
                  <a:cubicBezTo>
                    <a:pt x="18" y="43"/>
                    <a:pt x="18" y="43"/>
                    <a:pt x="18" y="43"/>
                  </a:cubicBezTo>
                  <a:cubicBezTo>
                    <a:pt x="8" y="43"/>
                    <a:pt x="0" y="51"/>
                    <a:pt x="0" y="60"/>
                  </a:cubicBezTo>
                  <a:cubicBezTo>
                    <a:pt x="0" y="70"/>
                    <a:pt x="8" y="78"/>
                    <a:pt x="18" y="78"/>
                  </a:cubicBezTo>
                  <a:cubicBezTo>
                    <a:pt x="18" y="78"/>
                    <a:pt x="18" y="78"/>
                    <a:pt x="18" y="78"/>
                  </a:cubicBezTo>
                  <a:cubicBezTo>
                    <a:pt x="26" y="78"/>
                    <a:pt x="32" y="74"/>
                    <a:pt x="35" y="67"/>
                  </a:cubicBezTo>
                  <a:cubicBezTo>
                    <a:pt x="53" y="67"/>
                    <a:pt x="53" y="67"/>
                    <a:pt x="53" y="67"/>
                  </a:cubicBezTo>
                  <a:cubicBezTo>
                    <a:pt x="53" y="86"/>
                    <a:pt x="53" y="86"/>
                    <a:pt x="53" y="86"/>
                  </a:cubicBezTo>
                  <a:cubicBezTo>
                    <a:pt x="47" y="89"/>
                    <a:pt x="42" y="95"/>
                    <a:pt x="42" y="103"/>
                  </a:cubicBezTo>
                  <a:cubicBezTo>
                    <a:pt x="42" y="103"/>
                    <a:pt x="42" y="103"/>
                    <a:pt x="42" y="103"/>
                  </a:cubicBezTo>
                  <a:cubicBezTo>
                    <a:pt x="42" y="112"/>
                    <a:pt x="50" y="121"/>
                    <a:pt x="60" y="121"/>
                  </a:cubicBezTo>
                  <a:cubicBezTo>
                    <a:pt x="70" y="121"/>
                    <a:pt x="78" y="112"/>
                    <a:pt x="78" y="103"/>
                  </a:cubicBezTo>
                  <a:cubicBezTo>
                    <a:pt x="78" y="103"/>
                    <a:pt x="78" y="103"/>
                    <a:pt x="78" y="103"/>
                  </a:cubicBezTo>
                  <a:cubicBezTo>
                    <a:pt x="78" y="95"/>
                    <a:pt x="74" y="89"/>
                    <a:pt x="67" y="86"/>
                  </a:cubicBezTo>
                  <a:cubicBezTo>
                    <a:pt x="67" y="67"/>
                    <a:pt x="67" y="67"/>
                    <a:pt x="67" y="67"/>
                  </a:cubicBezTo>
                  <a:cubicBezTo>
                    <a:pt x="86" y="67"/>
                    <a:pt x="86" y="67"/>
                    <a:pt x="86" y="67"/>
                  </a:cubicBezTo>
                  <a:cubicBezTo>
                    <a:pt x="89" y="74"/>
                    <a:pt x="95" y="78"/>
                    <a:pt x="103" y="78"/>
                  </a:cubicBezTo>
                  <a:cubicBezTo>
                    <a:pt x="103" y="78"/>
                    <a:pt x="103" y="78"/>
                    <a:pt x="103"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7" name="Freeform 887"/>
            <p:cNvSpPr>
              <a:spLocks/>
            </p:cNvSpPr>
            <p:nvPr/>
          </p:nvSpPr>
          <p:spPr bwMode="auto">
            <a:xfrm>
              <a:off x="17803813" y="1589088"/>
              <a:ext cx="80963" cy="80963"/>
            </a:xfrm>
            <a:custGeom>
              <a:avLst/>
              <a:gdLst>
                <a:gd name="T0" fmla="*/ 120 w 120"/>
                <a:gd name="T1" fmla="*/ 60 h 121"/>
                <a:gd name="T2" fmla="*/ 102 w 120"/>
                <a:gd name="T3" fmla="*/ 43 h 121"/>
                <a:gd name="T4" fmla="*/ 102 w 120"/>
                <a:gd name="T5" fmla="*/ 43 h 121"/>
                <a:gd name="T6" fmla="*/ 86 w 120"/>
                <a:gd name="T7" fmla="*/ 54 h 121"/>
                <a:gd name="T8" fmla="*/ 67 w 120"/>
                <a:gd name="T9" fmla="*/ 54 h 121"/>
                <a:gd name="T10" fmla="*/ 67 w 120"/>
                <a:gd name="T11" fmla="*/ 35 h 121"/>
                <a:gd name="T12" fmla="*/ 78 w 120"/>
                <a:gd name="T13" fmla="*/ 18 h 121"/>
                <a:gd name="T14" fmla="*/ 78 w 120"/>
                <a:gd name="T15" fmla="*/ 18 h 121"/>
                <a:gd name="T16" fmla="*/ 60 w 120"/>
                <a:gd name="T17" fmla="*/ 0 h 121"/>
                <a:gd name="T18" fmla="*/ 42 w 120"/>
                <a:gd name="T19" fmla="*/ 18 h 121"/>
                <a:gd name="T20" fmla="*/ 42 w 120"/>
                <a:gd name="T21" fmla="*/ 18 h 121"/>
                <a:gd name="T22" fmla="*/ 53 w 120"/>
                <a:gd name="T23" fmla="*/ 35 h 121"/>
                <a:gd name="T24" fmla="*/ 53 w 120"/>
                <a:gd name="T25" fmla="*/ 54 h 121"/>
                <a:gd name="T26" fmla="*/ 34 w 120"/>
                <a:gd name="T27" fmla="*/ 54 h 121"/>
                <a:gd name="T28" fmla="*/ 18 w 120"/>
                <a:gd name="T29" fmla="*/ 43 h 121"/>
                <a:gd name="T30" fmla="*/ 18 w 120"/>
                <a:gd name="T31" fmla="*/ 43 h 121"/>
                <a:gd name="T32" fmla="*/ 0 w 120"/>
                <a:gd name="T33" fmla="*/ 60 h 121"/>
                <a:gd name="T34" fmla="*/ 18 w 120"/>
                <a:gd name="T35" fmla="*/ 78 h 121"/>
                <a:gd name="T36" fmla="*/ 18 w 120"/>
                <a:gd name="T37" fmla="*/ 78 h 121"/>
                <a:gd name="T38" fmla="*/ 34 w 120"/>
                <a:gd name="T39" fmla="*/ 67 h 121"/>
                <a:gd name="T40" fmla="*/ 53 w 120"/>
                <a:gd name="T41" fmla="*/ 67 h 121"/>
                <a:gd name="T42" fmla="*/ 53 w 120"/>
                <a:gd name="T43" fmla="*/ 86 h 121"/>
                <a:gd name="T44" fmla="*/ 42 w 120"/>
                <a:gd name="T45" fmla="*/ 103 h 121"/>
                <a:gd name="T46" fmla="*/ 42 w 120"/>
                <a:gd name="T47" fmla="*/ 103 h 121"/>
                <a:gd name="T48" fmla="*/ 60 w 120"/>
                <a:gd name="T49" fmla="*/ 121 h 121"/>
                <a:gd name="T50" fmla="*/ 78 w 120"/>
                <a:gd name="T51" fmla="*/ 103 h 121"/>
                <a:gd name="T52" fmla="*/ 78 w 120"/>
                <a:gd name="T53" fmla="*/ 103 h 121"/>
                <a:gd name="T54" fmla="*/ 67 w 120"/>
                <a:gd name="T55" fmla="*/ 86 h 121"/>
                <a:gd name="T56" fmla="*/ 67 w 120"/>
                <a:gd name="T57" fmla="*/ 67 h 121"/>
                <a:gd name="T58" fmla="*/ 86 w 120"/>
                <a:gd name="T59" fmla="*/ 67 h 121"/>
                <a:gd name="T60" fmla="*/ 102 w 120"/>
                <a:gd name="T61" fmla="*/ 78 h 121"/>
                <a:gd name="T62" fmla="*/ 102 w 120"/>
                <a:gd name="T63" fmla="*/ 78 h 121"/>
                <a:gd name="T64" fmla="*/ 120 w 120"/>
                <a:gd name="T65" fmla="*/ 6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1">
                  <a:moveTo>
                    <a:pt x="120" y="60"/>
                  </a:moveTo>
                  <a:cubicBezTo>
                    <a:pt x="120" y="51"/>
                    <a:pt x="112" y="43"/>
                    <a:pt x="102" y="43"/>
                  </a:cubicBezTo>
                  <a:cubicBezTo>
                    <a:pt x="102" y="43"/>
                    <a:pt x="102" y="43"/>
                    <a:pt x="102" y="43"/>
                  </a:cubicBezTo>
                  <a:cubicBezTo>
                    <a:pt x="95" y="43"/>
                    <a:pt x="88" y="47"/>
                    <a:pt x="86" y="54"/>
                  </a:cubicBezTo>
                  <a:cubicBezTo>
                    <a:pt x="67" y="54"/>
                    <a:pt x="67" y="54"/>
                    <a:pt x="67" y="54"/>
                  </a:cubicBezTo>
                  <a:cubicBezTo>
                    <a:pt x="67" y="35"/>
                    <a:pt x="67" y="35"/>
                    <a:pt x="67" y="35"/>
                  </a:cubicBezTo>
                  <a:cubicBezTo>
                    <a:pt x="73" y="32"/>
                    <a:pt x="78" y="26"/>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6"/>
                    <a:pt x="47" y="32"/>
                    <a:pt x="53" y="35"/>
                  </a:cubicBezTo>
                  <a:cubicBezTo>
                    <a:pt x="53" y="54"/>
                    <a:pt x="53" y="54"/>
                    <a:pt x="53" y="54"/>
                  </a:cubicBezTo>
                  <a:cubicBezTo>
                    <a:pt x="34" y="54"/>
                    <a:pt x="34" y="54"/>
                    <a:pt x="34" y="54"/>
                  </a:cubicBezTo>
                  <a:cubicBezTo>
                    <a:pt x="32" y="47"/>
                    <a:pt x="25" y="43"/>
                    <a:pt x="18" y="43"/>
                  </a:cubicBezTo>
                  <a:cubicBezTo>
                    <a:pt x="18" y="43"/>
                    <a:pt x="18" y="43"/>
                    <a:pt x="18" y="43"/>
                  </a:cubicBezTo>
                  <a:cubicBezTo>
                    <a:pt x="8" y="43"/>
                    <a:pt x="0" y="51"/>
                    <a:pt x="0" y="60"/>
                  </a:cubicBezTo>
                  <a:cubicBezTo>
                    <a:pt x="0" y="70"/>
                    <a:pt x="8" y="78"/>
                    <a:pt x="18" y="78"/>
                  </a:cubicBezTo>
                  <a:cubicBezTo>
                    <a:pt x="18" y="78"/>
                    <a:pt x="18" y="78"/>
                    <a:pt x="18" y="78"/>
                  </a:cubicBezTo>
                  <a:cubicBezTo>
                    <a:pt x="25" y="78"/>
                    <a:pt x="32" y="74"/>
                    <a:pt x="34" y="67"/>
                  </a:cubicBezTo>
                  <a:cubicBezTo>
                    <a:pt x="53" y="67"/>
                    <a:pt x="53" y="67"/>
                    <a:pt x="53" y="67"/>
                  </a:cubicBezTo>
                  <a:cubicBezTo>
                    <a:pt x="53" y="86"/>
                    <a:pt x="53" y="86"/>
                    <a:pt x="53" y="86"/>
                  </a:cubicBezTo>
                  <a:cubicBezTo>
                    <a:pt x="47" y="89"/>
                    <a:pt x="42" y="95"/>
                    <a:pt x="42" y="103"/>
                  </a:cubicBezTo>
                  <a:cubicBezTo>
                    <a:pt x="42" y="103"/>
                    <a:pt x="42" y="103"/>
                    <a:pt x="42" y="103"/>
                  </a:cubicBezTo>
                  <a:cubicBezTo>
                    <a:pt x="42" y="112"/>
                    <a:pt x="50" y="121"/>
                    <a:pt x="60" y="121"/>
                  </a:cubicBezTo>
                  <a:cubicBezTo>
                    <a:pt x="70" y="121"/>
                    <a:pt x="78" y="112"/>
                    <a:pt x="78" y="103"/>
                  </a:cubicBezTo>
                  <a:cubicBezTo>
                    <a:pt x="78" y="103"/>
                    <a:pt x="78" y="103"/>
                    <a:pt x="78" y="103"/>
                  </a:cubicBezTo>
                  <a:cubicBezTo>
                    <a:pt x="78" y="95"/>
                    <a:pt x="73" y="89"/>
                    <a:pt x="67" y="86"/>
                  </a:cubicBezTo>
                  <a:cubicBezTo>
                    <a:pt x="67" y="67"/>
                    <a:pt x="67" y="67"/>
                    <a:pt x="67" y="67"/>
                  </a:cubicBezTo>
                  <a:cubicBezTo>
                    <a:pt x="86" y="67"/>
                    <a:pt x="86" y="67"/>
                    <a:pt x="86" y="67"/>
                  </a:cubicBezTo>
                  <a:cubicBezTo>
                    <a:pt x="88" y="74"/>
                    <a:pt x="95" y="78"/>
                    <a:pt x="102" y="78"/>
                  </a:cubicBezTo>
                  <a:cubicBezTo>
                    <a:pt x="102" y="78"/>
                    <a:pt x="102" y="78"/>
                    <a:pt x="102"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8" name="Freeform 888"/>
            <p:cNvSpPr>
              <a:spLocks/>
            </p:cNvSpPr>
            <p:nvPr/>
          </p:nvSpPr>
          <p:spPr bwMode="auto">
            <a:xfrm>
              <a:off x="17962563" y="1589088"/>
              <a:ext cx="80963" cy="80963"/>
            </a:xfrm>
            <a:custGeom>
              <a:avLst/>
              <a:gdLst>
                <a:gd name="T0" fmla="*/ 120 w 120"/>
                <a:gd name="T1" fmla="*/ 60 h 121"/>
                <a:gd name="T2" fmla="*/ 103 w 120"/>
                <a:gd name="T3" fmla="*/ 43 h 121"/>
                <a:gd name="T4" fmla="*/ 103 w 120"/>
                <a:gd name="T5" fmla="*/ 43 h 121"/>
                <a:gd name="T6" fmla="*/ 86 w 120"/>
                <a:gd name="T7" fmla="*/ 54 h 121"/>
                <a:gd name="T8" fmla="*/ 67 w 120"/>
                <a:gd name="T9" fmla="*/ 54 h 121"/>
                <a:gd name="T10" fmla="*/ 67 w 120"/>
                <a:gd name="T11" fmla="*/ 35 h 121"/>
                <a:gd name="T12" fmla="*/ 78 w 120"/>
                <a:gd name="T13" fmla="*/ 18 h 121"/>
                <a:gd name="T14" fmla="*/ 78 w 120"/>
                <a:gd name="T15" fmla="*/ 18 h 121"/>
                <a:gd name="T16" fmla="*/ 60 w 120"/>
                <a:gd name="T17" fmla="*/ 0 h 121"/>
                <a:gd name="T18" fmla="*/ 43 w 120"/>
                <a:gd name="T19" fmla="*/ 18 h 121"/>
                <a:gd name="T20" fmla="*/ 43 w 120"/>
                <a:gd name="T21" fmla="*/ 18 h 121"/>
                <a:gd name="T22" fmla="*/ 54 w 120"/>
                <a:gd name="T23" fmla="*/ 35 h 121"/>
                <a:gd name="T24" fmla="*/ 54 w 120"/>
                <a:gd name="T25" fmla="*/ 54 h 121"/>
                <a:gd name="T26" fmla="*/ 35 w 120"/>
                <a:gd name="T27" fmla="*/ 54 h 121"/>
                <a:gd name="T28" fmla="*/ 18 w 120"/>
                <a:gd name="T29" fmla="*/ 43 h 121"/>
                <a:gd name="T30" fmla="*/ 18 w 120"/>
                <a:gd name="T31" fmla="*/ 43 h 121"/>
                <a:gd name="T32" fmla="*/ 0 w 120"/>
                <a:gd name="T33" fmla="*/ 60 h 121"/>
                <a:gd name="T34" fmla="*/ 18 w 120"/>
                <a:gd name="T35" fmla="*/ 78 h 121"/>
                <a:gd name="T36" fmla="*/ 18 w 120"/>
                <a:gd name="T37" fmla="*/ 78 h 121"/>
                <a:gd name="T38" fmla="*/ 35 w 120"/>
                <a:gd name="T39" fmla="*/ 67 h 121"/>
                <a:gd name="T40" fmla="*/ 54 w 120"/>
                <a:gd name="T41" fmla="*/ 67 h 121"/>
                <a:gd name="T42" fmla="*/ 54 w 120"/>
                <a:gd name="T43" fmla="*/ 86 h 121"/>
                <a:gd name="T44" fmla="*/ 43 w 120"/>
                <a:gd name="T45" fmla="*/ 103 h 121"/>
                <a:gd name="T46" fmla="*/ 43 w 120"/>
                <a:gd name="T47" fmla="*/ 103 h 121"/>
                <a:gd name="T48" fmla="*/ 60 w 120"/>
                <a:gd name="T49" fmla="*/ 121 h 121"/>
                <a:gd name="T50" fmla="*/ 78 w 120"/>
                <a:gd name="T51" fmla="*/ 103 h 121"/>
                <a:gd name="T52" fmla="*/ 78 w 120"/>
                <a:gd name="T53" fmla="*/ 103 h 121"/>
                <a:gd name="T54" fmla="*/ 67 w 120"/>
                <a:gd name="T55" fmla="*/ 86 h 121"/>
                <a:gd name="T56" fmla="*/ 67 w 120"/>
                <a:gd name="T57" fmla="*/ 67 h 121"/>
                <a:gd name="T58" fmla="*/ 86 w 120"/>
                <a:gd name="T59" fmla="*/ 67 h 121"/>
                <a:gd name="T60" fmla="*/ 103 w 120"/>
                <a:gd name="T61" fmla="*/ 78 h 121"/>
                <a:gd name="T62" fmla="*/ 103 w 120"/>
                <a:gd name="T63" fmla="*/ 78 h 121"/>
                <a:gd name="T64" fmla="*/ 120 w 120"/>
                <a:gd name="T65" fmla="*/ 6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1">
                  <a:moveTo>
                    <a:pt x="120" y="60"/>
                  </a:moveTo>
                  <a:cubicBezTo>
                    <a:pt x="120" y="51"/>
                    <a:pt x="112" y="43"/>
                    <a:pt x="103" y="43"/>
                  </a:cubicBezTo>
                  <a:cubicBezTo>
                    <a:pt x="103" y="43"/>
                    <a:pt x="103" y="43"/>
                    <a:pt x="103" y="43"/>
                  </a:cubicBezTo>
                  <a:cubicBezTo>
                    <a:pt x="95" y="43"/>
                    <a:pt x="89" y="47"/>
                    <a:pt x="86" y="54"/>
                  </a:cubicBezTo>
                  <a:cubicBezTo>
                    <a:pt x="67" y="54"/>
                    <a:pt x="67" y="54"/>
                    <a:pt x="67" y="54"/>
                  </a:cubicBezTo>
                  <a:cubicBezTo>
                    <a:pt x="67" y="35"/>
                    <a:pt x="67" y="35"/>
                    <a:pt x="67" y="35"/>
                  </a:cubicBezTo>
                  <a:cubicBezTo>
                    <a:pt x="74" y="32"/>
                    <a:pt x="78" y="26"/>
                    <a:pt x="78" y="18"/>
                  </a:cubicBezTo>
                  <a:cubicBezTo>
                    <a:pt x="78" y="18"/>
                    <a:pt x="78" y="18"/>
                    <a:pt x="78" y="18"/>
                  </a:cubicBezTo>
                  <a:cubicBezTo>
                    <a:pt x="78" y="8"/>
                    <a:pt x="70" y="0"/>
                    <a:pt x="60" y="0"/>
                  </a:cubicBezTo>
                  <a:cubicBezTo>
                    <a:pt x="51" y="0"/>
                    <a:pt x="43" y="8"/>
                    <a:pt x="43" y="18"/>
                  </a:cubicBezTo>
                  <a:cubicBezTo>
                    <a:pt x="43" y="18"/>
                    <a:pt x="43" y="18"/>
                    <a:pt x="43" y="18"/>
                  </a:cubicBezTo>
                  <a:cubicBezTo>
                    <a:pt x="43" y="26"/>
                    <a:pt x="47" y="32"/>
                    <a:pt x="54" y="35"/>
                  </a:cubicBezTo>
                  <a:cubicBezTo>
                    <a:pt x="54" y="54"/>
                    <a:pt x="54" y="54"/>
                    <a:pt x="54" y="54"/>
                  </a:cubicBezTo>
                  <a:cubicBezTo>
                    <a:pt x="35" y="54"/>
                    <a:pt x="35" y="54"/>
                    <a:pt x="35" y="54"/>
                  </a:cubicBezTo>
                  <a:cubicBezTo>
                    <a:pt x="32" y="47"/>
                    <a:pt x="26" y="43"/>
                    <a:pt x="18" y="43"/>
                  </a:cubicBezTo>
                  <a:cubicBezTo>
                    <a:pt x="18" y="43"/>
                    <a:pt x="18" y="43"/>
                    <a:pt x="18" y="43"/>
                  </a:cubicBezTo>
                  <a:cubicBezTo>
                    <a:pt x="8" y="43"/>
                    <a:pt x="0" y="51"/>
                    <a:pt x="0" y="60"/>
                  </a:cubicBezTo>
                  <a:cubicBezTo>
                    <a:pt x="0" y="70"/>
                    <a:pt x="8" y="78"/>
                    <a:pt x="18" y="78"/>
                  </a:cubicBezTo>
                  <a:cubicBezTo>
                    <a:pt x="18" y="78"/>
                    <a:pt x="18" y="78"/>
                    <a:pt x="18" y="78"/>
                  </a:cubicBezTo>
                  <a:cubicBezTo>
                    <a:pt x="26" y="78"/>
                    <a:pt x="32" y="74"/>
                    <a:pt x="35" y="67"/>
                  </a:cubicBezTo>
                  <a:cubicBezTo>
                    <a:pt x="54" y="67"/>
                    <a:pt x="54" y="67"/>
                    <a:pt x="54" y="67"/>
                  </a:cubicBezTo>
                  <a:cubicBezTo>
                    <a:pt x="54" y="86"/>
                    <a:pt x="54" y="86"/>
                    <a:pt x="54" y="86"/>
                  </a:cubicBezTo>
                  <a:cubicBezTo>
                    <a:pt x="47" y="89"/>
                    <a:pt x="43" y="95"/>
                    <a:pt x="43" y="103"/>
                  </a:cubicBezTo>
                  <a:cubicBezTo>
                    <a:pt x="43" y="103"/>
                    <a:pt x="43" y="103"/>
                    <a:pt x="43" y="103"/>
                  </a:cubicBezTo>
                  <a:cubicBezTo>
                    <a:pt x="43" y="112"/>
                    <a:pt x="51" y="121"/>
                    <a:pt x="60" y="121"/>
                  </a:cubicBezTo>
                  <a:cubicBezTo>
                    <a:pt x="70" y="121"/>
                    <a:pt x="78" y="112"/>
                    <a:pt x="78" y="103"/>
                  </a:cubicBezTo>
                  <a:cubicBezTo>
                    <a:pt x="78" y="103"/>
                    <a:pt x="78" y="103"/>
                    <a:pt x="78" y="103"/>
                  </a:cubicBezTo>
                  <a:cubicBezTo>
                    <a:pt x="78" y="95"/>
                    <a:pt x="74" y="89"/>
                    <a:pt x="67" y="86"/>
                  </a:cubicBezTo>
                  <a:cubicBezTo>
                    <a:pt x="67" y="67"/>
                    <a:pt x="67" y="67"/>
                    <a:pt x="67" y="67"/>
                  </a:cubicBezTo>
                  <a:cubicBezTo>
                    <a:pt x="86" y="67"/>
                    <a:pt x="86" y="67"/>
                    <a:pt x="86" y="67"/>
                  </a:cubicBezTo>
                  <a:cubicBezTo>
                    <a:pt x="89" y="74"/>
                    <a:pt x="95" y="78"/>
                    <a:pt x="103" y="78"/>
                  </a:cubicBezTo>
                  <a:cubicBezTo>
                    <a:pt x="103" y="78"/>
                    <a:pt x="103" y="78"/>
                    <a:pt x="103"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9" name="Freeform 889"/>
            <p:cNvSpPr>
              <a:spLocks/>
            </p:cNvSpPr>
            <p:nvPr/>
          </p:nvSpPr>
          <p:spPr bwMode="auto">
            <a:xfrm>
              <a:off x="18121313" y="1589088"/>
              <a:ext cx="80963" cy="80963"/>
            </a:xfrm>
            <a:custGeom>
              <a:avLst/>
              <a:gdLst>
                <a:gd name="T0" fmla="*/ 120 w 120"/>
                <a:gd name="T1" fmla="*/ 60 h 121"/>
                <a:gd name="T2" fmla="*/ 102 w 120"/>
                <a:gd name="T3" fmla="*/ 43 h 121"/>
                <a:gd name="T4" fmla="*/ 102 w 120"/>
                <a:gd name="T5" fmla="*/ 43 h 121"/>
                <a:gd name="T6" fmla="*/ 86 w 120"/>
                <a:gd name="T7" fmla="*/ 54 h 121"/>
                <a:gd name="T8" fmla="*/ 67 w 120"/>
                <a:gd name="T9" fmla="*/ 54 h 121"/>
                <a:gd name="T10" fmla="*/ 67 w 120"/>
                <a:gd name="T11" fmla="*/ 35 h 121"/>
                <a:gd name="T12" fmla="*/ 78 w 120"/>
                <a:gd name="T13" fmla="*/ 18 h 121"/>
                <a:gd name="T14" fmla="*/ 78 w 120"/>
                <a:gd name="T15" fmla="*/ 18 h 121"/>
                <a:gd name="T16" fmla="*/ 60 w 120"/>
                <a:gd name="T17" fmla="*/ 0 h 121"/>
                <a:gd name="T18" fmla="*/ 42 w 120"/>
                <a:gd name="T19" fmla="*/ 18 h 121"/>
                <a:gd name="T20" fmla="*/ 42 w 120"/>
                <a:gd name="T21" fmla="*/ 18 h 121"/>
                <a:gd name="T22" fmla="*/ 53 w 120"/>
                <a:gd name="T23" fmla="*/ 35 h 121"/>
                <a:gd name="T24" fmla="*/ 53 w 120"/>
                <a:gd name="T25" fmla="*/ 54 h 121"/>
                <a:gd name="T26" fmla="*/ 34 w 120"/>
                <a:gd name="T27" fmla="*/ 54 h 121"/>
                <a:gd name="T28" fmla="*/ 18 w 120"/>
                <a:gd name="T29" fmla="*/ 43 h 121"/>
                <a:gd name="T30" fmla="*/ 18 w 120"/>
                <a:gd name="T31" fmla="*/ 43 h 121"/>
                <a:gd name="T32" fmla="*/ 0 w 120"/>
                <a:gd name="T33" fmla="*/ 60 h 121"/>
                <a:gd name="T34" fmla="*/ 18 w 120"/>
                <a:gd name="T35" fmla="*/ 78 h 121"/>
                <a:gd name="T36" fmla="*/ 18 w 120"/>
                <a:gd name="T37" fmla="*/ 78 h 121"/>
                <a:gd name="T38" fmla="*/ 34 w 120"/>
                <a:gd name="T39" fmla="*/ 67 h 121"/>
                <a:gd name="T40" fmla="*/ 53 w 120"/>
                <a:gd name="T41" fmla="*/ 67 h 121"/>
                <a:gd name="T42" fmla="*/ 53 w 120"/>
                <a:gd name="T43" fmla="*/ 86 h 121"/>
                <a:gd name="T44" fmla="*/ 42 w 120"/>
                <a:gd name="T45" fmla="*/ 103 h 121"/>
                <a:gd name="T46" fmla="*/ 42 w 120"/>
                <a:gd name="T47" fmla="*/ 103 h 121"/>
                <a:gd name="T48" fmla="*/ 60 w 120"/>
                <a:gd name="T49" fmla="*/ 121 h 121"/>
                <a:gd name="T50" fmla="*/ 78 w 120"/>
                <a:gd name="T51" fmla="*/ 103 h 121"/>
                <a:gd name="T52" fmla="*/ 78 w 120"/>
                <a:gd name="T53" fmla="*/ 103 h 121"/>
                <a:gd name="T54" fmla="*/ 67 w 120"/>
                <a:gd name="T55" fmla="*/ 86 h 121"/>
                <a:gd name="T56" fmla="*/ 67 w 120"/>
                <a:gd name="T57" fmla="*/ 67 h 121"/>
                <a:gd name="T58" fmla="*/ 86 w 120"/>
                <a:gd name="T59" fmla="*/ 67 h 121"/>
                <a:gd name="T60" fmla="*/ 102 w 120"/>
                <a:gd name="T61" fmla="*/ 78 h 121"/>
                <a:gd name="T62" fmla="*/ 102 w 120"/>
                <a:gd name="T63" fmla="*/ 78 h 121"/>
                <a:gd name="T64" fmla="*/ 120 w 120"/>
                <a:gd name="T65" fmla="*/ 6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1">
                  <a:moveTo>
                    <a:pt x="120" y="60"/>
                  </a:moveTo>
                  <a:cubicBezTo>
                    <a:pt x="120" y="51"/>
                    <a:pt x="112" y="43"/>
                    <a:pt x="102" y="43"/>
                  </a:cubicBezTo>
                  <a:cubicBezTo>
                    <a:pt x="102" y="43"/>
                    <a:pt x="102" y="43"/>
                    <a:pt x="102" y="43"/>
                  </a:cubicBezTo>
                  <a:cubicBezTo>
                    <a:pt x="95" y="43"/>
                    <a:pt x="88" y="47"/>
                    <a:pt x="86" y="54"/>
                  </a:cubicBezTo>
                  <a:cubicBezTo>
                    <a:pt x="67" y="54"/>
                    <a:pt x="67" y="54"/>
                    <a:pt x="67" y="54"/>
                  </a:cubicBezTo>
                  <a:cubicBezTo>
                    <a:pt x="67" y="35"/>
                    <a:pt x="67" y="35"/>
                    <a:pt x="67" y="35"/>
                  </a:cubicBezTo>
                  <a:cubicBezTo>
                    <a:pt x="73" y="32"/>
                    <a:pt x="78" y="26"/>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6"/>
                    <a:pt x="47" y="32"/>
                    <a:pt x="53" y="35"/>
                  </a:cubicBezTo>
                  <a:cubicBezTo>
                    <a:pt x="53" y="54"/>
                    <a:pt x="53" y="54"/>
                    <a:pt x="53" y="54"/>
                  </a:cubicBezTo>
                  <a:cubicBezTo>
                    <a:pt x="34" y="54"/>
                    <a:pt x="34" y="54"/>
                    <a:pt x="34" y="54"/>
                  </a:cubicBezTo>
                  <a:cubicBezTo>
                    <a:pt x="32" y="47"/>
                    <a:pt x="25" y="43"/>
                    <a:pt x="18" y="43"/>
                  </a:cubicBezTo>
                  <a:cubicBezTo>
                    <a:pt x="18" y="43"/>
                    <a:pt x="18" y="43"/>
                    <a:pt x="18" y="43"/>
                  </a:cubicBezTo>
                  <a:cubicBezTo>
                    <a:pt x="8" y="43"/>
                    <a:pt x="0" y="51"/>
                    <a:pt x="0" y="60"/>
                  </a:cubicBezTo>
                  <a:cubicBezTo>
                    <a:pt x="0" y="70"/>
                    <a:pt x="8" y="78"/>
                    <a:pt x="18" y="78"/>
                  </a:cubicBezTo>
                  <a:cubicBezTo>
                    <a:pt x="18" y="78"/>
                    <a:pt x="18" y="78"/>
                    <a:pt x="18" y="78"/>
                  </a:cubicBezTo>
                  <a:cubicBezTo>
                    <a:pt x="25" y="78"/>
                    <a:pt x="32" y="74"/>
                    <a:pt x="34" y="67"/>
                  </a:cubicBezTo>
                  <a:cubicBezTo>
                    <a:pt x="53" y="67"/>
                    <a:pt x="53" y="67"/>
                    <a:pt x="53" y="67"/>
                  </a:cubicBezTo>
                  <a:cubicBezTo>
                    <a:pt x="53" y="86"/>
                    <a:pt x="53" y="86"/>
                    <a:pt x="53" y="86"/>
                  </a:cubicBezTo>
                  <a:cubicBezTo>
                    <a:pt x="47" y="89"/>
                    <a:pt x="42" y="95"/>
                    <a:pt x="42" y="103"/>
                  </a:cubicBezTo>
                  <a:cubicBezTo>
                    <a:pt x="42" y="103"/>
                    <a:pt x="42" y="103"/>
                    <a:pt x="42" y="103"/>
                  </a:cubicBezTo>
                  <a:cubicBezTo>
                    <a:pt x="42" y="112"/>
                    <a:pt x="50" y="121"/>
                    <a:pt x="60" y="121"/>
                  </a:cubicBezTo>
                  <a:cubicBezTo>
                    <a:pt x="70" y="121"/>
                    <a:pt x="78" y="112"/>
                    <a:pt x="78" y="103"/>
                  </a:cubicBezTo>
                  <a:cubicBezTo>
                    <a:pt x="78" y="103"/>
                    <a:pt x="78" y="103"/>
                    <a:pt x="78" y="103"/>
                  </a:cubicBezTo>
                  <a:cubicBezTo>
                    <a:pt x="78" y="95"/>
                    <a:pt x="73" y="89"/>
                    <a:pt x="67" y="86"/>
                  </a:cubicBezTo>
                  <a:cubicBezTo>
                    <a:pt x="67" y="67"/>
                    <a:pt x="67" y="67"/>
                    <a:pt x="67" y="67"/>
                  </a:cubicBezTo>
                  <a:cubicBezTo>
                    <a:pt x="86" y="67"/>
                    <a:pt x="86" y="67"/>
                    <a:pt x="86" y="67"/>
                  </a:cubicBezTo>
                  <a:cubicBezTo>
                    <a:pt x="88" y="74"/>
                    <a:pt x="95" y="78"/>
                    <a:pt x="102" y="78"/>
                  </a:cubicBezTo>
                  <a:cubicBezTo>
                    <a:pt x="102" y="78"/>
                    <a:pt x="102" y="78"/>
                    <a:pt x="102"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0" name="Freeform 890"/>
            <p:cNvSpPr>
              <a:spLocks/>
            </p:cNvSpPr>
            <p:nvPr/>
          </p:nvSpPr>
          <p:spPr bwMode="auto">
            <a:xfrm>
              <a:off x="17487900" y="1746250"/>
              <a:ext cx="80963" cy="80963"/>
            </a:xfrm>
            <a:custGeom>
              <a:avLst/>
              <a:gdLst>
                <a:gd name="T0" fmla="*/ 120 w 120"/>
                <a:gd name="T1" fmla="*/ 61 h 121"/>
                <a:gd name="T2" fmla="*/ 102 w 120"/>
                <a:gd name="T3" fmla="*/ 43 h 121"/>
                <a:gd name="T4" fmla="*/ 102 w 120"/>
                <a:gd name="T5" fmla="*/ 43 h 121"/>
                <a:gd name="T6" fmla="*/ 85 w 120"/>
                <a:gd name="T7" fmla="*/ 54 h 121"/>
                <a:gd name="T8" fmla="*/ 67 w 120"/>
                <a:gd name="T9" fmla="*/ 54 h 121"/>
                <a:gd name="T10" fmla="*/ 67 w 120"/>
                <a:gd name="T11" fmla="*/ 35 h 121"/>
                <a:gd name="T12" fmla="*/ 78 w 120"/>
                <a:gd name="T13" fmla="*/ 18 h 121"/>
                <a:gd name="T14" fmla="*/ 78 w 120"/>
                <a:gd name="T15" fmla="*/ 18 h 121"/>
                <a:gd name="T16" fmla="*/ 60 w 120"/>
                <a:gd name="T17" fmla="*/ 0 h 121"/>
                <a:gd name="T18" fmla="*/ 42 w 120"/>
                <a:gd name="T19" fmla="*/ 18 h 121"/>
                <a:gd name="T20" fmla="*/ 42 w 120"/>
                <a:gd name="T21" fmla="*/ 18 h 121"/>
                <a:gd name="T22" fmla="*/ 53 w 120"/>
                <a:gd name="T23" fmla="*/ 35 h 121"/>
                <a:gd name="T24" fmla="*/ 53 w 120"/>
                <a:gd name="T25" fmla="*/ 54 h 121"/>
                <a:gd name="T26" fmla="*/ 34 w 120"/>
                <a:gd name="T27" fmla="*/ 54 h 121"/>
                <a:gd name="T28" fmla="*/ 18 w 120"/>
                <a:gd name="T29" fmla="*/ 43 h 121"/>
                <a:gd name="T30" fmla="*/ 18 w 120"/>
                <a:gd name="T31" fmla="*/ 43 h 121"/>
                <a:gd name="T32" fmla="*/ 0 w 120"/>
                <a:gd name="T33" fmla="*/ 61 h 121"/>
                <a:gd name="T34" fmla="*/ 18 w 120"/>
                <a:gd name="T35" fmla="*/ 78 h 121"/>
                <a:gd name="T36" fmla="*/ 18 w 120"/>
                <a:gd name="T37" fmla="*/ 78 h 121"/>
                <a:gd name="T38" fmla="*/ 34 w 120"/>
                <a:gd name="T39" fmla="*/ 67 h 121"/>
                <a:gd name="T40" fmla="*/ 53 w 120"/>
                <a:gd name="T41" fmla="*/ 67 h 121"/>
                <a:gd name="T42" fmla="*/ 53 w 120"/>
                <a:gd name="T43" fmla="*/ 86 h 121"/>
                <a:gd name="T44" fmla="*/ 42 w 120"/>
                <a:gd name="T45" fmla="*/ 103 h 121"/>
                <a:gd name="T46" fmla="*/ 42 w 120"/>
                <a:gd name="T47" fmla="*/ 103 h 121"/>
                <a:gd name="T48" fmla="*/ 60 w 120"/>
                <a:gd name="T49" fmla="*/ 121 h 121"/>
                <a:gd name="T50" fmla="*/ 78 w 120"/>
                <a:gd name="T51" fmla="*/ 103 h 121"/>
                <a:gd name="T52" fmla="*/ 78 w 120"/>
                <a:gd name="T53" fmla="*/ 103 h 121"/>
                <a:gd name="T54" fmla="*/ 67 w 120"/>
                <a:gd name="T55" fmla="*/ 86 h 121"/>
                <a:gd name="T56" fmla="*/ 67 w 120"/>
                <a:gd name="T57" fmla="*/ 67 h 121"/>
                <a:gd name="T58" fmla="*/ 85 w 120"/>
                <a:gd name="T59" fmla="*/ 67 h 121"/>
                <a:gd name="T60" fmla="*/ 102 w 120"/>
                <a:gd name="T61" fmla="*/ 78 h 121"/>
                <a:gd name="T62" fmla="*/ 102 w 120"/>
                <a:gd name="T63" fmla="*/ 78 h 121"/>
                <a:gd name="T64" fmla="*/ 120 w 120"/>
                <a:gd name="T65"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1">
                  <a:moveTo>
                    <a:pt x="120" y="61"/>
                  </a:moveTo>
                  <a:cubicBezTo>
                    <a:pt x="120" y="51"/>
                    <a:pt x="112" y="43"/>
                    <a:pt x="102" y="43"/>
                  </a:cubicBezTo>
                  <a:cubicBezTo>
                    <a:pt x="102" y="43"/>
                    <a:pt x="102" y="43"/>
                    <a:pt x="102" y="43"/>
                  </a:cubicBezTo>
                  <a:cubicBezTo>
                    <a:pt x="95" y="43"/>
                    <a:pt x="88" y="47"/>
                    <a:pt x="85" y="54"/>
                  </a:cubicBezTo>
                  <a:cubicBezTo>
                    <a:pt x="67" y="54"/>
                    <a:pt x="67" y="54"/>
                    <a:pt x="67" y="54"/>
                  </a:cubicBezTo>
                  <a:cubicBezTo>
                    <a:pt x="67" y="35"/>
                    <a:pt x="67" y="35"/>
                    <a:pt x="67" y="35"/>
                  </a:cubicBezTo>
                  <a:cubicBezTo>
                    <a:pt x="73" y="32"/>
                    <a:pt x="78" y="26"/>
                    <a:pt x="78" y="18"/>
                  </a:cubicBezTo>
                  <a:cubicBezTo>
                    <a:pt x="78" y="18"/>
                    <a:pt x="78" y="18"/>
                    <a:pt x="78" y="18"/>
                  </a:cubicBezTo>
                  <a:cubicBezTo>
                    <a:pt x="78" y="9"/>
                    <a:pt x="70" y="0"/>
                    <a:pt x="60" y="0"/>
                  </a:cubicBezTo>
                  <a:cubicBezTo>
                    <a:pt x="50" y="0"/>
                    <a:pt x="42" y="9"/>
                    <a:pt x="42" y="18"/>
                  </a:cubicBezTo>
                  <a:cubicBezTo>
                    <a:pt x="42" y="18"/>
                    <a:pt x="42" y="18"/>
                    <a:pt x="42" y="18"/>
                  </a:cubicBezTo>
                  <a:cubicBezTo>
                    <a:pt x="42" y="26"/>
                    <a:pt x="46" y="32"/>
                    <a:pt x="53" y="35"/>
                  </a:cubicBezTo>
                  <a:cubicBezTo>
                    <a:pt x="53" y="54"/>
                    <a:pt x="53" y="54"/>
                    <a:pt x="53" y="54"/>
                  </a:cubicBezTo>
                  <a:cubicBezTo>
                    <a:pt x="34" y="54"/>
                    <a:pt x="34" y="54"/>
                    <a:pt x="34" y="54"/>
                  </a:cubicBezTo>
                  <a:cubicBezTo>
                    <a:pt x="31" y="47"/>
                    <a:pt x="25" y="43"/>
                    <a:pt x="18" y="43"/>
                  </a:cubicBezTo>
                  <a:cubicBezTo>
                    <a:pt x="18" y="43"/>
                    <a:pt x="18" y="43"/>
                    <a:pt x="18" y="43"/>
                  </a:cubicBezTo>
                  <a:cubicBezTo>
                    <a:pt x="8" y="43"/>
                    <a:pt x="0" y="51"/>
                    <a:pt x="0" y="61"/>
                  </a:cubicBezTo>
                  <a:cubicBezTo>
                    <a:pt x="0" y="70"/>
                    <a:pt x="8" y="78"/>
                    <a:pt x="18" y="78"/>
                  </a:cubicBezTo>
                  <a:cubicBezTo>
                    <a:pt x="18" y="78"/>
                    <a:pt x="18" y="78"/>
                    <a:pt x="18" y="78"/>
                  </a:cubicBezTo>
                  <a:cubicBezTo>
                    <a:pt x="25" y="78"/>
                    <a:pt x="31" y="74"/>
                    <a:pt x="34" y="67"/>
                  </a:cubicBezTo>
                  <a:cubicBezTo>
                    <a:pt x="53" y="67"/>
                    <a:pt x="53" y="67"/>
                    <a:pt x="53" y="67"/>
                  </a:cubicBezTo>
                  <a:cubicBezTo>
                    <a:pt x="53" y="86"/>
                    <a:pt x="53" y="86"/>
                    <a:pt x="53" y="86"/>
                  </a:cubicBezTo>
                  <a:cubicBezTo>
                    <a:pt x="46" y="89"/>
                    <a:pt x="42" y="95"/>
                    <a:pt x="42" y="103"/>
                  </a:cubicBezTo>
                  <a:cubicBezTo>
                    <a:pt x="42" y="103"/>
                    <a:pt x="42" y="103"/>
                    <a:pt x="42" y="103"/>
                  </a:cubicBezTo>
                  <a:cubicBezTo>
                    <a:pt x="42" y="113"/>
                    <a:pt x="50" y="121"/>
                    <a:pt x="60" y="121"/>
                  </a:cubicBezTo>
                  <a:cubicBezTo>
                    <a:pt x="70" y="121"/>
                    <a:pt x="78" y="113"/>
                    <a:pt x="78" y="103"/>
                  </a:cubicBezTo>
                  <a:cubicBezTo>
                    <a:pt x="78" y="103"/>
                    <a:pt x="78" y="103"/>
                    <a:pt x="78" y="103"/>
                  </a:cubicBezTo>
                  <a:cubicBezTo>
                    <a:pt x="78" y="95"/>
                    <a:pt x="73" y="89"/>
                    <a:pt x="67" y="86"/>
                  </a:cubicBezTo>
                  <a:cubicBezTo>
                    <a:pt x="67" y="67"/>
                    <a:pt x="67" y="67"/>
                    <a:pt x="67" y="67"/>
                  </a:cubicBezTo>
                  <a:cubicBezTo>
                    <a:pt x="85" y="67"/>
                    <a:pt x="85" y="67"/>
                    <a:pt x="85" y="67"/>
                  </a:cubicBezTo>
                  <a:cubicBezTo>
                    <a:pt x="88" y="74"/>
                    <a:pt x="95" y="78"/>
                    <a:pt x="102" y="78"/>
                  </a:cubicBezTo>
                  <a:cubicBezTo>
                    <a:pt x="102" y="78"/>
                    <a:pt x="102" y="78"/>
                    <a:pt x="102" y="78"/>
                  </a:cubicBezTo>
                  <a:cubicBezTo>
                    <a:pt x="112" y="78"/>
                    <a:pt x="120" y="70"/>
                    <a:pt x="120"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1" name="Freeform 891"/>
            <p:cNvSpPr>
              <a:spLocks/>
            </p:cNvSpPr>
            <p:nvPr/>
          </p:nvSpPr>
          <p:spPr bwMode="auto">
            <a:xfrm>
              <a:off x="17645063" y="1746250"/>
              <a:ext cx="80963" cy="80963"/>
            </a:xfrm>
            <a:custGeom>
              <a:avLst/>
              <a:gdLst>
                <a:gd name="T0" fmla="*/ 120 w 120"/>
                <a:gd name="T1" fmla="*/ 61 h 121"/>
                <a:gd name="T2" fmla="*/ 103 w 120"/>
                <a:gd name="T3" fmla="*/ 43 h 121"/>
                <a:gd name="T4" fmla="*/ 103 w 120"/>
                <a:gd name="T5" fmla="*/ 43 h 121"/>
                <a:gd name="T6" fmla="*/ 86 w 120"/>
                <a:gd name="T7" fmla="*/ 54 h 121"/>
                <a:gd name="T8" fmla="*/ 67 w 120"/>
                <a:gd name="T9" fmla="*/ 54 h 121"/>
                <a:gd name="T10" fmla="*/ 67 w 120"/>
                <a:gd name="T11" fmla="*/ 35 h 121"/>
                <a:gd name="T12" fmla="*/ 78 w 120"/>
                <a:gd name="T13" fmla="*/ 18 h 121"/>
                <a:gd name="T14" fmla="*/ 78 w 120"/>
                <a:gd name="T15" fmla="*/ 18 h 121"/>
                <a:gd name="T16" fmla="*/ 60 w 120"/>
                <a:gd name="T17" fmla="*/ 0 h 121"/>
                <a:gd name="T18" fmla="*/ 42 w 120"/>
                <a:gd name="T19" fmla="*/ 18 h 121"/>
                <a:gd name="T20" fmla="*/ 42 w 120"/>
                <a:gd name="T21" fmla="*/ 18 h 121"/>
                <a:gd name="T22" fmla="*/ 53 w 120"/>
                <a:gd name="T23" fmla="*/ 35 h 121"/>
                <a:gd name="T24" fmla="*/ 53 w 120"/>
                <a:gd name="T25" fmla="*/ 54 h 121"/>
                <a:gd name="T26" fmla="*/ 35 w 120"/>
                <a:gd name="T27" fmla="*/ 54 h 121"/>
                <a:gd name="T28" fmla="*/ 18 w 120"/>
                <a:gd name="T29" fmla="*/ 43 h 121"/>
                <a:gd name="T30" fmla="*/ 18 w 120"/>
                <a:gd name="T31" fmla="*/ 43 h 121"/>
                <a:gd name="T32" fmla="*/ 0 w 120"/>
                <a:gd name="T33" fmla="*/ 61 h 121"/>
                <a:gd name="T34" fmla="*/ 18 w 120"/>
                <a:gd name="T35" fmla="*/ 78 h 121"/>
                <a:gd name="T36" fmla="*/ 18 w 120"/>
                <a:gd name="T37" fmla="*/ 78 h 121"/>
                <a:gd name="T38" fmla="*/ 35 w 120"/>
                <a:gd name="T39" fmla="*/ 67 h 121"/>
                <a:gd name="T40" fmla="*/ 53 w 120"/>
                <a:gd name="T41" fmla="*/ 67 h 121"/>
                <a:gd name="T42" fmla="*/ 53 w 120"/>
                <a:gd name="T43" fmla="*/ 86 h 121"/>
                <a:gd name="T44" fmla="*/ 42 w 120"/>
                <a:gd name="T45" fmla="*/ 103 h 121"/>
                <a:gd name="T46" fmla="*/ 42 w 120"/>
                <a:gd name="T47" fmla="*/ 103 h 121"/>
                <a:gd name="T48" fmla="*/ 60 w 120"/>
                <a:gd name="T49" fmla="*/ 121 h 121"/>
                <a:gd name="T50" fmla="*/ 78 w 120"/>
                <a:gd name="T51" fmla="*/ 103 h 121"/>
                <a:gd name="T52" fmla="*/ 78 w 120"/>
                <a:gd name="T53" fmla="*/ 103 h 121"/>
                <a:gd name="T54" fmla="*/ 67 w 120"/>
                <a:gd name="T55" fmla="*/ 86 h 121"/>
                <a:gd name="T56" fmla="*/ 67 w 120"/>
                <a:gd name="T57" fmla="*/ 67 h 121"/>
                <a:gd name="T58" fmla="*/ 86 w 120"/>
                <a:gd name="T59" fmla="*/ 67 h 121"/>
                <a:gd name="T60" fmla="*/ 103 w 120"/>
                <a:gd name="T61" fmla="*/ 78 h 121"/>
                <a:gd name="T62" fmla="*/ 103 w 120"/>
                <a:gd name="T63" fmla="*/ 78 h 121"/>
                <a:gd name="T64" fmla="*/ 120 w 120"/>
                <a:gd name="T65"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1">
                  <a:moveTo>
                    <a:pt x="120" y="61"/>
                  </a:moveTo>
                  <a:cubicBezTo>
                    <a:pt x="120" y="51"/>
                    <a:pt x="112" y="43"/>
                    <a:pt x="103" y="43"/>
                  </a:cubicBezTo>
                  <a:cubicBezTo>
                    <a:pt x="103" y="43"/>
                    <a:pt x="103" y="43"/>
                    <a:pt x="103" y="43"/>
                  </a:cubicBezTo>
                  <a:cubicBezTo>
                    <a:pt x="95" y="43"/>
                    <a:pt x="89" y="47"/>
                    <a:pt x="86" y="54"/>
                  </a:cubicBezTo>
                  <a:cubicBezTo>
                    <a:pt x="67" y="54"/>
                    <a:pt x="67" y="54"/>
                    <a:pt x="67" y="54"/>
                  </a:cubicBezTo>
                  <a:cubicBezTo>
                    <a:pt x="67" y="35"/>
                    <a:pt x="67" y="35"/>
                    <a:pt x="67" y="35"/>
                  </a:cubicBezTo>
                  <a:cubicBezTo>
                    <a:pt x="74" y="32"/>
                    <a:pt x="78" y="26"/>
                    <a:pt x="78" y="18"/>
                  </a:cubicBezTo>
                  <a:cubicBezTo>
                    <a:pt x="78" y="18"/>
                    <a:pt x="78" y="18"/>
                    <a:pt x="78" y="18"/>
                  </a:cubicBezTo>
                  <a:cubicBezTo>
                    <a:pt x="78" y="9"/>
                    <a:pt x="70" y="0"/>
                    <a:pt x="60" y="0"/>
                  </a:cubicBezTo>
                  <a:cubicBezTo>
                    <a:pt x="50" y="0"/>
                    <a:pt x="42" y="9"/>
                    <a:pt x="42" y="18"/>
                  </a:cubicBezTo>
                  <a:cubicBezTo>
                    <a:pt x="42" y="18"/>
                    <a:pt x="42" y="18"/>
                    <a:pt x="42" y="18"/>
                  </a:cubicBezTo>
                  <a:cubicBezTo>
                    <a:pt x="42" y="26"/>
                    <a:pt x="47" y="32"/>
                    <a:pt x="53" y="35"/>
                  </a:cubicBezTo>
                  <a:cubicBezTo>
                    <a:pt x="53" y="54"/>
                    <a:pt x="53" y="54"/>
                    <a:pt x="53" y="54"/>
                  </a:cubicBezTo>
                  <a:cubicBezTo>
                    <a:pt x="35" y="54"/>
                    <a:pt x="35" y="54"/>
                    <a:pt x="35" y="54"/>
                  </a:cubicBezTo>
                  <a:cubicBezTo>
                    <a:pt x="32" y="47"/>
                    <a:pt x="26" y="43"/>
                    <a:pt x="18" y="43"/>
                  </a:cubicBezTo>
                  <a:cubicBezTo>
                    <a:pt x="18" y="43"/>
                    <a:pt x="18" y="43"/>
                    <a:pt x="18" y="43"/>
                  </a:cubicBezTo>
                  <a:cubicBezTo>
                    <a:pt x="8" y="43"/>
                    <a:pt x="0" y="51"/>
                    <a:pt x="0" y="61"/>
                  </a:cubicBezTo>
                  <a:cubicBezTo>
                    <a:pt x="0" y="70"/>
                    <a:pt x="8" y="78"/>
                    <a:pt x="18" y="78"/>
                  </a:cubicBezTo>
                  <a:cubicBezTo>
                    <a:pt x="18" y="78"/>
                    <a:pt x="18" y="78"/>
                    <a:pt x="18" y="78"/>
                  </a:cubicBezTo>
                  <a:cubicBezTo>
                    <a:pt x="26" y="78"/>
                    <a:pt x="32" y="74"/>
                    <a:pt x="35" y="67"/>
                  </a:cubicBezTo>
                  <a:cubicBezTo>
                    <a:pt x="53" y="67"/>
                    <a:pt x="53" y="67"/>
                    <a:pt x="53" y="67"/>
                  </a:cubicBezTo>
                  <a:cubicBezTo>
                    <a:pt x="53" y="86"/>
                    <a:pt x="53" y="86"/>
                    <a:pt x="53" y="86"/>
                  </a:cubicBezTo>
                  <a:cubicBezTo>
                    <a:pt x="47" y="89"/>
                    <a:pt x="42" y="95"/>
                    <a:pt x="42" y="103"/>
                  </a:cubicBezTo>
                  <a:cubicBezTo>
                    <a:pt x="42" y="103"/>
                    <a:pt x="42" y="103"/>
                    <a:pt x="42" y="103"/>
                  </a:cubicBezTo>
                  <a:cubicBezTo>
                    <a:pt x="42" y="113"/>
                    <a:pt x="50" y="121"/>
                    <a:pt x="60" y="121"/>
                  </a:cubicBezTo>
                  <a:cubicBezTo>
                    <a:pt x="70" y="121"/>
                    <a:pt x="78" y="113"/>
                    <a:pt x="78" y="103"/>
                  </a:cubicBezTo>
                  <a:cubicBezTo>
                    <a:pt x="78" y="103"/>
                    <a:pt x="78" y="103"/>
                    <a:pt x="78" y="103"/>
                  </a:cubicBezTo>
                  <a:cubicBezTo>
                    <a:pt x="78" y="95"/>
                    <a:pt x="74" y="89"/>
                    <a:pt x="67" y="86"/>
                  </a:cubicBezTo>
                  <a:cubicBezTo>
                    <a:pt x="67" y="67"/>
                    <a:pt x="67" y="67"/>
                    <a:pt x="67" y="67"/>
                  </a:cubicBezTo>
                  <a:cubicBezTo>
                    <a:pt x="86" y="67"/>
                    <a:pt x="86" y="67"/>
                    <a:pt x="86" y="67"/>
                  </a:cubicBezTo>
                  <a:cubicBezTo>
                    <a:pt x="89" y="74"/>
                    <a:pt x="95" y="78"/>
                    <a:pt x="103" y="78"/>
                  </a:cubicBezTo>
                  <a:cubicBezTo>
                    <a:pt x="103" y="78"/>
                    <a:pt x="103" y="78"/>
                    <a:pt x="103" y="78"/>
                  </a:cubicBezTo>
                  <a:cubicBezTo>
                    <a:pt x="112" y="78"/>
                    <a:pt x="120" y="70"/>
                    <a:pt x="120"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2" name="Freeform 892"/>
            <p:cNvSpPr>
              <a:spLocks/>
            </p:cNvSpPr>
            <p:nvPr/>
          </p:nvSpPr>
          <p:spPr bwMode="auto">
            <a:xfrm>
              <a:off x="17803813" y="1746250"/>
              <a:ext cx="80963" cy="80963"/>
            </a:xfrm>
            <a:custGeom>
              <a:avLst/>
              <a:gdLst>
                <a:gd name="T0" fmla="*/ 120 w 120"/>
                <a:gd name="T1" fmla="*/ 61 h 121"/>
                <a:gd name="T2" fmla="*/ 102 w 120"/>
                <a:gd name="T3" fmla="*/ 43 h 121"/>
                <a:gd name="T4" fmla="*/ 102 w 120"/>
                <a:gd name="T5" fmla="*/ 43 h 121"/>
                <a:gd name="T6" fmla="*/ 86 w 120"/>
                <a:gd name="T7" fmla="*/ 54 h 121"/>
                <a:gd name="T8" fmla="*/ 67 w 120"/>
                <a:gd name="T9" fmla="*/ 54 h 121"/>
                <a:gd name="T10" fmla="*/ 67 w 120"/>
                <a:gd name="T11" fmla="*/ 35 h 121"/>
                <a:gd name="T12" fmla="*/ 78 w 120"/>
                <a:gd name="T13" fmla="*/ 18 h 121"/>
                <a:gd name="T14" fmla="*/ 78 w 120"/>
                <a:gd name="T15" fmla="*/ 18 h 121"/>
                <a:gd name="T16" fmla="*/ 60 w 120"/>
                <a:gd name="T17" fmla="*/ 0 h 121"/>
                <a:gd name="T18" fmla="*/ 42 w 120"/>
                <a:gd name="T19" fmla="*/ 18 h 121"/>
                <a:gd name="T20" fmla="*/ 42 w 120"/>
                <a:gd name="T21" fmla="*/ 18 h 121"/>
                <a:gd name="T22" fmla="*/ 53 w 120"/>
                <a:gd name="T23" fmla="*/ 35 h 121"/>
                <a:gd name="T24" fmla="*/ 53 w 120"/>
                <a:gd name="T25" fmla="*/ 54 h 121"/>
                <a:gd name="T26" fmla="*/ 34 w 120"/>
                <a:gd name="T27" fmla="*/ 54 h 121"/>
                <a:gd name="T28" fmla="*/ 18 w 120"/>
                <a:gd name="T29" fmla="*/ 43 h 121"/>
                <a:gd name="T30" fmla="*/ 18 w 120"/>
                <a:gd name="T31" fmla="*/ 43 h 121"/>
                <a:gd name="T32" fmla="*/ 0 w 120"/>
                <a:gd name="T33" fmla="*/ 61 h 121"/>
                <a:gd name="T34" fmla="*/ 18 w 120"/>
                <a:gd name="T35" fmla="*/ 78 h 121"/>
                <a:gd name="T36" fmla="*/ 18 w 120"/>
                <a:gd name="T37" fmla="*/ 78 h 121"/>
                <a:gd name="T38" fmla="*/ 34 w 120"/>
                <a:gd name="T39" fmla="*/ 67 h 121"/>
                <a:gd name="T40" fmla="*/ 53 w 120"/>
                <a:gd name="T41" fmla="*/ 67 h 121"/>
                <a:gd name="T42" fmla="*/ 53 w 120"/>
                <a:gd name="T43" fmla="*/ 86 h 121"/>
                <a:gd name="T44" fmla="*/ 42 w 120"/>
                <a:gd name="T45" fmla="*/ 103 h 121"/>
                <a:gd name="T46" fmla="*/ 42 w 120"/>
                <a:gd name="T47" fmla="*/ 103 h 121"/>
                <a:gd name="T48" fmla="*/ 60 w 120"/>
                <a:gd name="T49" fmla="*/ 121 h 121"/>
                <a:gd name="T50" fmla="*/ 78 w 120"/>
                <a:gd name="T51" fmla="*/ 103 h 121"/>
                <a:gd name="T52" fmla="*/ 78 w 120"/>
                <a:gd name="T53" fmla="*/ 103 h 121"/>
                <a:gd name="T54" fmla="*/ 67 w 120"/>
                <a:gd name="T55" fmla="*/ 86 h 121"/>
                <a:gd name="T56" fmla="*/ 67 w 120"/>
                <a:gd name="T57" fmla="*/ 67 h 121"/>
                <a:gd name="T58" fmla="*/ 86 w 120"/>
                <a:gd name="T59" fmla="*/ 67 h 121"/>
                <a:gd name="T60" fmla="*/ 102 w 120"/>
                <a:gd name="T61" fmla="*/ 78 h 121"/>
                <a:gd name="T62" fmla="*/ 102 w 120"/>
                <a:gd name="T63" fmla="*/ 78 h 121"/>
                <a:gd name="T64" fmla="*/ 120 w 120"/>
                <a:gd name="T65"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1">
                  <a:moveTo>
                    <a:pt x="120" y="61"/>
                  </a:moveTo>
                  <a:cubicBezTo>
                    <a:pt x="120" y="51"/>
                    <a:pt x="112" y="43"/>
                    <a:pt x="102" y="43"/>
                  </a:cubicBezTo>
                  <a:cubicBezTo>
                    <a:pt x="102" y="43"/>
                    <a:pt x="102" y="43"/>
                    <a:pt x="102" y="43"/>
                  </a:cubicBezTo>
                  <a:cubicBezTo>
                    <a:pt x="95" y="43"/>
                    <a:pt x="88" y="47"/>
                    <a:pt x="86" y="54"/>
                  </a:cubicBezTo>
                  <a:cubicBezTo>
                    <a:pt x="67" y="54"/>
                    <a:pt x="67" y="54"/>
                    <a:pt x="67" y="54"/>
                  </a:cubicBezTo>
                  <a:cubicBezTo>
                    <a:pt x="67" y="35"/>
                    <a:pt x="67" y="35"/>
                    <a:pt x="67" y="35"/>
                  </a:cubicBezTo>
                  <a:cubicBezTo>
                    <a:pt x="73" y="32"/>
                    <a:pt x="78" y="26"/>
                    <a:pt x="78" y="18"/>
                  </a:cubicBezTo>
                  <a:cubicBezTo>
                    <a:pt x="78" y="18"/>
                    <a:pt x="78" y="18"/>
                    <a:pt x="78" y="18"/>
                  </a:cubicBezTo>
                  <a:cubicBezTo>
                    <a:pt x="78" y="9"/>
                    <a:pt x="70" y="0"/>
                    <a:pt x="60" y="0"/>
                  </a:cubicBezTo>
                  <a:cubicBezTo>
                    <a:pt x="50" y="0"/>
                    <a:pt x="42" y="9"/>
                    <a:pt x="42" y="18"/>
                  </a:cubicBezTo>
                  <a:cubicBezTo>
                    <a:pt x="42" y="18"/>
                    <a:pt x="42" y="18"/>
                    <a:pt x="42" y="18"/>
                  </a:cubicBezTo>
                  <a:cubicBezTo>
                    <a:pt x="42" y="26"/>
                    <a:pt x="47" y="32"/>
                    <a:pt x="53" y="35"/>
                  </a:cubicBezTo>
                  <a:cubicBezTo>
                    <a:pt x="53" y="54"/>
                    <a:pt x="53" y="54"/>
                    <a:pt x="53" y="54"/>
                  </a:cubicBezTo>
                  <a:cubicBezTo>
                    <a:pt x="34" y="54"/>
                    <a:pt x="34" y="54"/>
                    <a:pt x="34" y="54"/>
                  </a:cubicBezTo>
                  <a:cubicBezTo>
                    <a:pt x="32" y="47"/>
                    <a:pt x="25" y="43"/>
                    <a:pt x="18" y="43"/>
                  </a:cubicBezTo>
                  <a:cubicBezTo>
                    <a:pt x="18" y="43"/>
                    <a:pt x="18" y="43"/>
                    <a:pt x="18" y="43"/>
                  </a:cubicBezTo>
                  <a:cubicBezTo>
                    <a:pt x="8" y="43"/>
                    <a:pt x="0" y="51"/>
                    <a:pt x="0" y="61"/>
                  </a:cubicBezTo>
                  <a:cubicBezTo>
                    <a:pt x="0" y="70"/>
                    <a:pt x="8" y="78"/>
                    <a:pt x="18" y="78"/>
                  </a:cubicBezTo>
                  <a:cubicBezTo>
                    <a:pt x="18" y="78"/>
                    <a:pt x="18" y="78"/>
                    <a:pt x="18" y="78"/>
                  </a:cubicBezTo>
                  <a:cubicBezTo>
                    <a:pt x="25" y="78"/>
                    <a:pt x="32" y="74"/>
                    <a:pt x="34" y="67"/>
                  </a:cubicBezTo>
                  <a:cubicBezTo>
                    <a:pt x="53" y="67"/>
                    <a:pt x="53" y="67"/>
                    <a:pt x="53" y="67"/>
                  </a:cubicBezTo>
                  <a:cubicBezTo>
                    <a:pt x="53" y="86"/>
                    <a:pt x="53" y="86"/>
                    <a:pt x="53" y="86"/>
                  </a:cubicBezTo>
                  <a:cubicBezTo>
                    <a:pt x="47" y="89"/>
                    <a:pt x="42" y="95"/>
                    <a:pt x="42" y="103"/>
                  </a:cubicBezTo>
                  <a:cubicBezTo>
                    <a:pt x="42" y="103"/>
                    <a:pt x="42" y="103"/>
                    <a:pt x="42" y="103"/>
                  </a:cubicBezTo>
                  <a:cubicBezTo>
                    <a:pt x="42" y="113"/>
                    <a:pt x="50" y="121"/>
                    <a:pt x="60" y="121"/>
                  </a:cubicBezTo>
                  <a:cubicBezTo>
                    <a:pt x="70" y="121"/>
                    <a:pt x="78" y="113"/>
                    <a:pt x="78" y="103"/>
                  </a:cubicBezTo>
                  <a:cubicBezTo>
                    <a:pt x="78" y="103"/>
                    <a:pt x="78" y="103"/>
                    <a:pt x="78" y="103"/>
                  </a:cubicBezTo>
                  <a:cubicBezTo>
                    <a:pt x="78" y="95"/>
                    <a:pt x="73" y="89"/>
                    <a:pt x="67" y="86"/>
                  </a:cubicBezTo>
                  <a:cubicBezTo>
                    <a:pt x="67" y="67"/>
                    <a:pt x="67" y="67"/>
                    <a:pt x="67" y="67"/>
                  </a:cubicBezTo>
                  <a:cubicBezTo>
                    <a:pt x="86" y="67"/>
                    <a:pt x="86" y="67"/>
                    <a:pt x="86" y="67"/>
                  </a:cubicBezTo>
                  <a:cubicBezTo>
                    <a:pt x="88" y="74"/>
                    <a:pt x="95" y="78"/>
                    <a:pt x="102" y="78"/>
                  </a:cubicBezTo>
                  <a:cubicBezTo>
                    <a:pt x="102" y="78"/>
                    <a:pt x="102" y="78"/>
                    <a:pt x="102" y="78"/>
                  </a:cubicBezTo>
                  <a:cubicBezTo>
                    <a:pt x="112" y="78"/>
                    <a:pt x="120" y="70"/>
                    <a:pt x="120"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3" name="Freeform 893"/>
            <p:cNvSpPr>
              <a:spLocks/>
            </p:cNvSpPr>
            <p:nvPr/>
          </p:nvSpPr>
          <p:spPr bwMode="auto">
            <a:xfrm>
              <a:off x="17962563" y="1746250"/>
              <a:ext cx="80963" cy="80963"/>
            </a:xfrm>
            <a:custGeom>
              <a:avLst/>
              <a:gdLst>
                <a:gd name="T0" fmla="*/ 120 w 120"/>
                <a:gd name="T1" fmla="*/ 61 h 121"/>
                <a:gd name="T2" fmla="*/ 103 w 120"/>
                <a:gd name="T3" fmla="*/ 43 h 121"/>
                <a:gd name="T4" fmla="*/ 103 w 120"/>
                <a:gd name="T5" fmla="*/ 43 h 121"/>
                <a:gd name="T6" fmla="*/ 86 w 120"/>
                <a:gd name="T7" fmla="*/ 54 h 121"/>
                <a:gd name="T8" fmla="*/ 67 w 120"/>
                <a:gd name="T9" fmla="*/ 54 h 121"/>
                <a:gd name="T10" fmla="*/ 67 w 120"/>
                <a:gd name="T11" fmla="*/ 35 h 121"/>
                <a:gd name="T12" fmla="*/ 78 w 120"/>
                <a:gd name="T13" fmla="*/ 18 h 121"/>
                <a:gd name="T14" fmla="*/ 78 w 120"/>
                <a:gd name="T15" fmla="*/ 18 h 121"/>
                <a:gd name="T16" fmla="*/ 60 w 120"/>
                <a:gd name="T17" fmla="*/ 0 h 121"/>
                <a:gd name="T18" fmla="*/ 43 w 120"/>
                <a:gd name="T19" fmla="*/ 18 h 121"/>
                <a:gd name="T20" fmla="*/ 43 w 120"/>
                <a:gd name="T21" fmla="*/ 18 h 121"/>
                <a:gd name="T22" fmla="*/ 54 w 120"/>
                <a:gd name="T23" fmla="*/ 35 h 121"/>
                <a:gd name="T24" fmla="*/ 54 w 120"/>
                <a:gd name="T25" fmla="*/ 54 h 121"/>
                <a:gd name="T26" fmla="*/ 35 w 120"/>
                <a:gd name="T27" fmla="*/ 54 h 121"/>
                <a:gd name="T28" fmla="*/ 18 w 120"/>
                <a:gd name="T29" fmla="*/ 43 h 121"/>
                <a:gd name="T30" fmla="*/ 18 w 120"/>
                <a:gd name="T31" fmla="*/ 43 h 121"/>
                <a:gd name="T32" fmla="*/ 0 w 120"/>
                <a:gd name="T33" fmla="*/ 61 h 121"/>
                <a:gd name="T34" fmla="*/ 18 w 120"/>
                <a:gd name="T35" fmla="*/ 78 h 121"/>
                <a:gd name="T36" fmla="*/ 18 w 120"/>
                <a:gd name="T37" fmla="*/ 78 h 121"/>
                <a:gd name="T38" fmla="*/ 35 w 120"/>
                <a:gd name="T39" fmla="*/ 67 h 121"/>
                <a:gd name="T40" fmla="*/ 54 w 120"/>
                <a:gd name="T41" fmla="*/ 67 h 121"/>
                <a:gd name="T42" fmla="*/ 54 w 120"/>
                <a:gd name="T43" fmla="*/ 86 h 121"/>
                <a:gd name="T44" fmla="*/ 43 w 120"/>
                <a:gd name="T45" fmla="*/ 103 h 121"/>
                <a:gd name="T46" fmla="*/ 43 w 120"/>
                <a:gd name="T47" fmla="*/ 103 h 121"/>
                <a:gd name="T48" fmla="*/ 60 w 120"/>
                <a:gd name="T49" fmla="*/ 121 h 121"/>
                <a:gd name="T50" fmla="*/ 78 w 120"/>
                <a:gd name="T51" fmla="*/ 103 h 121"/>
                <a:gd name="T52" fmla="*/ 78 w 120"/>
                <a:gd name="T53" fmla="*/ 103 h 121"/>
                <a:gd name="T54" fmla="*/ 67 w 120"/>
                <a:gd name="T55" fmla="*/ 86 h 121"/>
                <a:gd name="T56" fmla="*/ 67 w 120"/>
                <a:gd name="T57" fmla="*/ 67 h 121"/>
                <a:gd name="T58" fmla="*/ 86 w 120"/>
                <a:gd name="T59" fmla="*/ 67 h 121"/>
                <a:gd name="T60" fmla="*/ 103 w 120"/>
                <a:gd name="T61" fmla="*/ 78 h 121"/>
                <a:gd name="T62" fmla="*/ 103 w 120"/>
                <a:gd name="T63" fmla="*/ 78 h 121"/>
                <a:gd name="T64" fmla="*/ 120 w 120"/>
                <a:gd name="T65"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1">
                  <a:moveTo>
                    <a:pt x="120" y="61"/>
                  </a:moveTo>
                  <a:cubicBezTo>
                    <a:pt x="120" y="51"/>
                    <a:pt x="112" y="43"/>
                    <a:pt x="103" y="43"/>
                  </a:cubicBezTo>
                  <a:cubicBezTo>
                    <a:pt x="103" y="43"/>
                    <a:pt x="103" y="43"/>
                    <a:pt x="103" y="43"/>
                  </a:cubicBezTo>
                  <a:cubicBezTo>
                    <a:pt x="95" y="43"/>
                    <a:pt x="89" y="47"/>
                    <a:pt x="86" y="54"/>
                  </a:cubicBezTo>
                  <a:cubicBezTo>
                    <a:pt x="67" y="54"/>
                    <a:pt x="67" y="54"/>
                    <a:pt x="67" y="54"/>
                  </a:cubicBezTo>
                  <a:cubicBezTo>
                    <a:pt x="67" y="35"/>
                    <a:pt x="67" y="35"/>
                    <a:pt x="67" y="35"/>
                  </a:cubicBezTo>
                  <a:cubicBezTo>
                    <a:pt x="74" y="32"/>
                    <a:pt x="78" y="26"/>
                    <a:pt x="78" y="18"/>
                  </a:cubicBezTo>
                  <a:cubicBezTo>
                    <a:pt x="78" y="18"/>
                    <a:pt x="78" y="18"/>
                    <a:pt x="78" y="18"/>
                  </a:cubicBezTo>
                  <a:cubicBezTo>
                    <a:pt x="78" y="9"/>
                    <a:pt x="70" y="0"/>
                    <a:pt x="60" y="0"/>
                  </a:cubicBezTo>
                  <a:cubicBezTo>
                    <a:pt x="51" y="0"/>
                    <a:pt x="43" y="9"/>
                    <a:pt x="43" y="18"/>
                  </a:cubicBezTo>
                  <a:cubicBezTo>
                    <a:pt x="43" y="18"/>
                    <a:pt x="43" y="18"/>
                    <a:pt x="43" y="18"/>
                  </a:cubicBezTo>
                  <a:cubicBezTo>
                    <a:pt x="43" y="26"/>
                    <a:pt x="47" y="32"/>
                    <a:pt x="54" y="35"/>
                  </a:cubicBezTo>
                  <a:cubicBezTo>
                    <a:pt x="54" y="54"/>
                    <a:pt x="54" y="54"/>
                    <a:pt x="54" y="54"/>
                  </a:cubicBezTo>
                  <a:cubicBezTo>
                    <a:pt x="35" y="54"/>
                    <a:pt x="35" y="54"/>
                    <a:pt x="35" y="54"/>
                  </a:cubicBezTo>
                  <a:cubicBezTo>
                    <a:pt x="32" y="47"/>
                    <a:pt x="26" y="43"/>
                    <a:pt x="18" y="43"/>
                  </a:cubicBezTo>
                  <a:cubicBezTo>
                    <a:pt x="18" y="43"/>
                    <a:pt x="18" y="43"/>
                    <a:pt x="18" y="43"/>
                  </a:cubicBezTo>
                  <a:cubicBezTo>
                    <a:pt x="8" y="43"/>
                    <a:pt x="0" y="51"/>
                    <a:pt x="0" y="61"/>
                  </a:cubicBezTo>
                  <a:cubicBezTo>
                    <a:pt x="0" y="70"/>
                    <a:pt x="8" y="78"/>
                    <a:pt x="18" y="78"/>
                  </a:cubicBezTo>
                  <a:cubicBezTo>
                    <a:pt x="18" y="78"/>
                    <a:pt x="18" y="78"/>
                    <a:pt x="18" y="78"/>
                  </a:cubicBezTo>
                  <a:cubicBezTo>
                    <a:pt x="26" y="78"/>
                    <a:pt x="32" y="74"/>
                    <a:pt x="35" y="67"/>
                  </a:cubicBezTo>
                  <a:cubicBezTo>
                    <a:pt x="54" y="67"/>
                    <a:pt x="54" y="67"/>
                    <a:pt x="54" y="67"/>
                  </a:cubicBezTo>
                  <a:cubicBezTo>
                    <a:pt x="54" y="86"/>
                    <a:pt x="54" y="86"/>
                    <a:pt x="54" y="86"/>
                  </a:cubicBezTo>
                  <a:cubicBezTo>
                    <a:pt x="47" y="89"/>
                    <a:pt x="43" y="95"/>
                    <a:pt x="43" y="103"/>
                  </a:cubicBezTo>
                  <a:cubicBezTo>
                    <a:pt x="43" y="103"/>
                    <a:pt x="43" y="103"/>
                    <a:pt x="43" y="103"/>
                  </a:cubicBezTo>
                  <a:cubicBezTo>
                    <a:pt x="43" y="113"/>
                    <a:pt x="51" y="121"/>
                    <a:pt x="60" y="121"/>
                  </a:cubicBezTo>
                  <a:cubicBezTo>
                    <a:pt x="70" y="121"/>
                    <a:pt x="78" y="113"/>
                    <a:pt x="78" y="103"/>
                  </a:cubicBezTo>
                  <a:cubicBezTo>
                    <a:pt x="78" y="103"/>
                    <a:pt x="78" y="103"/>
                    <a:pt x="78" y="103"/>
                  </a:cubicBezTo>
                  <a:cubicBezTo>
                    <a:pt x="78" y="95"/>
                    <a:pt x="74" y="89"/>
                    <a:pt x="67" y="86"/>
                  </a:cubicBezTo>
                  <a:cubicBezTo>
                    <a:pt x="67" y="67"/>
                    <a:pt x="67" y="67"/>
                    <a:pt x="67" y="67"/>
                  </a:cubicBezTo>
                  <a:cubicBezTo>
                    <a:pt x="86" y="67"/>
                    <a:pt x="86" y="67"/>
                    <a:pt x="86" y="67"/>
                  </a:cubicBezTo>
                  <a:cubicBezTo>
                    <a:pt x="89" y="74"/>
                    <a:pt x="95" y="78"/>
                    <a:pt x="103" y="78"/>
                  </a:cubicBezTo>
                  <a:cubicBezTo>
                    <a:pt x="103" y="78"/>
                    <a:pt x="103" y="78"/>
                    <a:pt x="103" y="78"/>
                  </a:cubicBezTo>
                  <a:cubicBezTo>
                    <a:pt x="112" y="78"/>
                    <a:pt x="120" y="70"/>
                    <a:pt x="120"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4" name="Freeform 894"/>
            <p:cNvSpPr>
              <a:spLocks/>
            </p:cNvSpPr>
            <p:nvPr/>
          </p:nvSpPr>
          <p:spPr bwMode="auto">
            <a:xfrm>
              <a:off x="18121313" y="1746250"/>
              <a:ext cx="80963" cy="80963"/>
            </a:xfrm>
            <a:custGeom>
              <a:avLst/>
              <a:gdLst>
                <a:gd name="T0" fmla="*/ 120 w 120"/>
                <a:gd name="T1" fmla="*/ 61 h 121"/>
                <a:gd name="T2" fmla="*/ 102 w 120"/>
                <a:gd name="T3" fmla="*/ 43 h 121"/>
                <a:gd name="T4" fmla="*/ 102 w 120"/>
                <a:gd name="T5" fmla="*/ 43 h 121"/>
                <a:gd name="T6" fmla="*/ 86 w 120"/>
                <a:gd name="T7" fmla="*/ 54 h 121"/>
                <a:gd name="T8" fmla="*/ 67 w 120"/>
                <a:gd name="T9" fmla="*/ 54 h 121"/>
                <a:gd name="T10" fmla="*/ 67 w 120"/>
                <a:gd name="T11" fmla="*/ 35 h 121"/>
                <a:gd name="T12" fmla="*/ 78 w 120"/>
                <a:gd name="T13" fmla="*/ 18 h 121"/>
                <a:gd name="T14" fmla="*/ 78 w 120"/>
                <a:gd name="T15" fmla="*/ 18 h 121"/>
                <a:gd name="T16" fmla="*/ 60 w 120"/>
                <a:gd name="T17" fmla="*/ 0 h 121"/>
                <a:gd name="T18" fmla="*/ 42 w 120"/>
                <a:gd name="T19" fmla="*/ 18 h 121"/>
                <a:gd name="T20" fmla="*/ 42 w 120"/>
                <a:gd name="T21" fmla="*/ 18 h 121"/>
                <a:gd name="T22" fmla="*/ 53 w 120"/>
                <a:gd name="T23" fmla="*/ 35 h 121"/>
                <a:gd name="T24" fmla="*/ 53 w 120"/>
                <a:gd name="T25" fmla="*/ 54 h 121"/>
                <a:gd name="T26" fmla="*/ 34 w 120"/>
                <a:gd name="T27" fmla="*/ 54 h 121"/>
                <a:gd name="T28" fmla="*/ 18 w 120"/>
                <a:gd name="T29" fmla="*/ 43 h 121"/>
                <a:gd name="T30" fmla="*/ 18 w 120"/>
                <a:gd name="T31" fmla="*/ 43 h 121"/>
                <a:gd name="T32" fmla="*/ 0 w 120"/>
                <a:gd name="T33" fmla="*/ 61 h 121"/>
                <a:gd name="T34" fmla="*/ 18 w 120"/>
                <a:gd name="T35" fmla="*/ 78 h 121"/>
                <a:gd name="T36" fmla="*/ 18 w 120"/>
                <a:gd name="T37" fmla="*/ 78 h 121"/>
                <a:gd name="T38" fmla="*/ 34 w 120"/>
                <a:gd name="T39" fmla="*/ 67 h 121"/>
                <a:gd name="T40" fmla="*/ 53 w 120"/>
                <a:gd name="T41" fmla="*/ 67 h 121"/>
                <a:gd name="T42" fmla="*/ 53 w 120"/>
                <a:gd name="T43" fmla="*/ 86 h 121"/>
                <a:gd name="T44" fmla="*/ 42 w 120"/>
                <a:gd name="T45" fmla="*/ 103 h 121"/>
                <a:gd name="T46" fmla="*/ 42 w 120"/>
                <a:gd name="T47" fmla="*/ 103 h 121"/>
                <a:gd name="T48" fmla="*/ 60 w 120"/>
                <a:gd name="T49" fmla="*/ 121 h 121"/>
                <a:gd name="T50" fmla="*/ 78 w 120"/>
                <a:gd name="T51" fmla="*/ 103 h 121"/>
                <a:gd name="T52" fmla="*/ 78 w 120"/>
                <a:gd name="T53" fmla="*/ 103 h 121"/>
                <a:gd name="T54" fmla="*/ 67 w 120"/>
                <a:gd name="T55" fmla="*/ 86 h 121"/>
                <a:gd name="T56" fmla="*/ 67 w 120"/>
                <a:gd name="T57" fmla="*/ 67 h 121"/>
                <a:gd name="T58" fmla="*/ 86 w 120"/>
                <a:gd name="T59" fmla="*/ 67 h 121"/>
                <a:gd name="T60" fmla="*/ 102 w 120"/>
                <a:gd name="T61" fmla="*/ 78 h 121"/>
                <a:gd name="T62" fmla="*/ 102 w 120"/>
                <a:gd name="T63" fmla="*/ 78 h 121"/>
                <a:gd name="T64" fmla="*/ 120 w 120"/>
                <a:gd name="T65"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1">
                  <a:moveTo>
                    <a:pt x="120" y="61"/>
                  </a:moveTo>
                  <a:cubicBezTo>
                    <a:pt x="120" y="51"/>
                    <a:pt x="112" y="43"/>
                    <a:pt x="102" y="43"/>
                  </a:cubicBezTo>
                  <a:cubicBezTo>
                    <a:pt x="102" y="43"/>
                    <a:pt x="102" y="43"/>
                    <a:pt x="102" y="43"/>
                  </a:cubicBezTo>
                  <a:cubicBezTo>
                    <a:pt x="95" y="43"/>
                    <a:pt x="88" y="47"/>
                    <a:pt x="86" y="54"/>
                  </a:cubicBezTo>
                  <a:cubicBezTo>
                    <a:pt x="67" y="54"/>
                    <a:pt x="67" y="54"/>
                    <a:pt x="67" y="54"/>
                  </a:cubicBezTo>
                  <a:cubicBezTo>
                    <a:pt x="67" y="35"/>
                    <a:pt x="67" y="35"/>
                    <a:pt x="67" y="35"/>
                  </a:cubicBezTo>
                  <a:cubicBezTo>
                    <a:pt x="73" y="32"/>
                    <a:pt x="78" y="26"/>
                    <a:pt x="78" y="18"/>
                  </a:cubicBezTo>
                  <a:cubicBezTo>
                    <a:pt x="78" y="18"/>
                    <a:pt x="78" y="18"/>
                    <a:pt x="78" y="18"/>
                  </a:cubicBezTo>
                  <a:cubicBezTo>
                    <a:pt x="78" y="9"/>
                    <a:pt x="70" y="0"/>
                    <a:pt x="60" y="0"/>
                  </a:cubicBezTo>
                  <a:cubicBezTo>
                    <a:pt x="50" y="0"/>
                    <a:pt x="42" y="9"/>
                    <a:pt x="42" y="18"/>
                  </a:cubicBezTo>
                  <a:cubicBezTo>
                    <a:pt x="42" y="18"/>
                    <a:pt x="42" y="18"/>
                    <a:pt x="42" y="18"/>
                  </a:cubicBezTo>
                  <a:cubicBezTo>
                    <a:pt x="42" y="26"/>
                    <a:pt x="47" y="32"/>
                    <a:pt x="53" y="35"/>
                  </a:cubicBezTo>
                  <a:cubicBezTo>
                    <a:pt x="53" y="54"/>
                    <a:pt x="53" y="54"/>
                    <a:pt x="53" y="54"/>
                  </a:cubicBezTo>
                  <a:cubicBezTo>
                    <a:pt x="34" y="54"/>
                    <a:pt x="34" y="54"/>
                    <a:pt x="34" y="54"/>
                  </a:cubicBezTo>
                  <a:cubicBezTo>
                    <a:pt x="32" y="47"/>
                    <a:pt x="25" y="43"/>
                    <a:pt x="18" y="43"/>
                  </a:cubicBezTo>
                  <a:cubicBezTo>
                    <a:pt x="18" y="43"/>
                    <a:pt x="18" y="43"/>
                    <a:pt x="18" y="43"/>
                  </a:cubicBezTo>
                  <a:cubicBezTo>
                    <a:pt x="8" y="43"/>
                    <a:pt x="0" y="51"/>
                    <a:pt x="0" y="61"/>
                  </a:cubicBezTo>
                  <a:cubicBezTo>
                    <a:pt x="0" y="70"/>
                    <a:pt x="8" y="78"/>
                    <a:pt x="18" y="78"/>
                  </a:cubicBezTo>
                  <a:cubicBezTo>
                    <a:pt x="18" y="78"/>
                    <a:pt x="18" y="78"/>
                    <a:pt x="18" y="78"/>
                  </a:cubicBezTo>
                  <a:cubicBezTo>
                    <a:pt x="25" y="78"/>
                    <a:pt x="32" y="74"/>
                    <a:pt x="34" y="67"/>
                  </a:cubicBezTo>
                  <a:cubicBezTo>
                    <a:pt x="53" y="67"/>
                    <a:pt x="53" y="67"/>
                    <a:pt x="53" y="67"/>
                  </a:cubicBezTo>
                  <a:cubicBezTo>
                    <a:pt x="53" y="86"/>
                    <a:pt x="53" y="86"/>
                    <a:pt x="53" y="86"/>
                  </a:cubicBezTo>
                  <a:cubicBezTo>
                    <a:pt x="47" y="89"/>
                    <a:pt x="42" y="95"/>
                    <a:pt x="42" y="103"/>
                  </a:cubicBezTo>
                  <a:cubicBezTo>
                    <a:pt x="42" y="103"/>
                    <a:pt x="42" y="103"/>
                    <a:pt x="42" y="103"/>
                  </a:cubicBezTo>
                  <a:cubicBezTo>
                    <a:pt x="42" y="113"/>
                    <a:pt x="50" y="121"/>
                    <a:pt x="60" y="121"/>
                  </a:cubicBezTo>
                  <a:cubicBezTo>
                    <a:pt x="70" y="121"/>
                    <a:pt x="78" y="113"/>
                    <a:pt x="78" y="103"/>
                  </a:cubicBezTo>
                  <a:cubicBezTo>
                    <a:pt x="78" y="103"/>
                    <a:pt x="78" y="103"/>
                    <a:pt x="78" y="103"/>
                  </a:cubicBezTo>
                  <a:cubicBezTo>
                    <a:pt x="78" y="95"/>
                    <a:pt x="73" y="89"/>
                    <a:pt x="67" y="86"/>
                  </a:cubicBezTo>
                  <a:cubicBezTo>
                    <a:pt x="67" y="67"/>
                    <a:pt x="67" y="67"/>
                    <a:pt x="67" y="67"/>
                  </a:cubicBezTo>
                  <a:cubicBezTo>
                    <a:pt x="86" y="67"/>
                    <a:pt x="86" y="67"/>
                    <a:pt x="86" y="67"/>
                  </a:cubicBezTo>
                  <a:cubicBezTo>
                    <a:pt x="88" y="74"/>
                    <a:pt x="95" y="78"/>
                    <a:pt x="102" y="78"/>
                  </a:cubicBezTo>
                  <a:cubicBezTo>
                    <a:pt x="102" y="78"/>
                    <a:pt x="102" y="78"/>
                    <a:pt x="102" y="78"/>
                  </a:cubicBezTo>
                  <a:cubicBezTo>
                    <a:pt x="112" y="78"/>
                    <a:pt x="120" y="70"/>
                    <a:pt x="120"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5" name="Freeform 895"/>
            <p:cNvSpPr>
              <a:spLocks/>
            </p:cNvSpPr>
            <p:nvPr/>
          </p:nvSpPr>
          <p:spPr bwMode="auto">
            <a:xfrm>
              <a:off x="17487900" y="1905000"/>
              <a:ext cx="80963" cy="79375"/>
            </a:xfrm>
            <a:custGeom>
              <a:avLst/>
              <a:gdLst>
                <a:gd name="T0" fmla="*/ 120 w 120"/>
                <a:gd name="T1" fmla="*/ 60 h 120"/>
                <a:gd name="T2" fmla="*/ 102 w 120"/>
                <a:gd name="T3" fmla="*/ 42 h 120"/>
                <a:gd name="T4" fmla="*/ 102 w 120"/>
                <a:gd name="T5" fmla="*/ 42 h 120"/>
                <a:gd name="T6" fmla="*/ 85 w 120"/>
                <a:gd name="T7" fmla="*/ 53 h 120"/>
                <a:gd name="T8" fmla="*/ 67 w 120"/>
                <a:gd name="T9" fmla="*/ 53 h 120"/>
                <a:gd name="T10" fmla="*/ 67 w 120"/>
                <a:gd name="T11" fmla="*/ 34 h 120"/>
                <a:gd name="T12" fmla="*/ 78 w 120"/>
                <a:gd name="T13" fmla="*/ 17 h 120"/>
                <a:gd name="T14" fmla="*/ 78 w 120"/>
                <a:gd name="T15" fmla="*/ 17 h 120"/>
                <a:gd name="T16" fmla="*/ 60 w 120"/>
                <a:gd name="T17" fmla="*/ 0 h 120"/>
                <a:gd name="T18" fmla="*/ 42 w 120"/>
                <a:gd name="T19" fmla="*/ 17 h 120"/>
                <a:gd name="T20" fmla="*/ 42 w 120"/>
                <a:gd name="T21" fmla="*/ 17 h 120"/>
                <a:gd name="T22" fmla="*/ 53 w 120"/>
                <a:gd name="T23" fmla="*/ 34 h 120"/>
                <a:gd name="T24" fmla="*/ 53 w 120"/>
                <a:gd name="T25" fmla="*/ 53 h 120"/>
                <a:gd name="T26" fmla="*/ 34 w 120"/>
                <a:gd name="T27" fmla="*/ 53 h 120"/>
                <a:gd name="T28" fmla="*/ 18 w 120"/>
                <a:gd name="T29" fmla="*/ 42 h 120"/>
                <a:gd name="T30" fmla="*/ 18 w 120"/>
                <a:gd name="T31" fmla="*/ 42 h 120"/>
                <a:gd name="T32" fmla="*/ 0 w 120"/>
                <a:gd name="T33" fmla="*/ 60 h 120"/>
                <a:gd name="T34" fmla="*/ 18 w 120"/>
                <a:gd name="T35" fmla="*/ 77 h 120"/>
                <a:gd name="T36" fmla="*/ 18 w 120"/>
                <a:gd name="T37" fmla="*/ 77 h 120"/>
                <a:gd name="T38" fmla="*/ 34 w 120"/>
                <a:gd name="T39" fmla="*/ 66 h 120"/>
                <a:gd name="T40" fmla="*/ 53 w 120"/>
                <a:gd name="T41" fmla="*/ 66 h 120"/>
                <a:gd name="T42" fmla="*/ 53 w 120"/>
                <a:gd name="T43" fmla="*/ 85 h 120"/>
                <a:gd name="T44" fmla="*/ 42 w 120"/>
                <a:gd name="T45" fmla="*/ 102 h 120"/>
                <a:gd name="T46" fmla="*/ 42 w 120"/>
                <a:gd name="T47" fmla="*/ 102 h 120"/>
                <a:gd name="T48" fmla="*/ 60 w 120"/>
                <a:gd name="T49" fmla="*/ 120 h 120"/>
                <a:gd name="T50" fmla="*/ 78 w 120"/>
                <a:gd name="T51" fmla="*/ 102 h 120"/>
                <a:gd name="T52" fmla="*/ 78 w 120"/>
                <a:gd name="T53" fmla="*/ 102 h 120"/>
                <a:gd name="T54" fmla="*/ 67 w 120"/>
                <a:gd name="T55" fmla="*/ 85 h 120"/>
                <a:gd name="T56" fmla="*/ 67 w 120"/>
                <a:gd name="T57" fmla="*/ 66 h 120"/>
                <a:gd name="T58" fmla="*/ 85 w 120"/>
                <a:gd name="T59" fmla="*/ 66 h 120"/>
                <a:gd name="T60" fmla="*/ 102 w 120"/>
                <a:gd name="T61" fmla="*/ 77 h 120"/>
                <a:gd name="T62" fmla="*/ 102 w 120"/>
                <a:gd name="T63" fmla="*/ 77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2" y="42"/>
                  </a:cubicBezTo>
                  <a:cubicBezTo>
                    <a:pt x="102" y="42"/>
                    <a:pt x="102" y="42"/>
                    <a:pt x="102" y="42"/>
                  </a:cubicBezTo>
                  <a:cubicBezTo>
                    <a:pt x="95" y="42"/>
                    <a:pt x="88" y="46"/>
                    <a:pt x="85" y="53"/>
                  </a:cubicBezTo>
                  <a:cubicBezTo>
                    <a:pt x="67" y="53"/>
                    <a:pt x="67" y="53"/>
                    <a:pt x="67" y="53"/>
                  </a:cubicBezTo>
                  <a:cubicBezTo>
                    <a:pt x="67" y="34"/>
                    <a:pt x="67" y="34"/>
                    <a:pt x="67" y="34"/>
                  </a:cubicBezTo>
                  <a:cubicBezTo>
                    <a:pt x="73" y="31"/>
                    <a:pt x="78" y="25"/>
                    <a:pt x="78" y="17"/>
                  </a:cubicBezTo>
                  <a:cubicBezTo>
                    <a:pt x="78" y="17"/>
                    <a:pt x="78" y="17"/>
                    <a:pt x="78" y="17"/>
                  </a:cubicBezTo>
                  <a:cubicBezTo>
                    <a:pt x="78" y="8"/>
                    <a:pt x="70" y="0"/>
                    <a:pt x="60" y="0"/>
                  </a:cubicBezTo>
                  <a:cubicBezTo>
                    <a:pt x="50" y="0"/>
                    <a:pt x="42" y="8"/>
                    <a:pt x="42" y="17"/>
                  </a:cubicBezTo>
                  <a:cubicBezTo>
                    <a:pt x="42" y="17"/>
                    <a:pt x="42" y="17"/>
                    <a:pt x="42" y="17"/>
                  </a:cubicBezTo>
                  <a:cubicBezTo>
                    <a:pt x="42" y="25"/>
                    <a:pt x="46" y="31"/>
                    <a:pt x="53" y="34"/>
                  </a:cubicBezTo>
                  <a:cubicBezTo>
                    <a:pt x="53" y="53"/>
                    <a:pt x="53" y="53"/>
                    <a:pt x="53" y="53"/>
                  </a:cubicBezTo>
                  <a:cubicBezTo>
                    <a:pt x="34" y="53"/>
                    <a:pt x="34" y="53"/>
                    <a:pt x="34" y="53"/>
                  </a:cubicBezTo>
                  <a:cubicBezTo>
                    <a:pt x="31" y="46"/>
                    <a:pt x="25" y="42"/>
                    <a:pt x="18" y="42"/>
                  </a:cubicBezTo>
                  <a:cubicBezTo>
                    <a:pt x="18" y="42"/>
                    <a:pt x="18" y="42"/>
                    <a:pt x="18" y="42"/>
                  </a:cubicBezTo>
                  <a:cubicBezTo>
                    <a:pt x="8" y="42"/>
                    <a:pt x="0" y="50"/>
                    <a:pt x="0" y="60"/>
                  </a:cubicBezTo>
                  <a:cubicBezTo>
                    <a:pt x="0" y="69"/>
                    <a:pt x="8" y="77"/>
                    <a:pt x="18" y="77"/>
                  </a:cubicBezTo>
                  <a:cubicBezTo>
                    <a:pt x="18" y="77"/>
                    <a:pt x="18" y="77"/>
                    <a:pt x="18" y="77"/>
                  </a:cubicBezTo>
                  <a:cubicBezTo>
                    <a:pt x="25" y="77"/>
                    <a:pt x="31" y="73"/>
                    <a:pt x="34" y="66"/>
                  </a:cubicBezTo>
                  <a:cubicBezTo>
                    <a:pt x="53" y="66"/>
                    <a:pt x="53" y="66"/>
                    <a:pt x="53" y="66"/>
                  </a:cubicBezTo>
                  <a:cubicBezTo>
                    <a:pt x="53" y="85"/>
                    <a:pt x="53" y="85"/>
                    <a:pt x="53" y="85"/>
                  </a:cubicBezTo>
                  <a:cubicBezTo>
                    <a:pt x="46" y="88"/>
                    <a:pt x="42" y="94"/>
                    <a:pt x="42" y="102"/>
                  </a:cubicBezTo>
                  <a:cubicBezTo>
                    <a:pt x="42" y="102"/>
                    <a:pt x="42" y="102"/>
                    <a:pt x="42" y="102"/>
                  </a:cubicBezTo>
                  <a:cubicBezTo>
                    <a:pt x="42" y="112"/>
                    <a:pt x="50" y="120"/>
                    <a:pt x="60" y="120"/>
                  </a:cubicBezTo>
                  <a:cubicBezTo>
                    <a:pt x="70" y="120"/>
                    <a:pt x="78" y="112"/>
                    <a:pt x="78" y="102"/>
                  </a:cubicBezTo>
                  <a:cubicBezTo>
                    <a:pt x="78" y="102"/>
                    <a:pt x="78" y="102"/>
                    <a:pt x="78" y="102"/>
                  </a:cubicBezTo>
                  <a:cubicBezTo>
                    <a:pt x="78" y="94"/>
                    <a:pt x="73" y="88"/>
                    <a:pt x="67" y="85"/>
                  </a:cubicBezTo>
                  <a:cubicBezTo>
                    <a:pt x="67" y="66"/>
                    <a:pt x="67" y="66"/>
                    <a:pt x="67" y="66"/>
                  </a:cubicBezTo>
                  <a:cubicBezTo>
                    <a:pt x="85" y="66"/>
                    <a:pt x="85" y="66"/>
                    <a:pt x="85" y="66"/>
                  </a:cubicBezTo>
                  <a:cubicBezTo>
                    <a:pt x="88" y="73"/>
                    <a:pt x="95" y="77"/>
                    <a:pt x="102" y="77"/>
                  </a:cubicBezTo>
                  <a:cubicBezTo>
                    <a:pt x="102" y="77"/>
                    <a:pt x="102" y="77"/>
                    <a:pt x="102" y="77"/>
                  </a:cubicBezTo>
                  <a:cubicBezTo>
                    <a:pt x="112" y="77"/>
                    <a:pt x="120" y="69"/>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6" name="Freeform 896"/>
            <p:cNvSpPr>
              <a:spLocks/>
            </p:cNvSpPr>
            <p:nvPr/>
          </p:nvSpPr>
          <p:spPr bwMode="auto">
            <a:xfrm>
              <a:off x="17645063" y="1905000"/>
              <a:ext cx="80963" cy="79375"/>
            </a:xfrm>
            <a:custGeom>
              <a:avLst/>
              <a:gdLst>
                <a:gd name="T0" fmla="*/ 120 w 120"/>
                <a:gd name="T1" fmla="*/ 60 h 120"/>
                <a:gd name="T2" fmla="*/ 103 w 120"/>
                <a:gd name="T3" fmla="*/ 42 h 120"/>
                <a:gd name="T4" fmla="*/ 103 w 120"/>
                <a:gd name="T5" fmla="*/ 42 h 120"/>
                <a:gd name="T6" fmla="*/ 86 w 120"/>
                <a:gd name="T7" fmla="*/ 53 h 120"/>
                <a:gd name="T8" fmla="*/ 67 w 120"/>
                <a:gd name="T9" fmla="*/ 53 h 120"/>
                <a:gd name="T10" fmla="*/ 67 w 120"/>
                <a:gd name="T11" fmla="*/ 34 h 120"/>
                <a:gd name="T12" fmla="*/ 78 w 120"/>
                <a:gd name="T13" fmla="*/ 17 h 120"/>
                <a:gd name="T14" fmla="*/ 78 w 120"/>
                <a:gd name="T15" fmla="*/ 17 h 120"/>
                <a:gd name="T16" fmla="*/ 60 w 120"/>
                <a:gd name="T17" fmla="*/ 0 h 120"/>
                <a:gd name="T18" fmla="*/ 42 w 120"/>
                <a:gd name="T19" fmla="*/ 17 h 120"/>
                <a:gd name="T20" fmla="*/ 42 w 120"/>
                <a:gd name="T21" fmla="*/ 17 h 120"/>
                <a:gd name="T22" fmla="*/ 53 w 120"/>
                <a:gd name="T23" fmla="*/ 34 h 120"/>
                <a:gd name="T24" fmla="*/ 53 w 120"/>
                <a:gd name="T25" fmla="*/ 53 h 120"/>
                <a:gd name="T26" fmla="*/ 35 w 120"/>
                <a:gd name="T27" fmla="*/ 53 h 120"/>
                <a:gd name="T28" fmla="*/ 18 w 120"/>
                <a:gd name="T29" fmla="*/ 42 h 120"/>
                <a:gd name="T30" fmla="*/ 18 w 120"/>
                <a:gd name="T31" fmla="*/ 42 h 120"/>
                <a:gd name="T32" fmla="*/ 0 w 120"/>
                <a:gd name="T33" fmla="*/ 60 h 120"/>
                <a:gd name="T34" fmla="*/ 18 w 120"/>
                <a:gd name="T35" fmla="*/ 77 h 120"/>
                <a:gd name="T36" fmla="*/ 18 w 120"/>
                <a:gd name="T37" fmla="*/ 77 h 120"/>
                <a:gd name="T38" fmla="*/ 35 w 120"/>
                <a:gd name="T39" fmla="*/ 66 h 120"/>
                <a:gd name="T40" fmla="*/ 53 w 120"/>
                <a:gd name="T41" fmla="*/ 66 h 120"/>
                <a:gd name="T42" fmla="*/ 53 w 120"/>
                <a:gd name="T43" fmla="*/ 85 h 120"/>
                <a:gd name="T44" fmla="*/ 42 w 120"/>
                <a:gd name="T45" fmla="*/ 102 h 120"/>
                <a:gd name="T46" fmla="*/ 42 w 120"/>
                <a:gd name="T47" fmla="*/ 102 h 120"/>
                <a:gd name="T48" fmla="*/ 60 w 120"/>
                <a:gd name="T49" fmla="*/ 120 h 120"/>
                <a:gd name="T50" fmla="*/ 78 w 120"/>
                <a:gd name="T51" fmla="*/ 102 h 120"/>
                <a:gd name="T52" fmla="*/ 78 w 120"/>
                <a:gd name="T53" fmla="*/ 102 h 120"/>
                <a:gd name="T54" fmla="*/ 67 w 120"/>
                <a:gd name="T55" fmla="*/ 85 h 120"/>
                <a:gd name="T56" fmla="*/ 67 w 120"/>
                <a:gd name="T57" fmla="*/ 66 h 120"/>
                <a:gd name="T58" fmla="*/ 86 w 120"/>
                <a:gd name="T59" fmla="*/ 66 h 120"/>
                <a:gd name="T60" fmla="*/ 103 w 120"/>
                <a:gd name="T61" fmla="*/ 77 h 120"/>
                <a:gd name="T62" fmla="*/ 103 w 120"/>
                <a:gd name="T63" fmla="*/ 77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3" y="42"/>
                  </a:cubicBezTo>
                  <a:cubicBezTo>
                    <a:pt x="103" y="42"/>
                    <a:pt x="103" y="42"/>
                    <a:pt x="103" y="42"/>
                  </a:cubicBezTo>
                  <a:cubicBezTo>
                    <a:pt x="95" y="42"/>
                    <a:pt x="89" y="46"/>
                    <a:pt x="86" y="53"/>
                  </a:cubicBezTo>
                  <a:cubicBezTo>
                    <a:pt x="67" y="53"/>
                    <a:pt x="67" y="53"/>
                    <a:pt x="67" y="53"/>
                  </a:cubicBezTo>
                  <a:cubicBezTo>
                    <a:pt x="67" y="34"/>
                    <a:pt x="67" y="34"/>
                    <a:pt x="67" y="34"/>
                  </a:cubicBezTo>
                  <a:cubicBezTo>
                    <a:pt x="74" y="31"/>
                    <a:pt x="78" y="25"/>
                    <a:pt x="78" y="17"/>
                  </a:cubicBezTo>
                  <a:cubicBezTo>
                    <a:pt x="78" y="17"/>
                    <a:pt x="78" y="17"/>
                    <a:pt x="78" y="17"/>
                  </a:cubicBezTo>
                  <a:cubicBezTo>
                    <a:pt x="78" y="8"/>
                    <a:pt x="70" y="0"/>
                    <a:pt x="60" y="0"/>
                  </a:cubicBezTo>
                  <a:cubicBezTo>
                    <a:pt x="50" y="0"/>
                    <a:pt x="42" y="8"/>
                    <a:pt x="42" y="17"/>
                  </a:cubicBezTo>
                  <a:cubicBezTo>
                    <a:pt x="42" y="17"/>
                    <a:pt x="42" y="17"/>
                    <a:pt x="42" y="17"/>
                  </a:cubicBezTo>
                  <a:cubicBezTo>
                    <a:pt x="42" y="25"/>
                    <a:pt x="47" y="31"/>
                    <a:pt x="53" y="34"/>
                  </a:cubicBezTo>
                  <a:cubicBezTo>
                    <a:pt x="53" y="53"/>
                    <a:pt x="53" y="53"/>
                    <a:pt x="53" y="53"/>
                  </a:cubicBezTo>
                  <a:cubicBezTo>
                    <a:pt x="35" y="53"/>
                    <a:pt x="35" y="53"/>
                    <a:pt x="35" y="53"/>
                  </a:cubicBezTo>
                  <a:cubicBezTo>
                    <a:pt x="32" y="46"/>
                    <a:pt x="26" y="42"/>
                    <a:pt x="18" y="42"/>
                  </a:cubicBezTo>
                  <a:cubicBezTo>
                    <a:pt x="18" y="42"/>
                    <a:pt x="18" y="42"/>
                    <a:pt x="18" y="42"/>
                  </a:cubicBezTo>
                  <a:cubicBezTo>
                    <a:pt x="8" y="42"/>
                    <a:pt x="0" y="50"/>
                    <a:pt x="0" y="60"/>
                  </a:cubicBezTo>
                  <a:cubicBezTo>
                    <a:pt x="0" y="69"/>
                    <a:pt x="8" y="77"/>
                    <a:pt x="18" y="77"/>
                  </a:cubicBezTo>
                  <a:cubicBezTo>
                    <a:pt x="18" y="77"/>
                    <a:pt x="18" y="77"/>
                    <a:pt x="18" y="77"/>
                  </a:cubicBezTo>
                  <a:cubicBezTo>
                    <a:pt x="26" y="77"/>
                    <a:pt x="32" y="73"/>
                    <a:pt x="35" y="66"/>
                  </a:cubicBezTo>
                  <a:cubicBezTo>
                    <a:pt x="53" y="66"/>
                    <a:pt x="53" y="66"/>
                    <a:pt x="53" y="66"/>
                  </a:cubicBezTo>
                  <a:cubicBezTo>
                    <a:pt x="53" y="85"/>
                    <a:pt x="53" y="85"/>
                    <a:pt x="53" y="85"/>
                  </a:cubicBezTo>
                  <a:cubicBezTo>
                    <a:pt x="47" y="88"/>
                    <a:pt x="42" y="94"/>
                    <a:pt x="42" y="102"/>
                  </a:cubicBezTo>
                  <a:cubicBezTo>
                    <a:pt x="42" y="102"/>
                    <a:pt x="42" y="102"/>
                    <a:pt x="42" y="102"/>
                  </a:cubicBezTo>
                  <a:cubicBezTo>
                    <a:pt x="42" y="112"/>
                    <a:pt x="50" y="120"/>
                    <a:pt x="60" y="120"/>
                  </a:cubicBezTo>
                  <a:cubicBezTo>
                    <a:pt x="70" y="120"/>
                    <a:pt x="78" y="112"/>
                    <a:pt x="78" y="102"/>
                  </a:cubicBezTo>
                  <a:cubicBezTo>
                    <a:pt x="78" y="102"/>
                    <a:pt x="78" y="102"/>
                    <a:pt x="78" y="102"/>
                  </a:cubicBezTo>
                  <a:cubicBezTo>
                    <a:pt x="78" y="94"/>
                    <a:pt x="74" y="88"/>
                    <a:pt x="67" y="85"/>
                  </a:cubicBezTo>
                  <a:cubicBezTo>
                    <a:pt x="67" y="66"/>
                    <a:pt x="67" y="66"/>
                    <a:pt x="67" y="66"/>
                  </a:cubicBezTo>
                  <a:cubicBezTo>
                    <a:pt x="86" y="66"/>
                    <a:pt x="86" y="66"/>
                    <a:pt x="86" y="66"/>
                  </a:cubicBezTo>
                  <a:cubicBezTo>
                    <a:pt x="89" y="73"/>
                    <a:pt x="95" y="77"/>
                    <a:pt x="103" y="77"/>
                  </a:cubicBezTo>
                  <a:cubicBezTo>
                    <a:pt x="103" y="77"/>
                    <a:pt x="103" y="77"/>
                    <a:pt x="103" y="77"/>
                  </a:cubicBezTo>
                  <a:cubicBezTo>
                    <a:pt x="112" y="77"/>
                    <a:pt x="120" y="69"/>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7" name="Freeform 897"/>
            <p:cNvSpPr>
              <a:spLocks/>
            </p:cNvSpPr>
            <p:nvPr/>
          </p:nvSpPr>
          <p:spPr bwMode="auto">
            <a:xfrm>
              <a:off x="17803813" y="1905000"/>
              <a:ext cx="80963" cy="79375"/>
            </a:xfrm>
            <a:custGeom>
              <a:avLst/>
              <a:gdLst>
                <a:gd name="T0" fmla="*/ 120 w 120"/>
                <a:gd name="T1" fmla="*/ 60 h 120"/>
                <a:gd name="T2" fmla="*/ 102 w 120"/>
                <a:gd name="T3" fmla="*/ 42 h 120"/>
                <a:gd name="T4" fmla="*/ 102 w 120"/>
                <a:gd name="T5" fmla="*/ 42 h 120"/>
                <a:gd name="T6" fmla="*/ 86 w 120"/>
                <a:gd name="T7" fmla="*/ 53 h 120"/>
                <a:gd name="T8" fmla="*/ 67 w 120"/>
                <a:gd name="T9" fmla="*/ 53 h 120"/>
                <a:gd name="T10" fmla="*/ 67 w 120"/>
                <a:gd name="T11" fmla="*/ 34 h 120"/>
                <a:gd name="T12" fmla="*/ 78 w 120"/>
                <a:gd name="T13" fmla="*/ 17 h 120"/>
                <a:gd name="T14" fmla="*/ 78 w 120"/>
                <a:gd name="T15" fmla="*/ 17 h 120"/>
                <a:gd name="T16" fmla="*/ 60 w 120"/>
                <a:gd name="T17" fmla="*/ 0 h 120"/>
                <a:gd name="T18" fmla="*/ 42 w 120"/>
                <a:gd name="T19" fmla="*/ 17 h 120"/>
                <a:gd name="T20" fmla="*/ 42 w 120"/>
                <a:gd name="T21" fmla="*/ 17 h 120"/>
                <a:gd name="T22" fmla="*/ 53 w 120"/>
                <a:gd name="T23" fmla="*/ 34 h 120"/>
                <a:gd name="T24" fmla="*/ 53 w 120"/>
                <a:gd name="T25" fmla="*/ 53 h 120"/>
                <a:gd name="T26" fmla="*/ 34 w 120"/>
                <a:gd name="T27" fmla="*/ 53 h 120"/>
                <a:gd name="T28" fmla="*/ 18 w 120"/>
                <a:gd name="T29" fmla="*/ 42 h 120"/>
                <a:gd name="T30" fmla="*/ 18 w 120"/>
                <a:gd name="T31" fmla="*/ 42 h 120"/>
                <a:gd name="T32" fmla="*/ 0 w 120"/>
                <a:gd name="T33" fmla="*/ 60 h 120"/>
                <a:gd name="T34" fmla="*/ 18 w 120"/>
                <a:gd name="T35" fmla="*/ 77 h 120"/>
                <a:gd name="T36" fmla="*/ 18 w 120"/>
                <a:gd name="T37" fmla="*/ 77 h 120"/>
                <a:gd name="T38" fmla="*/ 34 w 120"/>
                <a:gd name="T39" fmla="*/ 66 h 120"/>
                <a:gd name="T40" fmla="*/ 53 w 120"/>
                <a:gd name="T41" fmla="*/ 66 h 120"/>
                <a:gd name="T42" fmla="*/ 53 w 120"/>
                <a:gd name="T43" fmla="*/ 85 h 120"/>
                <a:gd name="T44" fmla="*/ 42 w 120"/>
                <a:gd name="T45" fmla="*/ 102 h 120"/>
                <a:gd name="T46" fmla="*/ 42 w 120"/>
                <a:gd name="T47" fmla="*/ 102 h 120"/>
                <a:gd name="T48" fmla="*/ 60 w 120"/>
                <a:gd name="T49" fmla="*/ 120 h 120"/>
                <a:gd name="T50" fmla="*/ 78 w 120"/>
                <a:gd name="T51" fmla="*/ 102 h 120"/>
                <a:gd name="T52" fmla="*/ 78 w 120"/>
                <a:gd name="T53" fmla="*/ 102 h 120"/>
                <a:gd name="T54" fmla="*/ 67 w 120"/>
                <a:gd name="T55" fmla="*/ 85 h 120"/>
                <a:gd name="T56" fmla="*/ 67 w 120"/>
                <a:gd name="T57" fmla="*/ 66 h 120"/>
                <a:gd name="T58" fmla="*/ 86 w 120"/>
                <a:gd name="T59" fmla="*/ 66 h 120"/>
                <a:gd name="T60" fmla="*/ 102 w 120"/>
                <a:gd name="T61" fmla="*/ 77 h 120"/>
                <a:gd name="T62" fmla="*/ 102 w 120"/>
                <a:gd name="T63" fmla="*/ 77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2" y="42"/>
                  </a:cubicBezTo>
                  <a:cubicBezTo>
                    <a:pt x="102" y="42"/>
                    <a:pt x="102" y="42"/>
                    <a:pt x="102" y="42"/>
                  </a:cubicBezTo>
                  <a:cubicBezTo>
                    <a:pt x="95" y="42"/>
                    <a:pt x="88" y="46"/>
                    <a:pt x="86" y="53"/>
                  </a:cubicBezTo>
                  <a:cubicBezTo>
                    <a:pt x="67" y="53"/>
                    <a:pt x="67" y="53"/>
                    <a:pt x="67" y="53"/>
                  </a:cubicBezTo>
                  <a:cubicBezTo>
                    <a:pt x="67" y="34"/>
                    <a:pt x="67" y="34"/>
                    <a:pt x="67" y="34"/>
                  </a:cubicBezTo>
                  <a:cubicBezTo>
                    <a:pt x="73" y="31"/>
                    <a:pt x="78" y="25"/>
                    <a:pt x="78" y="17"/>
                  </a:cubicBezTo>
                  <a:cubicBezTo>
                    <a:pt x="78" y="17"/>
                    <a:pt x="78" y="17"/>
                    <a:pt x="78" y="17"/>
                  </a:cubicBezTo>
                  <a:cubicBezTo>
                    <a:pt x="78" y="8"/>
                    <a:pt x="70" y="0"/>
                    <a:pt x="60" y="0"/>
                  </a:cubicBezTo>
                  <a:cubicBezTo>
                    <a:pt x="50" y="0"/>
                    <a:pt x="42" y="8"/>
                    <a:pt x="42" y="17"/>
                  </a:cubicBezTo>
                  <a:cubicBezTo>
                    <a:pt x="42" y="17"/>
                    <a:pt x="42" y="17"/>
                    <a:pt x="42" y="17"/>
                  </a:cubicBezTo>
                  <a:cubicBezTo>
                    <a:pt x="42" y="25"/>
                    <a:pt x="47" y="31"/>
                    <a:pt x="53" y="34"/>
                  </a:cubicBezTo>
                  <a:cubicBezTo>
                    <a:pt x="53" y="53"/>
                    <a:pt x="53" y="53"/>
                    <a:pt x="53" y="53"/>
                  </a:cubicBezTo>
                  <a:cubicBezTo>
                    <a:pt x="34" y="53"/>
                    <a:pt x="34" y="53"/>
                    <a:pt x="34" y="53"/>
                  </a:cubicBezTo>
                  <a:cubicBezTo>
                    <a:pt x="32" y="46"/>
                    <a:pt x="25" y="42"/>
                    <a:pt x="18" y="42"/>
                  </a:cubicBezTo>
                  <a:cubicBezTo>
                    <a:pt x="18" y="42"/>
                    <a:pt x="18" y="42"/>
                    <a:pt x="18" y="42"/>
                  </a:cubicBezTo>
                  <a:cubicBezTo>
                    <a:pt x="8" y="42"/>
                    <a:pt x="0" y="50"/>
                    <a:pt x="0" y="60"/>
                  </a:cubicBezTo>
                  <a:cubicBezTo>
                    <a:pt x="0" y="69"/>
                    <a:pt x="8" y="77"/>
                    <a:pt x="18" y="77"/>
                  </a:cubicBezTo>
                  <a:cubicBezTo>
                    <a:pt x="18" y="77"/>
                    <a:pt x="18" y="77"/>
                    <a:pt x="18" y="77"/>
                  </a:cubicBezTo>
                  <a:cubicBezTo>
                    <a:pt x="25" y="77"/>
                    <a:pt x="32" y="73"/>
                    <a:pt x="34" y="66"/>
                  </a:cubicBezTo>
                  <a:cubicBezTo>
                    <a:pt x="53" y="66"/>
                    <a:pt x="53" y="66"/>
                    <a:pt x="53" y="66"/>
                  </a:cubicBezTo>
                  <a:cubicBezTo>
                    <a:pt x="53" y="85"/>
                    <a:pt x="53" y="85"/>
                    <a:pt x="53" y="85"/>
                  </a:cubicBezTo>
                  <a:cubicBezTo>
                    <a:pt x="47" y="88"/>
                    <a:pt x="42" y="94"/>
                    <a:pt x="42" y="102"/>
                  </a:cubicBezTo>
                  <a:cubicBezTo>
                    <a:pt x="42" y="102"/>
                    <a:pt x="42" y="102"/>
                    <a:pt x="42" y="102"/>
                  </a:cubicBezTo>
                  <a:cubicBezTo>
                    <a:pt x="42" y="112"/>
                    <a:pt x="50" y="120"/>
                    <a:pt x="60" y="120"/>
                  </a:cubicBezTo>
                  <a:cubicBezTo>
                    <a:pt x="70" y="120"/>
                    <a:pt x="78" y="112"/>
                    <a:pt x="78" y="102"/>
                  </a:cubicBezTo>
                  <a:cubicBezTo>
                    <a:pt x="78" y="102"/>
                    <a:pt x="78" y="102"/>
                    <a:pt x="78" y="102"/>
                  </a:cubicBezTo>
                  <a:cubicBezTo>
                    <a:pt x="78" y="94"/>
                    <a:pt x="73" y="88"/>
                    <a:pt x="67" y="85"/>
                  </a:cubicBezTo>
                  <a:cubicBezTo>
                    <a:pt x="67" y="66"/>
                    <a:pt x="67" y="66"/>
                    <a:pt x="67" y="66"/>
                  </a:cubicBezTo>
                  <a:cubicBezTo>
                    <a:pt x="86" y="66"/>
                    <a:pt x="86" y="66"/>
                    <a:pt x="86" y="66"/>
                  </a:cubicBezTo>
                  <a:cubicBezTo>
                    <a:pt x="88" y="73"/>
                    <a:pt x="95" y="77"/>
                    <a:pt x="102" y="77"/>
                  </a:cubicBezTo>
                  <a:cubicBezTo>
                    <a:pt x="102" y="77"/>
                    <a:pt x="102" y="77"/>
                    <a:pt x="102" y="77"/>
                  </a:cubicBezTo>
                  <a:cubicBezTo>
                    <a:pt x="112" y="77"/>
                    <a:pt x="120" y="69"/>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8" name="Freeform 898"/>
            <p:cNvSpPr>
              <a:spLocks/>
            </p:cNvSpPr>
            <p:nvPr/>
          </p:nvSpPr>
          <p:spPr bwMode="auto">
            <a:xfrm>
              <a:off x="17962563" y="1905000"/>
              <a:ext cx="80963" cy="79375"/>
            </a:xfrm>
            <a:custGeom>
              <a:avLst/>
              <a:gdLst>
                <a:gd name="T0" fmla="*/ 120 w 120"/>
                <a:gd name="T1" fmla="*/ 60 h 120"/>
                <a:gd name="T2" fmla="*/ 103 w 120"/>
                <a:gd name="T3" fmla="*/ 42 h 120"/>
                <a:gd name="T4" fmla="*/ 103 w 120"/>
                <a:gd name="T5" fmla="*/ 42 h 120"/>
                <a:gd name="T6" fmla="*/ 86 w 120"/>
                <a:gd name="T7" fmla="*/ 53 h 120"/>
                <a:gd name="T8" fmla="*/ 67 w 120"/>
                <a:gd name="T9" fmla="*/ 53 h 120"/>
                <a:gd name="T10" fmla="*/ 67 w 120"/>
                <a:gd name="T11" fmla="*/ 34 h 120"/>
                <a:gd name="T12" fmla="*/ 78 w 120"/>
                <a:gd name="T13" fmla="*/ 17 h 120"/>
                <a:gd name="T14" fmla="*/ 78 w 120"/>
                <a:gd name="T15" fmla="*/ 17 h 120"/>
                <a:gd name="T16" fmla="*/ 60 w 120"/>
                <a:gd name="T17" fmla="*/ 0 h 120"/>
                <a:gd name="T18" fmla="*/ 43 w 120"/>
                <a:gd name="T19" fmla="*/ 17 h 120"/>
                <a:gd name="T20" fmla="*/ 43 w 120"/>
                <a:gd name="T21" fmla="*/ 17 h 120"/>
                <a:gd name="T22" fmla="*/ 54 w 120"/>
                <a:gd name="T23" fmla="*/ 34 h 120"/>
                <a:gd name="T24" fmla="*/ 54 w 120"/>
                <a:gd name="T25" fmla="*/ 53 h 120"/>
                <a:gd name="T26" fmla="*/ 35 w 120"/>
                <a:gd name="T27" fmla="*/ 53 h 120"/>
                <a:gd name="T28" fmla="*/ 18 w 120"/>
                <a:gd name="T29" fmla="*/ 42 h 120"/>
                <a:gd name="T30" fmla="*/ 18 w 120"/>
                <a:gd name="T31" fmla="*/ 42 h 120"/>
                <a:gd name="T32" fmla="*/ 0 w 120"/>
                <a:gd name="T33" fmla="*/ 60 h 120"/>
                <a:gd name="T34" fmla="*/ 18 w 120"/>
                <a:gd name="T35" fmla="*/ 77 h 120"/>
                <a:gd name="T36" fmla="*/ 18 w 120"/>
                <a:gd name="T37" fmla="*/ 77 h 120"/>
                <a:gd name="T38" fmla="*/ 35 w 120"/>
                <a:gd name="T39" fmla="*/ 66 h 120"/>
                <a:gd name="T40" fmla="*/ 54 w 120"/>
                <a:gd name="T41" fmla="*/ 66 h 120"/>
                <a:gd name="T42" fmla="*/ 54 w 120"/>
                <a:gd name="T43" fmla="*/ 85 h 120"/>
                <a:gd name="T44" fmla="*/ 43 w 120"/>
                <a:gd name="T45" fmla="*/ 102 h 120"/>
                <a:gd name="T46" fmla="*/ 43 w 120"/>
                <a:gd name="T47" fmla="*/ 102 h 120"/>
                <a:gd name="T48" fmla="*/ 60 w 120"/>
                <a:gd name="T49" fmla="*/ 120 h 120"/>
                <a:gd name="T50" fmla="*/ 78 w 120"/>
                <a:gd name="T51" fmla="*/ 102 h 120"/>
                <a:gd name="T52" fmla="*/ 78 w 120"/>
                <a:gd name="T53" fmla="*/ 102 h 120"/>
                <a:gd name="T54" fmla="*/ 67 w 120"/>
                <a:gd name="T55" fmla="*/ 85 h 120"/>
                <a:gd name="T56" fmla="*/ 67 w 120"/>
                <a:gd name="T57" fmla="*/ 66 h 120"/>
                <a:gd name="T58" fmla="*/ 86 w 120"/>
                <a:gd name="T59" fmla="*/ 66 h 120"/>
                <a:gd name="T60" fmla="*/ 103 w 120"/>
                <a:gd name="T61" fmla="*/ 77 h 120"/>
                <a:gd name="T62" fmla="*/ 103 w 120"/>
                <a:gd name="T63" fmla="*/ 77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3" y="42"/>
                  </a:cubicBezTo>
                  <a:cubicBezTo>
                    <a:pt x="103" y="42"/>
                    <a:pt x="103" y="42"/>
                    <a:pt x="103" y="42"/>
                  </a:cubicBezTo>
                  <a:cubicBezTo>
                    <a:pt x="95" y="42"/>
                    <a:pt x="89" y="46"/>
                    <a:pt x="86" y="53"/>
                  </a:cubicBezTo>
                  <a:cubicBezTo>
                    <a:pt x="67" y="53"/>
                    <a:pt x="67" y="53"/>
                    <a:pt x="67" y="53"/>
                  </a:cubicBezTo>
                  <a:cubicBezTo>
                    <a:pt x="67" y="34"/>
                    <a:pt x="67" y="34"/>
                    <a:pt x="67" y="34"/>
                  </a:cubicBezTo>
                  <a:cubicBezTo>
                    <a:pt x="74" y="31"/>
                    <a:pt x="78" y="25"/>
                    <a:pt x="78" y="17"/>
                  </a:cubicBezTo>
                  <a:cubicBezTo>
                    <a:pt x="78" y="17"/>
                    <a:pt x="78" y="17"/>
                    <a:pt x="78" y="17"/>
                  </a:cubicBezTo>
                  <a:cubicBezTo>
                    <a:pt x="78" y="8"/>
                    <a:pt x="70" y="0"/>
                    <a:pt x="60" y="0"/>
                  </a:cubicBezTo>
                  <a:cubicBezTo>
                    <a:pt x="51" y="0"/>
                    <a:pt x="43" y="8"/>
                    <a:pt x="43" y="17"/>
                  </a:cubicBezTo>
                  <a:cubicBezTo>
                    <a:pt x="43" y="17"/>
                    <a:pt x="43" y="17"/>
                    <a:pt x="43" y="17"/>
                  </a:cubicBezTo>
                  <a:cubicBezTo>
                    <a:pt x="43" y="25"/>
                    <a:pt x="47" y="31"/>
                    <a:pt x="54" y="34"/>
                  </a:cubicBezTo>
                  <a:cubicBezTo>
                    <a:pt x="54" y="53"/>
                    <a:pt x="54" y="53"/>
                    <a:pt x="54" y="53"/>
                  </a:cubicBezTo>
                  <a:cubicBezTo>
                    <a:pt x="35" y="53"/>
                    <a:pt x="35" y="53"/>
                    <a:pt x="35" y="53"/>
                  </a:cubicBezTo>
                  <a:cubicBezTo>
                    <a:pt x="32" y="46"/>
                    <a:pt x="26" y="42"/>
                    <a:pt x="18" y="42"/>
                  </a:cubicBezTo>
                  <a:cubicBezTo>
                    <a:pt x="18" y="42"/>
                    <a:pt x="18" y="42"/>
                    <a:pt x="18" y="42"/>
                  </a:cubicBezTo>
                  <a:cubicBezTo>
                    <a:pt x="8" y="42"/>
                    <a:pt x="0" y="50"/>
                    <a:pt x="0" y="60"/>
                  </a:cubicBezTo>
                  <a:cubicBezTo>
                    <a:pt x="0" y="69"/>
                    <a:pt x="8" y="77"/>
                    <a:pt x="18" y="77"/>
                  </a:cubicBezTo>
                  <a:cubicBezTo>
                    <a:pt x="18" y="77"/>
                    <a:pt x="18" y="77"/>
                    <a:pt x="18" y="77"/>
                  </a:cubicBezTo>
                  <a:cubicBezTo>
                    <a:pt x="26" y="77"/>
                    <a:pt x="32" y="73"/>
                    <a:pt x="35" y="66"/>
                  </a:cubicBezTo>
                  <a:cubicBezTo>
                    <a:pt x="54" y="66"/>
                    <a:pt x="54" y="66"/>
                    <a:pt x="54" y="66"/>
                  </a:cubicBezTo>
                  <a:cubicBezTo>
                    <a:pt x="54" y="85"/>
                    <a:pt x="54" y="85"/>
                    <a:pt x="54" y="85"/>
                  </a:cubicBezTo>
                  <a:cubicBezTo>
                    <a:pt x="47" y="88"/>
                    <a:pt x="43" y="94"/>
                    <a:pt x="43" y="102"/>
                  </a:cubicBezTo>
                  <a:cubicBezTo>
                    <a:pt x="43" y="102"/>
                    <a:pt x="43" y="102"/>
                    <a:pt x="43" y="102"/>
                  </a:cubicBezTo>
                  <a:cubicBezTo>
                    <a:pt x="43" y="112"/>
                    <a:pt x="51" y="120"/>
                    <a:pt x="60" y="120"/>
                  </a:cubicBezTo>
                  <a:cubicBezTo>
                    <a:pt x="70" y="120"/>
                    <a:pt x="78" y="112"/>
                    <a:pt x="78" y="102"/>
                  </a:cubicBezTo>
                  <a:cubicBezTo>
                    <a:pt x="78" y="102"/>
                    <a:pt x="78" y="102"/>
                    <a:pt x="78" y="102"/>
                  </a:cubicBezTo>
                  <a:cubicBezTo>
                    <a:pt x="78" y="94"/>
                    <a:pt x="74" y="88"/>
                    <a:pt x="67" y="85"/>
                  </a:cubicBezTo>
                  <a:cubicBezTo>
                    <a:pt x="67" y="66"/>
                    <a:pt x="67" y="66"/>
                    <a:pt x="67" y="66"/>
                  </a:cubicBezTo>
                  <a:cubicBezTo>
                    <a:pt x="86" y="66"/>
                    <a:pt x="86" y="66"/>
                    <a:pt x="86" y="66"/>
                  </a:cubicBezTo>
                  <a:cubicBezTo>
                    <a:pt x="89" y="73"/>
                    <a:pt x="95" y="77"/>
                    <a:pt x="103" y="77"/>
                  </a:cubicBezTo>
                  <a:cubicBezTo>
                    <a:pt x="103" y="77"/>
                    <a:pt x="103" y="77"/>
                    <a:pt x="103" y="77"/>
                  </a:cubicBezTo>
                  <a:cubicBezTo>
                    <a:pt x="112" y="77"/>
                    <a:pt x="120" y="69"/>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9" name="Freeform 899"/>
            <p:cNvSpPr>
              <a:spLocks/>
            </p:cNvSpPr>
            <p:nvPr/>
          </p:nvSpPr>
          <p:spPr bwMode="auto">
            <a:xfrm>
              <a:off x="18121313" y="1905000"/>
              <a:ext cx="80963" cy="79375"/>
            </a:xfrm>
            <a:custGeom>
              <a:avLst/>
              <a:gdLst>
                <a:gd name="T0" fmla="*/ 120 w 120"/>
                <a:gd name="T1" fmla="*/ 60 h 120"/>
                <a:gd name="T2" fmla="*/ 102 w 120"/>
                <a:gd name="T3" fmla="*/ 42 h 120"/>
                <a:gd name="T4" fmla="*/ 102 w 120"/>
                <a:gd name="T5" fmla="*/ 42 h 120"/>
                <a:gd name="T6" fmla="*/ 86 w 120"/>
                <a:gd name="T7" fmla="*/ 53 h 120"/>
                <a:gd name="T8" fmla="*/ 67 w 120"/>
                <a:gd name="T9" fmla="*/ 53 h 120"/>
                <a:gd name="T10" fmla="*/ 67 w 120"/>
                <a:gd name="T11" fmla="*/ 34 h 120"/>
                <a:gd name="T12" fmla="*/ 78 w 120"/>
                <a:gd name="T13" fmla="*/ 17 h 120"/>
                <a:gd name="T14" fmla="*/ 78 w 120"/>
                <a:gd name="T15" fmla="*/ 17 h 120"/>
                <a:gd name="T16" fmla="*/ 60 w 120"/>
                <a:gd name="T17" fmla="*/ 0 h 120"/>
                <a:gd name="T18" fmla="*/ 42 w 120"/>
                <a:gd name="T19" fmla="*/ 17 h 120"/>
                <a:gd name="T20" fmla="*/ 42 w 120"/>
                <a:gd name="T21" fmla="*/ 17 h 120"/>
                <a:gd name="T22" fmla="*/ 53 w 120"/>
                <a:gd name="T23" fmla="*/ 34 h 120"/>
                <a:gd name="T24" fmla="*/ 53 w 120"/>
                <a:gd name="T25" fmla="*/ 53 h 120"/>
                <a:gd name="T26" fmla="*/ 34 w 120"/>
                <a:gd name="T27" fmla="*/ 53 h 120"/>
                <a:gd name="T28" fmla="*/ 18 w 120"/>
                <a:gd name="T29" fmla="*/ 42 h 120"/>
                <a:gd name="T30" fmla="*/ 18 w 120"/>
                <a:gd name="T31" fmla="*/ 42 h 120"/>
                <a:gd name="T32" fmla="*/ 0 w 120"/>
                <a:gd name="T33" fmla="*/ 60 h 120"/>
                <a:gd name="T34" fmla="*/ 18 w 120"/>
                <a:gd name="T35" fmla="*/ 77 h 120"/>
                <a:gd name="T36" fmla="*/ 18 w 120"/>
                <a:gd name="T37" fmla="*/ 77 h 120"/>
                <a:gd name="T38" fmla="*/ 34 w 120"/>
                <a:gd name="T39" fmla="*/ 66 h 120"/>
                <a:gd name="T40" fmla="*/ 53 w 120"/>
                <a:gd name="T41" fmla="*/ 66 h 120"/>
                <a:gd name="T42" fmla="*/ 53 w 120"/>
                <a:gd name="T43" fmla="*/ 85 h 120"/>
                <a:gd name="T44" fmla="*/ 42 w 120"/>
                <a:gd name="T45" fmla="*/ 102 h 120"/>
                <a:gd name="T46" fmla="*/ 42 w 120"/>
                <a:gd name="T47" fmla="*/ 102 h 120"/>
                <a:gd name="T48" fmla="*/ 60 w 120"/>
                <a:gd name="T49" fmla="*/ 120 h 120"/>
                <a:gd name="T50" fmla="*/ 78 w 120"/>
                <a:gd name="T51" fmla="*/ 102 h 120"/>
                <a:gd name="T52" fmla="*/ 78 w 120"/>
                <a:gd name="T53" fmla="*/ 102 h 120"/>
                <a:gd name="T54" fmla="*/ 67 w 120"/>
                <a:gd name="T55" fmla="*/ 85 h 120"/>
                <a:gd name="T56" fmla="*/ 67 w 120"/>
                <a:gd name="T57" fmla="*/ 66 h 120"/>
                <a:gd name="T58" fmla="*/ 86 w 120"/>
                <a:gd name="T59" fmla="*/ 66 h 120"/>
                <a:gd name="T60" fmla="*/ 102 w 120"/>
                <a:gd name="T61" fmla="*/ 77 h 120"/>
                <a:gd name="T62" fmla="*/ 102 w 120"/>
                <a:gd name="T63" fmla="*/ 77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2" y="42"/>
                  </a:cubicBezTo>
                  <a:cubicBezTo>
                    <a:pt x="102" y="42"/>
                    <a:pt x="102" y="42"/>
                    <a:pt x="102" y="42"/>
                  </a:cubicBezTo>
                  <a:cubicBezTo>
                    <a:pt x="95" y="42"/>
                    <a:pt x="88" y="46"/>
                    <a:pt x="86" y="53"/>
                  </a:cubicBezTo>
                  <a:cubicBezTo>
                    <a:pt x="67" y="53"/>
                    <a:pt x="67" y="53"/>
                    <a:pt x="67" y="53"/>
                  </a:cubicBezTo>
                  <a:cubicBezTo>
                    <a:pt x="67" y="34"/>
                    <a:pt x="67" y="34"/>
                    <a:pt x="67" y="34"/>
                  </a:cubicBezTo>
                  <a:cubicBezTo>
                    <a:pt x="73" y="31"/>
                    <a:pt x="78" y="25"/>
                    <a:pt x="78" y="17"/>
                  </a:cubicBezTo>
                  <a:cubicBezTo>
                    <a:pt x="78" y="17"/>
                    <a:pt x="78" y="17"/>
                    <a:pt x="78" y="17"/>
                  </a:cubicBezTo>
                  <a:cubicBezTo>
                    <a:pt x="78" y="8"/>
                    <a:pt x="70" y="0"/>
                    <a:pt x="60" y="0"/>
                  </a:cubicBezTo>
                  <a:cubicBezTo>
                    <a:pt x="50" y="0"/>
                    <a:pt x="42" y="8"/>
                    <a:pt x="42" y="17"/>
                  </a:cubicBezTo>
                  <a:cubicBezTo>
                    <a:pt x="42" y="17"/>
                    <a:pt x="42" y="17"/>
                    <a:pt x="42" y="17"/>
                  </a:cubicBezTo>
                  <a:cubicBezTo>
                    <a:pt x="42" y="25"/>
                    <a:pt x="47" y="31"/>
                    <a:pt x="53" y="34"/>
                  </a:cubicBezTo>
                  <a:cubicBezTo>
                    <a:pt x="53" y="53"/>
                    <a:pt x="53" y="53"/>
                    <a:pt x="53" y="53"/>
                  </a:cubicBezTo>
                  <a:cubicBezTo>
                    <a:pt x="34" y="53"/>
                    <a:pt x="34" y="53"/>
                    <a:pt x="34" y="53"/>
                  </a:cubicBezTo>
                  <a:cubicBezTo>
                    <a:pt x="32" y="46"/>
                    <a:pt x="25" y="42"/>
                    <a:pt x="18" y="42"/>
                  </a:cubicBezTo>
                  <a:cubicBezTo>
                    <a:pt x="18" y="42"/>
                    <a:pt x="18" y="42"/>
                    <a:pt x="18" y="42"/>
                  </a:cubicBezTo>
                  <a:cubicBezTo>
                    <a:pt x="8" y="42"/>
                    <a:pt x="0" y="50"/>
                    <a:pt x="0" y="60"/>
                  </a:cubicBezTo>
                  <a:cubicBezTo>
                    <a:pt x="0" y="69"/>
                    <a:pt x="8" y="77"/>
                    <a:pt x="18" y="77"/>
                  </a:cubicBezTo>
                  <a:cubicBezTo>
                    <a:pt x="18" y="77"/>
                    <a:pt x="18" y="77"/>
                    <a:pt x="18" y="77"/>
                  </a:cubicBezTo>
                  <a:cubicBezTo>
                    <a:pt x="25" y="77"/>
                    <a:pt x="32" y="73"/>
                    <a:pt x="34" y="66"/>
                  </a:cubicBezTo>
                  <a:cubicBezTo>
                    <a:pt x="53" y="66"/>
                    <a:pt x="53" y="66"/>
                    <a:pt x="53" y="66"/>
                  </a:cubicBezTo>
                  <a:cubicBezTo>
                    <a:pt x="53" y="85"/>
                    <a:pt x="53" y="85"/>
                    <a:pt x="53" y="85"/>
                  </a:cubicBezTo>
                  <a:cubicBezTo>
                    <a:pt x="47" y="88"/>
                    <a:pt x="42" y="94"/>
                    <a:pt x="42" y="102"/>
                  </a:cubicBezTo>
                  <a:cubicBezTo>
                    <a:pt x="42" y="102"/>
                    <a:pt x="42" y="102"/>
                    <a:pt x="42" y="102"/>
                  </a:cubicBezTo>
                  <a:cubicBezTo>
                    <a:pt x="42" y="112"/>
                    <a:pt x="50" y="120"/>
                    <a:pt x="60" y="120"/>
                  </a:cubicBezTo>
                  <a:cubicBezTo>
                    <a:pt x="70" y="120"/>
                    <a:pt x="78" y="112"/>
                    <a:pt x="78" y="102"/>
                  </a:cubicBezTo>
                  <a:cubicBezTo>
                    <a:pt x="78" y="102"/>
                    <a:pt x="78" y="102"/>
                    <a:pt x="78" y="102"/>
                  </a:cubicBezTo>
                  <a:cubicBezTo>
                    <a:pt x="78" y="94"/>
                    <a:pt x="73" y="88"/>
                    <a:pt x="67" y="85"/>
                  </a:cubicBezTo>
                  <a:cubicBezTo>
                    <a:pt x="67" y="66"/>
                    <a:pt x="67" y="66"/>
                    <a:pt x="67" y="66"/>
                  </a:cubicBezTo>
                  <a:cubicBezTo>
                    <a:pt x="86" y="66"/>
                    <a:pt x="86" y="66"/>
                    <a:pt x="86" y="66"/>
                  </a:cubicBezTo>
                  <a:cubicBezTo>
                    <a:pt x="88" y="73"/>
                    <a:pt x="95" y="77"/>
                    <a:pt x="102" y="77"/>
                  </a:cubicBezTo>
                  <a:cubicBezTo>
                    <a:pt x="102" y="77"/>
                    <a:pt x="102" y="77"/>
                    <a:pt x="102" y="77"/>
                  </a:cubicBezTo>
                  <a:cubicBezTo>
                    <a:pt x="112" y="77"/>
                    <a:pt x="120" y="69"/>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 name="Title 1"/>
          <p:cNvSpPr>
            <a:spLocks noGrp="1"/>
          </p:cNvSpPr>
          <p:nvPr userDrawn="1">
            <p:ph type="title"/>
          </p:nvPr>
        </p:nvSpPr>
        <p:spPr>
          <a:xfrm>
            <a:off x="455296" y="2741612"/>
            <a:ext cx="11279504" cy="1538287"/>
          </a:xfrm>
        </p:spPr>
        <p:txBody>
          <a:bodyPr anchor="b"/>
          <a:lstStyle>
            <a:lvl1pPr>
              <a:defRPr sz="4800" b="0"/>
            </a:lvl1pPr>
          </a:lstStyle>
          <a:p>
            <a:r>
              <a:rPr lang="en-US" smtClean="0"/>
              <a:t>Click to edit Master title style</a:t>
            </a:r>
            <a:endParaRPr lang="en-GB" dirty="0"/>
          </a:p>
        </p:txBody>
      </p:sp>
      <p:sp>
        <p:nvSpPr>
          <p:cNvPr id="3" name="Text Placeholder 2"/>
          <p:cNvSpPr>
            <a:spLocks noGrp="1"/>
          </p:cNvSpPr>
          <p:nvPr userDrawn="1">
            <p:ph type="body" idx="1"/>
          </p:nvPr>
        </p:nvSpPr>
        <p:spPr>
          <a:xfrm>
            <a:off x="457200" y="4381500"/>
            <a:ext cx="11277600" cy="1193800"/>
          </a:xfrm>
          <a:prstGeom prst="rect">
            <a:avLst/>
          </a:prstGeom>
        </p:spPr>
        <p:txBody>
          <a:bodyPr lIns="0" tIns="0" rIns="0" bIns="0" anchor="b" anchorCtr="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userDrawn="1">
            <p:ph type="dt" sz="half" idx="10"/>
          </p:nvPr>
        </p:nvSpPr>
        <p:spPr/>
        <p:txBody>
          <a:bodyPr/>
          <a:lstStyle/>
          <a:p>
            <a:fld id="{6F5FA1F4-1D2C-43EA-A807-DE4AD1C343E9}" type="datetimeFigureOut">
              <a:rPr lang="en-GB" smtClean="0"/>
              <a:t>25/02/2020</a:t>
            </a:fld>
            <a:endParaRPr lang="en-GB"/>
          </a:p>
        </p:txBody>
      </p:sp>
      <p:sp>
        <p:nvSpPr>
          <p:cNvPr id="5" name="Footer Placeholder 4"/>
          <p:cNvSpPr>
            <a:spLocks noGrp="1"/>
          </p:cNvSpPr>
          <p:nvPr userDrawn="1">
            <p:ph type="ftr" sz="quarter" idx="11"/>
          </p:nvPr>
        </p:nvSpPr>
        <p:spPr/>
        <p:txBody>
          <a:bodyPr/>
          <a:lstStyle/>
          <a:p>
            <a:endParaRPr lang="en-GB"/>
          </a:p>
        </p:txBody>
      </p:sp>
      <p:sp>
        <p:nvSpPr>
          <p:cNvPr id="6" name="Slide Number Placeholder 5"/>
          <p:cNvSpPr>
            <a:spLocks noGrp="1"/>
          </p:cNvSpPr>
          <p:nvPr userDrawn="1">
            <p:ph type="sldNum" sz="quarter" idx="12"/>
          </p:nvPr>
        </p:nvSpPr>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53471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154713-D6B4-4D5A-809F-30B14C1CA399}" type="datetimeFigureOut">
              <a:rPr lang="en-GB" smtClean="0"/>
              <a:t>25/02/2020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F9237EA-08E5-4F76-8536-2DA90138E57F}" type="slidenum">
              <a:rPr lang="en-GB" smtClean="0"/>
              <a:t>‹#›</a:t>
            </a:fld>
            <a:endParaRPr lang="en-GB"/>
          </a:p>
        </p:txBody>
      </p:sp>
    </p:spTree>
    <p:extLst>
      <p:ext uri="{BB962C8B-B14F-4D97-AF65-F5344CB8AC3E}">
        <p14:creationId xmlns:p14="http://schemas.microsoft.com/office/powerpoint/2010/main" val="2186607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Narrow Cover 3">
    <p:spTree>
      <p:nvGrpSpPr>
        <p:cNvPr id="1" name=""/>
        <p:cNvGrpSpPr/>
        <p:nvPr/>
      </p:nvGrpSpPr>
      <p:grpSpPr>
        <a:xfrm>
          <a:off x="0" y="0"/>
          <a:ext cx="0" cy="0"/>
          <a:chOff x="0" y="0"/>
          <a:chExt cx="0" cy="0"/>
        </a:xfrm>
      </p:grpSpPr>
      <p:sp>
        <p:nvSpPr>
          <p:cNvPr id="148" name="Rectangle 147"/>
          <p:cNvSpPr/>
          <p:nvPr userDrawn="1"/>
        </p:nvSpPr>
        <p:spPr>
          <a:xfrm>
            <a:off x="10669588" y="1371600"/>
            <a:ext cx="1524000" cy="548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 name="Rectangle 146"/>
          <p:cNvSpPr/>
          <p:nvPr userDrawn="1"/>
        </p:nvSpPr>
        <p:spPr>
          <a:xfrm>
            <a:off x="7623174" y="1371600"/>
            <a:ext cx="3046413" cy="5486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0669588" y="0"/>
            <a:ext cx="1522412" cy="137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 name="Text Placeholder 278"/>
          <p:cNvSpPr>
            <a:spLocks noGrp="1"/>
          </p:cNvSpPr>
          <p:nvPr>
            <p:ph type="body" sz="quarter" idx="11" hasCustomPrompt="1"/>
          </p:nvPr>
        </p:nvSpPr>
        <p:spPr>
          <a:xfrm>
            <a:off x="5618888" y="501480"/>
            <a:ext cx="4795111" cy="367200"/>
          </a:xfrm>
          <a:noFill/>
        </p:spPr>
        <p:txBody>
          <a:bodyPr wrap="square" lIns="0" tIns="0" rIns="0" bIns="0" rtlCol="0" anchor="ctr" anchorCtr="0">
            <a:noAutofit/>
          </a:bodyPr>
          <a:lstStyle>
            <a:lvl1pPr marL="0" indent="0" algn="r">
              <a:spcAft>
                <a:spcPts val="0"/>
              </a:spcAft>
              <a:buNone/>
              <a:defRPr lang="en-US" sz="2400" dirty="0" smtClean="0">
                <a:solidFill>
                  <a:srgbClr val="002B4C"/>
                </a:solidFill>
              </a:defRPr>
            </a:lvl1pPr>
            <a:lvl2pPr>
              <a:defRPr lang="en-US" sz="1800" dirty="0" smtClean="0"/>
            </a:lvl2pPr>
            <a:lvl3pPr>
              <a:defRPr lang="en-US" sz="1800" dirty="0" smtClean="0"/>
            </a:lvl3pPr>
            <a:lvl4pPr>
              <a:defRPr lang="en-US" sz="1800" dirty="0" smtClean="0"/>
            </a:lvl4pPr>
            <a:lvl5pPr>
              <a:defRPr lang="en-GB" sz="1800" dirty="0"/>
            </a:lvl5pPr>
          </a:lstStyle>
          <a:p>
            <a:pPr marL="0" lvl="0" algn="r"/>
            <a:r>
              <a:rPr lang="en-US" sz="2400" dirty="0" smtClean="0">
                <a:solidFill>
                  <a:srgbClr val="002B4C"/>
                </a:solidFill>
              </a:rPr>
              <a:t>Click to add Presentation title signpost </a:t>
            </a:r>
            <a:endParaRPr lang="en-US" dirty="0" smtClean="0"/>
          </a:p>
        </p:txBody>
      </p:sp>
      <p:pic>
        <p:nvPicPr>
          <p:cNvPr id="280" name="Picture 2" descr="BoE logo_A4 master"/>
          <p:cNvPicPr>
            <a:picLocks noChangeAspect="1" noChangeArrowheads="1"/>
          </p:cNvPicPr>
          <p:nvPr userDrawn="1"/>
        </p:nvPicPr>
        <p:blipFill>
          <a:blip r:embed="rId2" cstate="print"/>
          <a:srcRect/>
          <a:stretch>
            <a:fillRect/>
          </a:stretch>
        </p:blipFill>
        <p:spPr bwMode="auto">
          <a:xfrm>
            <a:off x="457200" y="456300"/>
            <a:ext cx="2995962" cy="572400"/>
          </a:xfrm>
          <a:prstGeom prst="rect">
            <a:avLst/>
          </a:prstGeom>
          <a:noFill/>
          <a:ln w="9525">
            <a:noFill/>
            <a:miter lim="800000"/>
            <a:headEnd/>
            <a:tailEnd/>
          </a:ln>
        </p:spPr>
      </p:pic>
      <p:sp>
        <p:nvSpPr>
          <p:cNvPr id="288" name="Text Placeholder 287"/>
          <p:cNvSpPr>
            <a:spLocks noGrp="1"/>
          </p:cNvSpPr>
          <p:nvPr>
            <p:ph type="body" sz="quarter" idx="13" hasCustomPrompt="1"/>
          </p:nvPr>
        </p:nvSpPr>
        <p:spPr>
          <a:xfrm>
            <a:off x="457200" y="5487988"/>
            <a:ext cx="7165974" cy="982800"/>
          </a:xfrm>
        </p:spPr>
        <p:txBody>
          <a:bodyPr rIns="457200" anchor="b" anchorCtr="0"/>
          <a:lstStyle>
            <a:lvl1pPr marL="0" indent="0">
              <a:spcAft>
                <a:spcPts val="0"/>
              </a:spcAft>
              <a:buNone/>
              <a:defRPr sz="2000" b="1" baseline="0">
                <a:solidFill>
                  <a:schemeClr val="accent4"/>
                </a:solidFill>
              </a:defRPr>
            </a:lvl1pPr>
            <a:lvl2pPr marL="0" indent="0">
              <a:spcAft>
                <a:spcPts val="0"/>
              </a:spcAft>
              <a:buFont typeface="Arial" panose="020B0604020202020204" pitchFamily="34" charset="0"/>
              <a:buNone/>
              <a:defRPr sz="2000" b="0">
                <a:solidFill>
                  <a:schemeClr val="accent4"/>
                </a:solidFill>
              </a:defRPr>
            </a:lvl2pPr>
            <a:lvl3pPr marL="0" indent="0">
              <a:spcAft>
                <a:spcPts val="0"/>
              </a:spcAft>
              <a:buNone/>
              <a:defRPr sz="2000" b="1">
                <a:solidFill>
                  <a:schemeClr val="accent6"/>
                </a:solidFill>
              </a:defRPr>
            </a:lvl3pPr>
            <a:lvl4pPr marL="0" indent="0">
              <a:spcAft>
                <a:spcPts val="0"/>
              </a:spcAft>
              <a:buFont typeface="Arial" panose="020B0604020202020204" pitchFamily="34" charset="0"/>
              <a:buNone/>
              <a:defRPr sz="2000" b="1">
                <a:solidFill>
                  <a:schemeClr val="accent6"/>
                </a:solidFill>
              </a:defRPr>
            </a:lvl4pPr>
            <a:lvl5pPr marL="0" indent="0">
              <a:spcAft>
                <a:spcPts val="0"/>
              </a:spcAft>
              <a:buNone/>
              <a:defRPr sz="2000" b="1">
                <a:solidFill>
                  <a:schemeClr val="accent6"/>
                </a:solidFill>
              </a:defRPr>
            </a:lvl5pPr>
          </a:lstStyle>
          <a:p>
            <a:pPr lvl="0"/>
            <a:r>
              <a:rPr lang="en-US" dirty="0" smtClean="0"/>
              <a:t>Click to add Name Surname</a:t>
            </a:r>
          </a:p>
          <a:p>
            <a:pPr lvl="1"/>
            <a:r>
              <a:rPr lang="en-US" dirty="0" smtClean="0"/>
              <a:t>Title/Date</a:t>
            </a:r>
            <a:endParaRPr lang="en-GB" dirty="0"/>
          </a:p>
        </p:txBody>
      </p:sp>
      <p:sp>
        <p:nvSpPr>
          <p:cNvPr id="290" name="Picture Placeholder 289"/>
          <p:cNvSpPr>
            <a:spLocks noGrp="1" noChangeAspect="1"/>
          </p:cNvSpPr>
          <p:nvPr>
            <p:ph type="pic" sz="quarter" idx="14"/>
          </p:nvPr>
        </p:nvSpPr>
        <p:spPr>
          <a:xfrm>
            <a:off x="10961688" y="190785"/>
            <a:ext cx="964800" cy="964800"/>
          </a:xfrm>
        </p:spPr>
        <p:txBody>
          <a:bodyPr/>
          <a:lstStyle>
            <a:lvl1pPr marL="0" indent="0">
              <a:buNone/>
              <a:defRPr sz="1800">
                <a:solidFill>
                  <a:schemeClr val="bg1"/>
                </a:solidFill>
              </a:defRPr>
            </a:lvl1pPr>
          </a:lstStyle>
          <a:p>
            <a:r>
              <a:rPr lang="en-US" smtClean="0"/>
              <a:t>Click icon to add picture</a:t>
            </a:r>
            <a:endParaRPr lang="en-GB" dirty="0"/>
          </a:p>
        </p:txBody>
      </p:sp>
      <p:sp>
        <p:nvSpPr>
          <p:cNvPr id="70" name="Picture Placeholder 276"/>
          <p:cNvSpPr>
            <a:spLocks noGrp="1"/>
          </p:cNvSpPr>
          <p:nvPr>
            <p:ph type="pic" sz="quarter" idx="10"/>
          </p:nvPr>
        </p:nvSpPr>
        <p:spPr>
          <a:xfrm>
            <a:off x="7623987" y="1371599"/>
            <a:ext cx="3045600" cy="5486400"/>
          </a:xfrm>
          <a:noFill/>
        </p:spPr>
        <p:txBody>
          <a:bodyPr/>
          <a:lstStyle/>
          <a:p>
            <a:r>
              <a:rPr lang="en-US" smtClean="0"/>
              <a:t>Click icon to add picture</a:t>
            </a:r>
            <a:endParaRPr lang="en-GB" dirty="0"/>
          </a:p>
        </p:txBody>
      </p:sp>
      <p:sp>
        <p:nvSpPr>
          <p:cNvPr id="12" name="Text Placeholder 2"/>
          <p:cNvSpPr>
            <a:spLocks noGrp="1"/>
          </p:cNvSpPr>
          <p:nvPr>
            <p:ph type="body" sz="quarter" idx="15" hasCustomPrompt="1"/>
          </p:nvPr>
        </p:nvSpPr>
        <p:spPr>
          <a:xfrm>
            <a:off x="457199" y="1752600"/>
            <a:ext cx="7165975" cy="3735387"/>
          </a:xfrm>
        </p:spPr>
        <p:txBody>
          <a:bodyPr rIns="457200"/>
          <a:lstStyle>
            <a:lvl1pPr marL="0" indent="0">
              <a:spcAft>
                <a:spcPts val="2400"/>
              </a:spcAft>
              <a:buNone/>
              <a:defRPr sz="4800"/>
            </a:lvl1pPr>
            <a:lvl2pPr marL="0" indent="0">
              <a:buFont typeface="Arial" panose="020B0604020202020204" pitchFamily="34" charset="0"/>
              <a:buNone/>
              <a:defRPr sz="3200"/>
            </a:lvl2pPr>
            <a:lvl3pPr marL="0" indent="0">
              <a:buNone/>
              <a:defRPr/>
            </a:lvl3pPr>
            <a:lvl4pPr marL="0" indent="0">
              <a:buFont typeface="Arial" panose="020B0604020202020204" pitchFamily="34" charset="0"/>
              <a:buNone/>
              <a:defRPr/>
            </a:lvl4pPr>
            <a:lvl5pPr marL="0" indent="0">
              <a:buNone/>
              <a:defRPr/>
            </a:lvl5pPr>
          </a:lstStyle>
          <a:p>
            <a:pPr lvl="0"/>
            <a:r>
              <a:rPr lang="en-GB" dirty="0" smtClean="0"/>
              <a:t>Click to edit title </a:t>
            </a:r>
            <a:br>
              <a:rPr lang="en-GB" dirty="0" smtClean="0"/>
            </a:br>
            <a:r>
              <a:rPr lang="en-GB" dirty="0" smtClean="0"/>
              <a:t>(Calibri 48pt)</a:t>
            </a:r>
          </a:p>
          <a:p>
            <a:pPr lvl="1"/>
            <a:r>
              <a:rPr lang="en-US" dirty="0" smtClean="0"/>
              <a:t>Presentation subtitle </a:t>
            </a:r>
            <a:br>
              <a:rPr lang="en-US" dirty="0" smtClean="0"/>
            </a:br>
            <a:r>
              <a:rPr lang="en-US" dirty="0" smtClean="0"/>
              <a:t>(Calibri 32pt)</a:t>
            </a:r>
          </a:p>
          <a:p>
            <a:pPr lvl="1"/>
            <a:endParaRPr lang="en-US" dirty="0" smtClean="0"/>
          </a:p>
        </p:txBody>
      </p:sp>
      <p:grpSp>
        <p:nvGrpSpPr>
          <p:cNvPr id="96" name="Group 95"/>
          <p:cNvGrpSpPr>
            <a:grpSpLocks noChangeAspect="1"/>
          </p:cNvGrpSpPr>
          <p:nvPr userDrawn="1"/>
        </p:nvGrpSpPr>
        <p:grpSpPr>
          <a:xfrm>
            <a:off x="10785061" y="1481534"/>
            <a:ext cx="1281421" cy="5290581"/>
            <a:chOff x="9299575" y="50800"/>
            <a:chExt cx="592138" cy="2444751"/>
          </a:xfrm>
          <a:solidFill>
            <a:srgbClr val="FFFFFF">
              <a:alpha val="25098"/>
            </a:srgbClr>
          </a:solidFill>
        </p:grpSpPr>
        <p:sp>
          <p:nvSpPr>
            <p:cNvPr id="98" name="Freeform 195"/>
            <p:cNvSpPr>
              <a:spLocks/>
            </p:cNvSpPr>
            <p:nvPr/>
          </p:nvSpPr>
          <p:spPr bwMode="auto">
            <a:xfrm>
              <a:off x="9299575" y="50800"/>
              <a:ext cx="85725" cy="84138"/>
            </a:xfrm>
            <a:custGeom>
              <a:avLst/>
              <a:gdLst>
                <a:gd name="T0" fmla="*/ 106 w 106"/>
                <a:gd name="T1" fmla="*/ 53 h 106"/>
                <a:gd name="T2" fmla="*/ 90 w 106"/>
                <a:gd name="T3" fmla="*/ 37 h 106"/>
                <a:gd name="T4" fmla="*/ 90 w 106"/>
                <a:gd name="T5" fmla="*/ 37 h 106"/>
                <a:gd name="T6" fmla="*/ 76 w 106"/>
                <a:gd name="T7" fmla="*/ 47 h 106"/>
                <a:gd name="T8" fmla="*/ 59 w 106"/>
                <a:gd name="T9" fmla="*/ 47 h 106"/>
                <a:gd name="T10" fmla="*/ 59 w 106"/>
                <a:gd name="T11" fmla="*/ 30 h 106"/>
                <a:gd name="T12" fmla="*/ 69 w 106"/>
                <a:gd name="T13" fmla="*/ 16 h 106"/>
                <a:gd name="T14" fmla="*/ 69 w 106"/>
                <a:gd name="T15" fmla="*/ 16 h 106"/>
                <a:gd name="T16" fmla="*/ 53 w 106"/>
                <a:gd name="T17" fmla="*/ 0 h 106"/>
                <a:gd name="T18" fmla="*/ 37 w 106"/>
                <a:gd name="T19" fmla="*/ 16 h 106"/>
                <a:gd name="T20" fmla="*/ 37 w 106"/>
                <a:gd name="T21" fmla="*/ 16 h 106"/>
                <a:gd name="T22" fmla="*/ 47 w 106"/>
                <a:gd name="T23" fmla="*/ 30 h 106"/>
                <a:gd name="T24" fmla="*/ 47 w 106"/>
                <a:gd name="T25" fmla="*/ 47 h 106"/>
                <a:gd name="T26" fmla="*/ 30 w 106"/>
                <a:gd name="T27" fmla="*/ 47 h 106"/>
                <a:gd name="T28" fmla="*/ 15 w 106"/>
                <a:gd name="T29" fmla="*/ 37 h 106"/>
                <a:gd name="T30" fmla="*/ 15 w 106"/>
                <a:gd name="T31" fmla="*/ 37 h 106"/>
                <a:gd name="T32" fmla="*/ 0 w 106"/>
                <a:gd name="T33" fmla="*/ 53 h 106"/>
                <a:gd name="T34" fmla="*/ 15 w 106"/>
                <a:gd name="T35" fmla="*/ 69 h 106"/>
                <a:gd name="T36" fmla="*/ 15 w 106"/>
                <a:gd name="T37" fmla="*/ 69 h 106"/>
                <a:gd name="T38" fmla="*/ 30 w 106"/>
                <a:gd name="T39" fmla="*/ 59 h 106"/>
                <a:gd name="T40" fmla="*/ 47 w 106"/>
                <a:gd name="T41" fmla="*/ 59 h 106"/>
                <a:gd name="T42" fmla="*/ 47 w 106"/>
                <a:gd name="T43" fmla="*/ 76 h 106"/>
                <a:gd name="T44" fmla="*/ 37 w 106"/>
                <a:gd name="T45" fmla="*/ 91 h 106"/>
                <a:gd name="T46" fmla="*/ 37 w 106"/>
                <a:gd name="T47" fmla="*/ 91 h 106"/>
                <a:gd name="T48" fmla="*/ 53 w 106"/>
                <a:gd name="T49" fmla="*/ 106 h 106"/>
                <a:gd name="T50" fmla="*/ 69 w 106"/>
                <a:gd name="T51" fmla="*/ 91 h 106"/>
                <a:gd name="T52" fmla="*/ 69 w 106"/>
                <a:gd name="T53" fmla="*/ 91 h 106"/>
                <a:gd name="T54" fmla="*/ 59 w 106"/>
                <a:gd name="T55" fmla="*/ 76 h 106"/>
                <a:gd name="T56" fmla="*/ 59 w 106"/>
                <a:gd name="T57" fmla="*/ 59 h 106"/>
                <a:gd name="T58" fmla="*/ 76 w 106"/>
                <a:gd name="T59" fmla="*/ 59 h 106"/>
                <a:gd name="T60" fmla="*/ 90 w 106"/>
                <a:gd name="T61" fmla="*/ 69 h 106"/>
                <a:gd name="T62" fmla="*/ 90 w 106"/>
                <a:gd name="T63" fmla="*/ 69 h 106"/>
                <a:gd name="T64" fmla="*/ 106 w 106"/>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106">
                  <a:moveTo>
                    <a:pt x="106" y="53"/>
                  </a:moveTo>
                  <a:cubicBezTo>
                    <a:pt x="106" y="44"/>
                    <a:pt x="99" y="37"/>
                    <a:pt x="90" y="37"/>
                  </a:cubicBezTo>
                  <a:cubicBezTo>
                    <a:pt x="90" y="37"/>
                    <a:pt x="90" y="37"/>
                    <a:pt x="90" y="37"/>
                  </a:cubicBezTo>
                  <a:cubicBezTo>
                    <a:pt x="84" y="37"/>
                    <a:pt x="78" y="41"/>
                    <a:pt x="76" y="47"/>
                  </a:cubicBezTo>
                  <a:cubicBezTo>
                    <a:pt x="59" y="47"/>
                    <a:pt x="59" y="47"/>
                    <a:pt x="59" y="47"/>
                  </a:cubicBezTo>
                  <a:cubicBezTo>
                    <a:pt x="59" y="30"/>
                    <a:pt x="59" y="30"/>
                    <a:pt x="59" y="30"/>
                  </a:cubicBezTo>
                  <a:cubicBezTo>
                    <a:pt x="65" y="28"/>
                    <a:pt x="69" y="22"/>
                    <a:pt x="69" y="16"/>
                  </a:cubicBezTo>
                  <a:cubicBezTo>
                    <a:pt x="69" y="16"/>
                    <a:pt x="69" y="16"/>
                    <a:pt x="69" y="16"/>
                  </a:cubicBezTo>
                  <a:cubicBezTo>
                    <a:pt x="69" y="7"/>
                    <a:pt x="62" y="0"/>
                    <a:pt x="53" y="0"/>
                  </a:cubicBezTo>
                  <a:cubicBezTo>
                    <a:pt x="44" y="0"/>
                    <a:pt x="37" y="7"/>
                    <a:pt x="37" y="16"/>
                  </a:cubicBezTo>
                  <a:cubicBezTo>
                    <a:pt x="37" y="16"/>
                    <a:pt x="37" y="16"/>
                    <a:pt x="37" y="16"/>
                  </a:cubicBezTo>
                  <a:cubicBezTo>
                    <a:pt x="37" y="22"/>
                    <a:pt x="41" y="28"/>
                    <a:pt x="47" y="30"/>
                  </a:cubicBezTo>
                  <a:cubicBezTo>
                    <a:pt x="47" y="47"/>
                    <a:pt x="47" y="47"/>
                    <a:pt x="47" y="47"/>
                  </a:cubicBezTo>
                  <a:cubicBezTo>
                    <a:pt x="30" y="47"/>
                    <a:pt x="30" y="47"/>
                    <a:pt x="30" y="47"/>
                  </a:cubicBezTo>
                  <a:cubicBezTo>
                    <a:pt x="28" y="41"/>
                    <a:pt x="22" y="37"/>
                    <a:pt x="15" y="37"/>
                  </a:cubicBezTo>
                  <a:cubicBezTo>
                    <a:pt x="15" y="37"/>
                    <a:pt x="15" y="37"/>
                    <a:pt x="15" y="37"/>
                  </a:cubicBezTo>
                  <a:cubicBezTo>
                    <a:pt x="7" y="37"/>
                    <a:pt x="0" y="44"/>
                    <a:pt x="0" y="53"/>
                  </a:cubicBezTo>
                  <a:cubicBezTo>
                    <a:pt x="0" y="62"/>
                    <a:pt x="7" y="69"/>
                    <a:pt x="15" y="69"/>
                  </a:cubicBezTo>
                  <a:cubicBezTo>
                    <a:pt x="15" y="69"/>
                    <a:pt x="15" y="69"/>
                    <a:pt x="15" y="69"/>
                  </a:cubicBezTo>
                  <a:cubicBezTo>
                    <a:pt x="22" y="69"/>
                    <a:pt x="28" y="65"/>
                    <a:pt x="30" y="59"/>
                  </a:cubicBezTo>
                  <a:cubicBezTo>
                    <a:pt x="47" y="59"/>
                    <a:pt x="47" y="59"/>
                    <a:pt x="47" y="59"/>
                  </a:cubicBezTo>
                  <a:cubicBezTo>
                    <a:pt x="47" y="76"/>
                    <a:pt x="47" y="76"/>
                    <a:pt x="47" y="76"/>
                  </a:cubicBezTo>
                  <a:cubicBezTo>
                    <a:pt x="41" y="78"/>
                    <a:pt x="37" y="84"/>
                    <a:pt x="37" y="91"/>
                  </a:cubicBezTo>
                  <a:cubicBezTo>
                    <a:pt x="37" y="91"/>
                    <a:pt x="37" y="91"/>
                    <a:pt x="37" y="91"/>
                  </a:cubicBezTo>
                  <a:cubicBezTo>
                    <a:pt x="37" y="99"/>
                    <a:pt x="44" y="106"/>
                    <a:pt x="53" y="106"/>
                  </a:cubicBezTo>
                  <a:cubicBezTo>
                    <a:pt x="62" y="106"/>
                    <a:pt x="69" y="99"/>
                    <a:pt x="69" y="91"/>
                  </a:cubicBezTo>
                  <a:cubicBezTo>
                    <a:pt x="69" y="91"/>
                    <a:pt x="69" y="91"/>
                    <a:pt x="69" y="91"/>
                  </a:cubicBezTo>
                  <a:cubicBezTo>
                    <a:pt x="69" y="84"/>
                    <a:pt x="65" y="78"/>
                    <a:pt x="59" y="76"/>
                  </a:cubicBezTo>
                  <a:cubicBezTo>
                    <a:pt x="59" y="59"/>
                    <a:pt x="59" y="59"/>
                    <a:pt x="59" y="59"/>
                  </a:cubicBezTo>
                  <a:cubicBezTo>
                    <a:pt x="76" y="59"/>
                    <a:pt x="76" y="59"/>
                    <a:pt x="76" y="59"/>
                  </a:cubicBezTo>
                  <a:cubicBezTo>
                    <a:pt x="78" y="65"/>
                    <a:pt x="84" y="69"/>
                    <a:pt x="90" y="69"/>
                  </a:cubicBezTo>
                  <a:cubicBezTo>
                    <a:pt x="90" y="69"/>
                    <a:pt x="90" y="69"/>
                    <a:pt x="90" y="69"/>
                  </a:cubicBezTo>
                  <a:cubicBezTo>
                    <a:pt x="99" y="69"/>
                    <a:pt x="106" y="62"/>
                    <a:pt x="10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 name="Freeform 196"/>
            <p:cNvSpPr>
              <a:spLocks/>
            </p:cNvSpPr>
            <p:nvPr/>
          </p:nvSpPr>
          <p:spPr bwMode="auto">
            <a:xfrm>
              <a:off x="9467850" y="50800"/>
              <a:ext cx="85725" cy="84138"/>
            </a:xfrm>
            <a:custGeom>
              <a:avLst/>
              <a:gdLst>
                <a:gd name="T0" fmla="*/ 107 w 107"/>
                <a:gd name="T1" fmla="*/ 53 h 106"/>
                <a:gd name="T2" fmla="*/ 91 w 107"/>
                <a:gd name="T3" fmla="*/ 37 h 106"/>
                <a:gd name="T4" fmla="*/ 91 w 107"/>
                <a:gd name="T5" fmla="*/ 37 h 106"/>
                <a:gd name="T6" fmla="*/ 76 w 107"/>
                <a:gd name="T7" fmla="*/ 47 h 106"/>
                <a:gd name="T8" fmla="*/ 60 w 107"/>
                <a:gd name="T9" fmla="*/ 47 h 106"/>
                <a:gd name="T10" fmla="*/ 60 w 107"/>
                <a:gd name="T11" fmla="*/ 30 h 106"/>
                <a:gd name="T12" fmla="*/ 70 w 107"/>
                <a:gd name="T13" fmla="*/ 16 h 106"/>
                <a:gd name="T14" fmla="*/ 70 w 107"/>
                <a:gd name="T15" fmla="*/ 16 h 106"/>
                <a:gd name="T16" fmla="*/ 54 w 107"/>
                <a:gd name="T17" fmla="*/ 0 h 106"/>
                <a:gd name="T18" fmla="*/ 38 w 107"/>
                <a:gd name="T19" fmla="*/ 16 h 106"/>
                <a:gd name="T20" fmla="*/ 38 w 107"/>
                <a:gd name="T21" fmla="*/ 16 h 106"/>
                <a:gd name="T22" fmla="*/ 48 w 107"/>
                <a:gd name="T23" fmla="*/ 30 h 106"/>
                <a:gd name="T24" fmla="*/ 48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8 w 107"/>
                <a:gd name="T41" fmla="*/ 59 h 106"/>
                <a:gd name="T42" fmla="*/ 48 w 107"/>
                <a:gd name="T43" fmla="*/ 76 h 106"/>
                <a:gd name="T44" fmla="*/ 38 w 107"/>
                <a:gd name="T45" fmla="*/ 91 h 106"/>
                <a:gd name="T46" fmla="*/ 38 w 107"/>
                <a:gd name="T47" fmla="*/ 91 h 106"/>
                <a:gd name="T48" fmla="*/ 54 w 107"/>
                <a:gd name="T49" fmla="*/ 106 h 106"/>
                <a:gd name="T50" fmla="*/ 70 w 107"/>
                <a:gd name="T51" fmla="*/ 91 h 106"/>
                <a:gd name="T52" fmla="*/ 70 w 107"/>
                <a:gd name="T53" fmla="*/ 91 h 106"/>
                <a:gd name="T54" fmla="*/ 60 w 107"/>
                <a:gd name="T55" fmla="*/ 76 h 106"/>
                <a:gd name="T56" fmla="*/ 60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100" y="37"/>
                    <a:pt x="91" y="37"/>
                  </a:cubicBezTo>
                  <a:cubicBezTo>
                    <a:pt x="91" y="37"/>
                    <a:pt x="91" y="37"/>
                    <a:pt x="91" y="37"/>
                  </a:cubicBezTo>
                  <a:cubicBezTo>
                    <a:pt x="85" y="37"/>
                    <a:pt x="79" y="41"/>
                    <a:pt x="76" y="47"/>
                  </a:cubicBezTo>
                  <a:cubicBezTo>
                    <a:pt x="60" y="47"/>
                    <a:pt x="60" y="47"/>
                    <a:pt x="60" y="47"/>
                  </a:cubicBezTo>
                  <a:cubicBezTo>
                    <a:pt x="60" y="30"/>
                    <a:pt x="60" y="30"/>
                    <a:pt x="60" y="30"/>
                  </a:cubicBezTo>
                  <a:cubicBezTo>
                    <a:pt x="66" y="28"/>
                    <a:pt x="70" y="22"/>
                    <a:pt x="70" y="16"/>
                  </a:cubicBezTo>
                  <a:cubicBezTo>
                    <a:pt x="70" y="16"/>
                    <a:pt x="70" y="16"/>
                    <a:pt x="70" y="16"/>
                  </a:cubicBezTo>
                  <a:cubicBezTo>
                    <a:pt x="70" y="7"/>
                    <a:pt x="62" y="0"/>
                    <a:pt x="54" y="0"/>
                  </a:cubicBezTo>
                  <a:cubicBezTo>
                    <a:pt x="45" y="0"/>
                    <a:pt x="38" y="7"/>
                    <a:pt x="38" y="16"/>
                  </a:cubicBezTo>
                  <a:cubicBezTo>
                    <a:pt x="38" y="16"/>
                    <a:pt x="38" y="16"/>
                    <a:pt x="38" y="16"/>
                  </a:cubicBezTo>
                  <a:cubicBezTo>
                    <a:pt x="38" y="22"/>
                    <a:pt x="42" y="28"/>
                    <a:pt x="48" y="30"/>
                  </a:cubicBezTo>
                  <a:cubicBezTo>
                    <a:pt x="48" y="47"/>
                    <a:pt x="48" y="47"/>
                    <a:pt x="48" y="47"/>
                  </a:cubicBezTo>
                  <a:cubicBezTo>
                    <a:pt x="31" y="47"/>
                    <a:pt x="31" y="47"/>
                    <a:pt x="31" y="47"/>
                  </a:cubicBezTo>
                  <a:cubicBezTo>
                    <a:pt x="29" y="41"/>
                    <a:pt x="23" y="37"/>
                    <a:pt x="16" y="37"/>
                  </a:cubicBezTo>
                  <a:cubicBezTo>
                    <a:pt x="16" y="37"/>
                    <a:pt x="16" y="37"/>
                    <a:pt x="16" y="37"/>
                  </a:cubicBezTo>
                  <a:cubicBezTo>
                    <a:pt x="8" y="37"/>
                    <a:pt x="0" y="44"/>
                    <a:pt x="0" y="53"/>
                  </a:cubicBezTo>
                  <a:cubicBezTo>
                    <a:pt x="0" y="62"/>
                    <a:pt x="8" y="69"/>
                    <a:pt x="16" y="69"/>
                  </a:cubicBezTo>
                  <a:cubicBezTo>
                    <a:pt x="16" y="69"/>
                    <a:pt x="16" y="69"/>
                    <a:pt x="16" y="69"/>
                  </a:cubicBezTo>
                  <a:cubicBezTo>
                    <a:pt x="23" y="69"/>
                    <a:pt x="29" y="65"/>
                    <a:pt x="31" y="59"/>
                  </a:cubicBezTo>
                  <a:cubicBezTo>
                    <a:pt x="48" y="59"/>
                    <a:pt x="48" y="59"/>
                    <a:pt x="48" y="59"/>
                  </a:cubicBezTo>
                  <a:cubicBezTo>
                    <a:pt x="48" y="76"/>
                    <a:pt x="48" y="76"/>
                    <a:pt x="48" y="76"/>
                  </a:cubicBezTo>
                  <a:cubicBezTo>
                    <a:pt x="42" y="78"/>
                    <a:pt x="38" y="84"/>
                    <a:pt x="38" y="91"/>
                  </a:cubicBezTo>
                  <a:cubicBezTo>
                    <a:pt x="38" y="91"/>
                    <a:pt x="38" y="91"/>
                    <a:pt x="38" y="91"/>
                  </a:cubicBezTo>
                  <a:cubicBezTo>
                    <a:pt x="38" y="99"/>
                    <a:pt x="45" y="106"/>
                    <a:pt x="54" y="106"/>
                  </a:cubicBezTo>
                  <a:cubicBezTo>
                    <a:pt x="62" y="106"/>
                    <a:pt x="70" y="99"/>
                    <a:pt x="70" y="91"/>
                  </a:cubicBezTo>
                  <a:cubicBezTo>
                    <a:pt x="70" y="91"/>
                    <a:pt x="70" y="91"/>
                    <a:pt x="70" y="91"/>
                  </a:cubicBezTo>
                  <a:cubicBezTo>
                    <a:pt x="70" y="84"/>
                    <a:pt x="66" y="78"/>
                    <a:pt x="60" y="76"/>
                  </a:cubicBezTo>
                  <a:cubicBezTo>
                    <a:pt x="60" y="59"/>
                    <a:pt x="60" y="59"/>
                    <a:pt x="60" y="59"/>
                  </a:cubicBezTo>
                  <a:cubicBezTo>
                    <a:pt x="76" y="59"/>
                    <a:pt x="76" y="59"/>
                    <a:pt x="76" y="59"/>
                  </a:cubicBezTo>
                  <a:cubicBezTo>
                    <a:pt x="79" y="65"/>
                    <a:pt x="85"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0" name="Freeform 197"/>
            <p:cNvSpPr>
              <a:spLocks/>
            </p:cNvSpPr>
            <p:nvPr/>
          </p:nvSpPr>
          <p:spPr bwMode="auto">
            <a:xfrm>
              <a:off x="9636125" y="50800"/>
              <a:ext cx="87313" cy="84138"/>
            </a:xfrm>
            <a:custGeom>
              <a:avLst/>
              <a:gdLst>
                <a:gd name="T0" fmla="*/ 107 w 107"/>
                <a:gd name="T1" fmla="*/ 53 h 106"/>
                <a:gd name="T2" fmla="*/ 91 w 107"/>
                <a:gd name="T3" fmla="*/ 37 h 106"/>
                <a:gd name="T4" fmla="*/ 91 w 107"/>
                <a:gd name="T5" fmla="*/ 37 h 106"/>
                <a:gd name="T6" fmla="*/ 76 w 107"/>
                <a:gd name="T7" fmla="*/ 47 h 106"/>
                <a:gd name="T8" fmla="*/ 60 w 107"/>
                <a:gd name="T9" fmla="*/ 47 h 106"/>
                <a:gd name="T10" fmla="*/ 60 w 107"/>
                <a:gd name="T11" fmla="*/ 30 h 106"/>
                <a:gd name="T12" fmla="*/ 69 w 107"/>
                <a:gd name="T13" fmla="*/ 16 h 106"/>
                <a:gd name="T14" fmla="*/ 69 w 107"/>
                <a:gd name="T15" fmla="*/ 16 h 106"/>
                <a:gd name="T16" fmla="*/ 54 w 107"/>
                <a:gd name="T17" fmla="*/ 0 h 106"/>
                <a:gd name="T18" fmla="*/ 38 w 107"/>
                <a:gd name="T19" fmla="*/ 16 h 106"/>
                <a:gd name="T20" fmla="*/ 38 w 107"/>
                <a:gd name="T21" fmla="*/ 16 h 106"/>
                <a:gd name="T22" fmla="*/ 47 w 107"/>
                <a:gd name="T23" fmla="*/ 30 h 106"/>
                <a:gd name="T24" fmla="*/ 47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7 w 107"/>
                <a:gd name="T41" fmla="*/ 59 h 106"/>
                <a:gd name="T42" fmla="*/ 47 w 107"/>
                <a:gd name="T43" fmla="*/ 76 h 106"/>
                <a:gd name="T44" fmla="*/ 38 w 107"/>
                <a:gd name="T45" fmla="*/ 91 h 106"/>
                <a:gd name="T46" fmla="*/ 38 w 107"/>
                <a:gd name="T47" fmla="*/ 91 h 106"/>
                <a:gd name="T48" fmla="*/ 54 w 107"/>
                <a:gd name="T49" fmla="*/ 106 h 106"/>
                <a:gd name="T50" fmla="*/ 69 w 107"/>
                <a:gd name="T51" fmla="*/ 91 h 106"/>
                <a:gd name="T52" fmla="*/ 69 w 107"/>
                <a:gd name="T53" fmla="*/ 91 h 106"/>
                <a:gd name="T54" fmla="*/ 60 w 107"/>
                <a:gd name="T55" fmla="*/ 76 h 106"/>
                <a:gd name="T56" fmla="*/ 60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100" y="37"/>
                    <a:pt x="91" y="37"/>
                  </a:cubicBezTo>
                  <a:cubicBezTo>
                    <a:pt x="91" y="37"/>
                    <a:pt x="91" y="37"/>
                    <a:pt x="91" y="37"/>
                  </a:cubicBezTo>
                  <a:cubicBezTo>
                    <a:pt x="84" y="37"/>
                    <a:pt x="79" y="41"/>
                    <a:pt x="76" y="47"/>
                  </a:cubicBezTo>
                  <a:cubicBezTo>
                    <a:pt x="60" y="47"/>
                    <a:pt x="60" y="47"/>
                    <a:pt x="60" y="47"/>
                  </a:cubicBezTo>
                  <a:cubicBezTo>
                    <a:pt x="60" y="30"/>
                    <a:pt x="60" y="30"/>
                    <a:pt x="60" y="30"/>
                  </a:cubicBezTo>
                  <a:cubicBezTo>
                    <a:pt x="65" y="28"/>
                    <a:pt x="69" y="22"/>
                    <a:pt x="69" y="16"/>
                  </a:cubicBezTo>
                  <a:cubicBezTo>
                    <a:pt x="69" y="16"/>
                    <a:pt x="69" y="16"/>
                    <a:pt x="69" y="16"/>
                  </a:cubicBezTo>
                  <a:cubicBezTo>
                    <a:pt x="69" y="7"/>
                    <a:pt x="62" y="0"/>
                    <a:pt x="54" y="0"/>
                  </a:cubicBezTo>
                  <a:cubicBezTo>
                    <a:pt x="45" y="0"/>
                    <a:pt x="38" y="7"/>
                    <a:pt x="38" y="16"/>
                  </a:cubicBezTo>
                  <a:cubicBezTo>
                    <a:pt x="38" y="16"/>
                    <a:pt x="38" y="16"/>
                    <a:pt x="38" y="16"/>
                  </a:cubicBezTo>
                  <a:cubicBezTo>
                    <a:pt x="38" y="22"/>
                    <a:pt x="42" y="28"/>
                    <a:pt x="47" y="30"/>
                  </a:cubicBezTo>
                  <a:cubicBezTo>
                    <a:pt x="47" y="47"/>
                    <a:pt x="47" y="47"/>
                    <a:pt x="47" y="47"/>
                  </a:cubicBezTo>
                  <a:cubicBezTo>
                    <a:pt x="31" y="47"/>
                    <a:pt x="31" y="47"/>
                    <a:pt x="31" y="47"/>
                  </a:cubicBezTo>
                  <a:cubicBezTo>
                    <a:pt x="28" y="41"/>
                    <a:pt x="23" y="37"/>
                    <a:pt x="16" y="37"/>
                  </a:cubicBezTo>
                  <a:cubicBezTo>
                    <a:pt x="16" y="37"/>
                    <a:pt x="16" y="37"/>
                    <a:pt x="16" y="37"/>
                  </a:cubicBezTo>
                  <a:cubicBezTo>
                    <a:pt x="7" y="37"/>
                    <a:pt x="0" y="44"/>
                    <a:pt x="0" y="53"/>
                  </a:cubicBezTo>
                  <a:cubicBezTo>
                    <a:pt x="0" y="62"/>
                    <a:pt x="7" y="69"/>
                    <a:pt x="16" y="69"/>
                  </a:cubicBezTo>
                  <a:cubicBezTo>
                    <a:pt x="16" y="69"/>
                    <a:pt x="16" y="69"/>
                    <a:pt x="16" y="69"/>
                  </a:cubicBezTo>
                  <a:cubicBezTo>
                    <a:pt x="23" y="69"/>
                    <a:pt x="28" y="65"/>
                    <a:pt x="31" y="59"/>
                  </a:cubicBezTo>
                  <a:cubicBezTo>
                    <a:pt x="47" y="59"/>
                    <a:pt x="47" y="59"/>
                    <a:pt x="47" y="59"/>
                  </a:cubicBezTo>
                  <a:cubicBezTo>
                    <a:pt x="47" y="76"/>
                    <a:pt x="47" y="76"/>
                    <a:pt x="47" y="76"/>
                  </a:cubicBezTo>
                  <a:cubicBezTo>
                    <a:pt x="42" y="78"/>
                    <a:pt x="38" y="84"/>
                    <a:pt x="38" y="91"/>
                  </a:cubicBezTo>
                  <a:cubicBezTo>
                    <a:pt x="38" y="91"/>
                    <a:pt x="38" y="91"/>
                    <a:pt x="38" y="91"/>
                  </a:cubicBezTo>
                  <a:cubicBezTo>
                    <a:pt x="38" y="99"/>
                    <a:pt x="45" y="106"/>
                    <a:pt x="54" y="106"/>
                  </a:cubicBezTo>
                  <a:cubicBezTo>
                    <a:pt x="62" y="106"/>
                    <a:pt x="69" y="99"/>
                    <a:pt x="69" y="91"/>
                  </a:cubicBezTo>
                  <a:cubicBezTo>
                    <a:pt x="69" y="91"/>
                    <a:pt x="69" y="91"/>
                    <a:pt x="69" y="91"/>
                  </a:cubicBezTo>
                  <a:cubicBezTo>
                    <a:pt x="69" y="84"/>
                    <a:pt x="65" y="78"/>
                    <a:pt x="60" y="76"/>
                  </a:cubicBezTo>
                  <a:cubicBezTo>
                    <a:pt x="60" y="59"/>
                    <a:pt x="60" y="59"/>
                    <a:pt x="60" y="59"/>
                  </a:cubicBezTo>
                  <a:cubicBezTo>
                    <a:pt x="76" y="59"/>
                    <a:pt x="76" y="59"/>
                    <a:pt x="76" y="59"/>
                  </a:cubicBezTo>
                  <a:cubicBezTo>
                    <a:pt x="79" y="65"/>
                    <a:pt x="84"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 name="Freeform 198"/>
            <p:cNvSpPr>
              <a:spLocks/>
            </p:cNvSpPr>
            <p:nvPr/>
          </p:nvSpPr>
          <p:spPr bwMode="auto">
            <a:xfrm>
              <a:off x="9804400" y="50800"/>
              <a:ext cx="87313" cy="84138"/>
            </a:xfrm>
            <a:custGeom>
              <a:avLst/>
              <a:gdLst>
                <a:gd name="T0" fmla="*/ 107 w 107"/>
                <a:gd name="T1" fmla="*/ 53 h 106"/>
                <a:gd name="T2" fmla="*/ 91 w 107"/>
                <a:gd name="T3" fmla="*/ 37 h 106"/>
                <a:gd name="T4" fmla="*/ 91 w 107"/>
                <a:gd name="T5" fmla="*/ 37 h 106"/>
                <a:gd name="T6" fmla="*/ 76 w 107"/>
                <a:gd name="T7" fmla="*/ 47 h 106"/>
                <a:gd name="T8" fmla="*/ 59 w 107"/>
                <a:gd name="T9" fmla="*/ 47 h 106"/>
                <a:gd name="T10" fmla="*/ 59 w 107"/>
                <a:gd name="T11" fmla="*/ 30 h 106"/>
                <a:gd name="T12" fmla="*/ 69 w 107"/>
                <a:gd name="T13" fmla="*/ 16 h 106"/>
                <a:gd name="T14" fmla="*/ 69 w 107"/>
                <a:gd name="T15" fmla="*/ 16 h 106"/>
                <a:gd name="T16" fmla="*/ 53 w 107"/>
                <a:gd name="T17" fmla="*/ 0 h 106"/>
                <a:gd name="T18" fmla="*/ 38 w 107"/>
                <a:gd name="T19" fmla="*/ 16 h 106"/>
                <a:gd name="T20" fmla="*/ 38 w 107"/>
                <a:gd name="T21" fmla="*/ 16 h 106"/>
                <a:gd name="T22" fmla="*/ 47 w 107"/>
                <a:gd name="T23" fmla="*/ 30 h 106"/>
                <a:gd name="T24" fmla="*/ 47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7 w 107"/>
                <a:gd name="T41" fmla="*/ 59 h 106"/>
                <a:gd name="T42" fmla="*/ 47 w 107"/>
                <a:gd name="T43" fmla="*/ 76 h 106"/>
                <a:gd name="T44" fmla="*/ 38 w 107"/>
                <a:gd name="T45" fmla="*/ 91 h 106"/>
                <a:gd name="T46" fmla="*/ 38 w 107"/>
                <a:gd name="T47" fmla="*/ 91 h 106"/>
                <a:gd name="T48" fmla="*/ 53 w 107"/>
                <a:gd name="T49" fmla="*/ 106 h 106"/>
                <a:gd name="T50" fmla="*/ 69 w 107"/>
                <a:gd name="T51" fmla="*/ 91 h 106"/>
                <a:gd name="T52" fmla="*/ 69 w 107"/>
                <a:gd name="T53" fmla="*/ 91 h 106"/>
                <a:gd name="T54" fmla="*/ 59 w 107"/>
                <a:gd name="T55" fmla="*/ 76 h 106"/>
                <a:gd name="T56" fmla="*/ 59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99" y="37"/>
                    <a:pt x="91" y="37"/>
                  </a:cubicBezTo>
                  <a:cubicBezTo>
                    <a:pt x="91" y="37"/>
                    <a:pt x="91" y="37"/>
                    <a:pt x="91" y="37"/>
                  </a:cubicBezTo>
                  <a:cubicBezTo>
                    <a:pt x="84" y="37"/>
                    <a:pt x="79" y="41"/>
                    <a:pt x="76" y="47"/>
                  </a:cubicBezTo>
                  <a:cubicBezTo>
                    <a:pt x="59" y="47"/>
                    <a:pt x="59" y="47"/>
                    <a:pt x="59" y="47"/>
                  </a:cubicBezTo>
                  <a:cubicBezTo>
                    <a:pt x="59" y="30"/>
                    <a:pt x="59" y="30"/>
                    <a:pt x="59" y="30"/>
                  </a:cubicBezTo>
                  <a:cubicBezTo>
                    <a:pt x="65" y="28"/>
                    <a:pt x="69" y="22"/>
                    <a:pt x="69" y="16"/>
                  </a:cubicBezTo>
                  <a:cubicBezTo>
                    <a:pt x="69" y="16"/>
                    <a:pt x="69" y="16"/>
                    <a:pt x="69" y="16"/>
                  </a:cubicBezTo>
                  <a:cubicBezTo>
                    <a:pt x="69" y="7"/>
                    <a:pt x="62" y="0"/>
                    <a:pt x="53" y="0"/>
                  </a:cubicBezTo>
                  <a:cubicBezTo>
                    <a:pt x="45" y="0"/>
                    <a:pt x="38" y="7"/>
                    <a:pt x="38" y="16"/>
                  </a:cubicBezTo>
                  <a:cubicBezTo>
                    <a:pt x="38" y="16"/>
                    <a:pt x="38" y="16"/>
                    <a:pt x="38" y="16"/>
                  </a:cubicBezTo>
                  <a:cubicBezTo>
                    <a:pt x="38" y="22"/>
                    <a:pt x="42" y="28"/>
                    <a:pt x="47" y="30"/>
                  </a:cubicBezTo>
                  <a:cubicBezTo>
                    <a:pt x="47" y="47"/>
                    <a:pt x="47" y="47"/>
                    <a:pt x="47" y="47"/>
                  </a:cubicBezTo>
                  <a:cubicBezTo>
                    <a:pt x="31" y="47"/>
                    <a:pt x="31" y="47"/>
                    <a:pt x="31" y="47"/>
                  </a:cubicBezTo>
                  <a:cubicBezTo>
                    <a:pt x="28" y="41"/>
                    <a:pt x="23" y="37"/>
                    <a:pt x="16" y="37"/>
                  </a:cubicBezTo>
                  <a:cubicBezTo>
                    <a:pt x="16" y="37"/>
                    <a:pt x="16" y="37"/>
                    <a:pt x="16" y="37"/>
                  </a:cubicBezTo>
                  <a:cubicBezTo>
                    <a:pt x="7" y="37"/>
                    <a:pt x="0" y="44"/>
                    <a:pt x="0" y="53"/>
                  </a:cubicBezTo>
                  <a:cubicBezTo>
                    <a:pt x="0" y="62"/>
                    <a:pt x="7" y="69"/>
                    <a:pt x="16" y="69"/>
                  </a:cubicBezTo>
                  <a:cubicBezTo>
                    <a:pt x="16" y="69"/>
                    <a:pt x="16" y="69"/>
                    <a:pt x="16" y="69"/>
                  </a:cubicBezTo>
                  <a:cubicBezTo>
                    <a:pt x="23" y="69"/>
                    <a:pt x="28" y="65"/>
                    <a:pt x="31" y="59"/>
                  </a:cubicBezTo>
                  <a:cubicBezTo>
                    <a:pt x="47" y="59"/>
                    <a:pt x="47" y="59"/>
                    <a:pt x="47" y="59"/>
                  </a:cubicBezTo>
                  <a:cubicBezTo>
                    <a:pt x="47" y="76"/>
                    <a:pt x="47" y="76"/>
                    <a:pt x="47" y="76"/>
                  </a:cubicBezTo>
                  <a:cubicBezTo>
                    <a:pt x="42" y="78"/>
                    <a:pt x="38" y="84"/>
                    <a:pt x="38" y="91"/>
                  </a:cubicBezTo>
                  <a:cubicBezTo>
                    <a:pt x="38" y="91"/>
                    <a:pt x="38" y="91"/>
                    <a:pt x="38" y="91"/>
                  </a:cubicBezTo>
                  <a:cubicBezTo>
                    <a:pt x="38" y="99"/>
                    <a:pt x="45" y="106"/>
                    <a:pt x="53" y="106"/>
                  </a:cubicBezTo>
                  <a:cubicBezTo>
                    <a:pt x="62" y="106"/>
                    <a:pt x="69" y="99"/>
                    <a:pt x="69" y="91"/>
                  </a:cubicBezTo>
                  <a:cubicBezTo>
                    <a:pt x="69" y="91"/>
                    <a:pt x="69" y="91"/>
                    <a:pt x="69" y="91"/>
                  </a:cubicBezTo>
                  <a:cubicBezTo>
                    <a:pt x="69" y="84"/>
                    <a:pt x="65" y="78"/>
                    <a:pt x="59" y="76"/>
                  </a:cubicBezTo>
                  <a:cubicBezTo>
                    <a:pt x="59" y="59"/>
                    <a:pt x="59" y="59"/>
                    <a:pt x="59" y="59"/>
                  </a:cubicBezTo>
                  <a:cubicBezTo>
                    <a:pt x="76" y="59"/>
                    <a:pt x="76" y="59"/>
                    <a:pt x="76" y="59"/>
                  </a:cubicBezTo>
                  <a:cubicBezTo>
                    <a:pt x="79" y="65"/>
                    <a:pt x="84" y="69"/>
                    <a:pt x="91" y="69"/>
                  </a:cubicBezTo>
                  <a:cubicBezTo>
                    <a:pt x="91" y="69"/>
                    <a:pt x="91" y="69"/>
                    <a:pt x="91" y="69"/>
                  </a:cubicBezTo>
                  <a:cubicBezTo>
                    <a:pt x="99"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 name="Freeform 199"/>
            <p:cNvSpPr>
              <a:spLocks/>
            </p:cNvSpPr>
            <p:nvPr/>
          </p:nvSpPr>
          <p:spPr bwMode="auto">
            <a:xfrm>
              <a:off x="9299575" y="219075"/>
              <a:ext cx="85725" cy="85725"/>
            </a:xfrm>
            <a:custGeom>
              <a:avLst/>
              <a:gdLst>
                <a:gd name="T0" fmla="*/ 106 w 106"/>
                <a:gd name="T1" fmla="*/ 53 h 106"/>
                <a:gd name="T2" fmla="*/ 90 w 106"/>
                <a:gd name="T3" fmla="*/ 37 h 106"/>
                <a:gd name="T4" fmla="*/ 90 w 106"/>
                <a:gd name="T5" fmla="*/ 37 h 106"/>
                <a:gd name="T6" fmla="*/ 76 w 106"/>
                <a:gd name="T7" fmla="*/ 47 h 106"/>
                <a:gd name="T8" fmla="*/ 59 w 106"/>
                <a:gd name="T9" fmla="*/ 47 h 106"/>
                <a:gd name="T10" fmla="*/ 59 w 106"/>
                <a:gd name="T11" fmla="*/ 30 h 106"/>
                <a:gd name="T12" fmla="*/ 69 w 106"/>
                <a:gd name="T13" fmla="*/ 16 h 106"/>
                <a:gd name="T14" fmla="*/ 69 w 106"/>
                <a:gd name="T15" fmla="*/ 16 h 106"/>
                <a:gd name="T16" fmla="*/ 53 w 106"/>
                <a:gd name="T17" fmla="*/ 0 h 106"/>
                <a:gd name="T18" fmla="*/ 37 w 106"/>
                <a:gd name="T19" fmla="*/ 16 h 106"/>
                <a:gd name="T20" fmla="*/ 37 w 106"/>
                <a:gd name="T21" fmla="*/ 16 h 106"/>
                <a:gd name="T22" fmla="*/ 47 w 106"/>
                <a:gd name="T23" fmla="*/ 30 h 106"/>
                <a:gd name="T24" fmla="*/ 47 w 106"/>
                <a:gd name="T25" fmla="*/ 47 h 106"/>
                <a:gd name="T26" fmla="*/ 30 w 106"/>
                <a:gd name="T27" fmla="*/ 47 h 106"/>
                <a:gd name="T28" fmla="*/ 15 w 106"/>
                <a:gd name="T29" fmla="*/ 37 h 106"/>
                <a:gd name="T30" fmla="*/ 15 w 106"/>
                <a:gd name="T31" fmla="*/ 37 h 106"/>
                <a:gd name="T32" fmla="*/ 0 w 106"/>
                <a:gd name="T33" fmla="*/ 53 h 106"/>
                <a:gd name="T34" fmla="*/ 15 w 106"/>
                <a:gd name="T35" fmla="*/ 69 h 106"/>
                <a:gd name="T36" fmla="*/ 15 w 106"/>
                <a:gd name="T37" fmla="*/ 69 h 106"/>
                <a:gd name="T38" fmla="*/ 30 w 106"/>
                <a:gd name="T39" fmla="*/ 59 h 106"/>
                <a:gd name="T40" fmla="*/ 47 w 106"/>
                <a:gd name="T41" fmla="*/ 59 h 106"/>
                <a:gd name="T42" fmla="*/ 47 w 106"/>
                <a:gd name="T43" fmla="*/ 76 h 106"/>
                <a:gd name="T44" fmla="*/ 37 w 106"/>
                <a:gd name="T45" fmla="*/ 90 h 106"/>
                <a:gd name="T46" fmla="*/ 37 w 106"/>
                <a:gd name="T47" fmla="*/ 90 h 106"/>
                <a:gd name="T48" fmla="*/ 53 w 106"/>
                <a:gd name="T49" fmla="*/ 106 h 106"/>
                <a:gd name="T50" fmla="*/ 69 w 106"/>
                <a:gd name="T51" fmla="*/ 90 h 106"/>
                <a:gd name="T52" fmla="*/ 69 w 106"/>
                <a:gd name="T53" fmla="*/ 90 h 106"/>
                <a:gd name="T54" fmla="*/ 59 w 106"/>
                <a:gd name="T55" fmla="*/ 76 h 106"/>
                <a:gd name="T56" fmla="*/ 59 w 106"/>
                <a:gd name="T57" fmla="*/ 59 h 106"/>
                <a:gd name="T58" fmla="*/ 76 w 106"/>
                <a:gd name="T59" fmla="*/ 59 h 106"/>
                <a:gd name="T60" fmla="*/ 90 w 106"/>
                <a:gd name="T61" fmla="*/ 69 h 106"/>
                <a:gd name="T62" fmla="*/ 90 w 106"/>
                <a:gd name="T63" fmla="*/ 69 h 106"/>
                <a:gd name="T64" fmla="*/ 106 w 106"/>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106">
                  <a:moveTo>
                    <a:pt x="106" y="53"/>
                  </a:moveTo>
                  <a:cubicBezTo>
                    <a:pt x="106" y="44"/>
                    <a:pt x="99" y="37"/>
                    <a:pt x="90" y="37"/>
                  </a:cubicBezTo>
                  <a:cubicBezTo>
                    <a:pt x="90" y="37"/>
                    <a:pt x="90" y="37"/>
                    <a:pt x="90" y="37"/>
                  </a:cubicBezTo>
                  <a:cubicBezTo>
                    <a:pt x="84" y="37"/>
                    <a:pt x="78" y="41"/>
                    <a:pt x="76" y="47"/>
                  </a:cubicBezTo>
                  <a:cubicBezTo>
                    <a:pt x="59" y="47"/>
                    <a:pt x="59" y="47"/>
                    <a:pt x="59" y="47"/>
                  </a:cubicBezTo>
                  <a:cubicBezTo>
                    <a:pt x="59" y="30"/>
                    <a:pt x="59" y="30"/>
                    <a:pt x="59" y="30"/>
                  </a:cubicBezTo>
                  <a:cubicBezTo>
                    <a:pt x="65" y="28"/>
                    <a:pt x="69" y="22"/>
                    <a:pt x="69" y="16"/>
                  </a:cubicBezTo>
                  <a:cubicBezTo>
                    <a:pt x="69" y="16"/>
                    <a:pt x="69" y="16"/>
                    <a:pt x="69" y="16"/>
                  </a:cubicBezTo>
                  <a:cubicBezTo>
                    <a:pt x="69" y="7"/>
                    <a:pt x="62" y="0"/>
                    <a:pt x="53" y="0"/>
                  </a:cubicBezTo>
                  <a:cubicBezTo>
                    <a:pt x="44" y="0"/>
                    <a:pt x="37" y="7"/>
                    <a:pt x="37" y="16"/>
                  </a:cubicBezTo>
                  <a:cubicBezTo>
                    <a:pt x="37" y="16"/>
                    <a:pt x="37" y="16"/>
                    <a:pt x="37" y="16"/>
                  </a:cubicBezTo>
                  <a:cubicBezTo>
                    <a:pt x="37" y="22"/>
                    <a:pt x="41" y="28"/>
                    <a:pt x="47" y="30"/>
                  </a:cubicBezTo>
                  <a:cubicBezTo>
                    <a:pt x="47" y="47"/>
                    <a:pt x="47" y="47"/>
                    <a:pt x="47" y="47"/>
                  </a:cubicBezTo>
                  <a:cubicBezTo>
                    <a:pt x="30" y="47"/>
                    <a:pt x="30" y="47"/>
                    <a:pt x="30" y="47"/>
                  </a:cubicBezTo>
                  <a:cubicBezTo>
                    <a:pt x="28" y="41"/>
                    <a:pt x="22" y="37"/>
                    <a:pt x="15" y="37"/>
                  </a:cubicBezTo>
                  <a:cubicBezTo>
                    <a:pt x="15" y="37"/>
                    <a:pt x="15" y="37"/>
                    <a:pt x="15" y="37"/>
                  </a:cubicBezTo>
                  <a:cubicBezTo>
                    <a:pt x="7" y="37"/>
                    <a:pt x="0" y="44"/>
                    <a:pt x="0" y="53"/>
                  </a:cubicBezTo>
                  <a:cubicBezTo>
                    <a:pt x="0" y="62"/>
                    <a:pt x="7" y="69"/>
                    <a:pt x="15" y="69"/>
                  </a:cubicBezTo>
                  <a:cubicBezTo>
                    <a:pt x="15" y="69"/>
                    <a:pt x="15" y="69"/>
                    <a:pt x="15" y="69"/>
                  </a:cubicBezTo>
                  <a:cubicBezTo>
                    <a:pt x="22" y="69"/>
                    <a:pt x="28" y="65"/>
                    <a:pt x="30" y="59"/>
                  </a:cubicBezTo>
                  <a:cubicBezTo>
                    <a:pt x="47" y="59"/>
                    <a:pt x="47" y="59"/>
                    <a:pt x="47" y="59"/>
                  </a:cubicBezTo>
                  <a:cubicBezTo>
                    <a:pt x="47" y="76"/>
                    <a:pt x="47" y="76"/>
                    <a:pt x="47" y="76"/>
                  </a:cubicBezTo>
                  <a:cubicBezTo>
                    <a:pt x="41" y="78"/>
                    <a:pt x="37" y="84"/>
                    <a:pt x="37" y="90"/>
                  </a:cubicBezTo>
                  <a:cubicBezTo>
                    <a:pt x="37" y="90"/>
                    <a:pt x="37" y="90"/>
                    <a:pt x="37" y="90"/>
                  </a:cubicBezTo>
                  <a:cubicBezTo>
                    <a:pt x="37" y="99"/>
                    <a:pt x="44" y="106"/>
                    <a:pt x="53" y="106"/>
                  </a:cubicBezTo>
                  <a:cubicBezTo>
                    <a:pt x="62" y="106"/>
                    <a:pt x="69" y="99"/>
                    <a:pt x="69" y="90"/>
                  </a:cubicBezTo>
                  <a:cubicBezTo>
                    <a:pt x="69" y="90"/>
                    <a:pt x="69" y="90"/>
                    <a:pt x="69" y="90"/>
                  </a:cubicBezTo>
                  <a:cubicBezTo>
                    <a:pt x="69" y="84"/>
                    <a:pt x="65" y="78"/>
                    <a:pt x="59" y="76"/>
                  </a:cubicBezTo>
                  <a:cubicBezTo>
                    <a:pt x="59" y="59"/>
                    <a:pt x="59" y="59"/>
                    <a:pt x="59" y="59"/>
                  </a:cubicBezTo>
                  <a:cubicBezTo>
                    <a:pt x="76" y="59"/>
                    <a:pt x="76" y="59"/>
                    <a:pt x="76" y="59"/>
                  </a:cubicBezTo>
                  <a:cubicBezTo>
                    <a:pt x="78" y="65"/>
                    <a:pt x="84" y="69"/>
                    <a:pt x="90" y="69"/>
                  </a:cubicBezTo>
                  <a:cubicBezTo>
                    <a:pt x="90" y="69"/>
                    <a:pt x="90" y="69"/>
                    <a:pt x="90" y="69"/>
                  </a:cubicBezTo>
                  <a:cubicBezTo>
                    <a:pt x="99" y="69"/>
                    <a:pt x="106" y="62"/>
                    <a:pt x="10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 name="Freeform 200"/>
            <p:cNvSpPr>
              <a:spLocks/>
            </p:cNvSpPr>
            <p:nvPr/>
          </p:nvSpPr>
          <p:spPr bwMode="auto">
            <a:xfrm>
              <a:off x="9467850" y="219075"/>
              <a:ext cx="85725" cy="85725"/>
            </a:xfrm>
            <a:custGeom>
              <a:avLst/>
              <a:gdLst>
                <a:gd name="T0" fmla="*/ 107 w 107"/>
                <a:gd name="T1" fmla="*/ 53 h 106"/>
                <a:gd name="T2" fmla="*/ 91 w 107"/>
                <a:gd name="T3" fmla="*/ 37 h 106"/>
                <a:gd name="T4" fmla="*/ 91 w 107"/>
                <a:gd name="T5" fmla="*/ 37 h 106"/>
                <a:gd name="T6" fmla="*/ 76 w 107"/>
                <a:gd name="T7" fmla="*/ 47 h 106"/>
                <a:gd name="T8" fmla="*/ 60 w 107"/>
                <a:gd name="T9" fmla="*/ 47 h 106"/>
                <a:gd name="T10" fmla="*/ 60 w 107"/>
                <a:gd name="T11" fmla="*/ 30 h 106"/>
                <a:gd name="T12" fmla="*/ 70 w 107"/>
                <a:gd name="T13" fmla="*/ 16 h 106"/>
                <a:gd name="T14" fmla="*/ 70 w 107"/>
                <a:gd name="T15" fmla="*/ 16 h 106"/>
                <a:gd name="T16" fmla="*/ 54 w 107"/>
                <a:gd name="T17" fmla="*/ 0 h 106"/>
                <a:gd name="T18" fmla="*/ 38 w 107"/>
                <a:gd name="T19" fmla="*/ 16 h 106"/>
                <a:gd name="T20" fmla="*/ 38 w 107"/>
                <a:gd name="T21" fmla="*/ 16 h 106"/>
                <a:gd name="T22" fmla="*/ 48 w 107"/>
                <a:gd name="T23" fmla="*/ 30 h 106"/>
                <a:gd name="T24" fmla="*/ 48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8 w 107"/>
                <a:gd name="T41" fmla="*/ 59 h 106"/>
                <a:gd name="T42" fmla="*/ 48 w 107"/>
                <a:gd name="T43" fmla="*/ 76 h 106"/>
                <a:gd name="T44" fmla="*/ 38 w 107"/>
                <a:gd name="T45" fmla="*/ 90 h 106"/>
                <a:gd name="T46" fmla="*/ 38 w 107"/>
                <a:gd name="T47" fmla="*/ 90 h 106"/>
                <a:gd name="T48" fmla="*/ 54 w 107"/>
                <a:gd name="T49" fmla="*/ 106 h 106"/>
                <a:gd name="T50" fmla="*/ 70 w 107"/>
                <a:gd name="T51" fmla="*/ 90 h 106"/>
                <a:gd name="T52" fmla="*/ 70 w 107"/>
                <a:gd name="T53" fmla="*/ 90 h 106"/>
                <a:gd name="T54" fmla="*/ 60 w 107"/>
                <a:gd name="T55" fmla="*/ 76 h 106"/>
                <a:gd name="T56" fmla="*/ 60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100" y="37"/>
                    <a:pt x="91" y="37"/>
                  </a:cubicBezTo>
                  <a:cubicBezTo>
                    <a:pt x="91" y="37"/>
                    <a:pt x="91" y="37"/>
                    <a:pt x="91" y="37"/>
                  </a:cubicBezTo>
                  <a:cubicBezTo>
                    <a:pt x="85" y="37"/>
                    <a:pt x="79" y="41"/>
                    <a:pt x="76" y="47"/>
                  </a:cubicBezTo>
                  <a:cubicBezTo>
                    <a:pt x="60" y="47"/>
                    <a:pt x="60" y="47"/>
                    <a:pt x="60" y="47"/>
                  </a:cubicBezTo>
                  <a:cubicBezTo>
                    <a:pt x="60" y="30"/>
                    <a:pt x="60" y="30"/>
                    <a:pt x="60" y="30"/>
                  </a:cubicBezTo>
                  <a:cubicBezTo>
                    <a:pt x="66" y="28"/>
                    <a:pt x="70" y="22"/>
                    <a:pt x="70" y="16"/>
                  </a:cubicBezTo>
                  <a:cubicBezTo>
                    <a:pt x="70" y="16"/>
                    <a:pt x="70" y="16"/>
                    <a:pt x="70" y="16"/>
                  </a:cubicBezTo>
                  <a:cubicBezTo>
                    <a:pt x="70" y="7"/>
                    <a:pt x="62" y="0"/>
                    <a:pt x="54" y="0"/>
                  </a:cubicBezTo>
                  <a:cubicBezTo>
                    <a:pt x="45" y="0"/>
                    <a:pt x="38" y="7"/>
                    <a:pt x="38" y="16"/>
                  </a:cubicBezTo>
                  <a:cubicBezTo>
                    <a:pt x="38" y="16"/>
                    <a:pt x="38" y="16"/>
                    <a:pt x="38" y="16"/>
                  </a:cubicBezTo>
                  <a:cubicBezTo>
                    <a:pt x="38" y="22"/>
                    <a:pt x="42" y="28"/>
                    <a:pt x="48" y="30"/>
                  </a:cubicBezTo>
                  <a:cubicBezTo>
                    <a:pt x="48" y="47"/>
                    <a:pt x="48" y="47"/>
                    <a:pt x="48" y="47"/>
                  </a:cubicBezTo>
                  <a:cubicBezTo>
                    <a:pt x="31" y="47"/>
                    <a:pt x="31" y="47"/>
                    <a:pt x="31" y="47"/>
                  </a:cubicBezTo>
                  <a:cubicBezTo>
                    <a:pt x="29" y="41"/>
                    <a:pt x="23" y="37"/>
                    <a:pt x="16" y="37"/>
                  </a:cubicBezTo>
                  <a:cubicBezTo>
                    <a:pt x="16" y="37"/>
                    <a:pt x="16" y="37"/>
                    <a:pt x="16" y="37"/>
                  </a:cubicBezTo>
                  <a:cubicBezTo>
                    <a:pt x="8" y="37"/>
                    <a:pt x="0" y="44"/>
                    <a:pt x="0" y="53"/>
                  </a:cubicBezTo>
                  <a:cubicBezTo>
                    <a:pt x="0" y="62"/>
                    <a:pt x="8" y="69"/>
                    <a:pt x="16" y="69"/>
                  </a:cubicBezTo>
                  <a:cubicBezTo>
                    <a:pt x="16" y="69"/>
                    <a:pt x="16" y="69"/>
                    <a:pt x="16" y="69"/>
                  </a:cubicBezTo>
                  <a:cubicBezTo>
                    <a:pt x="23" y="69"/>
                    <a:pt x="29" y="65"/>
                    <a:pt x="31" y="59"/>
                  </a:cubicBezTo>
                  <a:cubicBezTo>
                    <a:pt x="48" y="59"/>
                    <a:pt x="48" y="59"/>
                    <a:pt x="48" y="59"/>
                  </a:cubicBezTo>
                  <a:cubicBezTo>
                    <a:pt x="48" y="76"/>
                    <a:pt x="48" y="76"/>
                    <a:pt x="48" y="76"/>
                  </a:cubicBezTo>
                  <a:cubicBezTo>
                    <a:pt x="42" y="78"/>
                    <a:pt x="38" y="84"/>
                    <a:pt x="38" y="90"/>
                  </a:cubicBezTo>
                  <a:cubicBezTo>
                    <a:pt x="38" y="90"/>
                    <a:pt x="38" y="90"/>
                    <a:pt x="38" y="90"/>
                  </a:cubicBezTo>
                  <a:cubicBezTo>
                    <a:pt x="38" y="99"/>
                    <a:pt x="45" y="106"/>
                    <a:pt x="54" y="106"/>
                  </a:cubicBezTo>
                  <a:cubicBezTo>
                    <a:pt x="62" y="106"/>
                    <a:pt x="70" y="99"/>
                    <a:pt x="70" y="90"/>
                  </a:cubicBezTo>
                  <a:cubicBezTo>
                    <a:pt x="70" y="90"/>
                    <a:pt x="70" y="90"/>
                    <a:pt x="70" y="90"/>
                  </a:cubicBezTo>
                  <a:cubicBezTo>
                    <a:pt x="70" y="84"/>
                    <a:pt x="66" y="78"/>
                    <a:pt x="60" y="76"/>
                  </a:cubicBezTo>
                  <a:cubicBezTo>
                    <a:pt x="60" y="59"/>
                    <a:pt x="60" y="59"/>
                    <a:pt x="60" y="59"/>
                  </a:cubicBezTo>
                  <a:cubicBezTo>
                    <a:pt x="76" y="59"/>
                    <a:pt x="76" y="59"/>
                    <a:pt x="76" y="59"/>
                  </a:cubicBezTo>
                  <a:cubicBezTo>
                    <a:pt x="79" y="65"/>
                    <a:pt x="85"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 name="Freeform 201"/>
            <p:cNvSpPr>
              <a:spLocks/>
            </p:cNvSpPr>
            <p:nvPr/>
          </p:nvSpPr>
          <p:spPr bwMode="auto">
            <a:xfrm>
              <a:off x="9636125" y="219075"/>
              <a:ext cx="87313" cy="85725"/>
            </a:xfrm>
            <a:custGeom>
              <a:avLst/>
              <a:gdLst>
                <a:gd name="T0" fmla="*/ 107 w 107"/>
                <a:gd name="T1" fmla="*/ 53 h 106"/>
                <a:gd name="T2" fmla="*/ 91 w 107"/>
                <a:gd name="T3" fmla="*/ 37 h 106"/>
                <a:gd name="T4" fmla="*/ 91 w 107"/>
                <a:gd name="T5" fmla="*/ 37 h 106"/>
                <a:gd name="T6" fmla="*/ 76 w 107"/>
                <a:gd name="T7" fmla="*/ 47 h 106"/>
                <a:gd name="T8" fmla="*/ 60 w 107"/>
                <a:gd name="T9" fmla="*/ 47 h 106"/>
                <a:gd name="T10" fmla="*/ 60 w 107"/>
                <a:gd name="T11" fmla="*/ 30 h 106"/>
                <a:gd name="T12" fmla="*/ 69 w 107"/>
                <a:gd name="T13" fmla="*/ 16 h 106"/>
                <a:gd name="T14" fmla="*/ 69 w 107"/>
                <a:gd name="T15" fmla="*/ 16 h 106"/>
                <a:gd name="T16" fmla="*/ 54 w 107"/>
                <a:gd name="T17" fmla="*/ 0 h 106"/>
                <a:gd name="T18" fmla="*/ 38 w 107"/>
                <a:gd name="T19" fmla="*/ 16 h 106"/>
                <a:gd name="T20" fmla="*/ 38 w 107"/>
                <a:gd name="T21" fmla="*/ 16 h 106"/>
                <a:gd name="T22" fmla="*/ 47 w 107"/>
                <a:gd name="T23" fmla="*/ 30 h 106"/>
                <a:gd name="T24" fmla="*/ 47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7 w 107"/>
                <a:gd name="T41" fmla="*/ 59 h 106"/>
                <a:gd name="T42" fmla="*/ 47 w 107"/>
                <a:gd name="T43" fmla="*/ 76 h 106"/>
                <a:gd name="T44" fmla="*/ 38 w 107"/>
                <a:gd name="T45" fmla="*/ 90 h 106"/>
                <a:gd name="T46" fmla="*/ 38 w 107"/>
                <a:gd name="T47" fmla="*/ 90 h 106"/>
                <a:gd name="T48" fmla="*/ 54 w 107"/>
                <a:gd name="T49" fmla="*/ 106 h 106"/>
                <a:gd name="T50" fmla="*/ 69 w 107"/>
                <a:gd name="T51" fmla="*/ 90 h 106"/>
                <a:gd name="T52" fmla="*/ 69 w 107"/>
                <a:gd name="T53" fmla="*/ 90 h 106"/>
                <a:gd name="T54" fmla="*/ 60 w 107"/>
                <a:gd name="T55" fmla="*/ 76 h 106"/>
                <a:gd name="T56" fmla="*/ 60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100" y="37"/>
                    <a:pt x="91" y="37"/>
                  </a:cubicBezTo>
                  <a:cubicBezTo>
                    <a:pt x="91" y="37"/>
                    <a:pt x="91" y="37"/>
                    <a:pt x="91" y="37"/>
                  </a:cubicBezTo>
                  <a:cubicBezTo>
                    <a:pt x="84" y="37"/>
                    <a:pt x="79" y="41"/>
                    <a:pt x="76" y="47"/>
                  </a:cubicBezTo>
                  <a:cubicBezTo>
                    <a:pt x="60" y="47"/>
                    <a:pt x="60" y="47"/>
                    <a:pt x="60" y="47"/>
                  </a:cubicBezTo>
                  <a:cubicBezTo>
                    <a:pt x="60" y="30"/>
                    <a:pt x="60" y="30"/>
                    <a:pt x="60" y="30"/>
                  </a:cubicBezTo>
                  <a:cubicBezTo>
                    <a:pt x="65" y="28"/>
                    <a:pt x="69" y="22"/>
                    <a:pt x="69" y="16"/>
                  </a:cubicBezTo>
                  <a:cubicBezTo>
                    <a:pt x="69" y="16"/>
                    <a:pt x="69" y="16"/>
                    <a:pt x="69" y="16"/>
                  </a:cubicBezTo>
                  <a:cubicBezTo>
                    <a:pt x="69" y="7"/>
                    <a:pt x="62" y="0"/>
                    <a:pt x="54" y="0"/>
                  </a:cubicBezTo>
                  <a:cubicBezTo>
                    <a:pt x="45" y="0"/>
                    <a:pt x="38" y="7"/>
                    <a:pt x="38" y="16"/>
                  </a:cubicBezTo>
                  <a:cubicBezTo>
                    <a:pt x="38" y="16"/>
                    <a:pt x="38" y="16"/>
                    <a:pt x="38" y="16"/>
                  </a:cubicBezTo>
                  <a:cubicBezTo>
                    <a:pt x="38" y="22"/>
                    <a:pt x="42" y="28"/>
                    <a:pt x="47" y="30"/>
                  </a:cubicBezTo>
                  <a:cubicBezTo>
                    <a:pt x="47" y="47"/>
                    <a:pt x="47" y="47"/>
                    <a:pt x="47" y="47"/>
                  </a:cubicBezTo>
                  <a:cubicBezTo>
                    <a:pt x="31" y="47"/>
                    <a:pt x="31" y="47"/>
                    <a:pt x="31" y="47"/>
                  </a:cubicBezTo>
                  <a:cubicBezTo>
                    <a:pt x="28" y="41"/>
                    <a:pt x="23" y="37"/>
                    <a:pt x="16" y="37"/>
                  </a:cubicBezTo>
                  <a:cubicBezTo>
                    <a:pt x="16" y="37"/>
                    <a:pt x="16" y="37"/>
                    <a:pt x="16" y="37"/>
                  </a:cubicBezTo>
                  <a:cubicBezTo>
                    <a:pt x="7" y="37"/>
                    <a:pt x="0" y="44"/>
                    <a:pt x="0" y="53"/>
                  </a:cubicBezTo>
                  <a:cubicBezTo>
                    <a:pt x="0" y="62"/>
                    <a:pt x="7" y="69"/>
                    <a:pt x="16" y="69"/>
                  </a:cubicBezTo>
                  <a:cubicBezTo>
                    <a:pt x="16" y="69"/>
                    <a:pt x="16" y="69"/>
                    <a:pt x="16" y="69"/>
                  </a:cubicBezTo>
                  <a:cubicBezTo>
                    <a:pt x="23" y="69"/>
                    <a:pt x="28" y="65"/>
                    <a:pt x="31" y="59"/>
                  </a:cubicBezTo>
                  <a:cubicBezTo>
                    <a:pt x="47" y="59"/>
                    <a:pt x="47" y="59"/>
                    <a:pt x="47" y="59"/>
                  </a:cubicBezTo>
                  <a:cubicBezTo>
                    <a:pt x="47" y="76"/>
                    <a:pt x="47" y="76"/>
                    <a:pt x="47" y="76"/>
                  </a:cubicBezTo>
                  <a:cubicBezTo>
                    <a:pt x="42" y="78"/>
                    <a:pt x="38" y="84"/>
                    <a:pt x="38" y="90"/>
                  </a:cubicBezTo>
                  <a:cubicBezTo>
                    <a:pt x="38" y="90"/>
                    <a:pt x="38" y="90"/>
                    <a:pt x="38" y="90"/>
                  </a:cubicBezTo>
                  <a:cubicBezTo>
                    <a:pt x="38" y="99"/>
                    <a:pt x="45" y="106"/>
                    <a:pt x="54" y="106"/>
                  </a:cubicBezTo>
                  <a:cubicBezTo>
                    <a:pt x="62" y="106"/>
                    <a:pt x="69" y="99"/>
                    <a:pt x="69" y="90"/>
                  </a:cubicBezTo>
                  <a:cubicBezTo>
                    <a:pt x="69" y="90"/>
                    <a:pt x="69" y="90"/>
                    <a:pt x="69" y="90"/>
                  </a:cubicBezTo>
                  <a:cubicBezTo>
                    <a:pt x="69" y="84"/>
                    <a:pt x="65" y="78"/>
                    <a:pt x="60" y="76"/>
                  </a:cubicBezTo>
                  <a:cubicBezTo>
                    <a:pt x="60" y="59"/>
                    <a:pt x="60" y="59"/>
                    <a:pt x="60" y="59"/>
                  </a:cubicBezTo>
                  <a:cubicBezTo>
                    <a:pt x="76" y="59"/>
                    <a:pt x="76" y="59"/>
                    <a:pt x="76" y="59"/>
                  </a:cubicBezTo>
                  <a:cubicBezTo>
                    <a:pt x="79" y="65"/>
                    <a:pt x="84"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 name="Freeform 202"/>
            <p:cNvSpPr>
              <a:spLocks/>
            </p:cNvSpPr>
            <p:nvPr/>
          </p:nvSpPr>
          <p:spPr bwMode="auto">
            <a:xfrm>
              <a:off x="9804400" y="219075"/>
              <a:ext cx="87313" cy="85725"/>
            </a:xfrm>
            <a:custGeom>
              <a:avLst/>
              <a:gdLst>
                <a:gd name="T0" fmla="*/ 107 w 107"/>
                <a:gd name="T1" fmla="*/ 53 h 106"/>
                <a:gd name="T2" fmla="*/ 91 w 107"/>
                <a:gd name="T3" fmla="*/ 37 h 106"/>
                <a:gd name="T4" fmla="*/ 91 w 107"/>
                <a:gd name="T5" fmla="*/ 37 h 106"/>
                <a:gd name="T6" fmla="*/ 76 w 107"/>
                <a:gd name="T7" fmla="*/ 47 h 106"/>
                <a:gd name="T8" fmla="*/ 59 w 107"/>
                <a:gd name="T9" fmla="*/ 47 h 106"/>
                <a:gd name="T10" fmla="*/ 59 w 107"/>
                <a:gd name="T11" fmla="*/ 30 h 106"/>
                <a:gd name="T12" fmla="*/ 69 w 107"/>
                <a:gd name="T13" fmla="*/ 16 h 106"/>
                <a:gd name="T14" fmla="*/ 69 w 107"/>
                <a:gd name="T15" fmla="*/ 16 h 106"/>
                <a:gd name="T16" fmla="*/ 53 w 107"/>
                <a:gd name="T17" fmla="*/ 0 h 106"/>
                <a:gd name="T18" fmla="*/ 38 w 107"/>
                <a:gd name="T19" fmla="*/ 16 h 106"/>
                <a:gd name="T20" fmla="*/ 38 w 107"/>
                <a:gd name="T21" fmla="*/ 16 h 106"/>
                <a:gd name="T22" fmla="*/ 47 w 107"/>
                <a:gd name="T23" fmla="*/ 30 h 106"/>
                <a:gd name="T24" fmla="*/ 47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7 w 107"/>
                <a:gd name="T41" fmla="*/ 59 h 106"/>
                <a:gd name="T42" fmla="*/ 47 w 107"/>
                <a:gd name="T43" fmla="*/ 76 h 106"/>
                <a:gd name="T44" fmla="*/ 38 w 107"/>
                <a:gd name="T45" fmla="*/ 90 h 106"/>
                <a:gd name="T46" fmla="*/ 38 w 107"/>
                <a:gd name="T47" fmla="*/ 90 h 106"/>
                <a:gd name="T48" fmla="*/ 53 w 107"/>
                <a:gd name="T49" fmla="*/ 106 h 106"/>
                <a:gd name="T50" fmla="*/ 69 w 107"/>
                <a:gd name="T51" fmla="*/ 90 h 106"/>
                <a:gd name="T52" fmla="*/ 69 w 107"/>
                <a:gd name="T53" fmla="*/ 90 h 106"/>
                <a:gd name="T54" fmla="*/ 59 w 107"/>
                <a:gd name="T55" fmla="*/ 76 h 106"/>
                <a:gd name="T56" fmla="*/ 59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99" y="37"/>
                    <a:pt x="91" y="37"/>
                  </a:cubicBezTo>
                  <a:cubicBezTo>
                    <a:pt x="91" y="37"/>
                    <a:pt x="91" y="37"/>
                    <a:pt x="91" y="37"/>
                  </a:cubicBezTo>
                  <a:cubicBezTo>
                    <a:pt x="84" y="37"/>
                    <a:pt x="79" y="41"/>
                    <a:pt x="76" y="47"/>
                  </a:cubicBezTo>
                  <a:cubicBezTo>
                    <a:pt x="59" y="47"/>
                    <a:pt x="59" y="47"/>
                    <a:pt x="59" y="47"/>
                  </a:cubicBezTo>
                  <a:cubicBezTo>
                    <a:pt x="59" y="30"/>
                    <a:pt x="59" y="30"/>
                    <a:pt x="59" y="30"/>
                  </a:cubicBezTo>
                  <a:cubicBezTo>
                    <a:pt x="65" y="28"/>
                    <a:pt x="69" y="22"/>
                    <a:pt x="69" y="16"/>
                  </a:cubicBezTo>
                  <a:cubicBezTo>
                    <a:pt x="69" y="16"/>
                    <a:pt x="69" y="16"/>
                    <a:pt x="69" y="16"/>
                  </a:cubicBezTo>
                  <a:cubicBezTo>
                    <a:pt x="69" y="7"/>
                    <a:pt x="62" y="0"/>
                    <a:pt x="53" y="0"/>
                  </a:cubicBezTo>
                  <a:cubicBezTo>
                    <a:pt x="45" y="0"/>
                    <a:pt x="38" y="7"/>
                    <a:pt x="38" y="16"/>
                  </a:cubicBezTo>
                  <a:cubicBezTo>
                    <a:pt x="38" y="16"/>
                    <a:pt x="38" y="16"/>
                    <a:pt x="38" y="16"/>
                  </a:cubicBezTo>
                  <a:cubicBezTo>
                    <a:pt x="38" y="22"/>
                    <a:pt x="42" y="28"/>
                    <a:pt x="47" y="30"/>
                  </a:cubicBezTo>
                  <a:cubicBezTo>
                    <a:pt x="47" y="47"/>
                    <a:pt x="47" y="47"/>
                    <a:pt x="47" y="47"/>
                  </a:cubicBezTo>
                  <a:cubicBezTo>
                    <a:pt x="31" y="47"/>
                    <a:pt x="31" y="47"/>
                    <a:pt x="31" y="47"/>
                  </a:cubicBezTo>
                  <a:cubicBezTo>
                    <a:pt x="28" y="41"/>
                    <a:pt x="23" y="37"/>
                    <a:pt x="16" y="37"/>
                  </a:cubicBezTo>
                  <a:cubicBezTo>
                    <a:pt x="16" y="37"/>
                    <a:pt x="16" y="37"/>
                    <a:pt x="16" y="37"/>
                  </a:cubicBezTo>
                  <a:cubicBezTo>
                    <a:pt x="7" y="37"/>
                    <a:pt x="0" y="44"/>
                    <a:pt x="0" y="53"/>
                  </a:cubicBezTo>
                  <a:cubicBezTo>
                    <a:pt x="0" y="62"/>
                    <a:pt x="7" y="69"/>
                    <a:pt x="16" y="69"/>
                  </a:cubicBezTo>
                  <a:cubicBezTo>
                    <a:pt x="16" y="69"/>
                    <a:pt x="16" y="69"/>
                    <a:pt x="16" y="69"/>
                  </a:cubicBezTo>
                  <a:cubicBezTo>
                    <a:pt x="23" y="69"/>
                    <a:pt x="28" y="65"/>
                    <a:pt x="31" y="59"/>
                  </a:cubicBezTo>
                  <a:cubicBezTo>
                    <a:pt x="47" y="59"/>
                    <a:pt x="47" y="59"/>
                    <a:pt x="47" y="59"/>
                  </a:cubicBezTo>
                  <a:cubicBezTo>
                    <a:pt x="47" y="76"/>
                    <a:pt x="47" y="76"/>
                    <a:pt x="47" y="76"/>
                  </a:cubicBezTo>
                  <a:cubicBezTo>
                    <a:pt x="42" y="78"/>
                    <a:pt x="38" y="84"/>
                    <a:pt x="38" y="90"/>
                  </a:cubicBezTo>
                  <a:cubicBezTo>
                    <a:pt x="38" y="90"/>
                    <a:pt x="38" y="90"/>
                    <a:pt x="38" y="90"/>
                  </a:cubicBezTo>
                  <a:cubicBezTo>
                    <a:pt x="38" y="99"/>
                    <a:pt x="45" y="106"/>
                    <a:pt x="53" y="106"/>
                  </a:cubicBezTo>
                  <a:cubicBezTo>
                    <a:pt x="62" y="106"/>
                    <a:pt x="69" y="99"/>
                    <a:pt x="69" y="90"/>
                  </a:cubicBezTo>
                  <a:cubicBezTo>
                    <a:pt x="69" y="90"/>
                    <a:pt x="69" y="90"/>
                    <a:pt x="69" y="90"/>
                  </a:cubicBezTo>
                  <a:cubicBezTo>
                    <a:pt x="69" y="84"/>
                    <a:pt x="65" y="78"/>
                    <a:pt x="59" y="76"/>
                  </a:cubicBezTo>
                  <a:cubicBezTo>
                    <a:pt x="59" y="59"/>
                    <a:pt x="59" y="59"/>
                    <a:pt x="59" y="59"/>
                  </a:cubicBezTo>
                  <a:cubicBezTo>
                    <a:pt x="76" y="59"/>
                    <a:pt x="76" y="59"/>
                    <a:pt x="76" y="59"/>
                  </a:cubicBezTo>
                  <a:cubicBezTo>
                    <a:pt x="79" y="65"/>
                    <a:pt x="84" y="69"/>
                    <a:pt x="91" y="69"/>
                  </a:cubicBezTo>
                  <a:cubicBezTo>
                    <a:pt x="91" y="69"/>
                    <a:pt x="91" y="69"/>
                    <a:pt x="91" y="69"/>
                  </a:cubicBezTo>
                  <a:cubicBezTo>
                    <a:pt x="99"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 name="Freeform 203"/>
            <p:cNvSpPr>
              <a:spLocks/>
            </p:cNvSpPr>
            <p:nvPr/>
          </p:nvSpPr>
          <p:spPr bwMode="auto">
            <a:xfrm>
              <a:off x="9299575" y="387350"/>
              <a:ext cx="85725" cy="85725"/>
            </a:xfrm>
            <a:custGeom>
              <a:avLst/>
              <a:gdLst>
                <a:gd name="T0" fmla="*/ 106 w 106"/>
                <a:gd name="T1" fmla="*/ 53 h 106"/>
                <a:gd name="T2" fmla="*/ 90 w 106"/>
                <a:gd name="T3" fmla="*/ 37 h 106"/>
                <a:gd name="T4" fmla="*/ 90 w 106"/>
                <a:gd name="T5" fmla="*/ 37 h 106"/>
                <a:gd name="T6" fmla="*/ 76 w 106"/>
                <a:gd name="T7" fmla="*/ 47 h 106"/>
                <a:gd name="T8" fmla="*/ 59 w 106"/>
                <a:gd name="T9" fmla="*/ 47 h 106"/>
                <a:gd name="T10" fmla="*/ 59 w 106"/>
                <a:gd name="T11" fmla="*/ 30 h 106"/>
                <a:gd name="T12" fmla="*/ 69 w 106"/>
                <a:gd name="T13" fmla="*/ 15 h 106"/>
                <a:gd name="T14" fmla="*/ 69 w 106"/>
                <a:gd name="T15" fmla="*/ 15 h 106"/>
                <a:gd name="T16" fmla="*/ 53 w 106"/>
                <a:gd name="T17" fmla="*/ 0 h 106"/>
                <a:gd name="T18" fmla="*/ 37 w 106"/>
                <a:gd name="T19" fmla="*/ 15 h 106"/>
                <a:gd name="T20" fmla="*/ 37 w 106"/>
                <a:gd name="T21" fmla="*/ 15 h 106"/>
                <a:gd name="T22" fmla="*/ 47 w 106"/>
                <a:gd name="T23" fmla="*/ 30 h 106"/>
                <a:gd name="T24" fmla="*/ 47 w 106"/>
                <a:gd name="T25" fmla="*/ 47 h 106"/>
                <a:gd name="T26" fmla="*/ 30 w 106"/>
                <a:gd name="T27" fmla="*/ 47 h 106"/>
                <a:gd name="T28" fmla="*/ 15 w 106"/>
                <a:gd name="T29" fmla="*/ 37 h 106"/>
                <a:gd name="T30" fmla="*/ 15 w 106"/>
                <a:gd name="T31" fmla="*/ 37 h 106"/>
                <a:gd name="T32" fmla="*/ 0 w 106"/>
                <a:gd name="T33" fmla="*/ 53 h 106"/>
                <a:gd name="T34" fmla="*/ 15 w 106"/>
                <a:gd name="T35" fmla="*/ 69 h 106"/>
                <a:gd name="T36" fmla="*/ 15 w 106"/>
                <a:gd name="T37" fmla="*/ 69 h 106"/>
                <a:gd name="T38" fmla="*/ 30 w 106"/>
                <a:gd name="T39" fmla="*/ 59 h 106"/>
                <a:gd name="T40" fmla="*/ 47 w 106"/>
                <a:gd name="T41" fmla="*/ 59 h 106"/>
                <a:gd name="T42" fmla="*/ 47 w 106"/>
                <a:gd name="T43" fmla="*/ 75 h 106"/>
                <a:gd name="T44" fmla="*/ 37 w 106"/>
                <a:gd name="T45" fmla="*/ 90 h 106"/>
                <a:gd name="T46" fmla="*/ 37 w 106"/>
                <a:gd name="T47" fmla="*/ 90 h 106"/>
                <a:gd name="T48" fmla="*/ 53 w 106"/>
                <a:gd name="T49" fmla="*/ 106 h 106"/>
                <a:gd name="T50" fmla="*/ 69 w 106"/>
                <a:gd name="T51" fmla="*/ 90 h 106"/>
                <a:gd name="T52" fmla="*/ 69 w 106"/>
                <a:gd name="T53" fmla="*/ 90 h 106"/>
                <a:gd name="T54" fmla="*/ 59 w 106"/>
                <a:gd name="T55" fmla="*/ 75 h 106"/>
                <a:gd name="T56" fmla="*/ 59 w 106"/>
                <a:gd name="T57" fmla="*/ 59 h 106"/>
                <a:gd name="T58" fmla="*/ 76 w 106"/>
                <a:gd name="T59" fmla="*/ 59 h 106"/>
                <a:gd name="T60" fmla="*/ 90 w 106"/>
                <a:gd name="T61" fmla="*/ 69 h 106"/>
                <a:gd name="T62" fmla="*/ 90 w 106"/>
                <a:gd name="T63" fmla="*/ 69 h 106"/>
                <a:gd name="T64" fmla="*/ 106 w 106"/>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106">
                  <a:moveTo>
                    <a:pt x="106" y="53"/>
                  </a:moveTo>
                  <a:cubicBezTo>
                    <a:pt x="106" y="44"/>
                    <a:pt x="99" y="37"/>
                    <a:pt x="90" y="37"/>
                  </a:cubicBezTo>
                  <a:cubicBezTo>
                    <a:pt x="90" y="37"/>
                    <a:pt x="90" y="37"/>
                    <a:pt x="90" y="37"/>
                  </a:cubicBezTo>
                  <a:cubicBezTo>
                    <a:pt x="84" y="37"/>
                    <a:pt x="78" y="41"/>
                    <a:pt x="76" y="47"/>
                  </a:cubicBezTo>
                  <a:cubicBezTo>
                    <a:pt x="59" y="47"/>
                    <a:pt x="59" y="47"/>
                    <a:pt x="59" y="47"/>
                  </a:cubicBezTo>
                  <a:cubicBezTo>
                    <a:pt x="59" y="30"/>
                    <a:pt x="59" y="30"/>
                    <a:pt x="59" y="30"/>
                  </a:cubicBezTo>
                  <a:cubicBezTo>
                    <a:pt x="65" y="28"/>
                    <a:pt x="69" y="22"/>
                    <a:pt x="69" y="15"/>
                  </a:cubicBezTo>
                  <a:cubicBezTo>
                    <a:pt x="69" y="15"/>
                    <a:pt x="69" y="15"/>
                    <a:pt x="69" y="15"/>
                  </a:cubicBezTo>
                  <a:cubicBezTo>
                    <a:pt x="69" y="7"/>
                    <a:pt x="62" y="0"/>
                    <a:pt x="53" y="0"/>
                  </a:cubicBezTo>
                  <a:cubicBezTo>
                    <a:pt x="44" y="0"/>
                    <a:pt x="37" y="7"/>
                    <a:pt x="37" y="15"/>
                  </a:cubicBezTo>
                  <a:cubicBezTo>
                    <a:pt x="37" y="15"/>
                    <a:pt x="37" y="15"/>
                    <a:pt x="37" y="15"/>
                  </a:cubicBezTo>
                  <a:cubicBezTo>
                    <a:pt x="37" y="22"/>
                    <a:pt x="41" y="28"/>
                    <a:pt x="47" y="30"/>
                  </a:cubicBezTo>
                  <a:cubicBezTo>
                    <a:pt x="47" y="47"/>
                    <a:pt x="47" y="47"/>
                    <a:pt x="47" y="47"/>
                  </a:cubicBezTo>
                  <a:cubicBezTo>
                    <a:pt x="30" y="47"/>
                    <a:pt x="30" y="47"/>
                    <a:pt x="30" y="47"/>
                  </a:cubicBezTo>
                  <a:cubicBezTo>
                    <a:pt x="28" y="41"/>
                    <a:pt x="22" y="37"/>
                    <a:pt x="15" y="37"/>
                  </a:cubicBezTo>
                  <a:cubicBezTo>
                    <a:pt x="15" y="37"/>
                    <a:pt x="15" y="37"/>
                    <a:pt x="15" y="37"/>
                  </a:cubicBezTo>
                  <a:cubicBezTo>
                    <a:pt x="7" y="37"/>
                    <a:pt x="0" y="44"/>
                    <a:pt x="0" y="53"/>
                  </a:cubicBezTo>
                  <a:cubicBezTo>
                    <a:pt x="0" y="61"/>
                    <a:pt x="7" y="69"/>
                    <a:pt x="15" y="69"/>
                  </a:cubicBezTo>
                  <a:cubicBezTo>
                    <a:pt x="15" y="69"/>
                    <a:pt x="15" y="69"/>
                    <a:pt x="15" y="69"/>
                  </a:cubicBezTo>
                  <a:cubicBezTo>
                    <a:pt x="22" y="69"/>
                    <a:pt x="28" y="65"/>
                    <a:pt x="30" y="59"/>
                  </a:cubicBezTo>
                  <a:cubicBezTo>
                    <a:pt x="47" y="59"/>
                    <a:pt x="47" y="59"/>
                    <a:pt x="47" y="59"/>
                  </a:cubicBezTo>
                  <a:cubicBezTo>
                    <a:pt x="47" y="75"/>
                    <a:pt x="47" y="75"/>
                    <a:pt x="47" y="75"/>
                  </a:cubicBezTo>
                  <a:cubicBezTo>
                    <a:pt x="41" y="78"/>
                    <a:pt x="37" y="84"/>
                    <a:pt x="37" y="90"/>
                  </a:cubicBezTo>
                  <a:cubicBezTo>
                    <a:pt x="37" y="90"/>
                    <a:pt x="37" y="90"/>
                    <a:pt x="37" y="90"/>
                  </a:cubicBezTo>
                  <a:cubicBezTo>
                    <a:pt x="37" y="99"/>
                    <a:pt x="44" y="106"/>
                    <a:pt x="53" y="106"/>
                  </a:cubicBezTo>
                  <a:cubicBezTo>
                    <a:pt x="62" y="106"/>
                    <a:pt x="69" y="99"/>
                    <a:pt x="69" y="90"/>
                  </a:cubicBezTo>
                  <a:cubicBezTo>
                    <a:pt x="69" y="90"/>
                    <a:pt x="69" y="90"/>
                    <a:pt x="69" y="90"/>
                  </a:cubicBezTo>
                  <a:cubicBezTo>
                    <a:pt x="69" y="84"/>
                    <a:pt x="65" y="78"/>
                    <a:pt x="59" y="75"/>
                  </a:cubicBezTo>
                  <a:cubicBezTo>
                    <a:pt x="59" y="59"/>
                    <a:pt x="59" y="59"/>
                    <a:pt x="59" y="59"/>
                  </a:cubicBezTo>
                  <a:cubicBezTo>
                    <a:pt x="76" y="59"/>
                    <a:pt x="76" y="59"/>
                    <a:pt x="76" y="59"/>
                  </a:cubicBezTo>
                  <a:cubicBezTo>
                    <a:pt x="78" y="65"/>
                    <a:pt x="84" y="69"/>
                    <a:pt x="90" y="69"/>
                  </a:cubicBezTo>
                  <a:cubicBezTo>
                    <a:pt x="90" y="69"/>
                    <a:pt x="90" y="69"/>
                    <a:pt x="90" y="69"/>
                  </a:cubicBezTo>
                  <a:cubicBezTo>
                    <a:pt x="99" y="69"/>
                    <a:pt x="106" y="61"/>
                    <a:pt x="10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 name="Freeform 204"/>
            <p:cNvSpPr>
              <a:spLocks/>
            </p:cNvSpPr>
            <p:nvPr/>
          </p:nvSpPr>
          <p:spPr bwMode="auto">
            <a:xfrm>
              <a:off x="9467850" y="387350"/>
              <a:ext cx="85725" cy="85725"/>
            </a:xfrm>
            <a:custGeom>
              <a:avLst/>
              <a:gdLst>
                <a:gd name="T0" fmla="*/ 107 w 107"/>
                <a:gd name="T1" fmla="*/ 53 h 106"/>
                <a:gd name="T2" fmla="*/ 91 w 107"/>
                <a:gd name="T3" fmla="*/ 37 h 106"/>
                <a:gd name="T4" fmla="*/ 91 w 107"/>
                <a:gd name="T5" fmla="*/ 37 h 106"/>
                <a:gd name="T6" fmla="*/ 76 w 107"/>
                <a:gd name="T7" fmla="*/ 47 h 106"/>
                <a:gd name="T8" fmla="*/ 60 w 107"/>
                <a:gd name="T9" fmla="*/ 47 h 106"/>
                <a:gd name="T10" fmla="*/ 60 w 107"/>
                <a:gd name="T11" fmla="*/ 30 h 106"/>
                <a:gd name="T12" fmla="*/ 70 w 107"/>
                <a:gd name="T13" fmla="*/ 15 h 106"/>
                <a:gd name="T14" fmla="*/ 70 w 107"/>
                <a:gd name="T15" fmla="*/ 15 h 106"/>
                <a:gd name="T16" fmla="*/ 54 w 107"/>
                <a:gd name="T17" fmla="*/ 0 h 106"/>
                <a:gd name="T18" fmla="*/ 38 w 107"/>
                <a:gd name="T19" fmla="*/ 15 h 106"/>
                <a:gd name="T20" fmla="*/ 38 w 107"/>
                <a:gd name="T21" fmla="*/ 15 h 106"/>
                <a:gd name="T22" fmla="*/ 48 w 107"/>
                <a:gd name="T23" fmla="*/ 30 h 106"/>
                <a:gd name="T24" fmla="*/ 48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8 w 107"/>
                <a:gd name="T41" fmla="*/ 59 h 106"/>
                <a:gd name="T42" fmla="*/ 48 w 107"/>
                <a:gd name="T43" fmla="*/ 75 h 106"/>
                <a:gd name="T44" fmla="*/ 38 w 107"/>
                <a:gd name="T45" fmla="*/ 90 h 106"/>
                <a:gd name="T46" fmla="*/ 38 w 107"/>
                <a:gd name="T47" fmla="*/ 90 h 106"/>
                <a:gd name="T48" fmla="*/ 54 w 107"/>
                <a:gd name="T49" fmla="*/ 106 h 106"/>
                <a:gd name="T50" fmla="*/ 70 w 107"/>
                <a:gd name="T51" fmla="*/ 90 h 106"/>
                <a:gd name="T52" fmla="*/ 70 w 107"/>
                <a:gd name="T53" fmla="*/ 90 h 106"/>
                <a:gd name="T54" fmla="*/ 60 w 107"/>
                <a:gd name="T55" fmla="*/ 75 h 106"/>
                <a:gd name="T56" fmla="*/ 60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100" y="37"/>
                    <a:pt x="91" y="37"/>
                  </a:cubicBezTo>
                  <a:cubicBezTo>
                    <a:pt x="91" y="37"/>
                    <a:pt x="91" y="37"/>
                    <a:pt x="91" y="37"/>
                  </a:cubicBezTo>
                  <a:cubicBezTo>
                    <a:pt x="85" y="37"/>
                    <a:pt x="79" y="41"/>
                    <a:pt x="76" y="47"/>
                  </a:cubicBezTo>
                  <a:cubicBezTo>
                    <a:pt x="60" y="47"/>
                    <a:pt x="60" y="47"/>
                    <a:pt x="60" y="47"/>
                  </a:cubicBezTo>
                  <a:cubicBezTo>
                    <a:pt x="60" y="30"/>
                    <a:pt x="60" y="30"/>
                    <a:pt x="60" y="30"/>
                  </a:cubicBezTo>
                  <a:cubicBezTo>
                    <a:pt x="66" y="28"/>
                    <a:pt x="70" y="22"/>
                    <a:pt x="70" y="15"/>
                  </a:cubicBezTo>
                  <a:cubicBezTo>
                    <a:pt x="70" y="15"/>
                    <a:pt x="70" y="15"/>
                    <a:pt x="70" y="15"/>
                  </a:cubicBezTo>
                  <a:cubicBezTo>
                    <a:pt x="70" y="7"/>
                    <a:pt x="62" y="0"/>
                    <a:pt x="54" y="0"/>
                  </a:cubicBezTo>
                  <a:cubicBezTo>
                    <a:pt x="45" y="0"/>
                    <a:pt x="38" y="7"/>
                    <a:pt x="38" y="15"/>
                  </a:cubicBezTo>
                  <a:cubicBezTo>
                    <a:pt x="38" y="15"/>
                    <a:pt x="38" y="15"/>
                    <a:pt x="38" y="15"/>
                  </a:cubicBezTo>
                  <a:cubicBezTo>
                    <a:pt x="38" y="22"/>
                    <a:pt x="42" y="28"/>
                    <a:pt x="48" y="30"/>
                  </a:cubicBezTo>
                  <a:cubicBezTo>
                    <a:pt x="48" y="47"/>
                    <a:pt x="48" y="47"/>
                    <a:pt x="48" y="47"/>
                  </a:cubicBezTo>
                  <a:cubicBezTo>
                    <a:pt x="31" y="47"/>
                    <a:pt x="31" y="47"/>
                    <a:pt x="31" y="47"/>
                  </a:cubicBezTo>
                  <a:cubicBezTo>
                    <a:pt x="29" y="41"/>
                    <a:pt x="23" y="37"/>
                    <a:pt x="16" y="37"/>
                  </a:cubicBezTo>
                  <a:cubicBezTo>
                    <a:pt x="16" y="37"/>
                    <a:pt x="16" y="37"/>
                    <a:pt x="16" y="37"/>
                  </a:cubicBezTo>
                  <a:cubicBezTo>
                    <a:pt x="8" y="37"/>
                    <a:pt x="0" y="44"/>
                    <a:pt x="0" y="53"/>
                  </a:cubicBezTo>
                  <a:cubicBezTo>
                    <a:pt x="0" y="61"/>
                    <a:pt x="8" y="69"/>
                    <a:pt x="16" y="69"/>
                  </a:cubicBezTo>
                  <a:cubicBezTo>
                    <a:pt x="16" y="69"/>
                    <a:pt x="16" y="69"/>
                    <a:pt x="16" y="69"/>
                  </a:cubicBezTo>
                  <a:cubicBezTo>
                    <a:pt x="23" y="69"/>
                    <a:pt x="29" y="65"/>
                    <a:pt x="31" y="59"/>
                  </a:cubicBezTo>
                  <a:cubicBezTo>
                    <a:pt x="48" y="59"/>
                    <a:pt x="48" y="59"/>
                    <a:pt x="48" y="59"/>
                  </a:cubicBezTo>
                  <a:cubicBezTo>
                    <a:pt x="48" y="75"/>
                    <a:pt x="48" y="75"/>
                    <a:pt x="48" y="75"/>
                  </a:cubicBezTo>
                  <a:cubicBezTo>
                    <a:pt x="42" y="78"/>
                    <a:pt x="38" y="84"/>
                    <a:pt x="38" y="90"/>
                  </a:cubicBezTo>
                  <a:cubicBezTo>
                    <a:pt x="38" y="90"/>
                    <a:pt x="38" y="90"/>
                    <a:pt x="38" y="90"/>
                  </a:cubicBezTo>
                  <a:cubicBezTo>
                    <a:pt x="38" y="99"/>
                    <a:pt x="45" y="106"/>
                    <a:pt x="54" y="106"/>
                  </a:cubicBezTo>
                  <a:cubicBezTo>
                    <a:pt x="62" y="106"/>
                    <a:pt x="70" y="99"/>
                    <a:pt x="70" y="90"/>
                  </a:cubicBezTo>
                  <a:cubicBezTo>
                    <a:pt x="70" y="90"/>
                    <a:pt x="70" y="90"/>
                    <a:pt x="70" y="90"/>
                  </a:cubicBezTo>
                  <a:cubicBezTo>
                    <a:pt x="70" y="84"/>
                    <a:pt x="66" y="78"/>
                    <a:pt x="60" y="75"/>
                  </a:cubicBezTo>
                  <a:cubicBezTo>
                    <a:pt x="60" y="59"/>
                    <a:pt x="60" y="59"/>
                    <a:pt x="60" y="59"/>
                  </a:cubicBezTo>
                  <a:cubicBezTo>
                    <a:pt x="76" y="59"/>
                    <a:pt x="76" y="59"/>
                    <a:pt x="76" y="59"/>
                  </a:cubicBezTo>
                  <a:cubicBezTo>
                    <a:pt x="79" y="65"/>
                    <a:pt x="85" y="69"/>
                    <a:pt x="91" y="69"/>
                  </a:cubicBezTo>
                  <a:cubicBezTo>
                    <a:pt x="91" y="69"/>
                    <a:pt x="91" y="69"/>
                    <a:pt x="91" y="69"/>
                  </a:cubicBezTo>
                  <a:cubicBezTo>
                    <a:pt x="100" y="69"/>
                    <a:pt x="107" y="61"/>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8" name="Freeform 206"/>
            <p:cNvSpPr>
              <a:spLocks/>
            </p:cNvSpPr>
            <p:nvPr/>
          </p:nvSpPr>
          <p:spPr bwMode="auto">
            <a:xfrm>
              <a:off x="9636125" y="387350"/>
              <a:ext cx="87313" cy="85725"/>
            </a:xfrm>
            <a:custGeom>
              <a:avLst/>
              <a:gdLst>
                <a:gd name="T0" fmla="*/ 107 w 107"/>
                <a:gd name="T1" fmla="*/ 53 h 106"/>
                <a:gd name="T2" fmla="*/ 91 w 107"/>
                <a:gd name="T3" fmla="*/ 37 h 106"/>
                <a:gd name="T4" fmla="*/ 91 w 107"/>
                <a:gd name="T5" fmla="*/ 37 h 106"/>
                <a:gd name="T6" fmla="*/ 76 w 107"/>
                <a:gd name="T7" fmla="*/ 47 h 106"/>
                <a:gd name="T8" fmla="*/ 60 w 107"/>
                <a:gd name="T9" fmla="*/ 47 h 106"/>
                <a:gd name="T10" fmla="*/ 60 w 107"/>
                <a:gd name="T11" fmla="*/ 30 h 106"/>
                <a:gd name="T12" fmla="*/ 69 w 107"/>
                <a:gd name="T13" fmla="*/ 15 h 106"/>
                <a:gd name="T14" fmla="*/ 69 w 107"/>
                <a:gd name="T15" fmla="*/ 15 h 106"/>
                <a:gd name="T16" fmla="*/ 54 w 107"/>
                <a:gd name="T17" fmla="*/ 0 h 106"/>
                <a:gd name="T18" fmla="*/ 38 w 107"/>
                <a:gd name="T19" fmla="*/ 15 h 106"/>
                <a:gd name="T20" fmla="*/ 38 w 107"/>
                <a:gd name="T21" fmla="*/ 15 h 106"/>
                <a:gd name="T22" fmla="*/ 47 w 107"/>
                <a:gd name="T23" fmla="*/ 30 h 106"/>
                <a:gd name="T24" fmla="*/ 47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7 w 107"/>
                <a:gd name="T41" fmla="*/ 59 h 106"/>
                <a:gd name="T42" fmla="*/ 47 w 107"/>
                <a:gd name="T43" fmla="*/ 75 h 106"/>
                <a:gd name="T44" fmla="*/ 38 w 107"/>
                <a:gd name="T45" fmla="*/ 90 h 106"/>
                <a:gd name="T46" fmla="*/ 38 w 107"/>
                <a:gd name="T47" fmla="*/ 90 h 106"/>
                <a:gd name="T48" fmla="*/ 54 w 107"/>
                <a:gd name="T49" fmla="*/ 106 h 106"/>
                <a:gd name="T50" fmla="*/ 69 w 107"/>
                <a:gd name="T51" fmla="*/ 90 h 106"/>
                <a:gd name="T52" fmla="*/ 69 w 107"/>
                <a:gd name="T53" fmla="*/ 90 h 106"/>
                <a:gd name="T54" fmla="*/ 60 w 107"/>
                <a:gd name="T55" fmla="*/ 75 h 106"/>
                <a:gd name="T56" fmla="*/ 60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100" y="37"/>
                    <a:pt x="91" y="37"/>
                  </a:cubicBezTo>
                  <a:cubicBezTo>
                    <a:pt x="91" y="37"/>
                    <a:pt x="91" y="37"/>
                    <a:pt x="91" y="37"/>
                  </a:cubicBezTo>
                  <a:cubicBezTo>
                    <a:pt x="84" y="37"/>
                    <a:pt x="79" y="41"/>
                    <a:pt x="76" y="47"/>
                  </a:cubicBezTo>
                  <a:cubicBezTo>
                    <a:pt x="60" y="47"/>
                    <a:pt x="60" y="47"/>
                    <a:pt x="60" y="47"/>
                  </a:cubicBezTo>
                  <a:cubicBezTo>
                    <a:pt x="60" y="30"/>
                    <a:pt x="60" y="30"/>
                    <a:pt x="60" y="30"/>
                  </a:cubicBezTo>
                  <a:cubicBezTo>
                    <a:pt x="65" y="28"/>
                    <a:pt x="69" y="22"/>
                    <a:pt x="69" y="15"/>
                  </a:cubicBezTo>
                  <a:cubicBezTo>
                    <a:pt x="69" y="15"/>
                    <a:pt x="69" y="15"/>
                    <a:pt x="69" y="15"/>
                  </a:cubicBezTo>
                  <a:cubicBezTo>
                    <a:pt x="69" y="7"/>
                    <a:pt x="62" y="0"/>
                    <a:pt x="54" y="0"/>
                  </a:cubicBezTo>
                  <a:cubicBezTo>
                    <a:pt x="45" y="0"/>
                    <a:pt x="38" y="7"/>
                    <a:pt x="38" y="15"/>
                  </a:cubicBezTo>
                  <a:cubicBezTo>
                    <a:pt x="38" y="15"/>
                    <a:pt x="38" y="15"/>
                    <a:pt x="38" y="15"/>
                  </a:cubicBezTo>
                  <a:cubicBezTo>
                    <a:pt x="38" y="22"/>
                    <a:pt x="42" y="28"/>
                    <a:pt x="47" y="30"/>
                  </a:cubicBezTo>
                  <a:cubicBezTo>
                    <a:pt x="47" y="47"/>
                    <a:pt x="47" y="47"/>
                    <a:pt x="47" y="47"/>
                  </a:cubicBezTo>
                  <a:cubicBezTo>
                    <a:pt x="31" y="47"/>
                    <a:pt x="31" y="47"/>
                    <a:pt x="31" y="47"/>
                  </a:cubicBezTo>
                  <a:cubicBezTo>
                    <a:pt x="28" y="41"/>
                    <a:pt x="23" y="37"/>
                    <a:pt x="16" y="37"/>
                  </a:cubicBezTo>
                  <a:cubicBezTo>
                    <a:pt x="16" y="37"/>
                    <a:pt x="16" y="37"/>
                    <a:pt x="16" y="37"/>
                  </a:cubicBezTo>
                  <a:cubicBezTo>
                    <a:pt x="7" y="37"/>
                    <a:pt x="0" y="44"/>
                    <a:pt x="0" y="53"/>
                  </a:cubicBezTo>
                  <a:cubicBezTo>
                    <a:pt x="0" y="61"/>
                    <a:pt x="7" y="69"/>
                    <a:pt x="16" y="69"/>
                  </a:cubicBezTo>
                  <a:cubicBezTo>
                    <a:pt x="16" y="69"/>
                    <a:pt x="16" y="69"/>
                    <a:pt x="16" y="69"/>
                  </a:cubicBezTo>
                  <a:cubicBezTo>
                    <a:pt x="23" y="69"/>
                    <a:pt x="28" y="65"/>
                    <a:pt x="31" y="59"/>
                  </a:cubicBezTo>
                  <a:cubicBezTo>
                    <a:pt x="47" y="59"/>
                    <a:pt x="47" y="59"/>
                    <a:pt x="47" y="59"/>
                  </a:cubicBezTo>
                  <a:cubicBezTo>
                    <a:pt x="47" y="75"/>
                    <a:pt x="47" y="75"/>
                    <a:pt x="47" y="75"/>
                  </a:cubicBezTo>
                  <a:cubicBezTo>
                    <a:pt x="42" y="78"/>
                    <a:pt x="38" y="84"/>
                    <a:pt x="38" y="90"/>
                  </a:cubicBezTo>
                  <a:cubicBezTo>
                    <a:pt x="38" y="90"/>
                    <a:pt x="38" y="90"/>
                    <a:pt x="38" y="90"/>
                  </a:cubicBezTo>
                  <a:cubicBezTo>
                    <a:pt x="38" y="99"/>
                    <a:pt x="45" y="106"/>
                    <a:pt x="54" y="106"/>
                  </a:cubicBezTo>
                  <a:cubicBezTo>
                    <a:pt x="62" y="106"/>
                    <a:pt x="69" y="99"/>
                    <a:pt x="69" y="90"/>
                  </a:cubicBezTo>
                  <a:cubicBezTo>
                    <a:pt x="69" y="90"/>
                    <a:pt x="69" y="90"/>
                    <a:pt x="69" y="90"/>
                  </a:cubicBezTo>
                  <a:cubicBezTo>
                    <a:pt x="69" y="84"/>
                    <a:pt x="65" y="78"/>
                    <a:pt x="60" y="75"/>
                  </a:cubicBezTo>
                  <a:cubicBezTo>
                    <a:pt x="60" y="59"/>
                    <a:pt x="60" y="59"/>
                    <a:pt x="60" y="59"/>
                  </a:cubicBezTo>
                  <a:cubicBezTo>
                    <a:pt x="76" y="59"/>
                    <a:pt x="76" y="59"/>
                    <a:pt x="76" y="59"/>
                  </a:cubicBezTo>
                  <a:cubicBezTo>
                    <a:pt x="79" y="65"/>
                    <a:pt x="84" y="69"/>
                    <a:pt x="91" y="69"/>
                  </a:cubicBezTo>
                  <a:cubicBezTo>
                    <a:pt x="91" y="69"/>
                    <a:pt x="91" y="69"/>
                    <a:pt x="91" y="69"/>
                  </a:cubicBezTo>
                  <a:cubicBezTo>
                    <a:pt x="100" y="69"/>
                    <a:pt x="107" y="61"/>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9" name="Freeform 207"/>
            <p:cNvSpPr>
              <a:spLocks/>
            </p:cNvSpPr>
            <p:nvPr/>
          </p:nvSpPr>
          <p:spPr bwMode="auto">
            <a:xfrm>
              <a:off x="9804400" y="387350"/>
              <a:ext cx="87313" cy="85725"/>
            </a:xfrm>
            <a:custGeom>
              <a:avLst/>
              <a:gdLst>
                <a:gd name="T0" fmla="*/ 107 w 107"/>
                <a:gd name="T1" fmla="*/ 53 h 106"/>
                <a:gd name="T2" fmla="*/ 91 w 107"/>
                <a:gd name="T3" fmla="*/ 37 h 106"/>
                <a:gd name="T4" fmla="*/ 91 w 107"/>
                <a:gd name="T5" fmla="*/ 37 h 106"/>
                <a:gd name="T6" fmla="*/ 76 w 107"/>
                <a:gd name="T7" fmla="*/ 47 h 106"/>
                <a:gd name="T8" fmla="*/ 59 w 107"/>
                <a:gd name="T9" fmla="*/ 47 h 106"/>
                <a:gd name="T10" fmla="*/ 59 w 107"/>
                <a:gd name="T11" fmla="*/ 30 h 106"/>
                <a:gd name="T12" fmla="*/ 69 w 107"/>
                <a:gd name="T13" fmla="*/ 15 h 106"/>
                <a:gd name="T14" fmla="*/ 69 w 107"/>
                <a:gd name="T15" fmla="*/ 15 h 106"/>
                <a:gd name="T16" fmla="*/ 53 w 107"/>
                <a:gd name="T17" fmla="*/ 0 h 106"/>
                <a:gd name="T18" fmla="*/ 38 w 107"/>
                <a:gd name="T19" fmla="*/ 15 h 106"/>
                <a:gd name="T20" fmla="*/ 38 w 107"/>
                <a:gd name="T21" fmla="*/ 15 h 106"/>
                <a:gd name="T22" fmla="*/ 47 w 107"/>
                <a:gd name="T23" fmla="*/ 30 h 106"/>
                <a:gd name="T24" fmla="*/ 47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7 w 107"/>
                <a:gd name="T41" fmla="*/ 59 h 106"/>
                <a:gd name="T42" fmla="*/ 47 w 107"/>
                <a:gd name="T43" fmla="*/ 75 h 106"/>
                <a:gd name="T44" fmla="*/ 38 w 107"/>
                <a:gd name="T45" fmla="*/ 90 h 106"/>
                <a:gd name="T46" fmla="*/ 38 w 107"/>
                <a:gd name="T47" fmla="*/ 90 h 106"/>
                <a:gd name="T48" fmla="*/ 53 w 107"/>
                <a:gd name="T49" fmla="*/ 106 h 106"/>
                <a:gd name="T50" fmla="*/ 69 w 107"/>
                <a:gd name="T51" fmla="*/ 90 h 106"/>
                <a:gd name="T52" fmla="*/ 69 w 107"/>
                <a:gd name="T53" fmla="*/ 90 h 106"/>
                <a:gd name="T54" fmla="*/ 59 w 107"/>
                <a:gd name="T55" fmla="*/ 75 h 106"/>
                <a:gd name="T56" fmla="*/ 59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99" y="37"/>
                    <a:pt x="91" y="37"/>
                  </a:cubicBezTo>
                  <a:cubicBezTo>
                    <a:pt x="91" y="37"/>
                    <a:pt x="91" y="37"/>
                    <a:pt x="91" y="37"/>
                  </a:cubicBezTo>
                  <a:cubicBezTo>
                    <a:pt x="84" y="37"/>
                    <a:pt x="79" y="41"/>
                    <a:pt x="76" y="47"/>
                  </a:cubicBezTo>
                  <a:cubicBezTo>
                    <a:pt x="59" y="47"/>
                    <a:pt x="59" y="47"/>
                    <a:pt x="59" y="47"/>
                  </a:cubicBezTo>
                  <a:cubicBezTo>
                    <a:pt x="59" y="30"/>
                    <a:pt x="59" y="30"/>
                    <a:pt x="59" y="30"/>
                  </a:cubicBezTo>
                  <a:cubicBezTo>
                    <a:pt x="65" y="28"/>
                    <a:pt x="69" y="22"/>
                    <a:pt x="69" y="15"/>
                  </a:cubicBezTo>
                  <a:cubicBezTo>
                    <a:pt x="69" y="15"/>
                    <a:pt x="69" y="15"/>
                    <a:pt x="69" y="15"/>
                  </a:cubicBezTo>
                  <a:cubicBezTo>
                    <a:pt x="69" y="7"/>
                    <a:pt x="62" y="0"/>
                    <a:pt x="53" y="0"/>
                  </a:cubicBezTo>
                  <a:cubicBezTo>
                    <a:pt x="45" y="0"/>
                    <a:pt x="38" y="7"/>
                    <a:pt x="38" y="15"/>
                  </a:cubicBezTo>
                  <a:cubicBezTo>
                    <a:pt x="38" y="15"/>
                    <a:pt x="38" y="15"/>
                    <a:pt x="38" y="15"/>
                  </a:cubicBezTo>
                  <a:cubicBezTo>
                    <a:pt x="38" y="22"/>
                    <a:pt x="42" y="28"/>
                    <a:pt x="47" y="30"/>
                  </a:cubicBezTo>
                  <a:cubicBezTo>
                    <a:pt x="47" y="47"/>
                    <a:pt x="47" y="47"/>
                    <a:pt x="47" y="47"/>
                  </a:cubicBezTo>
                  <a:cubicBezTo>
                    <a:pt x="31" y="47"/>
                    <a:pt x="31" y="47"/>
                    <a:pt x="31" y="47"/>
                  </a:cubicBezTo>
                  <a:cubicBezTo>
                    <a:pt x="28" y="41"/>
                    <a:pt x="23" y="37"/>
                    <a:pt x="16" y="37"/>
                  </a:cubicBezTo>
                  <a:cubicBezTo>
                    <a:pt x="16" y="37"/>
                    <a:pt x="16" y="37"/>
                    <a:pt x="16" y="37"/>
                  </a:cubicBezTo>
                  <a:cubicBezTo>
                    <a:pt x="7" y="37"/>
                    <a:pt x="0" y="44"/>
                    <a:pt x="0" y="53"/>
                  </a:cubicBezTo>
                  <a:cubicBezTo>
                    <a:pt x="0" y="61"/>
                    <a:pt x="7" y="69"/>
                    <a:pt x="16" y="69"/>
                  </a:cubicBezTo>
                  <a:cubicBezTo>
                    <a:pt x="16" y="69"/>
                    <a:pt x="16" y="69"/>
                    <a:pt x="16" y="69"/>
                  </a:cubicBezTo>
                  <a:cubicBezTo>
                    <a:pt x="23" y="69"/>
                    <a:pt x="28" y="65"/>
                    <a:pt x="31" y="59"/>
                  </a:cubicBezTo>
                  <a:cubicBezTo>
                    <a:pt x="47" y="59"/>
                    <a:pt x="47" y="59"/>
                    <a:pt x="47" y="59"/>
                  </a:cubicBezTo>
                  <a:cubicBezTo>
                    <a:pt x="47" y="75"/>
                    <a:pt x="47" y="75"/>
                    <a:pt x="47" y="75"/>
                  </a:cubicBezTo>
                  <a:cubicBezTo>
                    <a:pt x="42" y="78"/>
                    <a:pt x="38" y="84"/>
                    <a:pt x="38" y="90"/>
                  </a:cubicBezTo>
                  <a:cubicBezTo>
                    <a:pt x="38" y="90"/>
                    <a:pt x="38" y="90"/>
                    <a:pt x="38" y="90"/>
                  </a:cubicBezTo>
                  <a:cubicBezTo>
                    <a:pt x="38" y="99"/>
                    <a:pt x="45" y="106"/>
                    <a:pt x="53" y="106"/>
                  </a:cubicBezTo>
                  <a:cubicBezTo>
                    <a:pt x="62" y="106"/>
                    <a:pt x="69" y="99"/>
                    <a:pt x="69" y="90"/>
                  </a:cubicBezTo>
                  <a:cubicBezTo>
                    <a:pt x="69" y="90"/>
                    <a:pt x="69" y="90"/>
                    <a:pt x="69" y="90"/>
                  </a:cubicBezTo>
                  <a:cubicBezTo>
                    <a:pt x="69" y="84"/>
                    <a:pt x="65" y="78"/>
                    <a:pt x="59" y="75"/>
                  </a:cubicBezTo>
                  <a:cubicBezTo>
                    <a:pt x="59" y="59"/>
                    <a:pt x="59" y="59"/>
                    <a:pt x="59" y="59"/>
                  </a:cubicBezTo>
                  <a:cubicBezTo>
                    <a:pt x="76" y="59"/>
                    <a:pt x="76" y="59"/>
                    <a:pt x="76" y="59"/>
                  </a:cubicBezTo>
                  <a:cubicBezTo>
                    <a:pt x="79" y="65"/>
                    <a:pt x="84" y="69"/>
                    <a:pt x="91" y="69"/>
                  </a:cubicBezTo>
                  <a:cubicBezTo>
                    <a:pt x="91" y="69"/>
                    <a:pt x="91" y="69"/>
                    <a:pt x="91" y="69"/>
                  </a:cubicBezTo>
                  <a:cubicBezTo>
                    <a:pt x="99" y="69"/>
                    <a:pt x="107" y="61"/>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0" name="Freeform 208"/>
            <p:cNvSpPr>
              <a:spLocks/>
            </p:cNvSpPr>
            <p:nvPr/>
          </p:nvSpPr>
          <p:spPr bwMode="auto">
            <a:xfrm>
              <a:off x="9299575" y="555625"/>
              <a:ext cx="85725" cy="85725"/>
            </a:xfrm>
            <a:custGeom>
              <a:avLst/>
              <a:gdLst>
                <a:gd name="T0" fmla="*/ 106 w 106"/>
                <a:gd name="T1" fmla="*/ 54 h 107"/>
                <a:gd name="T2" fmla="*/ 90 w 106"/>
                <a:gd name="T3" fmla="*/ 38 h 107"/>
                <a:gd name="T4" fmla="*/ 90 w 106"/>
                <a:gd name="T5" fmla="*/ 38 h 107"/>
                <a:gd name="T6" fmla="*/ 76 w 106"/>
                <a:gd name="T7" fmla="*/ 47 h 107"/>
                <a:gd name="T8" fmla="*/ 59 w 106"/>
                <a:gd name="T9" fmla="*/ 47 h 107"/>
                <a:gd name="T10" fmla="*/ 59 w 106"/>
                <a:gd name="T11" fmla="*/ 31 h 107"/>
                <a:gd name="T12" fmla="*/ 69 w 106"/>
                <a:gd name="T13" fmla="*/ 16 h 107"/>
                <a:gd name="T14" fmla="*/ 69 w 106"/>
                <a:gd name="T15" fmla="*/ 16 h 107"/>
                <a:gd name="T16" fmla="*/ 53 w 106"/>
                <a:gd name="T17" fmla="*/ 0 h 107"/>
                <a:gd name="T18" fmla="*/ 37 w 106"/>
                <a:gd name="T19" fmla="*/ 16 h 107"/>
                <a:gd name="T20" fmla="*/ 37 w 106"/>
                <a:gd name="T21" fmla="*/ 16 h 107"/>
                <a:gd name="T22" fmla="*/ 47 w 106"/>
                <a:gd name="T23" fmla="*/ 31 h 107"/>
                <a:gd name="T24" fmla="*/ 47 w 106"/>
                <a:gd name="T25" fmla="*/ 47 h 107"/>
                <a:gd name="T26" fmla="*/ 30 w 106"/>
                <a:gd name="T27" fmla="*/ 47 h 107"/>
                <a:gd name="T28" fmla="*/ 15 w 106"/>
                <a:gd name="T29" fmla="*/ 38 h 107"/>
                <a:gd name="T30" fmla="*/ 15 w 106"/>
                <a:gd name="T31" fmla="*/ 38 h 107"/>
                <a:gd name="T32" fmla="*/ 0 w 106"/>
                <a:gd name="T33" fmla="*/ 54 h 107"/>
                <a:gd name="T34" fmla="*/ 15 w 106"/>
                <a:gd name="T35" fmla="*/ 69 h 107"/>
                <a:gd name="T36" fmla="*/ 15 w 106"/>
                <a:gd name="T37" fmla="*/ 69 h 107"/>
                <a:gd name="T38" fmla="*/ 30 w 106"/>
                <a:gd name="T39" fmla="*/ 60 h 107"/>
                <a:gd name="T40" fmla="*/ 47 w 106"/>
                <a:gd name="T41" fmla="*/ 60 h 107"/>
                <a:gd name="T42" fmla="*/ 47 w 106"/>
                <a:gd name="T43" fmla="*/ 76 h 107"/>
                <a:gd name="T44" fmla="*/ 37 w 106"/>
                <a:gd name="T45" fmla="*/ 91 h 107"/>
                <a:gd name="T46" fmla="*/ 37 w 106"/>
                <a:gd name="T47" fmla="*/ 91 h 107"/>
                <a:gd name="T48" fmla="*/ 53 w 106"/>
                <a:gd name="T49" fmla="*/ 107 h 107"/>
                <a:gd name="T50" fmla="*/ 69 w 106"/>
                <a:gd name="T51" fmla="*/ 91 h 107"/>
                <a:gd name="T52" fmla="*/ 69 w 106"/>
                <a:gd name="T53" fmla="*/ 91 h 107"/>
                <a:gd name="T54" fmla="*/ 59 w 106"/>
                <a:gd name="T55" fmla="*/ 76 h 107"/>
                <a:gd name="T56" fmla="*/ 59 w 106"/>
                <a:gd name="T57" fmla="*/ 60 h 107"/>
                <a:gd name="T58" fmla="*/ 76 w 106"/>
                <a:gd name="T59" fmla="*/ 60 h 107"/>
                <a:gd name="T60" fmla="*/ 90 w 106"/>
                <a:gd name="T61" fmla="*/ 69 h 107"/>
                <a:gd name="T62" fmla="*/ 90 w 106"/>
                <a:gd name="T63" fmla="*/ 69 h 107"/>
                <a:gd name="T64" fmla="*/ 106 w 106"/>
                <a:gd name="T65" fmla="*/ 5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107">
                  <a:moveTo>
                    <a:pt x="106" y="54"/>
                  </a:moveTo>
                  <a:cubicBezTo>
                    <a:pt x="106" y="45"/>
                    <a:pt x="99" y="38"/>
                    <a:pt x="90" y="38"/>
                  </a:cubicBezTo>
                  <a:cubicBezTo>
                    <a:pt x="90" y="38"/>
                    <a:pt x="90" y="38"/>
                    <a:pt x="90" y="38"/>
                  </a:cubicBezTo>
                  <a:cubicBezTo>
                    <a:pt x="84" y="38"/>
                    <a:pt x="78" y="42"/>
                    <a:pt x="76" y="47"/>
                  </a:cubicBezTo>
                  <a:cubicBezTo>
                    <a:pt x="59" y="47"/>
                    <a:pt x="59" y="47"/>
                    <a:pt x="59" y="47"/>
                  </a:cubicBezTo>
                  <a:cubicBezTo>
                    <a:pt x="59" y="31"/>
                    <a:pt x="59" y="31"/>
                    <a:pt x="59" y="31"/>
                  </a:cubicBezTo>
                  <a:cubicBezTo>
                    <a:pt x="65" y="28"/>
                    <a:pt x="69" y="23"/>
                    <a:pt x="69" y="16"/>
                  </a:cubicBezTo>
                  <a:cubicBezTo>
                    <a:pt x="69" y="16"/>
                    <a:pt x="69" y="16"/>
                    <a:pt x="69" y="16"/>
                  </a:cubicBezTo>
                  <a:cubicBezTo>
                    <a:pt x="69" y="7"/>
                    <a:pt x="62" y="0"/>
                    <a:pt x="53" y="0"/>
                  </a:cubicBezTo>
                  <a:cubicBezTo>
                    <a:pt x="44" y="0"/>
                    <a:pt x="37" y="7"/>
                    <a:pt x="37" y="16"/>
                  </a:cubicBezTo>
                  <a:cubicBezTo>
                    <a:pt x="37" y="16"/>
                    <a:pt x="37" y="16"/>
                    <a:pt x="37" y="16"/>
                  </a:cubicBezTo>
                  <a:cubicBezTo>
                    <a:pt x="37" y="23"/>
                    <a:pt x="41" y="28"/>
                    <a:pt x="47" y="31"/>
                  </a:cubicBezTo>
                  <a:cubicBezTo>
                    <a:pt x="47" y="47"/>
                    <a:pt x="47" y="47"/>
                    <a:pt x="47" y="47"/>
                  </a:cubicBezTo>
                  <a:cubicBezTo>
                    <a:pt x="30" y="47"/>
                    <a:pt x="30" y="47"/>
                    <a:pt x="30" y="47"/>
                  </a:cubicBezTo>
                  <a:cubicBezTo>
                    <a:pt x="28" y="42"/>
                    <a:pt x="22" y="38"/>
                    <a:pt x="15" y="38"/>
                  </a:cubicBezTo>
                  <a:cubicBezTo>
                    <a:pt x="15" y="38"/>
                    <a:pt x="15" y="38"/>
                    <a:pt x="15" y="38"/>
                  </a:cubicBezTo>
                  <a:cubicBezTo>
                    <a:pt x="7" y="38"/>
                    <a:pt x="0" y="45"/>
                    <a:pt x="0" y="54"/>
                  </a:cubicBezTo>
                  <a:cubicBezTo>
                    <a:pt x="0" y="62"/>
                    <a:pt x="7" y="69"/>
                    <a:pt x="15" y="69"/>
                  </a:cubicBezTo>
                  <a:cubicBezTo>
                    <a:pt x="15" y="69"/>
                    <a:pt x="15" y="69"/>
                    <a:pt x="15" y="69"/>
                  </a:cubicBezTo>
                  <a:cubicBezTo>
                    <a:pt x="22" y="69"/>
                    <a:pt x="28" y="65"/>
                    <a:pt x="30" y="60"/>
                  </a:cubicBezTo>
                  <a:cubicBezTo>
                    <a:pt x="47" y="60"/>
                    <a:pt x="47" y="60"/>
                    <a:pt x="47" y="60"/>
                  </a:cubicBezTo>
                  <a:cubicBezTo>
                    <a:pt x="47" y="76"/>
                    <a:pt x="47" y="76"/>
                    <a:pt x="47" y="76"/>
                  </a:cubicBezTo>
                  <a:cubicBezTo>
                    <a:pt x="41" y="79"/>
                    <a:pt x="37" y="84"/>
                    <a:pt x="37" y="91"/>
                  </a:cubicBezTo>
                  <a:cubicBezTo>
                    <a:pt x="37" y="91"/>
                    <a:pt x="37" y="91"/>
                    <a:pt x="37" y="91"/>
                  </a:cubicBezTo>
                  <a:cubicBezTo>
                    <a:pt x="37" y="100"/>
                    <a:pt x="44" y="107"/>
                    <a:pt x="53" y="107"/>
                  </a:cubicBezTo>
                  <a:cubicBezTo>
                    <a:pt x="62" y="107"/>
                    <a:pt x="69" y="100"/>
                    <a:pt x="69" y="91"/>
                  </a:cubicBezTo>
                  <a:cubicBezTo>
                    <a:pt x="69" y="91"/>
                    <a:pt x="69" y="91"/>
                    <a:pt x="69" y="91"/>
                  </a:cubicBezTo>
                  <a:cubicBezTo>
                    <a:pt x="69" y="84"/>
                    <a:pt x="65" y="79"/>
                    <a:pt x="59" y="76"/>
                  </a:cubicBezTo>
                  <a:cubicBezTo>
                    <a:pt x="59" y="60"/>
                    <a:pt x="59" y="60"/>
                    <a:pt x="59" y="60"/>
                  </a:cubicBezTo>
                  <a:cubicBezTo>
                    <a:pt x="76" y="60"/>
                    <a:pt x="76" y="60"/>
                    <a:pt x="76" y="60"/>
                  </a:cubicBezTo>
                  <a:cubicBezTo>
                    <a:pt x="78" y="65"/>
                    <a:pt x="84" y="69"/>
                    <a:pt x="90" y="69"/>
                  </a:cubicBezTo>
                  <a:cubicBezTo>
                    <a:pt x="90" y="69"/>
                    <a:pt x="90" y="69"/>
                    <a:pt x="90" y="69"/>
                  </a:cubicBezTo>
                  <a:cubicBezTo>
                    <a:pt x="99" y="69"/>
                    <a:pt x="106" y="62"/>
                    <a:pt x="106"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1" name="Freeform 209"/>
            <p:cNvSpPr>
              <a:spLocks/>
            </p:cNvSpPr>
            <p:nvPr/>
          </p:nvSpPr>
          <p:spPr bwMode="auto">
            <a:xfrm>
              <a:off x="9467850" y="555625"/>
              <a:ext cx="85725" cy="85725"/>
            </a:xfrm>
            <a:custGeom>
              <a:avLst/>
              <a:gdLst>
                <a:gd name="T0" fmla="*/ 107 w 107"/>
                <a:gd name="T1" fmla="*/ 54 h 107"/>
                <a:gd name="T2" fmla="*/ 91 w 107"/>
                <a:gd name="T3" fmla="*/ 38 h 107"/>
                <a:gd name="T4" fmla="*/ 91 w 107"/>
                <a:gd name="T5" fmla="*/ 38 h 107"/>
                <a:gd name="T6" fmla="*/ 76 w 107"/>
                <a:gd name="T7" fmla="*/ 47 h 107"/>
                <a:gd name="T8" fmla="*/ 60 w 107"/>
                <a:gd name="T9" fmla="*/ 47 h 107"/>
                <a:gd name="T10" fmla="*/ 60 w 107"/>
                <a:gd name="T11" fmla="*/ 31 h 107"/>
                <a:gd name="T12" fmla="*/ 70 w 107"/>
                <a:gd name="T13" fmla="*/ 16 h 107"/>
                <a:gd name="T14" fmla="*/ 70 w 107"/>
                <a:gd name="T15" fmla="*/ 16 h 107"/>
                <a:gd name="T16" fmla="*/ 54 w 107"/>
                <a:gd name="T17" fmla="*/ 0 h 107"/>
                <a:gd name="T18" fmla="*/ 38 w 107"/>
                <a:gd name="T19" fmla="*/ 16 h 107"/>
                <a:gd name="T20" fmla="*/ 38 w 107"/>
                <a:gd name="T21" fmla="*/ 16 h 107"/>
                <a:gd name="T22" fmla="*/ 48 w 107"/>
                <a:gd name="T23" fmla="*/ 31 h 107"/>
                <a:gd name="T24" fmla="*/ 48 w 107"/>
                <a:gd name="T25" fmla="*/ 47 h 107"/>
                <a:gd name="T26" fmla="*/ 31 w 107"/>
                <a:gd name="T27" fmla="*/ 47 h 107"/>
                <a:gd name="T28" fmla="*/ 16 w 107"/>
                <a:gd name="T29" fmla="*/ 38 h 107"/>
                <a:gd name="T30" fmla="*/ 16 w 107"/>
                <a:gd name="T31" fmla="*/ 38 h 107"/>
                <a:gd name="T32" fmla="*/ 0 w 107"/>
                <a:gd name="T33" fmla="*/ 54 h 107"/>
                <a:gd name="T34" fmla="*/ 16 w 107"/>
                <a:gd name="T35" fmla="*/ 69 h 107"/>
                <a:gd name="T36" fmla="*/ 16 w 107"/>
                <a:gd name="T37" fmla="*/ 69 h 107"/>
                <a:gd name="T38" fmla="*/ 31 w 107"/>
                <a:gd name="T39" fmla="*/ 60 h 107"/>
                <a:gd name="T40" fmla="*/ 48 w 107"/>
                <a:gd name="T41" fmla="*/ 60 h 107"/>
                <a:gd name="T42" fmla="*/ 48 w 107"/>
                <a:gd name="T43" fmla="*/ 76 h 107"/>
                <a:gd name="T44" fmla="*/ 38 w 107"/>
                <a:gd name="T45" fmla="*/ 91 h 107"/>
                <a:gd name="T46" fmla="*/ 38 w 107"/>
                <a:gd name="T47" fmla="*/ 91 h 107"/>
                <a:gd name="T48" fmla="*/ 54 w 107"/>
                <a:gd name="T49" fmla="*/ 107 h 107"/>
                <a:gd name="T50" fmla="*/ 70 w 107"/>
                <a:gd name="T51" fmla="*/ 91 h 107"/>
                <a:gd name="T52" fmla="*/ 70 w 107"/>
                <a:gd name="T53" fmla="*/ 91 h 107"/>
                <a:gd name="T54" fmla="*/ 60 w 107"/>
                <a:gd name="T55" fmla="*/ 76 h 107"/>
                <a:gd name="T56" fmla="*/ 60 w 107"/>
                <a:gd name="T57" fmla="*/ 60 h 107"/>
                <a:gd name="T58" fmla="*/ 76 w 107"/>
                <a:gd name="T59" fmla="*/ 60 h 107"/>
                <a:gd name="T60" fmla="*/ 91 w 107"/>
                <a:gd name="T61" fmla="*/ 69 h 107"/>
                <a:gd name="T62" fmla="*/ 91 w 107"/>
                <a:gd name="T63" fmla="*/ 69 h 107"/>
                <a:gd name="T64" fmla="*/ 107 w 107"/>
                <a:gd name="T65" fmla="*/ 5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7">
                  <a:moveTo>
                    <a:pt x="107" y="54"/>
                  </a:moveTo>
                  <a:cubicBezTo>
                    <a:pt x="107" y="45"/>
                    <a:pt x="100" y="38"/>
                    <a:pt x="91" y="38"/>
                  </a:cubicBezTo>
                  <a:cubicBezTo>
                    <a:pt x="91" y="38"/>
                    <a:pt x="91" y="38"/>
                    <a:pt x="91" y="38"/>
                  </a:cubicBezTo>
                  <a:cubicBezTo>
                    <a:pt x="85" y="38"/>
                    <a:pt x="79" y="42"/>
                    <a:pt x="76" y="47"/>
                  </a:cubicBezTo>
                  <a:cubicBezTo>
                    <a:pt x="60" y="47"/>
                    <a:pt x="60" y="47"/>
                    <a:pt x="60" y="47"/>
                  </a:cubicBezTo>
                  <a:cubicBezTo>
                    <a:pt x="60" y="31"/>
                    <a:pt x="60" y="31"/>
                    <a:pt x="60" y="31"/>
                  </a:cubicBezTo>
                  <a:cubicBezTo>
                    <a:pt x="66" y="28"/>
                    <a:pt x="70" y="23"/>
                    <a:pt x="70" y="16"/>
                  </a:cubicBezTo>
                  <a:cubicBezTo>
                    <a:pt x="70" y="16"/>
                    <a:pt x="70" y="16"/>
                    <a:pt x="70" y="16"/>
                  </a:cubicBezTo>
                  <a:cubicBezTo>
                    <a:pt x="70" y="7"/>
                    <a:pt x="62" y="0"/>
                    <a:pt x="54" y="0"/>
                  </a:cubicBezTo>
                  <a:cubicBezTo>
                    <a:pt x="45" y="0"/>
                    <a:pt x="38" y="7"/>
                    <a:pt x="38" y="16"/>
                  </a:cubicBezTo>
                  <a:cubicBezTo>
                    <a:pt x="38" y="16"/>
                    <a:pt x="38" y="16"/>
                    <a:pt x="38" y="16"/>
                  </a:cubicBezTo>
                  <a:cubicBezTo>
                    <a:pt x="38" y="23"/>
                    <a:pt x="42" y="28"/>
                    <a:pt x="48" y="31"/>
                  </a:cubicBezTo>
                  <a:cubicBezTo>
                    <a:pt x="48" y="47"/>
                    <a:pt x="48" y="47"/>
                    <a:pt x="48" y="47"/>
                  </a:cubicBezTo>
                  <a:cubicBezTo>
                    <a:pt x="31" y="47"/>
                    <a:pt x="31" y="47"/>
                    <a:pt x="31" y="47"/>
                  </a:cubicBezTo>
                  <a:cubicBezTo>
                    <a:pt x="29" y="42"/>
                    <a:pt x="23" y="38"/>
                    <a:pt x="16" y="38"/>
                  </a:cubicBezTo>
                  <a:cubicBezTo>
                    <a:pt x="16" y="38"/>
                    <a:pt x="16" y="38"/>
                    <a:pt x="16" y="38"/>
                  </a:cubicBezTo>
                  <a:cubicBezTo>
                    <a:pt x="8" y="38"/>
                    <a:pt x="0" y="45"/>
                    <a:pt x="0" y="54"/>
                  </a:cubicBezTo>
                  <a:cubicBezTo>
                    <a:pt x="0" y="62"/>
                    <a:pt x="8" y="69"/>
                    <a:pt x="16" y="69"/>
                  </a:cubicBezTo>
                  <a:cubicBezTo>
                    <a:pt x="16" y="69"/>
                    <a:pt x="16" y="69"/>
                    <a:pt x="16" y="69"/>
                  </a:cubicBezTo>
                  <a:cubicBezTo>
                    <a:pt x="23" y="69"/>
                    <a:pt x="29" y="65"/>
                    <a:pt x="31" y="60"/>
                  </a:cubicBezTo>
                  <a:cubicBezTo>
                    <a:pt x="48" y="60"/>
                    <a:pt x="48" y="60"/>
                    <a:pt x="48" y="60"/>
                  </a:cubicBezTo>
                  <a:cubicBezTo>
                    <a:pt x="48" y="76"/>
                    <a:pt x="48" y="76"/>
                    <a:pt x="48" y="76"/>
                  </a:cubicBezTo>
                  <a:cubicBezTo>
                    <a:pt x="42" y="79"/>
                    <a:pt x="38" y="84"/>
                    <a:pt x="38" y="91"/>
                  </a:cubicBezTo>
                  <a:cubicBezTo>
                    <a:pt x="38" y="91"/>
                    <a:pt x="38" y="91"/>
                    <a:pt x="38" y="91"/>
                  </a:cubicBezTo>
                  <a:cubicBezTo>
                    <a:pt x="38" y="100"/>
                    <a:pt x="45" y="107"/>
                    <a:pt x="54" y="107"/>
                  </a:cubicBezTo>
                  <a:cubicBezTo>
                    <a:pt x="62" y="107"/>
                    <a:pt x="70" y="100"/>
                    <a:pt x="70" y="91"/>
                  </a:cubicBezTo>
                  <a:cubicBezTo>
                    <a:pt x="70" y="91"/>
                    <a:pt x="70" y="91"/>
                    <a:pt x="70" y="91"/>
                  </a:cubicBezTo>
                  <a:cubicBezTo>
                    <a:pt x="70" y="84"/>
                    <a:pt x="66" y="79"/>
                    <a:pt x="60" y="76"/>
                  </a:cubicBezTo>
                  <a:cubicBezTo>
                    <a:pt x="60" y="60"/>
                    <a:pt x="60" y="60"/>
                    <a:pt x="60" y="60"/>
                  </a:cubicBezTo>
                  <a:cubicBezTo>
                    <a:pt x="76" y="60"/>
                    <a:pt x="76" y="60"/>
                    <a:pt x="76" y="60"/>
                  </a:cubicBezTo>
                  <a:cubicBezTo>
                    <a:pt x="79" y="65"/>
                    <a:pt x="85" y="69"/>
                    <a:pt x="91" y="69"/>
                  </a:cubicBezTo>
                  <a:cubicBezTo>
                    <a:pt x="91" y="69"/>
                    <a:pt x="91" y="69"/>
                    <a:pt x="91" y="69"/>
                  </a:cubicBezTo>
                  <a:cubicBezTo>
                    <a:pt x="100" y="69"/>
                    <a:pt x="107" y="62"/>
                    <a:pt x="107"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2" name="Freeform 210"/>
            <p:cNvSpPr>
              <a:spLocks/>
            </p:cNvSpPr>
            <p:nvPr/>
          </p:nvSpPr>
          <p:spPr bwMode="auto">
            <a:xfrm>
              <a:off x="9636125" y="555625"/>
              <a:ext cx="87313" cy="85725"/>
            </a:xfrm>
            <a:custGeom>
              <a:avLst/>
              <a:gdLst>
                <a:gd name="T0" fmla="*/ 107 w 107"/>
                <a:gd name="T1" fmla="*/ 54 h 107"/>
                <a:gd name="T2" fmla="*/ 91 w 107"/>
                <a:gd name="T3" fmla="*/ 38 h 107"/>
                <a:gd name="T4" fmla="*/ 91 w 107"/>
                <a:gd name="T5" fmla="*/ 38 h 107"/>
                <a:gd name="T6" fmla="*/ 76 w 107"/>
                <a:gd name="T7" fmla="*/ 47 h 107"/>
                <a:gd name="T8" fmla="*/ 60 w 107"/>
                <a:gd name="T9" fmla="*/ 47 h 107"/>
                <a:gd name="T10" fmla="*/ 60 w 107"/>
                <a:gd name="T11" fmla="*/ 31 h 107"/>
                <a:gd name="T12" fmla="*/ 69 w 107"/>
                <a:gd name="T13" fmla="*/ 16 h 107"/>
                <a:gd name="T14" fmla="*/ 69 w 107"/>
                <a:gd name="T15" fmla="*/ 16 h 107"/>
                <a:gd name="T16" fmla="*/ 54 w 107"/>
                <a:gd name="T17" fmla="*/ 0 h 107"/>
                <a:gd name="T18" fmla="*/ 38 w 107"/>
                <a:gd name="T19" fmla="*/ 16 h 107"/>
                <a:gd name="T20" fmla="*/ 38 w 107"/>
                <a:gd name="T21" fmla="*/ 16 h 107"/>
                <a:gd name="T22" fmla="*/ 47 w 107"/>
                <a:gd name="T23" fmla="*/ 31 h 107"/>
                <a:gd name="T24" fmla="*/ 47 w 107"/>
                <a:gd name="T25" fmla="*/ 47 h 107"/>
                <a:gd name="T26" fmla="*/ 31 w 107"/>
                <a:gd name="T27" fmla="*/ 47 h 107"/>
                <a:gd name="T28" fmla="*/ 16 w 107"/>
                <a:gd name="T29" fmla="*/ 38 h 107"/>
                <a:gd name="T30" fmla="*/ 16 w 107"/>
                <a:gd name="T31" fmla="*/ 38 h 107"/>
                <a:gd name="T32" fmla="*/ 0 w 107"/>
                <a:gd name="T33" fmla="*/ 54 h 107"/>
                <a:gd name="T34" fmla="*/ 16 w 107"/>
                <a:gd name="T35" fmla="*/ 69 h 107"/>
                <a:gd name="T36" fmla="*/ 16 w 107"/>
                <a:gd name="T37" fmla="*/ 69 h 107"/>
                <a:gd name="T38" fmla="*/ 31 w 107"/>
                <a:gd name="T39" fmla="*/ 60 h 107"/>
                <a:gd name="T40" fmla="*/ 47 w 107"/>
                <a:gd name="T41" fmla="*/ 60 h 107"/>
                <a:gd name="T42" fmla="*/ 47 w 107"/>
                <a:gd name="T43" fmla="*/ 76 h 107"/>
                <a:gd name="T44" fmla="*/ 38 w 107"/>
                <a:gd name="T45" fmla="*/ 91 h 107"/>
                <a:gd name="T46" fmla="*/ 38 w 107"/>
                <a:gd name="T47" fmla="*/ 91 h 107"/>
                <a:gd name="T48" fmla="*/ 54 w 107"/>
                <a:gd name="T49" fmla="*/ 107 h 107"/>
                <a:gd name="T50" fmla="*/ 69 w 107"/>
                <a:gd name="T51" fmla="*/ 91 h 107"/>
                <a:gd name="T52" fmla="*/ 69 w 107"/>
                <a:gd name="T53" fmla="*/ 91 h 107"/>
                <a:gd name="T54" fmla="*/ 60 w 107"/>
                <a:gd name="T55" fmla="*/ 76 h 107"/>
                <a:gd name="T56" fmla="*/ 60 w 107"/>
                <a:gd name="T57" fmla="*/ 60 h 107"/>
                <a:gd name="T58" fmla="*/ 76 w 107"/>
                <a:gd name="T59" fmla="*/ 60 h 107"/>
                <a:gd name="T60" fmla="*/ 91 w 107"/>
                <a:gd name="T61" fmla="*/ 69 h 107"/>
                <a:gd name="T62" fmla="*/ 91 w 107"/>
                <a:gd name="T63" fmla="*/ 69 h 107"/>
                <a:gd name="T64" fmla="*/ 107 w 107"/>
                <a:gd name="T65" fmla="*/ 5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7">
                  <a:moveTo>
                    <a:pt x="107" y="54"/>
                  </a:moveTo>
                  <a:cubicBezTo>
                    <a:pt x="107" y="45"/>
                    <a:pt x="100" y="38"/>
                    <a:pt x="91" y="38"/>
                  </a:cubicBezTo>
                  <a:cubicBezTo>
                    <a:pt x="91" y="38"/>
                    <a:pt x="91" y="38"/>
                    <a:pt x="91" y="38"/>
                  </a:cubicBezTo>
                  <a:cubicBezTo>
                    <a:pt x="84" y="38"/>
                    <a:pt x="79" y="42"/>
                    <a:pt x="76" y="47"/>
                  </a:cubicBezTo>
                  <a:cubicBezTo>
                    <a:pt x="60" y="47"/>
                    <a:pt x="60" y="47"/>
                    <a:pt x="60" y="47"/>
                  </a:cubicBezTo>
                  <a:cubicBezTo>
                    <a:pt x="60" y="31"/>
                    <a:pt x="60" y="31"/>
                    <a:pt x="60" y="31"/>
                  </a:cubicBezTo>
                  <a:cubicBezTo>
                    <a:pt x="65" y="28"/>
                    <a:pt x="69" y="23"/>
                    <a:pt x="69" y="16"/>
                  </a:cubicBezTo>
                  <a:cubicBezTo>
                    <a:pt x="69" y="16"/>
                    <a:pt x="69" y="16"/>
                    <a:pt x="69" y="16"/>
                  </a:cubicBezTo>
                  <a:cubicBezTo>
                    <a:pt x="69" y="7"/>
                    <a:pt x="62" y="0"/>
                    <a:pt x="54" y="0"/>
                  </a:cubicBezTo>
                  <a:cubicBezTo>
                    <a:pt x="45" y="0"/>
                    <a:pt x="38" y="7"/>
                    <a:pt x="38" y="16"/>
                  </a:cubicBezTo>
                  <a:cubicBezTo>
                    <a:pt x="38" y="16"/>
                    <a:pt x="38" y="16"/>
                    <a:pt x="38" y="16"/>
                  </a:cubicBezTo>
                  <a:cubicBezTo>
                    <a:pt x="38" y="23"/>
                    <a:pt x="42" y="28"/>
                    <a:pt x="47" y="31"/>
                  </a:cubicBezTo>
                  <a:cubicBezTo>
                    <a:pt x="47" y="47"/>
                    <a:pt x="47" y="47"/>
                    <a:pt x="47" y="47"/>
                  </a:cubicBezTo>
                  <a:cubicBezTo>
                    <a:pt x="31" y="47"/>
                    <a:pt x="31" y="47"/>
                    <a:pt x="31" y="47"/>
                  </a:cubicBezTo>
                  <a:cubicBezTo>
                    <a:pt x="28" y="42"/>
                    <a:pt x="23" y="38"/>
                    <a:pt x="16" y="38"/>
                  </a:cubicBezTo>
                  <a:cubicBezTo>
                    <a:pt x="16" y="38"/>
                    <a:pt x="16" y="38"/>
                    <a:pt x="16" y="38"/>
                  </a:cubicBezTo>
                  <a:cubicBezTo>
                    <a:pt x="7" y="38"/>
                    <a:pt x="0" y="45"/>
                    <a:pt x="0" y="54"/>
                  </a:cubicBezTo>
                  <a:cubicBezTo>
                    <a:pt x="0" y="62"/>
                    <a:pt x="7" y="69"/>
                    <a:pt x="16" y="69"/>
                  </a:cubicBezTo>
                  <a:cubicBezTo>
                    <a:pt x="16" y="69"/>
                    <a:pt x="16" y="69"/>
                    <a:pt x="16" y="69"/>
                  </a:cubicBezTo>
                  <a:cubicBezTo>
                    <a:pt x="23" y="69"/>
                    <a:pt x="28" y="65"/>
                    <a:pt x="31" y="60"/>
                  </a:cubicBezTo>
                  <a:cubicBezTo>
                    <a:pt x="47" y="60"/>
                    <a:pt x="47" y="60"/>
                    <a:pt x="47" y="60"/>
                  </a:cubicBezTo>
                  <a:cubicBezTo>
                    <a:pt x="47" y="76"/>
                    <a:pt x="47" y="76"/>
                    <a:pt x="47" y="76"/>
                  </a:cubicBezTo>
                  <a:cubicBezTo>
                    <a:pt x="42" y="79"/>
                    <a:pt x="38" y="84"/>
                    <a:pt x="38" y="91"/>
                  </a:cubicBezTo>
                  <a:cubicBezTo>
                    <a:pt x="38" y="91"/>
                    <a:pt x="38" y="91"/>
                    <a:pt x="38" y="91"/>
                  </a:cubicBezTo>
                  <a:cubicBezTo>
                    <a:pt x="38" y="100"/>
                    <a:pt x="45" y="107"/>
                    <a:pt x="54" y="107"/>
                  </a:cubicBezTo>
                  <a:cubicBezTo>
                    <a:pt x="62" y="107"/>
                    <a:pt x="69" y="100"/>
                    <a:pt x="69" y="91"/>
                  </a:cubicBezTo>
                  <a:cubicBezTo>
                    <a:pt x="69" y="91"/>
                    <a:pt x="69" y="91"/>
                    <a:pt x="69" y="91"/>
                  </a:cubicBezTo>
                  <a:cubicBezTo>
                    <a:pt x="69" y="84"/>
                    <a:pt x="65" y="79"/>
                    <a:pt x="60" y="76"/>
                  </a:cubicBezTo>
                  <a:cubicBezTo>
                    <a:pt x="60" y="60"/>
                    <a:pt x="60" y="60"/>
                    <a:pt x="60" y="60"/>
                  </a:cubicBezTo>
                  <a:cubicBezTo>
                    <a:pt x="76" y="60"/>
                    <a:pt x="76" y="60"/>
                    <a:pt x="76" y="60"/>
                  </a:cubicBezTo>
                  <a:cubicBezTo>
                    <a:pt x="79" y="65"/>
                    <a:pt x="84" y="69"/>
                    <a:pt x="91" y="69"/>
                  </a:cubicBezTo>
                  <a:cubicBezTo>
                    <a:pt x="91" y="69"/>
                    <a:pt x="91" y="69"/>
                    <a:pt x="91" y="69"/>
                  </a:cubicBezTo>
                  <a:cubicBezTo>
                    <a:pt x="100" y="69"/>
                    <a:pt x="107" y="62"/>
                    <a:pt x="107"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3" name="Freeform 211"/>
            <p:cNvSpPr>
              <a:spLocks/>
            </p:cNvSpPr>
            <p:nvPr/>
          </p:nvSpPr>
          <p:spPr bwMode="auto">
            <a:xfrm>
              <a:off x="9804400" y="555625"/>
              <a:ext cx="87313" cy="85725"/>
            </a:xfrm>
            <a:custGeom>
              <a:avLst/>
              <a:gdLst>
                <a:gd name="T0" fmla="*/ 107 w 107"/>
                <a:gd name="T1" fmla="*/ 54 h 107"/>
                <a:gd name="T2" fmla="*/ 91 w 107"/>
                <a:gd name="T3" fmla="*/ 38 h 107"/>
                <a:gd name="T4" fmla="*/ 91 w 107"/>
                <a:gd name="T5" fmla="*/ 38 h 107"/>
                <a:gd name="T6" fmla="*/ 76 w 107"/>
                <a:gd name="T7" fmla="*/ 47 h 107"/>
                <a:gd name="T8" fmla="*/ 59 w 107"/>
                <a:gd name="T9" fmla="*/ 47 h 107"/>
                <a:gd name="T10" fmla="*/ 59 w 107"/>
                <a:gd name="T11" fmla="*/ 31 h 107"/>
                <a:gd name="T12" fmla="*/ 69 w 107"/>
                <a:gd name="T13" fmla="*/ 16 h 107"/>
                <a:gd name="T14" fmla="*/ 69 w 107"/>
                <a:gd name="T15" fmla="*/ 16 h 107"/>
                <a:gd name="T16" fmla="*/ 53 w 107"/>
                <a:gd name="T17" fmla="*/ 0 h 107"/>
                <a:gd name="T18" fmla="*/ 38 w 107"/>
                <a:gd name="T19" fmla="*/ 16 h 107"/>
                <a:gd name="T20" fmla="*/ 38 w 107"/>
                <a:gd name="T21" fmla="*/ 16 h 107"/>
                <a:gd name="T22" fmla="*/ 47 w 107"/>
                <a:gd name="T23" fmla="*/ 31 h 107"/>
                <a:gd name="T24" fmla="*/ 47 w 107"/>
                <a:gd name="T25" fmla="*/ 47 h 107"/>
                <a:gd name="T26" fmla="*/ 31 w 107"/>
                <a:gd name="T27" fmla="*/ 47 h 107"/>
                <a:gd name="T28" fmla="*/ 16 w 107"/>
                <a:gd name="T29" fmla="*/ 38 h 107"/>
                <a:gd name="T30" fmla="*/ 16 w 107"/>
                <a:gd name="T31" fmla="*/ 38 h 107"/>
                <a:gd name="T32" fmla="*/ 0 w 107"/>
                <a:gd name="T33" fmla="*/ 54 h 107"/>
                <a:gd name="T34" fmla="*/ 16 w 107"/>
                <a:gd name="T35" fmla="*/ 69 h 107"/>
                <a:gd name="T36" fmla="*/ 16 w 107"/>
                <a:gd name="T37" fmla="*/ 69 h 107"/>
                <a:gd name="T38" fmla="*/ 31 w 107"/>
                <a:gd name="T39" fmla="*/ 60 h 107"/>
                <a:gd name="T40" fmla="*/ 47 w 107"/>
                <a:gd name="T41" fmla="*/ 60 h 107"/>
                <a:gd name="T42" fmla="*/ 47 w 107"/>
                <a:gd name="T43" fmla="*/ 76 h 107"/>
                <a:gd name="T44" fmla="*/ 38 w 107"/>
                <a:gd name="T45" fmla="*/ 91 h 107"/>
                <a:gd name="T46" fmla="*/ 38 w 107"/>
                <a:gd name="T47" fmla="*/ 91 h 107"/>
                <a:gd name="T48" fmla="*/ 53 w 107"/>
                <a:gd name="T49" fmla="*/ 107 h 107"/>
                <a:gd name="T50" fmla="*/ 69 w 107"/>
                <a:gd name="T51" fmla="*/ 91 h 107"/>
                <a:gd name="T52" fmla="*/ 69 w 107"/>
                <a:gd name="T53" fmla="*/ 91 h 107"/>
                <a:gd name="T54" fmla="*/ 59 w 107"/>
                <a:gd name="T55" fmla="*/ 76 h 107"/>
                <a:gd name="T56" fmla="*/ 59 w 107"/>
                <a:gd name="T57" fmla="*/ 60 h 107"/>
                <a:gd name="T58" fmla="*/ 76 w 107"/>
                <a:gd name="T59" fmla="*/ 60 h 107"/>
                <a:gd name="T60" fmla="*/ 91 w 107"/>
                <a:gd name="T61" fmla="*/ 69 h 107"/>
                <a:gd name="T62" fmla="*/ 91 w 107"/>
                <a:gd name="T63" fmla="*/ 69 h 107"/>
                <a:gd name="T64" fmla="*/ 107 w 107"/>
                <a:gd name="T65" fmla="*/ 5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7">
                  <a:moveTo>
                    <a:pt x="107" y="54"/>
                  </a:moveTo>
                  <a:cubicBezTo>
                    <a:pt x="107" y="45"/>
                    <a:pt x="99" y="38"/>
                    <a:pt x="91" y="38"/>
                  </a:cubicBezTo>
                  <a:cubicBezTo>
                    <a:pt x="91" y="38"/>
                    <a:pt x="91" y="38"/>
                    <a:pt x="91" y="38"/>
                  </a:cubicBezTo>
                  <a:cubicBezTo>
                    <a:pt x="84" y="38"/>
                    <a:pt x="79" y="42"/>
                    <a:pt x="76" y="47"/>
                  </a:cubicBezTo>
                  <a:cubicBezTo>
                    <a:pt x="59" y="47"/>
                    <a:pt x="59" y="47"/>
                    <a:pt x="59" y="47"/>
                  </a:cubicBezTo>
                  <a:cubicBezTo>
                    <a:pt x="59" y="31"/>
                    <a:pt x="59" y="31"/>
                    <a:pt x="59" y="31"/>
                  </a:cubicBezTo>
                  <a:cubicBezTo>
                    <a:pt x="65" y="28"/>
                    <a:pt x="69" y="23"/>
                    <a:pt x="69" y="16"/>
                  </a:cubicBezTo>
                  <a:cubicBezTo>
                    <a:pt x="69" y="16"/>
                    <a:pt x="69" y="16"/>
                    <a:pt x="69" y="16"/>
                  </a:cubicBezTo>
                  <a:cubicBezTo>
                    <a:pt x="69" y="7"/>
                    <a:pt x="62" y="0"/>
                    <a:pt x="53" y="0"/>
                  </a:cubicBezTo>
                  <a:cubicBezTo>
                    <a:pt x="45" y="0"/>
                    <a:pt x="38" y="7"/>
                    <a:pt x="38" y="16"/>
                  </a:cubicBezTo>
                  <a:cubicBezTo>
                    <a:pt x="38" y="16"/>
                    <a:pt x="38" y="16"/>
                    <a:pt x="38" y="16"/>
                  </a:cubicBezTo>
                  <a:cubicBezTo>
                    <a:pt x="38" y="23"/>
                    <a:pt x="42" y="28"/>
                    <a:pt x="47" y="31"/>
                  </a:cubicBezTo>
                  <a:cubicBezTo>
                    <a:pt x="47" y="47"/>
                    <a:pt x="47" y="47"/>
                    <a:pt x="47" y="47"/>
                  </a:cubicBezTo>
                  <a:cubicBezTo>
                    <a:pt x="31" y="47"/>
                    <a:pt x="31" y="47"/>
                    <a:pt x="31" y="47"/>
                  </a:cubicBezTo>
                  <a:cubicBezTo>
                    <a:pt x="28" y="42"/>
                    <a:pt x="23" y="38"/>
                    <a:pt x="16" y="38"/>
                  </a:cubicBezTo>
                  <a:cubicBezTo>
                    <a:pt x="16" y="38"/>
                    <a:pt x="16" y="38"/>
                    <a:pt x="16" y="38"/>
                  </a:cubicBezTo>
                  <a:cubicBezTo>
                    <a:pt x="7" y="38"/>
                    <a:pt x="0" y="45"/>
                    <a:pt x="0" y="54"/>
                  </a:cubicBezTo>
                  <a:cubicBezTo>
                    <a:pt x="0" y="62"/>
                    <a:pt x="7" y="69"/>
                    <a:pt x="16" y="69"/>
                  </a:cubicBezTo>
                  <a:cubicBezTo>
                    <a:pt x="16" y="69"/>
                    <a:pt x="16" y="69"/>
                    <a:pt x="16" y="69"/>
                  </a:cubicBezTo>
                  <a:cubicBezTo>
                    <a:pt x="23" y="69"/>
                    <a:pt x="28" y="65"/>
                    <a:pt x="31" y="60"/>
                  </a:cubicBezTo>
                  <a:cubicBezTo>
                    <a:pt x="47" y="60"/>
                    <a:pt x="47" y="60"/>
                    <a:pt x="47" y="60"/>
                  </a:cubicBezTo>
                  <a:cubicBezTo>
                    <a:pt x="47" y="76"/>
                    <a:pt x="47" y="76"/>
                    <a:pt x="47" y="76"/>
                  </a:cubicBezTo>
                  <a:cubicBezTo>
                    <a:pt x="42" y="79"/>
                    <a:pt x="38" y="84"/>
                    <a:pt x="38" y="91"/>
                  </a:cubicBezTo>
                  <a:cubicBezTo>
                    <a:pt x="38" y="91"/>
                    <a:pt x="38" y="91"/>
                    <a:pt x="38" y="91"/>
                  </a:cubicBezTo>
                  <a:cubicBezTo>
                    <a:pt x="38" y="100"/>
                    <a:pt x="45" y="107"/>
                    <a:pt x="53" y="107"/>
                  </a:cubicBezTo>
                  <a:cubicBezTo>
                    <a:pt x="62" y="107"/>
                    <a:pt x="69" y="100"/>
                    <a:pt x="69" y="91"/>
                  </a:cubicBezTo>
                  <a:cubicBezTo>
                    <a:pt x="69" y="91"/>
                    <a:pt x="69" y="91"/>
                    <a:pt x="69" y="91"/>
                  </a:cubicBezTo>
                  <a:cubicBezTo>
                    <a:pt x="69" y="84"/>
                    <a:pt x="65" y="79"/>
                    <a:pt x="59" y="76"/>
                  </a:cubicBezTo>
                  <a:cubicBezTo>
                    <a:pt x="59" y="60"/>
                    <a:pt x="59" y="60"/>
                    <a:pt x="59" y="60"/>
                  </a:cubicBezTo>
                  <a:cubicBezTo>
                    <a:pt x="76" y="60"/>
                    <a:pt x="76" y="60"/>
                    <a:pt x="76" y="60"/>
                  </a:cubicBezTo>
                  <a:cubicBezTo>
                    <a:pt x="79" y="65"/>
                    <a:pt x="84" y="69"/>
                    <a:pt x="91" y="69"/>
                  </a:cubicBezTo>
                  <a:cubicBezTo>
                    <a:pt x="91" y="69"/>
                    <a:pt x="91" y="69"/>
                    <a:pt x="91" y="69"/>
                  </a:cubicBezTo>
                  <a:cubicBezTo>
                    <a:pt x="99" y="69"/>
                    <a:pt x="107" y="62"/>
                    <a:pt x="107"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4" name="Freeform 212"/>
            <p:cNvSpPr>
              <a:spLocks/>
            </p:cNvSpPr>
            <p:nvPr/>
          </p:nvSpPr>
          <p:spPr bwMode="auto">
            <a:xfrm>
              <a:off x="9299575" y="723900"/>
              <a:ext cx="85725" cy="85725"/>
            </a:xfrm>
            <a:custGeom>
              <a:avLst/>
              <a:gdLst>
                <a:gd name="T0" fmla="*/ 106 w 106"/>
                <a:gd name="T1" fmla="*/ 53 h 107"/>
                <a:gd name="T2" fmla="*/ 90 w 106"/>
                <a:gd name="T3" fmla="*/ 38 h 107"/>
                <a:gd name="T4" fmla="*/ 90 w 106"/>
                <a:gd name="T5" fmla="*/ 38 h 107"/>
                <a:gd name="T6" fmla="*/ 76 w 106"/>
                <a:gd name="T7" fmla="*/ 47 h 107"/>
                <a:gd name="T8" fmla="*/ 59 w 106"/>
                <a:gd name="T9" fmla="*/ 47 h 107"/>
                <a:gd name="T10" fmla="*/ 59 w 106"/>
                <a:gd name="T11" fmla="*/ 31 h 107"/>
                <a:gd name="T12" fmla="*/ 69 w 106"/>
                <a:gd name="T13" fmla="*/ 16 h 107"/>
                <a:gd name="T14" fmla="*/ 69 w 106"/>
                <a:gd name="T15" fmla="*/ 16 h 107"/>
                <a:gd name="T16" fmla="*/ 53 w 106"/>
                <a:gd name="T17" fmla="*/ 0 h 107"/>
                <a:gd name="T18" fmla="*/ 37 w 106"/>
                <a:gd name="T19" fmla="*/ 16 h 107"/>
                <a:gd name="T20" fmla="*/ 37 w 106"/>
                <a:gd name="T21" fmla="*/ 16 h 107"/>
                <a:gd name="T22" fmla="*/ 47 w 106"/>
                <a:gd name="T23" fmla="*/ 31 h 107"/>
                <a:gd name="T24" fmla="*/ 47 w 106"/>
                <a:gd name="T25" fmla="*/ 47 h 107"/>
                <a:gd name="T26" fmla="*/ 30 w 106"/>
                <a:gd name="T27" fmla="*/ 47 h 107"/>
                <a:gd name="T28" fmla="*/ 15 w 106"/>
                <a:gd name="T29" fmla="*/ 38 h 107"/>
                <a:gd name="T30" fmla="*/ 15 w 106"/>
                <a:gd name="T31" fmla="*/ 38 h 107"/>
                <a:gd name="T32" fmla="*/ 0 w 106"/>
                <a:gd name="T33" fmla="*/ 53 h 107"/>
                <a:gd name="T34" fmla="*/ 15 w 106"/>
                <a:gd name="T35" fmla="*/ 69 h 107"/>
                <a:gd name="T36" fmla="*/ 15 w 106"/>
                <a:gd name="T37" fmla="*/ 69 h 107"/>
                <a:gd name="T38" fmla="*/ 30 w 106"/>
                <a:gd name="T39" fmla="*/ 59 h 107"/>
                <a:gd name="T40" fmla="*/ 47 w 106"/>
                <a:gd name="T41" fmla="*/ 59 h 107"/>
                <a:gd name="T42" fmla="*/ 47 w 106"/>
                <a:gd name="T43" fmla="*/ 76 h 107"/>
                <a:gd name="T44" fmla="*/ 37 w 106"/>
                <a:gd name="T45" fmla="*/ 91 h 107"/>
                <a:gd name="T46" fmla="*/ 37 w 106"/>
                <a:gd name="T47" fmla="*/ 91 h 107"/>
                <a:gd name="T48" fmla="*/ 53 w 106"/>
                <a:gd name="T49" fmla="*/ 107 h 107"/>
                <a:gd name="T50" fmla="*/ 69 w 106"/>
                <a:gd name="T51" fmla="*/ 91 h 107"/>
                <a:gd name="T52" fmla="*/ 69 w 106"/>
                <a:gd name="T53" fmla="*/ 91 h 107"/>
                <a:gd name="T54" fmla="*/ 59 w 106"/>
                <a:gd name="T55" fmla="*/ 76 h 107"/>
                <a:gd name="T56" fmla="*/ 59 w 106"/>
                <a:gd name="T57" fmla="*/ 59 h 107"/>
                <a:gd name="T58" fmla="*/ 76 w 106"/>
                <a:gd name="T59" fmla="*/ 59 h 107"/>
                <a:gd name="T60" fmla="*/ 90 w 106"/>
                <a:gd name="T61" fmla="*/ 69 h 107"/>
                <a:gd name="T62" fmla="*/ 90 w 106"/>
                <a:gd name="T63" fmla="*/ 69 h 107"/>
                <a:gd name="T64" fmla="*/ 106 w 106"/>
                <a:gd name="T65" fmla="*/ 5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107">
                  <a:moveTo>
                    <a:pt x="106" y="53"/>
                  </a:moveTo>
                  <a:cubicBezTo>
                    <a:pt x="106" y="45"/>
                    <a:pt x="99" y="38"/>
                    <a:pt x="90" y="38"/>
                  </a:cubicBezTo>
                  <a:cubicBezTo>
                    <a:pt x="90" y="38"/>
                    <a:pt x="90" y="38"/>
                    <a:pt x="90" y="38"/>
                  </a:cubicBezTo>
                  <a:cubicBezTo>
                    <a:pt x="84" y="38"/>
                    <a:pt x="78" y="42"/>
                    <a:pt x="76" y="47"/>
                  </a:cubicBezTo>
                  <a:cubicBezTo>
                    <a:pt x="59" y="47"/>
                    <a:pt x="59" y="47"/>
                    <a:pt x="59" y="47"/>
                  </a:cubicBezTo>
                  <a:cubicBezTo>
                    <a:pt x="59" y="31"/>
                    <a:pt x="59" y="31"/>
                    <a:pt x="59" y="31"/>
                  </a:cubicBezTo>
                  <a:cubicBezTo>
                    <a:pt x="65" y="28"/>
                    <a:pt x="69" y="23"/>
                    <a:pt x="69" y="16"/>
                  </a:cubicBezTo>
                  <a:cubicBezTo>
                    <a:pt x="69" y="16"/>
                    <a:pt x="69" y="16"/>
                    <a:pt x="69" y="16"/>
                  </a:cubicBezTo>
                  <a:cubicBezTo>
                    <a:pt x="69" y="7"/>
                    <a:pt x="62" y="0"/>
                    <a:pt x="53" y="0"/>
                  </a:cubicBezTo>
                  <a:cubicBezTo>
                    <a:pt x="44" y="0"/>
                    <a:pt x="37" y="7"/>
                    <a:pt x="37" y="16"/>
                  </a:cubicBezTo>
                  <a:cubicBezTo>
                    <a:pt x="37" y="16"/>
                    <a:pt x="37" y="16"/>
                    <a:pt x="37" y="16"/>
                  </a:cubicBezTo>
                  <a:cubicBezTo>
                    <a:pt x="37" y="23"/>
                    <a:pt x="41" y="28"/>
                    <a:pt x="47" y="31"/>
                  </a:cubicBezTo>
                  <a:cubicBezTo>
                    <a:pt x="47" y="47"/>
                    <a:pt x="47" y="47"/>
                    <a:pt x="47" y="47"/>
                  </a:cubicBezTo>
                  <a:cubicBezTo>
                    <a:pt x="30" y="47"/>
                    <a:pt x="30" y="47"/>
                    <a:pt x="30" y="47"/>
                  </a:cubicBezTo>
                  <a:cubicBezTo>
                    <a:pt x="28" y="42"/>
                    <a:pt x="22" y="38"/>
                    <a:pt x="15" y="38"/>
                  </a:cubicBezTo>
                  <a:cubicBezTo>
                    <a:pt x="15" y="38"/>
                    <a:pt x="15" y="38"/>
                    <a:pt x="15" y="38"/>
                  </a:cubicBezTo>
                  <a:cubicBezTo>
                    <a:pt x="7" y="38"/>
                    <a:pt x="0" y="45"/>
                    <a:pt x="0" y="53"/>
                  </a:cubicBezTo>
                  <a:cubicBezTo>
                    <a:pt x="0" y="62"/>
                    <a:pt x="7" y="69"/>
                    <a:pt x="15" y="69"/>
                  </a:cubicBezTo>
                  <a:cubicBezTo>
                    <a:pt x="15" y="69"/>
                    <a:pt x="15" y="69"/>
                    <a:pt x="15" y="69"/>
                  </a:cubicBezTo>
                  <a:cubicBezTo>
                    <a:pt x="22" y="69"/>
                    <a:pt x="28" y="65"/>
                    <a:pt x="30" y="59"/>
                  </a:cubicBezTo>
                  <a:cubicBezTo>
                    <a:pt x="47" y="59"/>
                    <a:pt x="47" y="59"/>
                    <a:pt x="47" y="59"/>
                  </a:cubicBezTo>
                  <a:cubicBezTo>
                    <a:pt x="47" y="76"/>
                    <a:pt x="47" y="76"/>
                    <a:pt x="47" y="76"/>
                  </a:cubicBezTo>
                  <a:cubicBezTo>
                    <a:pt x="41" y="79"/>
                    <a:pt x="37" y="84"/>
                    <a:pt x="37" y="91"/>
                  </a:cubicBezTo>
                  <a:cubicBezTo>
                    <a:pt x="37" y="91"/>
                    <a:pt x="37" y="91"/>
                    <a:pt x="37" y="91"/>
                  </a:cubicBezTo>
                  <a:cubicBezTo>
                    <a:pt x="37" y="99"/>
                    <a:pt x="44" y="107"/>
                    <a:pt x="53" y="107"/>
                  </a:cubicBezTo>
                  <a:cubicBezTo>
                    <a:pt x="62" y="107"/>
                    <a:pt x="69" y="99"/>
                    <a:pt x="69" y="91"/>
                  </a:cubicBezTo>
                  <a:cubicBezTo>
                    <a:pt x="69" y="91"/>
                    <a:pt x="69" y="91"/>
                    <a:pt x="69" y="91"/>
                  </a:cubicBezTo>
                  <a:cubicBezTo>
                    <a:pt x="69" y="84"/>
                    <a:pt x="65" y="79"/>
                    <a:pt x="59" y="76"/>
                  </a:cubicBezTo>
                  <a:cubicBezTo>
                    <a:pt x="59" y="59"/>
                    <a:pt x="59" y="59"/>
                    <a:pt x="59" y="59"/>
                  </a:cubicBezTo>
                  <a:cubicBezTo>
                    <a:pt x="76" y="59"/>
                    <a:pt x="76" y="59"/>
                    <a:pt x="76" y="59"/>
                  </a:cubicBezTo>
                  <a:cubicBezTo>
                    <a:pt x="78" y="65"/>
                    <a:pt x="84" y="69"/>
                    <a:pt x="90" y="69"/>
                  </a:cubicBezTo>
                  <a:cubicBezTo>
                    <a:pt x="90" y="69"/>
                    <a:pt x="90" y="69"/>
                    <a:pt x="90" y="69"/>
                  </a:cubicBezTo>
                  <a:cubicBezTo>
                    <a:pt x="99" y="69"/>
                    <a:pt x="106" y="62"/>
                    <a:pt x="10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5" name="Freeform 213"/>
            <p:cNvSpPr>
              <a:spLocks/>
            </p:cNvSpPr>
            <p:nvPr/>
          </p:nvSpPr>
          <p:spPr bwMode="auto">
            <a:xfrm>
              <a:off x="9467850" y="723900"/>
              <a:ext cx="85725" cy="85725"/>
            </a:xfrm>
            <a:custGeom>
              <a:avLst/>
              <a:gdLst>
                <a:gd name="T0" fmla="*/ 107 w 107"/>
                <a:gd name="T1" fmla="*/ 53 h 107"/>
                <a:gd name="T2" fmla="*/ 91 w 107"/>
                <a:gd name="T3" fmla="*/ 38 h 107"/>
                <a:gd name="T4" fmla="*/ 91 w 107"/>
                <a:gd name="T5" fmla="*/ 38 h 107"/>
                <a:gd name="T6" fmla="*/ 76 w 107"/>
                <a:gd name="T7" fmla="*/ 47 h 107"/>
                <a:gd name="T8" fmla="*/ 60 w 107"/>
                <a:gd name="T9" fmla="*/ 47 h 107"/>
                <a:gd name="T10" fmla="*/ 60 w 107"/>
                <a:gd name="T11" fmla="*/ 31 h 107"/>
                <a:gd name="T12" fmla="*/ 70 w 107"/>
                <a:gd name="T13" fmla="*/ 16 h 107"/>
                <a:gd name="T14" fmla="*/ 70 w 107"/>
                <a:gd name="T15" fmla="*/ 16 h 107"/>
                <a:gd name="T16" fmla="*/ 54 w 107"/>
                <a:gd name="T17" fmla="*/ 0 h 107"/>
                <a:gd name="T18" fmla="*/ 38 w 107"/>
                <a:gd name="T19" fmla="*/ 16 h 107"/>
                <a:gd name="T20" fmla="*/ 38 w 107"/>
                <a:gd name="T21" fmla="*/ 16 h 107"/>
                <a:gd name="T22" fmla="*/ 48 w 107"/>
                <a:gd name="T23" fmla="*/ 31 h 107"/>
                <a:gd name="T24" fmla="*/ 48 w 107"/>
                <a:gd name="T25" fmla="*/ 47 h 107"/>
                <a:gd name="T26" fmla="*/ 31 w 107"/>
                <a:gd name="T27" fmla="*/ 47 h 107"/>
                <a:gd name="T28" fmla="*/ 16 w 107"/>
                <a:gd name="T29" fmla="*/ 38 h 107"/>
                <a:gd name="T30" fmla="*/ 16 w 107"/>
                <a:gd name="T31" fmla="*/ 38 h 107"/>
                <a:gd name="T32" fmla="*/ 0 w 107"/>
                <a:gd name="T33" fmla="*/ 53 h 107"/>
                <a:gd name="T34" fmla="*/ 16 w 107"/>
                <a:gd name="T35" fmla="*/ 69 h 107"/>
                <a:gd name="T36" fmla="*/ 16 w 107"/>
                <a:gd name="T37" fmla="*/ 69 h 107"/>
                <a:gd name="T38" fmla="*/ 31 w 107"/>
                <a:gd name="T39" fmla="*/ 59 h 107"/>
                <a:gd name="T40" fmla="*/ 48 w 107"/>
                <a:gd name="T41" fmla="*/ 59 h 107"/>
                <a:gd name="T42" fmla="*/ 48 w 107"/>
                <a:gd name="T43" fmla="*/ 76 h 107"/>
                <a:gd name="T44" fmla="*/ 38 w 107"/>
                <a:gd name="T45" fmla="*/ 91 h 107"/>
                <a:gd name="T46" fmla="*/ 38 w 107"/>
                <a:gd name="T47" fmla="*/ 91 h 107"/>
                <a:gd name="T48" fmla="*/ 54 w 107"/>
                <a:gd name="T49" fmla="*/ 107 h 107"/>
                <a:gd name="T50" fmla="*/ 70 w 107"/>
                <a:gd name="T51" fmla="*/ 91 h 107"/>
                <a:gd name="T52" fmla="*/ 70 w 107"/>
                <a:gd name="T53" fmla="*/ 91 h 107"/>
                <a:gd name="T54" fmla="*/ 60 w 107"/>
                <a:gd name="T55" fmla="*/ 76 h 107"/>
                <a:gd name="T56" fmla="*/ 60 w 107"/>
                <a:gd name="T57" fmla="*/ 59 h 107"/>
                <a:gd name="T58" fmla="*/ 76 w 107"/>
                <a:gd name="T59" fmla="*/ 59 h 107"/>
                <a:gd name="T60" fmla="*/ 91 w 107"/>
                <a:gd name="T61" fmla="*/ 69 h 107"/>
                <a:gd name="T62" fmla="*/ 91 w 107"/>
                <a:gd name="T63" fmla="*/ 69 h 107"/>
                <a:gd name="T64" fmla="*/ 107 w 107"/>
                <a:gd name="T65" fmla="*/ 5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7">
                  <a:moveTo>
                    <a:pt x="107" y="53"/>
                  </a:moveTo>
                  <a:cubicBezTo>
                    <a:pt x="107" y="45"/>
                    <a:pt x="100" y="38"/>
                    <a:pt x="91" y="38"/>
                  </a:cubicBezTo>
                  <a:cubicBezTo>
                    <a:pt x="91" y="38"/>
                    <a:pt x="91" y="38"/>
                    <a:pt x="91" y="38"/>
                  </a:cubicBezTo>
                  <a:cubicBezTo>
                    <a:pt x="85" y="38"/>
                    <a:pt x="79" y="42"/>
                    <a:pt x="76" y="47"/>
                  </a:cubicBezTo>
                  <a:cubicBezTo>
                    <a:pt x="60" y="47"/>
                    <a:pt x="60" y="47"/>
                    <a:pt x="60" y="47"/>
                  </a:cubicBezTo>
                  <a:cubicBezTo>
                    <a:pt x="60" y="31"/>
                    <a:pt x="60" y="31"/>
                    <a:pt x="60" y="31"/>
                  </a:cubicBezTo>
                  <a:cubicBezTo>
                    <a:pt x="66" y="28"/>
                    <a:pt x="70" y="23"/>
                    <a:pt x="70" y="16"/>
                  </a:cubicBezTo>
                  <a:cubicBezTo>
                    <a:pt x="70" y="16"/>
                    <a:pt x="70" y="16"/>
                    <a:pt x="70" y="16"/>
                  </a:cubicBezTo>
                  <a:cubicBezTo>
                    <a:pt x="70" y="7"/>
                    <a:pt x="62" y="0"/>
                    <a:pt x="54" y="0"/>
                  </a:cubicBezTo>
                  <a:cubicBezTo>
                    <a:pt x="45" y="0"/>
                    <a:pt x="38" y="7"/>
                    <a:pt x="38" y="16"/>
                  </a:cubicBezTo>
                  <a:cubicBezTo>
                    <a:pt x="38" y="16"/>
                    <a:pt x="38" y="16"/>
                    <a:pt x="38" y="16"/>
                  </a:cubicBezTo>
                  <a:cubicBezTo>
                    <a:pt x="38" y="23"/>
                    <a:pt x="42" y="28"/>
                    <a:pt x="48" y="31"/>
                  </a:cubicBezTo>
                  <a:cubicBezTo>
                    <a:pt x="48" y="47"/>
                    <a:pt x="48" y="47"/>
                    <a:pt x="48" y="47"/>
                  </a:cubicBezTo>
                  <a:cubicBezTo>
                    <a:pt x="31" y="47"/>
                    <a:pt x="31" y="47"/>
                    <a:pt x="31" y="47"/>
                  </a:cubicBezTo>
                  <a:cubicBezTo>
                    <a:pt x="29" y="42"/>
                    <a:pt x="23" y="38"/>
                    <a:pt x="16" y="38"/>
                  </a:cubicBezTo>
                  <a:cubicBezTo>
                    <a:pt x="16" y="38"/>
                    <a:pt x="16" y="38"/>
                    <a:pt x="16" y="38"/>
                  </a:cubicBezTo>
                  <a:cubicBezTo>
                    <a:pt x="8" y="38"/>
                    <a:pt x="0" y="45"/>
                    <a:pt x="0" y="53"/>
                  </a:cubicBezTo>
                  <a:cubicBezTo>
                    <a:pt x="0" y="62"/>
                    <a:pt x="8" y="69"/>
                    <a:pt x="16" y="69"/>
                  </a:cubicBezTo>
                  <a:cubicBezTo>
                    <a:pt x="16" y="69"/>
                    <a:pt x="16" y="69"/>
                    <a:pt x="16" y="69"/>
                  </a:cubicBezTo>
                  <a:cubicBezTo>
                    <a:pt x="23" y="69"/>
                    <a:pt x="29" y="65"/>
                    <a:pt x="31" y="59"/>
                  </a:cubicBezTo>
                  <a:cubicBezTo>
                    <a:pt x="48" y="59"/>
                    <a:pt x="48" y="59"/>
                    <a:pt x="48" y="59"/>
                  </a:cubicBezTo>
                  <a:cubicBezTo>
                    <a:pt x="48" y="76"/>
                    <a:pt x="48" y="76"/>
                    <a:pt x="48" y="76"/>
                  </a:cubicBezTo>
                  <a:cubicBezTo>
                    <a:pt x="42" y="79"/>
                    <a:pt x="38" y="84"/>
                    <a:pt x="38" y="91"/>
                  </a:cubicBezTo>
                  <a:cubicBezTo>
                    <a:pt x="38" y="91"/>
                    <a:pt x="38" y="91"/>
                    <a:pt x="38" y="91"/>
                  </a:cubicBezTo>
                  <a:cubicBezTo>
                    <a:pt x="38" y="99"/>
                    <a:pt x="45" y="107"/>
                    <a:pt x="54" y="107"/>
                  </a:cubicBezTo>
                  <a:cubicBezTo>
                    <a:pt x="62" y="107"/>
                    <a:pt x="70" y="99"/>
                    <a:pt x="70" y="91"/>
                  </a:cubicBezTo>
                  <a:cubicBezTo>
                    <a:pt x="70" y="91"/>
                    <a:pt x="70" y="91"/>
                    <a:pt x="70" y="91"/>
                  </a:cubicBezTo>
                  <a:cubicBezTo>
                    <a:pt x="70" y="84"/>
                    <a:pt x="66" y="79"/>
                    <a:pt x="60" y="76"/>
                  </a:cubicBezTo>
                  <a:cubicBezTo>
                    <a:pt x="60" y="59"/>
                    <a:pt x="60" y="59"/>
                    <a:pt x="60" y="59"/>
                  </a:cubicBezTo>
                  <a:cubicBezTo>
                    <a:pt x="76" y="59"/>
                    <a:pt x="76" y="59"/>
                    <a:pt x="76" y="59"/>
                  </a:cubicBezTo>
                  <a:cubicBezTo>
                    <a:pt x="79" y="65"/>
                    <a:pt x="85"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6" name="Freeform 214"/>
            <p:cNvSpPr>
              <a:spLocks/>
            </p:cNvSpPr>
            <p:nvPr/>
          </p:nvSpPr>
          <p:spPr bwMode="auto">
            <a:xfrm>
              <a:off x="9636125" y="723900"/>
              <a:ext cx="87313" cy="85725"/>
            </a:xfrm>
            <a:custGeom>
              <a:avLst/>
              <a:gdLst>
                <a:gd name="T0" fmla="*/ 107 w 107"/>
                <a:gd name="T1" fmla="*/ 53 h 107"/>
                <a:gd name="T2" fmla="*/ 91 w 107"/>
                <a:gd name="T3" fmla="*/ 38 h 107"/>
                <a:gd name="T4" fmla="*/ 91 w 107"/>
                <a:gd name="T5" fmla="*/ 38 h 107"/>
                <a:gd name="T6" fmla="*/ 76 w 107"/>
                <a:gd name="T7" fmla="*/ 47 h 107"/>
                <a:gd name="T8" fmla="*/ 60 w 107"/>
                <a:gd name="T9" fmla="*/ 47 h 107"/>
                <a:gd name="T10" fmla="*/ 60 w 107"/>
                <a:gd name="T11" fmla="*/ 31 h 107"/>
                <a:gd name="T12" fmla="*/ 69 w 107"/>
                <a:gd name="T13" fmla="*/ 16 h 107"/>
                <a:gd name="T14" fmla="*/ 69 w 107"/>
                <a:gd name="T15" fmla="*/ 16 h 107"/>
                <a:gd name="T16" fmla="*/ 54 w 107"/>
                <a:gd name="T17" fmla="*/ 0 h 107"/>
                <a:gd name="T18" fmla="*/ 38 w 107"/>
                <a:gd name="T19" fmla="*/ 16 h 107"/>
                <a:gd name="T20" fmla="*/ 38 w 107"/>
                <a:gd name="T21" fmla="*/ 16 h 107"/>
                <a:gd name="T22" fmla="*/ 47 w 107"/>
                <a:gd name="T23" fmla="*/ 31 h 107"/>
                <a:gd name="T24" fmla="*/ 47 w 107"/>
                <a:gd name="T25" fmla="*/ 47 h 107"/>
                <a:gd name="T26" fmla="*/ 31 w 107"/>
                <a:gd name="T27" fmla="*/ 47 h 107"/>
                <a:gd name="T28" fmla="*/ 16 w 107"/>
                <a:gd name="T29" fmla="*/ 38 h 107"/>
                <a:gd name="T30" fmla="*/ 16 w 107"/>
                <a:gd name="T31" fmla="*/ 38 h 107"/>
                <a:gd name="T32" fmla="*/ 0 w 107"/>
                <a:gd name="T33" fmla="*/ 53 h 107"/>
                <a:gd name="T34" fmla="*/ 16 w 107"/>
                <a:gd name="T35" fmla="*/ 69 h 107"/>
                <a:gd name="T36" fmla="*/ 16 w 107"/>
                <a:gd name="T37" fmla="*/ 69 h 107"/>
                <a:gd name="T38" fmla="*/ 31 w 107"/>
                <a:gd name="T39" fmla="*/ 59 h 107"/>
                <a:gd name="T40" fmla="*/ 47 w 107"/>
                <a:gd name="T41" fmla="*/ 59 h 107"/>
                <a:gd name="T42" fmla="*/ 47 w 107"/>
                <a:gd name="T43" fmla="*/ 76 h 107"/>
                <a:gd name="T44" fmla="*/ 38 w 107"/>
                <a:gd name="T45" fmla="*/ 91 h 107"/>
                <a:gd name="T46" fmla="*/ 38 w 107"/>
                <a:gd name="T47" fmla="*/ 91 h 107"/>
                <a:gd name="T48" fmla="*/ 54 w 107"/>
                <a:gd name="T49" fmla="*/ 107 h 107"/>
                <a:gd name="T50" fmla="*/ 69 w 107"/>
                <a:gd name="T51" fmla="*/ 91 h 107"/>
                <a:gd name="T52" fmla="*/ 69 w 107"/>
                <a:gd name="T53" fmla="*/ 91 h 107"/>
                <a:gd name="T54" fmla="*/ 60 w 107"/>
                <a:gd name="T55" fmla="*/ 76 h 107"/>
                <a:gd name="T56" fmla="*/ 60 w 107"/>
                <a:gd name="T57" fmla="*/ 59 h 107"/>
                <a:gd name="T58" fmla="*/ 76 w 107"/>
                <a:gd name="T59" fmla="*/ 59 h 107"/>
                <a:gd name="T60" fmla="*/ 91 w 107"/>
                <a:gd name="T61" fmla="*/ 69 h 107"/>
                <a:gd name="T62" fmla="*/ 91 w 107"/>
                <a:gd name="T63" fmla="*/ 69 h 107"/>
                <a:gd name="T64" fmla="*/ 107 w 107"/>
                <a:gd name="T65" fmla="*/ 5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7">
                  <a:moveTo>
                    <a:pt x="107" y="53"/>
                  </a:moveTo>
                  <a:cubicBezTo>
                    <a:pt x="107" y="45"/>
                    <a:pt x="100" y="38"/>
                    <a:pt x="91" y="38"/>
                  </a:cubicBezTo>
                  <a:cubicBezTo>
                    <a:pt x="91" y="38"/>
                    <a:pt x="91" y="38"/>
                    <a:pt x="91" y="38"/>
                  </a:cubicBezTo>
                  <a:cubicBezTo>
                    <a:pt x="84" y="38"/>
                    <a:pt x="79" y="42"/>
                    <a:pt x="76" y="47"/>
                  </a:cubicBezTo>
                  <a:cubicBezTo>
                    <a:pt x="60" y="47"/>
                    <a:pt x="60" y="47"/>
                    <a:pt x="60" y="47"/>
                  </a:cubicBezTo>
                  <a:cubicBezTo>
                    <a:pt x="60" y="31"/>
                    <a:pt x="60" y="31"/>
                    <a:pt x="60" y="31"/>
                  </a:cubicBezTo>
                  <a:cubicBezTo>
                    <a:pt x="65" y="28"/>
                    <a:pt x="69" y="23"/>
                    <a:pt x="69" y="16"/>
                  </a:cubicBezTo>
                  <a:cubicBezTo>
                    <a:pt x="69" y="16"/>
                    <a:pt x="69" y="16"/>
                    <a:pt x="69" y="16"/>
                  </a:cubicBezTo>
                  <a:cubicBezTo>
                    <a:pt x="69" y="7"/>
                    <a:pt x="62" y="0"/>
                    <a:pt x="54" y="0"/>
                  </a:cubicBezTo>
                  <a:cubicBezTo>
                    <a:pt x="45" y="0"/>
                    <a:pt x="38" y="7"/>
                    <a:pt x="38" y="16"/>
                  </a:cubicBezTo>
                  <a:cubicBezTo>
                    <a:pt x="38" y="16"/>
                    <a:pt x="38" y="16"/>
                    <a:pt x="38" y="16"/>
                  </a:cubicBezTo>
                  <a:cubicBezTo>
                    <a:pt x="38" y="23"/>
                    <a:pt x="42" y="28"/>
                    <a:pt x="47" y="31"/>
                  </a:cubicBezTo>
                  <a:cubicBezTo>
                    <a:pt x="47" y="47"/>
                    <a:pt x="47" y="47"/>
                    <a:pt x="47" y="47"/>
                  </a:cubicBezTo>
                  <a:cubicBezTo>
                    <a:pt x="31" y="47"/>
                    <a:pt x="31" y="47"/>
                    <a:pt x="31" y="47"/>
                  </a:cubicBezTo>
                  <a:cubicBezTo>
                    <a:pt x="28" y="42"/>
                    <a:pt x="23" y="38"/>
                    <a:pt x="16" y="38"/>
                  </a:cubicBezTo>
                  <a:cubicBezTo>
                    <a:pt x="16" y="38"/>
                    <a:pt x="16" y="38"/>
                    <a:pt x="16" y="38"/>
                  </a:cubicBezTo>
                  <a:cubicBezTo>
                    <a:pt x="7" y="38"/>
                    <a:pt x="0" y="45"/>
                    <a:pt x="0" y="53"/>
                  </a:cubicBezTo>
                  <a:cubicBezTo>
                    <a:pt x="0" y="62"/>
                    <a:pt x="7" y="69"/>
                    <a:pt x="16" y="69"/>
                  </a:cubicBezTo>
                  <a:cubicBezTo>
                    <a:pt x="16" y="69"/>
                    <a:pt x="16" y="69"/>
                    <a:pt x="16" y="69"/>
                  </a:cubicBezTo>
                  <a:cubicBezTo>
                    <a:pt x="23" y="69"/>
                    <a:pt x="28" y="65"/>
                    <a:pt x="31" y="59"/>
                  </a:cubicBezTo>
                  <a:cubicBezTo>
                    <a:pt x="47" y="59"/>
                    <a:pt x="47" y="59"/>
                    <a:pt x="47" y="59"/>
                  </a:cubicBezTo>
                  <a:cubicBezTo>
                    <a:pt x="47" y="76"/>
                    <a:pt x="47" y="76"/>
                    <a:pt x="47" y="76"/>
                  </a:cubicBezTo>
                  <a:cubicBezTo>
                    <a:pt x="42" y="79"/>
                    <a:pt x="38" y="84"/>
                    <a:pt x="38" y="91"/>
                  </a:cubicBezTo>
                  <a:cubicBezTo>
                    <a:pt x="38" y="91"/>
                    <a:pt x="38" y="91"/>
                    <a:pt x="38" y="91"/>
                  </a:cubicBezTo>
                  <a:cubicBezTo>
                    <a:pt x="38" y="99"/>
                    <a:pt x="45" y="107"/>
                    <a:pt x="54" y="107"/>
                  </a:cubicBezTo>
                  <a:cubicBezTo>
                    <a:pt x="62" y="107"/>
                    <a:pt x="69" y="99"/>
                    <a:pt x="69" y="91"/>
                  </a:cubicBezTo>
                  <a:cubicBezTo>
                    <a:pt x="69" y="91"/>
                    <a:pt x="69" y="91"/>
                    <a:pt x="69" y="91"/>
                  </a:cubicBezTo>
                  <a:cubicBezTo>
                    <a:pt x="69" y="84"/>
                    <a:pt x="65" y="79"/>
                    <a:pt x="60" y="76"/>
                  </a:cubicBezTo>
                  <a:cubicBezTo>
                    <a:pt x="60" y="59"/>
                    <a:pt x="60" y="59"/>
                    <a:pt x="60" y="59"/>
                  </a:cubicBezTo>
                  <a:cubicBezTo>
                    <a:pt x="76" y="59"/>
                    <a:pt x="76" y="59"/>
                    <a:pt x="76" y="59"/>
                  </a:cubicBezTo>
                  <a:cubicBezTo>
                    <a:pt x="79" y="65"/>
                    <a:pt x="84"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7" name="Freeform 215"/>
            <p:cNvSpPr>
              <a:spLocks/>
            </p:cNvSpPr>
            <p:nvPr/>
          </p:nvSpPr>
          <p:spPr bwMode="auto">
            <a:xfrm>
              <a:off x="9804400" y="723900"/>
              <a:ext cx="87313" cy="85725"/>
            </a:xfrm>
            <a:custGeom>
              <a:avLst/>
              <a:gdLst>
                <a:gd name="T0" fmla="*/ 107 w 107"/>
                <a:gd name="T1" fmla="*/ 53 h 107"/>
                <a:gd name="T2" fmla="*/ 91 w 107"/>
                <a:gd name="T3" fmla="*/ 38 h 107"/>
                <a:gd name="T4" fmla="*/ 91 w 107"/>
                <a:gd name="T5" fmla="*/ 38 h 107"/>
                <a:gd name="T6" fmla="*/ 76 w 107"/>
                <a:gd name="T7" fmla="*/ 47 h 107"/>
                <a:gd name="T8" fmla="*/ 59 w 107"/>
                <a:gd name="T9" fmla="*/ 47 h 107"/>
                <a:gd name="T10" fmla="*/ 59 w 107"/>
                <a:gd name="T11" fmla="*/ 31 h 107"/>
                <a:gd name="T12" fmla="*/ 69 w 107"/>
                <a:gd name="T13" fmla="*/ 16 h 107"/>
                <a:gd name="T14" fmla="*/ 69 w 107"/>
                <a:gd name="T15" fmla="*/ 16 h 107"/>
                <a:gd name="T16" fmla="*/ 53 w 107"/>
                <a:gd name="T17" fmla="*/ 0 h 107"/>
                <a:gd name="T18" fmla="*/ 38 w 107"/>
                <a:gd name="T19" fmla="*/ 16 h 107"/>
                <a:gd name="T20" fmla="*/ 38 w 107"/>
                <a:gd name="T21" fmla="*/ 16 h 107"/>
                <a:gd name="T22" fmla="*/ 47 w 107"/>
                <a:gd name="T23" fmla="*/ 31 h 107"/>
                <a:gd name="T24" fmla="*/ 47 w 107"/>
                <a:gd name="T25" fmla="*/ 47 h 107"/>
                <a:gd name="T26" fmla="*/ 31 w 107"/>
                <a:gd name="T27" fmla="*/ 47 h 107"/>
                <a:gd name="T28" fmla="*/ 16 w 107"/>
                <a:gd name="T29" fmla="*/ 38 h 107"/>
                <a:gd name="T30" fmla="*/ 16 w 107"/>
                <a:gd name="T31" fmla="*/ 38 h 107"/>
                <a:gd name="T32" fmla="*/ 0 w 107"/>
                <a:gd name="T33" fmla="*/ 53 h 107"/>
                <a:gd name="T34" fmla="*/ 16 w 107"/>
                <a:gd name="T35" fmla="*/ 69 h 107"/>
                <a:gd name="T36" fmla="*/ 16 w 107"/>
                <a:gd name="T37" fmla="*/ 69 h 107"/>
                <a:gd name="T38" fmla="*/ 31 w 107"/>
                <a:gd name="T39" fmla="*/ 59 h 107"/>
                <a:gd name="T40" fmla="*/ 47 w 107"/>
                <a:gd name="T41" fmla="*/ 59 h 107"/>
                <a:gd name="T42" fmla="*/ 47 w 107"/>
                <a:gd name="T43" fmla="*/ 76 h 107"/>
                <a:gd name="T44" fmla="*/ 38 w 107"/>
                <a:gd name="T45" fmla="*/ 91 h 107"/>
                <a:gd name="T46" fmla="*/ 38 w 107"/>
                <a:gd name="T47" fmla="*/ 91 h 107"/>
                <a:gd name="T48" fmla="*/ 53 w 107"/>
                <a:gd name="T49" fmla="*/ 107 h 107"/>
                <a:gd name="T50" fmla="*/ 69 w 107"/>
                <a:gd name="T51" fmla="*/ 91 h 107"/>
                <a:gd name="T52" fmla="*/ 69 w 107"/>
                <a:gd name="T53" fmla="*/ 91 h 107"/>
                <a:gd name="T54" fmla="*/ 59 w 107"/>
                <a:gd name="T55" fmla="*/ 76 h 107"/>
                <a:gd name="T56" fmla="*/ 59 w 107"/>
                <a:gd name="T57" fmla="*/ 59 h 107"/>
                <a:gd name="T58" fmla="*/ 76 w 107"/>
                <a:gd name="T59" fmla="*/ 59 h 107"/>
                <a:gd name="T60" fmla="*/ 91 w 107"/>
                <a:gd name="T61" fmla="*/ 69 h 107"/>
                <a:gd name="T62" fmla="*/ 91 w 107"/>
                <a:gd name="T63" fmla="*/ 69 h 107"/>
                <a:gd name="T64" fmla="*/ 107 w 107"/>
                <a:gd name="T65" fmla="*/ 5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7">
                  <a:moveTo>
                    <a:pt x="107" y="53"/>
                  </a:moveTo>
                  <a:cubicBezTo>
                    <a:pt x="107" y="45"/>
                    <a:pt x="99" y="38"/>
                    <a:pt x="91" y="38"/>
                  </a:cubicBezTo>
                  <a:cubicBezTo>
                    <a:pt x="91" y="38"/>
                    <a:pt x="91" y="38"/>
                    <a:pt x="91" y="38"/>
                  </a:cubicBezTo>
                  <a:cubicBezTo>
                    <a:pt x="84" y="38"/>
                    <a:pt x="79" y="42"/>
                    <a:pt x="76" y="47"/>
                  </a:cubicBezTo>
                  <a:cubicBezTo>
                    <a:pt x="59" y="47"/>
                    <a:pt x="59" y="47"/>
                    <a:pt x="59" y="47"/>
                  </a:cubicBezTo>
                  <a:cubicBezTo>
                    <a:pt x="59" y="31"/>
                    <a:pt x="59" y="31"/>
                    <a:pt x="59" y="31"/>
                  </a:cubicBezTo>
                  <a:cubicBezTo>
                    <a:pt x="65" y="28"/>
                    <a:pt x="69" y="23"/>
                    <a:pt x="69" y="16"/>
                  </a:cubicBezTo>
                  <a:cubicBezTo>
                    <a:pt x="69" y="16"/>
                    <a:pt x="69" y="16"/>
                    <a:pt x="69" y="16"/>
                  </a:cubicBezTo>
                  <a:cubicBezTo>
                    <a:pt x="69" y="7"/>
                    <a:pt x="62" y="0"/>
                    <a:pt x="53" y="0"/>
                  </a:cubicBezTo>
                  <a:cubicBezTo>
                    <a:pt x="45" y="0"/>
                    <a:pt x="38" y="7"/>
                    <a:pt x="38" y="16"/>
                  </a:cubicBezTo>
                  <a:cubicBezTo>
                    <a:pt x="38" y="16"/>
                    <a:pt x="38" y="16"/>
                    <a:pt x="38" y="16"/>
                  </a:cubicBezTo>
                  <a:cubicBezTo>
                    <a:pt x="38" y="23"/>
                    <a:pt x="42" y="28"/>
                    <a:pt x="47" y="31"/>
                  </a:cubicBezTo>
                  <a:cubicBezTo>
                    <a:pt x="47" y="47"/>
                    <a:pt x="47" y="47"/>
                    <a:pt x="47" y="47"/>
                  </a:cubicBezTo>
                  <a:cubicBezTo>
                    <a:pt x="31" y="47"/>
                    <a:pt x="31" y="47"/>
                    <a:pt x="31" y="47"/>
                  </a:cubicBezTo>
                  <a:cubicBezTo>
                    <a:pt x="28" y="42"/>
                    <a:pt x="23" y="38"/>
                    <a:pt x="16" y="38"/>
                  </a:cubicBezTo>
                  <a:cubicBezTo>
                    <a:pt x="16" y="38"/>
                    <a:pt x="16" y="38"/>
                    <a:pt x="16" y="38"/>
                  </a:cubicBezTo>
                  <a:cubicBezTo>
                    <a:pt x="7" y="38"/>
                    <a:pt x="0" y="45"/>
                    <a:pt x="0" y="53"/>
                  </a:cubicBezTo>
                  <a:cubicBezTo>
                    <a:pt x="0" y="62"/>
                    <a:pt x="7" y="69"/>
                    <a:pt x="16" y="69"/>
                  </a:cubicBezTo>
                  <a:cubicBezTo>
                    <a:pt x="16" y="69"/>
                    <a:pt x="16" y="69"/>
                    <a:pt x="16" y="69"/>
                  </a:cubicBezTo>
                  <a:cubicBezTo>
                    <a:pt x="23" y="69"/>
                    <a:pt x="28" y="65"/>
                    <a:pt x="31" y="59"/>
                  </a:cubicBezTo>
                  <a:cubicBezTo>
                    <a:pt x="47" y="59"/>
                    <a:pt x="47" y="59"/>
                    <a:pt x="47" y="59"/>
                  </a:cubicBezTo>
                  <a:cubicBezTo>
                    <a:pt x="47" y="76"/>
                    <a:pt x="47" y="76"/>
                    <a:pt x="47" y="76"/>
                  </a:cubicBezTo>
                  <a:cubicBezTo>
                    <a:pt x="42" y="79"/>
                    <a:pt x="38" y="84"/>
                    <a:pt x="38" y="91"/>
                  </a:cubicBezTo>
                  <a:cubicBezTo>
                    <a:pt x="38" y="91"/>
                    <a:pt x="38" y="91"/>
                    <a:pt x="38" y="91"/>
                  </a:cubicBezTo>
                  <a:cubicBezTo>
                    <a:pt x="38" y="99"/>
                    <a:pt x="45" y="107"/>
                    <a:pt x="53" y="107"/>
                  </a:cubicBezTo>
                  <a:cubicBezTo>
                    <a:pt x="62" y="107"/>
                    <a:pt x="69" y="99"/>
                    <a:pt x="69" y="91"/>
                  </a:cubicBezTo>
                  <a:cubicBezTo>
                    <a:pt x="69" y="91"/>
                    <a:pt x="69" y="91"/>
                    <a:pt x="69" y="91"/>
                  </a:cubicBezTo>
                  <a:cubicBezTo>
                    <a:pt x="69" y="84"/>
                    <a:pt x="65" y="79"/>
                    <a:pt x="59" y="76"/>
                  </a:cubicBezTo>
                  <a:cubicBezTo>
                    <a:pt x="59" y="59"/>
                    <a:pt x="59" y="59"/>
                    <a:pt x="59" y="59"/>
                  </a:cubicBezTo>
                  <a:cubicBezTo>
                    <a:pt x="76" y="59"/>
                    <a:pt x="76" y="59"/>
                    <a:pt x="76" y="59"/>
                  </a:cubicBezTo>
                  <a:cubicBezTo>
                    <a:pt x="79" y="65"/>
                    <a:pt x="84" y="69"/>
                    <a:pt x="91" y="69"/>
                  </a:cubicBezTo>
                  <a:cubicBezTo>
                    <a:pt x="91" y="69"/>
                    <a:pt x="91" y="69"/>
                    <a:pt x="91" y="69"/>
                  </a:cubicBezTo>
                  <a:cubicBezTo>
                    <a:pt x="99"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8" name="Freeform 216"/>
            <p:cNvSpPr>
              <a:spLocks/>
            </p:cNvSpPr>
            <p:nvPr/>
          </p:nvSpPr>
          <p:spPr bwMode="auto">
            <a:xfrm>
              <a:off x="9299575" y="892175"/>
              <a:ext cx="85725" cy="85725"/>
            </a:xfrm>
            <a:custGeom>
              <a:avLst/>
              <a:gdLst>
                <a:gd name="T0" fmla="*/ 106 w 106"/>
                <a:gd name="T1" fmla="*/ 53 h 106"/>
                <a:gd name="T2" fmla="*/ 90 w 106"/>
                <a:gd name="T3" fmla="*/ 37 h 106"/>
                <a:gd name="T4" fmla="*/ 90 w 106"/>
                <a:gd name="T5" fmla="*/ 37 h 106"/>
                <a:gd name="T6" fmla="*/ 76 w 106"/>
                <a:gd name="T7" fmla="*/ 47 h 106"/>
                <a:gd name="T8" fmla="*/ 59 w 106"/>
                <a:gd name="T9" fmla="*/ 47 h 106"/>
                <a:gd name="T10" fmla="*/ 59 w 106"/>
                <a:gd name="T11" fmla="*/ 30 h 106"/>
                <a:gd name="T12" fmla="*/ 69 w 106"/>
                <a:gd name="T13" fmla="*/ 16 h 106"/>
                <a:gd name="T14" fmla="*/ 69 w 106"/>
                <a:gd name="T15" fmla="*/ 16 h 106"/>
                <a:gd name="T16" fmla="*/ 53 w 106"/>
                <a:gd name="T17" fmla="*/ 0 h 106"/>
                <a:gd name="T18" fmla="*/ 37 w 106"/>
                <a:gd name="T19" fmla="*/ 16 h 106"/>
                <a:gd name="T20" fmla="*/ 37 w 106"/>
                <a:gd name="T21" fmla="*/ 16 h 106"/>
                <a:gd name="T22" fmla="*/ 47 w 106"/>
                <a:gd name="T23" fmla="*/ 30 h 106"/>
                <a:gd name="T24" fmla="*/ 47 w 106"/>
                <a:gd name="T25" fmla="*/ 47 h 106"/>
                <a:gd name="T26" fmla="*/ 30 w 106"/>
                <a:gd name="T27" fmla="*/ 47 h 106"/>
                <a:gd name="T28" fmla="*/ 15 w 106"/>
                <a:gd name="T29" fmla="*/ 37 h 106"/>
                <a:gd name="T30" fmla="*/ 15 w 106"/>
                <a:gd name="T31" fmla="*/ 37 h 106"/>
                <a:gd name="T32" fmla="*/ 0 w 106"/>
                <a:gd name="T33" fmla="*/ 53 h 106"/>
                <a:gd name="T34" fmla="*/ 15 w 106"/>
                <a:gd name="T35" fmla="*/ 69 h 106"/>
                <a:gd name="T36" fmla="*/ 15 w 106"/>
                <a:gd name="T37" fmla="*/ 69 h 106"/>
                <a:gd name="T38" fmla="*/ 30 w 106"/>
                <a:gd name="T39" fmla="*/ 59 h 106"/>
                <a:gd name="T40" fmla="*/ 47 w 106"/>
                <a:gd name="T41" fmla="*/ 59 h 106"/>
                <a:gd name="T42" fmla="*/ 47 w 106"/>
                <a:gd name="T43" fmla="*/ 76 h 106"/>
                <a:gd name="T44" fmla="*/ 37 w 106"/>
                <a:gd name="T45" fmla="*/ 91 h 106"/>
                <a:gd name="T46" fmla="*/ 37 w 106"/>
                <a:gd name="T47" fmla="*/ 91 h 106"/>
                <a:gd name="T48" fmla="*/ 53 w 106"/>
                <a:gd name="T49" fmla="*/ 106 h 106"/>
                <a:gd name="T50" fmla="*/ 69 w 106"/>
                <a:gd name="T51" fmla="*/ 91 h 106"/>
                <a:gd name="T52" fmla="*/ 69 w 106"/>
                <a:gd name="T53" fmla="*/ 91 h 106"/>
                <a:gd name="T54" fmla="*/ 59 w 106"/>
                <a:gd name="T55" fmla="*/ 76 h 106"/>
                <a:gd name="T56" fmla="*/ 59 w 106"/>
                <a:gd name="T57" fmla="*/ 59 h 106"/>
                <a:gd name="T58" fmla="*/ 76 w 106"/>
                <a:gd name="T59" fmla="*/ 59 h 106"/>
                <a:gd name="T60" fmla="*/ 90 w 106"/>
                <a:gd name="T61" fmla="*/ 69 h 106"/>
                <a:gd name="T62" fmla="*/ 90 w 106"/>
                <a:gd name="T63" fmla="*/ 69 h 106"/>
                <a:gd name="T64" fmla="*/ 106 w 106"/>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106">
                  <a:moveTo>
                    <a:pt x="106" y="53"/>
                  </a:moveTo>
                  <a:cubicBezTo>
                    <a:pt x="106" y="44"/>
                    <a:pt x="99" y="37"/>
                    <a:pt x="90" y="37"/>
                  </a:cubicBezTo>
                  <a:cubicBezTo>
                    <a:pt x="90" y="37"/>
                    <a:pt x="90" y="37"/>
                    <a:pt x="90" y="37"/>
                  </a:cubicBezTo>
                  <a:cubicBezTo>
                    <a:pt x="84" y="37"/>
                    <a:pt x="78" y="41"/>
                    <a:pt x="76" y="47"/>
                  </a:cubicBezTo>
                  <a:cubicBezTo>
                    <a:pt x="59" y="47"/>
                    <a:pt x="59" y="47"/>
                    <a:pt x="59" y="47"/>
                  </a:cubicBezTo>
                  <a:cubicBezTo>
                    <a:pt x="59" y="30"/>
                    <a:pt x="59" y="30"/>
                    <a:pt x="59" y="30"/>
                  </a:cubicBezTo>
                  <a:cubicBezTo>
                    <a:pt x="65" y="28"/>
                    <a:pt x="69" y="22"/>
                    <a:pt x="69" y="16"/>
                  </a:cubicBezTo>
                  <a:cubicBezTo>
                    <a:pt x="69" y="16"/>
                    <a:pt x="69" y="16"/>
                    <a:pt x="69" y="16"/>
                  </a:cubicBezTo>
                  <a:cubicBezTo>
                    <a:pt x="69" y="7"/>
                    <a:pt x="62" y="0"/>
                    <a:pt x="53" y="0"/>
                  </a:cubicBezTo>
                  <a:cubicBezTo>
                    <a:pt x="44" y="0"/>
                    <a:pt x="37" y="7"/>
                    <a:pt x="37" y="16"/>
                  </a:cubicBezTo>
                  <a:cubicBezTo>
                    <a:pt x="37" y="16"/>
                    <a:pt x="37" y="16"/>
                    <a:pt x="37" y="16"/>
                  </a:cubicBezTo>
                  <a:cubicBezTo>
                    <a:pt x="37" y="22"/>
                    <a:pt x="41" y="28"/>
                    <a:pt x="47" y="30"/>
                  </a:cubicBezTo>
                  <a:cubicBezTo>
                    <a:pt x="47" y="47"/>
                    <a:pt x="47" y="47"/>
                    <a:pt x="47" y="47"/>
                  </a:cubicBezTo>
                  <a:cubicBezTo>
                    <a:pt x="30" y="47"/>
                    <a:pt x="30" y="47"/>
                    <a:pt x="30" y="47"/>
                  </a:cubicBezTo>
                  <a:cubicBezTo>
                    <a:pt x="28" y="41"/>
                    <a:pt x="22" y="37"/>
                    <a:pt x="15" y="37"/>
                  </a:cubicBezTo>
                  <a:cubicBezTo>
                    <a:pt x="15" y="37"/>
                    <a:pt x="15" y="37"/>
                    <a:pt x="15" y="37"/>
                  </a:cubicBezTo>
                  <a:cubicBezTo>
                    <a:pt x="7" y="37"/>
                    <a:pt x="0" y="44"/>
                    <a:pt x="0" y="53"/>
                  </a:cubicBezTo>
                  <a:cubicBezTo>
                    <a:pt x="0" y="62"/>
                    <a:pt x="7" y="69"/>
                    <a:pt x="15" y="69"/>
                  </a:cubicBezTo>
                  <a:cubicBezTo>
                    <a:pt x="15" y="69"/>
                    <a:pt x="15" y="69"/>
                    <a:pt x="15" y="69"/>
                  </a:cubicBezTo>
                  <a:cubicBezTo>
                    <a:pt x="22" y="69"/>
                    <a:pt x="28" y="65"/>
                    <a:pt x="30" y="59"/>
                  </a:cubicBezTo>
                  <a:cubicBezTo>
                    <a:pt x="47" y="59"/>
                    <a:pt x="47" y="59"/>
                    <a:pt x="47" y="59"/>
                  </a:cubicBezTo>
                  <a:cubicBezTo>
                    <a:pt x="47" y="76"/>
                    <a:pt x="47" y="76"/>
                    <a:pt x="47" y="76"/>
                  </a:cubicBezTo>
                  <a:cubicBezTo>
                    <a:pt x="41" y="78"/>
                    <a:pt x="37" y="84"/>
                    <a:pt x="37" y="91"/>
                  </a:cubicBezTo>
                  <a:cubicBezTo>
                    <a:pt x="37" y="91"/>
                    <a:pt x="37" y="91"/>
                    <a:pt x="37" y="91"/>
                  </a:cubicBezTo>
                  <a:cubicBezTo>
                    <a:pt x="37" y="99"/>
                    <a:pt x="44" y="106"/>
                    <a:pt x="53" y="106"/>
                  </a:cubicBezTo>
                  <a:cubicBezTo>
                    <a:pt x="62" y="106"/>
                    <a:pt x="69" y="99"/>
                    <a:pt x="69" y="91"/>
                  </a:cubicBezTo>
                  <a:cubicBezTo>
                    <a:pt x="69" y="91"/>
                    <a:pt x="69" y="91"/>
                    <a:pt x="69" y="91"/>
                  </a:cubicBezTo>
                  <a:cubicBezTo>
                    <a:pt x="69" y="84"/>
                    <a:pt x="65" y="78"/>
                    <a:pt x="59" y="76"/>
                  </a:cubicBezTo>
                  <a:cubicBezTo>
                    <a:pt x="59" y="59"/>
                    <a:pt x="59" y="59"/>
                    <a:pt x="59" y="59"/>
                  </a:cubicBezTo>
                  <a:cubicBezTo>
                    <a:pt x="76" y="59"/>
                    <a:pt x="76" y="59"/>
                    <a:pt x="76" y="59"/>
                  </a:cubicBezTo>
                  <a:cubicBezTo>
                    <a:pt x="78" y="65"/>
                    <a:pt x="84" y="69"/>
                    <a:pt x="90" y="69"/>
                  </a:cubicBezTo>
                  <a:cubicBezTo>
                    <a:pt x="90" y="69"/>
                    <a:pt x="90" y="69"/>
                    <a:pt x="90" y="69"/>
                  </a:cubicBezTo>
                  <a:cubicBezTo>
                    <a:pt x="99" y="69"/>
                    <a:pt x="106" y="62"/>
                    <a:pt x="10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9" name="Freeform 217"/>
            <p:cNvSpPr>
              <a:spLocks/>
            </p:cNvSpPr>
            <p:nvPr/>
          </p:nvSpPr>
          <p:spPr bwMode="auto">
            <a:xfrm>
              <a:off x="9467850" y="892175"/>
              <a:ext cx="85725" cy="85725"/>
            </a:xfrm>
            <a:custGeom>
              <a:avLst/>
              <a:gdLst>
                <a:gd name="T0" fmla="*/ 107 w 107"/>
                <a:gd name="T1" fmla="*/ 53 h 106"/>
                <a:gd name="T2" fmla="*/ 91 w 107"/>
                <a:gd name="T3" fmla="*/ 37 h 106"/>
                <a:gd name="T4" fmla="*/ 91 w 107"/>
                <a:gd name="T5" fmla="*/ 37 h 106"/>
                <a:gd name="T6" fmla="*/ 76 w 107"/>
                <a:gd name="T7" fmla="*/ 47 h 106"/>
                <a:gd name="T8" fmla="*/ 60 w 107"/>
                <a:gd name="T9" fmla="*/ 47 h 106"/>
                <a:gd name="T10" fmla="*/ 60 w 107"/>
                <a:gd name="T11" fmla="*/ 30 h 106"/>
                <a:gd name="T12" fmla="*/ 70 w 107"/>
                <a:gd name="T13" fmla="*/ 16 h 106"/>
                <a:gd name="T14" fmla="*/ 70 w 107"/>
                <a:gd name="T15" fmla="*/ 16 h 106"/>
                <a:gd name="T16" fmla="*/ 54 w 107"/>
                <a:gd name="T17" fmla="*/ 0 h 106"/>
                <a:gd name="T18" fmla="*/ 38 w 107"/>
                <a:gd name="T19" fmla="*/ 16 h 106"/>
                <a:gd name="T20" fmla="*/ 38 w 107"/>
                <a:gd name="T21" fmla="*/ 16 h 106"/>
                <a:gd name="T22" fmla="*/ 48 w 107"/>
                <a:gd name="T23" fmla="*/ 30 h 106"/>
                <a:gd name="T24" fmla="*/ 48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8 w 107"/>
                <a:gd name="T41" fmla="*/ 59 h 106"/>
                <a:gd name="T42" fmla="*/ 48 w 107"/>
                <a:gd name="T43" fmla="*/ 76 h 106"/>
                <a:gd name="T44" fmla="*/ 38 w 107"/>
                <a:gd name="T45" fmla="*/ 91 h 106"/>
                <a:gd name="T46" fmla="*/ 38 w 107"/>
                <a:gd name="T47" fmla="*/ 91 h 106"/>
                <a:gd name="T48" fmla="*/ 54 w 107"/>
                <a:gd name="T49" fmla="*/ 106 h 106"/>
                <a:gd name="T50" fmla="*/ 70 w 107"/>
                <a:gd name="T51" fmla="*/ 91 h 106"/>
                <a:gd name="T52" fmla="*/ 70 w 107"/>
                <a:gd name="T53" fmla="*/ 91 h 106"/>
                <a:gd name="T54" fmla="*/ 60 w 107"/>
                <a:gd name="T55" fmla="*/ 76 h 106"/>
                <a:gd name="T56" fmla="*/ 60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100" y="37"/>
                    <a:pt x="91" y="37"/>
                  </a:cubicBezTo>
                  <a:cubicBezTo>
                    <a:pt x="91" y="37"/>
                    <a:pt x="91" y="37"/>
                    <a:pt x="91" y="37"/>
                  </a:cubicBezTo>
                  <a:cubicBezTo>
                    <a:pt x="85" y="37"/>
                    <a:pt x="79" y="41"/>
                    <a:pt x="76" y="47"/>
                  </a:cubicBezTo>
                  <a:cubicBezTo>
                    <a:pt x="60" y="47"/>
                    <a:pt x="60" y="47"/>
                    <a:pt x="60" y="47"/>
                  </a:cubicBezTo>
                  <a:cubicBezTo>
                    <a:pt x="60" y="30"/>
                    <a:pt x="60" y="30"/>
                    <a:pt x="60" y="30"/>
                  </a:cubicBezTo>
                  <a:cubicBezTo>
                    <a:pt x="66" y="28"/>
                    <a:pt x="70" y="22"/>
                    <a:pt x="70" y="16"/>
                  </a:cubicBezTo>
                  <a:cubicBezTo>
                    <a:pt x="70" y="16"/>
                    <a:pt x="70" y="16"/>
                    <a:pt x="70" y="16"/>
                  </a:cubicBezTo>
                  <a:cubicBezTo>
                    <a:pt x="70" y="7"/>
                    <a:pt x="62" y="0"/>
                    <a:pt x="54" y="0"/>
                  </a:cubicBezTo>
                  <a:cubicBezTo>
                    <a:pt x="45" y="0"/>
                    <a:pt x="38" y="7"/>
                    <a:pt x="38" y="16"/>
                  </a:cubicBezTo>
                  <a:cubicBezTo>
                    <a:pt x="38" y="16"/>
                    <a:pt x="38" y="16"/>
                    <a:pt x="38" y="16"/>
                  </a:cubicBezTo>
                  <a:cubicBezTo>
                    <a:pt x="38" y="22"/>
                    <a:pt x="42" y="28"/>
                    <a:pt x="48" y="30"/>
                  </a:cubicBezTo>
                  <a:cubicBezTo>
                    <a:pt x="48" y="47"/>
                    <a:pt x="48" y="47"/>
                    <a:pt x="48" y="47"/>
                  </a:cubicBezTo>
                  <a:cubicBezTo>
                    <a:pt x="31" y="47"/>
                    <a:pt x="31" y="47"/>
                    <a:pt x="31" y="47"/>
                  </a:cubicBezTo>
                  <a:cubicBezTo>
                    <a:pt x="29" y="41"/>
                    <a:pt x="23" y="37"/>
                    <a:pt x="16" y="37"/>
                  </a:cubicBezTo>
                  <a:cubicBezTo>
                    <a:pt x="16" y="37"/>
                    <a:pt x="16" y="37"/>
                    <a:pt x="16" y="37"/>
                  </a:cubicBezTo>
                  <a:cubicBezTo>
                    <a:pt x="8" y="37"/>
                    <a:pt x="0" y="44"/>
                    <a:pt x="0" y="53"/>
                  </a:cubicBezTo>
                  <a:cubicBezTo>
                    <a:pt x="0" y="62"/>
                    <a:pt x="8" y="69"/>
                    <a:pt x="16" y="69"/>
                  </a:cubicBezTo>
                  <a:cubicBezTo>
                    <a:pt x="16" y="69"/>
                    <a:pt x="16" y="69"/>
                    <a:pt x="16" y="69"/>
                  </a:cubicBezTo>
                  <a:cubicBezTo>
                    <a:pt x="23" y="69"/>
                    <a:pt x="29" y="65"/>
                    <a:pt x="31" y="59"/>
                  </a:cubicBezTo>
                  <a:cubicBezTo>
                    <a:pt x="48" y="59"/>
                    <a:pt x="48" y="59"/>
                    <a:pt x="48" y="59"/>
                  </a:cubicBezTo>
                  <a:cubicBezTo>
                    <a:pt x="48" y="76"/>
                    <a:pt x="48" y="76"/>
                    <a:pt x="48" y="76"/>
                  </a:cubicBezTo>
                  <a:cubicBezTo>
                    <a:pt x="42" y="78"/>
                    <a:pt x="38" y="84"/>
                    <a:pt x="38" y="91"/>
                  </a:cubicBezTo>
                  <a:cubicBezTo>
                    <a:pt x="38" y="91"/>
                    <a:pt x="38" y="91"/>
                    <a:pt x="38" y="91"/>
                  </a:cubicBezTo>
                  <a:cubicBezTo>
                    <a:pt x="38" y="99"/>
                    <a:pt x="45" y="106"/>
                    <a:pt x="54" y="106"/>
                  </a:cubicBezTo>
                  <a:cubicBezTo>
                    <a:pt x="62" y="106"/>
                    <a:pt x="70" y="99"/>
                    <a:pt x="70" y="91"/>
                  </a:cubicBezTo>
                  <a:cubicBezTo>
                    <a:pt x="70" y="91"/>
                    <a:pt x="70" y="91"/>
                    <a:pt x="70" y="91"/>
                  </a:cubicBezTo>
                  <a:cubicBezTo>
                    <a:pt x="70" y="84"/>
                    <a:pt x="66" y="78"/>
                    <a:pt x="60" y="76"/>
                  </a:cubicBezTo>
                  <a:cubicBezTo>
                    <a:pt x="60" y="59"/>
                    <a:pt x="60" y="59"/>
                    <a:pt x="60" y="59"/>
                  </a:cubicBezTo>
                  <a:cubicBezTo>
                    <a:pt x="76" y="59"/>
                    <a:pt x="76" y="59"/>
                    <a:pt x="76" y="59"/>
                  </a:cubicBezTo>
                  <a:cubicBezTo>
                    <a:pt x="79" y="65"/>
                    <a:pt x="85"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0" name="Freeform 218"/>
            <p:cNvSpPr>
              <a:spLocks/>
            </p:cNvSpPr>
            <p:nvPr/>
          </p:nvSpPr>
          <p:spPr bwMode="auto">
            <a:xfrm>
              <a:off x="9636125" y="892175"/>
              <a:ext cx="87313" cy="85725"/>
            </a:xfrm>
            <a:custGeom>
              <a:avLst/>
              <a:gdLst>
                <a:gd name="T0" fmla="*/ 107 w 107"/>
                <a:gd name="T1" fmla="*/ 53 h 106"/>
                <a:gd name="T2" fmla="*/ 91 w 107"/>
                <a:gd name="T3" fmla="*/ 37 h 106"/>
                <a:gd name="T4" fmla="*/ 91 w 107"/>
                <a:gd name="T5" fmla="*/ 37 h 106"/>
                <a:gd name="T6" fmla="*/ 76 w 107"/>
                <a:gd name="T7" fmla="*/ 47 h 106"/>
                <a:gd name="T8" fmla="*/ 60 w 107"/>
                <a:gd name="T9" fmla="*/ 47 h 106"/>
                <a:gd name="T10" fmla="*/ 60 w 107"/>
                <a:gd name="T11" fmla="*/ 30 h 106"/>
                <a:gd name="T12" fmla="*/ 69 w 107"/>
                <a:gd name="T13" fmla="*/ 16 h 106"/>
                <a:gd name="T14" fmla="*/ 69 w 107"/>
                <a:gd name="T15" fmla="*/ 16 h 106"/>
                <a:gd name="T16" fmla="*/ 54 w 107"/>
                <a:gd name="T17" fmla="*/ 0 h 106"/>
                <a:gd name="T18" fmla="*/ 38 w 107"/>
                <a:gd name="T19" fmla="*/ 16 h 106"/>
                <a:gd name="T20" fmla="*/ 38 w 107"/>
                <a:gd name="T21" fmla="*/ 16 h 106"/>
                <a:gd name="T22" fmla="*/ 47 w 107"/>
                <a:gd name="T23" fmla="*/ 30 h 106"/>
                <a:gd name="T24" fmla="*/ 47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7 w 107"/>
                <a:gd name="T41" fmla="*/ 59 h 106"/>
                <a:gd name="T42" fmla="*/ 47 w 107"/>
                <a:gd name="T43" fmla="*/ 76 h 106"/>
                <a:gd name="T44" fmla="*/ 38 w 107"/>
                <a:gd name="T45" fmla="*/ 91 h 106"/>
                <a:gd name="T46" fmla="*/ 38 w 107"/>
                <a:gd name="T47" fmla="*/ 91 h 106"/>
                <a:gd name="T48" fmla="*/ 54 w 107"/>
                <a:gd name="T49" fmla="*/ 106 h 106"/>
                <a:gd name="T50" fmla="*/ 69 w 107"/>
                <a:gd name="T51" fmla="*/ 91 h 106"/>
                <a:gd name="T52" fmla="*/ 69 w 107"/>
                <a:gd name="T53" fmla="*/ 91 h 106"/>
                <a:gd name="T54" fmla="*/ 60 w 107"/>
                <a:gd name="T55" fmla="*/ 76 h 106"/>
                <a:gd name="T56" fmla="*/ 60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100" y="37"/>
                    <a:pt x="91" y="37"/>
                  </a:cubicBezTo>
                  <a:cubicBezTo>
                    <a:pt x="91" y="37"/>
                    <a:pt x="91" y="37"/>
                    <a:pt x="91" y="37"/>
                  </a:cubicBezTo>
                  <a:cubicBezTo>
                    <a:pt x="84" y="37"/>
                    <a:pt x="79" y="41"/>
                    <a:pt x="76" y="47"/>
                  </a:cubicBezTo>
                  <a:cubicBezTo>
                    <a:pt x="60" y="47"/>
                    <a:pt x="60" y="47"/>
                    <a:pt x="60" y="47"/>
                  </a:cubicBezTo>
                  <a:cubicBezTo>
                    <a:pt x="60" y="30"/>
                    <a:pt x="60" y="30"/>
                    <a:pt x="60" y="30"/>
                  </a:cubicBezTo>
                  <a:cubicBezTo>
                    <a:pt x="65" y="28"/>
                    <a:pt x="69" y="22"/>
                    <a:pt x="69" y="16"/>
                  </a:cubicBezTo>
                  <a:cubicBezTo>
                    <a:pt x="69" y="16"/>
                    <a:pt x="69" y="16"/>
                    <a:pt x="69" y="16"/>
                  </a:cubicBezTo>
                  <a:cubicBezTo>
                    <a:pt x="69" y="7"/>
                    <a:pt x="62" y="0"/>
                    <a:pt x="54" y="0"/>
                  </a:cubicBezTo>
                  <a:cubicBezTo>
                    <a:pt x="45" y="0"/>
                    <a:pt x="38" y="7"/>
                    <a:pt x="38" y="16"/>
                  </a:cubicBezTo>
                  <a:cubicBezTo>
                    <a:pt x="38" y="16"/>
                    <a:pt x="38" y="16"/>
                    <a:pt x="38" y="16"/>
                  </a:cubicBezTo>
                  <a:cubicBezTo>
                    <a:pt x="38" y="22"/>
                    <a:pt x="42" y="28"/>
                    <a:pt x="47" y="30"/>
                  </a:cubicBezTo>
                  <a:cubicBezTo>
                    <a:pt x="47" y="47"/>
                    <a:pt x="47" y="47"/>
                    <a:pt x="47" y="47"/>
                  </a:cubicBezTo>
                  <a:cubicBezTo>
                    <a:pt x="31" y="47"/>
                    <a:pt x="31" y="47"/>
                    <a:pt x="31" y="47"/>
                  </a:cubicBezTo>
                  <a:cubicBezTo>
                    <a:pt x="28" y="41"/>
                    <a:pt x="23" y="37"/>
                    <a:pt x="16" y="37"/>
                  </a:cubicBezTo>
                  <a:cubicBezTo>
                    <a:pt x="16" y="37"/>
                    <a:pt x="16" y="37"/>
                    <a:pt x="16" y="37"/>
                  </a:cubicBezTo>
                  <a:cubicBezTo>
                    <a:pt x="7" y="37"/>
                    <a:pt x="0" y="44"/>
                    <a:pt x="0" y="53"/>
                  </a:cubicBezTo>
                  <a:cubicBezTo>
                    <a:pt x="0" y="62"/>
                    <a:pt x="7" y="69"/>
                    <a:pt x="16" y="69"/>
                  </a:cubicBezTo>
                  <a:cubicBezTo>
                    <a:pt x="16" y="69"/>
                    <a:pt x="16" y="69"/>
                    <a:pt x="16" y="69"/>
                  </a:cubicBezTo>
                  <a:cubicBezTo>
                    <a:pt x="23" y="69"/>
                    <a:pt x="28" y="65"/>
                    <a:pt x="31" y="59"/>
                  </a:cubicBezTo>
                  <a:cubicBezTo>
                    <a:pt x="47" y="59"/>
                    <a:pt x="47" y="59"/>
                    <a:pt x="47" y="59"/>
                  </a:cubicBezTo>
                  <a:cubicBezTo>
                    <a:pt x="47" y="76"/>
                    <a:pt x="47" y="76"/>
                    <a:pt x="47" y="76"/>
                  </a:cubicBezTo>
                  <a:cubicBezTo>
                    <a:pt x="42" y="78"/>
                    <a:pt x="38" y="84"/>
                    <a:pt x="38" y="91"/>
                  </a:cubicBezTo>
                  <a:cubicBezTo>
                    <a:pt x="38" y="91"/>
                    <a:pt x="38" y="91"/>
                    <a:pt x="38" y="91"/>
                  </a:cubicBezTo>
                  <a:cubicBezTo>
                    <a:pt x="38" y="99"/>
                    <a:pt x="45" y="106"/>
                    <a:pt x="54" y="106"/>
                  </a:cubicBezTo>
                  <a:cubicBezTo>
                    <a:pt x="62" y="106"/>
                    <a:pt x="69" y="99"/>
                    <a:pt x="69" y="91"/>
                  </a:cubicBezTo>
                  <a:cubicBezTo>
                    <a:pt x="69" y="91"/>
                    <a:pt x="69" y="91"/>
                    <a:pt x="69" y="91"/>
                  </a:cubicBezTo>
                  <a:cubicBezTo>
                    <a:pt x="69" y="84"/>
                    <a:pt x="65" y="78"/>
                    <a:pt x="60" y="76"/>
                  </a:cubicBezTo>
                  <a:cubicBezTo>
                    <a:pt x="60" y="59"/>
                    <a:pt x="60" y="59"/>
                    <a:pt x="60" y="59"/>
                  </a:cubicBezTo>
                  <a:cubicBezTo>
                    <a:pt x="76" y="59"/>
                    <a:pt x="76" y="59"/>
                    <a:pt x="76" y="59"/>
                  </a:cubicBezTo>
                  <a:cubicBezTo>
                    <a:pt x="79" y="65"/>
                    <a:pt x="84"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1" name="Freeform 219"/>
            <p:cNvSpPr>
              <a:spLocks/>
            </p:cNvSpPr>
            <p:nvPr/>
          </p:nvSpPr>
          <p:spPr bwMode="auto">
            <a:xfrm>
              <a:off x="9804400" y="892175"/>
              <a:ext cx="87313" cy="85725"/>
            </a:xfrm>
            <a:custGeom>
              <a:avLst/>
              <a:gdLst>
                <a:gd name="T0" fmla="*/ 107 w 107"/>
                <a:gd name="T1" fmla="*/ 53 h 106"/>
                <a:gd name="T2" fmla="*/ 91 w 107"/>
                <a:gd name="T3" fmla="*/ 37 h 106"/>
                <a:gd name="T4" fmla="*/ 91 w 107"/>
                <a:gd name="T5" fmla="*/ 37 h 106"/>
                <a:gd name="T6" fmla="*/ 76 w 107"/>
                <a:gd name="T7" fmla="*/ 47 h 106"/>
                <a:gd name="T8" fmla="*/ 59 w 107"/>
                <a:gd name="T9" fmla="*/ 47 h 106"/>
                <a:gd name="T10" fmla="*/ 59 w 107"/>
                <a:gd name="T11" fmla="*/ 30 h 106"/>
                <a:gd name="T12" fmla="*/ 69 w 107"/>
                <a:gd name="T13" fmla="*/ 16 h 106"/>
                <a:gd name="T14" fmla="*/ 69 w 107"/>
                <a:gd name="T15" fmla="*/ 16 h 106"/>
                <a:gd name="T16" fmla="*/ 53 w 107"/>
                <a:gd name="T17" fmla="*/ 0 h 106"/>
                <a:gd name="T18" fmla="*/ 38 w 107"/>
                <a:gd name="T19" fmla="*/ 16 h 106"/>
                <a:gd name="T20" fmla="*/ 38 w 107"/>
                <a:gd name="T21" fmla="*/ 16 h 106"/>
                <a:gd name="T22" fmla="*/ 47 w 107"/>
                <a:gd name="T23" fmla="*/ 30 h 106"/>
                <a:gd name="T24" fmla="*/ 47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7 w 107"/>
                <a:gd name="T41" fmla="*/ 59 h 106"/>
                <a:gd name="T42" fmla="*/ 47 w 107"/>
                <a:gd name="T43" fmla="*/ 76 h 106"/>
                <a:gd name="T44" fmla="*/ 38 w 107"/>
                <a:gd name="T45" fmla="*/ 91 h 106"/>
                <a:gd name="T46" fmla="*/ 38 w 107"/>
                <a:gd name="T47" fmla="*/ 91 h 106"/>
                <a:gd name="T48" fmla="*/ 53 w 107"/>
                <a:gd name="T49" fmla="*/ 106 h 106"/>
                <a:gd name="T50" fmla="*/ 69 w 107"/>
                <a:gd name="T51" fmla="*/ 91 h 106"/>
                <a:gd name="T52" fmla="*/ 69 w 107"/>
                <a:gd name="T53" fmla="*/ 91 h 106"/>
                <a:gd name="T54" fmla="*/ 59 w 107"/>
                <a:gd name="T55" fmla="*/ 76 h 106"/>
                <a:gd name="T56" fmla="*/ 59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99" y="37"/>
                    <a:pt x="91" y="37"/>
                  </a:cubicBezTo>
                  <a:cubicBezTo>
                    <a:pt x="91" y="37"/>
                    <a:pt x="91" y="37"/>
                    <a:pt x="91" y="37"/>
                  </a:cubicBezTo>
                  <a:cubicBezTo>
                    <a:pt x="84" y="37"/>
                    <a:pt x="79" y="41"/>
                    <a:pt x="76" y="47"/>
                  </a:cubicBezTo>
                  <a:cubicBezTo>
                    <a:pt x="59" y="47"/>
                    <a:pt x="59" y="47"/>
                    <a:pt x="59" y="47"/>
                  </a:cubicBezTo>
                  <a:cubicBezTo>
                    <a:pt x="59" y="30"/>
                    <a:pt x="59" y="30"/>
                    <a:pt x="59" y="30"/>
                  </a:cubicBezTo>
                  <a:cubicBezTo>
                    <a:pt x="65" y="28"/>
                    <a:pt x="69" y="22"/>
                    <a:pt x="69" y="16"/>
                  </a:cubicBezTo>
                  <a:cubicBezTo>
                    <a:pt x="69" y="16"/>
                    <a:pt x="69" y="16"/>
                    <a:pt x="69" y="16"/>
                  </a:cubicBezTo>
                  <a:cubicBezTo>
                    <a:pt x="69" y="7"/>
                    <a:pt x="62" y="0"/>
                    <a:pt x="53" y="0"/>
                  </a:cubicBezTo>
                  <a:cubicBezTo>
                    <a:pt x="45" y="0"/>
                    <a:pt x="38" y="7"/>
                    <a:pt x="38" y="16"/>
                  </a:cubicBezTo>
                  <a:cubicBezTo>
                    <a:pt x="38" y="16"/>
                    <a:pt x="38" y="16"/>
                    <a:pt x="38" y="16"/>
                  </a:cubicBezTo>
                  <a:cubicBezTo>
                    <a:pt x="38" y="22"/>
                    <a:pt x="42" y="28"/>
                    <a:pt x="47" y="30"/>
                  </a:cubicBezTo>
                  <a:cubicBezTo>
                    <a:pt x="47" y="47"/>
                    <a:pt x="47" y="47"/>
                    <a:pt x="47" y="47"/>
                  </a:cubicBezTo>
                  <a:cubicBezTo>
                    <a:pt x="31" y="47"/>
                    <a:pt x="31" y="47"/>
                    <a:pt x="31" y="47"/>
                  </a:cubicBezTo>
                  <a:cubicBezTo>
                    <a:pt x="28" y="41"/>
                    <a:pt x="23" y="37"/>
                    <a:pt x="16" y="37"/>
                  </a:cubicBezTo>
                  <a:cubicBezTo>
                    <a:pt x="16" y="37"/>
                    <a:pt x="16" y="37"/>
                    <a:pt x="16" y="37"/>
                  </a:cubicBezTo>
                  <a:cubicBezTo>
                    <a:pt x="7" y="37"/>
                    <a:pt x="0" y="44"/>
                    <a:pt x="0" y="53"/>
                  </a:cubicBezTo>
                  <a:cubicBezTo>
                    <a:pt x="0" y="62"/>
                    <a:pt x="7" y="69"/>
                    <a:pt x="16" y="69"/>
                  </a:cubicBezTo>
                  <a:cubicBezTo>
                    <a:pt x="16" y="69"/>
                    <a:pt x="16" y="69"/>
                    <a:pt x="16" y="69"/>
                  </a:cubicBezTo>
                  <a:cubicBezTo>
                    <a:pt x="23" y="69"/>
                    <a:pt x="28" y="65"/>
                    <a:pt x="31" y="59"/>
                  </a:cubicBezTo>
                  <a:cubicBezTo>
                    <a:pt x="47" y="59"/>
                    <a:pt x="47" y="59"/>
                    <a:pt x="47" y="59"/>
                  </a:cubicBezTo>
                  <a:cubicBezTo>
                    <a:pt x="47" y="76"/>
                    <a:pt x="47" y="76"/>
                    <a:pt x="47" y="76"/>
                  </a:cubicBezTo>
                  <a:cubicBezTo>
                    <a:pt x="42" y="78"/>
                    <a:pt x="38" y="84"/>
                    <a:pt x="38" y="91"/>
                  </a:cubicBezTo>
                  <a:cubicBezTo>
                    <a:pt x="38" y="91"/>
                    <a:pt x="38" y="91"/>
                    <a:pt x="38" y="91"/>
                  </a:cubicBezTo>
                  <a:cubicBezTo>
                    <a:pt x="38" y="99"/>
                    <a:pt x="45" y="106"/>
                    <a:pt x="53" y="106"/>
                  </a:cubicBezTo>
                  <a:cubicBezTo>
                    <a:pt x="62" y="106"/>
                    <a:pt x="69" y="99"/>
                    <a:pt x="69" y="91"/>
                  </a:cubicBezTo>
                  <a:cubicBezTo>
                    <a:pt x="69" y="91"/>
                    <a:pt x="69" y="91"/>
                    <a:pt x="69" y="91"/>
                  </a:cubicBezTo>
                  <a:cubicBezTo>
                    <a:pt x="69" y="84"/>
                    <a:pt x="65" y="78"/>
                    <a:pt x="59" y="76"/>
                  </a:cubicBezTo>
                  <a:cubicBezTo>
                    <a:pt x="59" y="59"/>
                    <a:pt x="59" y="59"/>
                    <a:pt x="59" y="59"/>
                  </a:cubicBezTo>
                  <a:cubicBezTo>
                    <a:pt x="76" y="59"/>
                    <a:pt x="76" y="59"/>
                    <a:pt x="76" y="59"/>
                  </a:cubicBezTo>
                  <a:cubicBezTo>
                    <a:pt x="79" y="65"/>
                    <a:pt x="84" y="69"/>
                    <a:pt x="91" y="69"/>
                  </a:cubicBezTo>
                  <a:cubicBezTo>
                    <a:pt x="91" y="69"/>
                    <a:pt x="91" y="69"/>
                    <a:pt x="91" y="69"/>
                  </a:cubicBezTo>
                  <a:cubicBezTo>
                    <a:pt x="99"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2" name="Freeform 220"/>
            <p:cNvSpPr>
              <a:spLocks/>
            </p:cNvSpPr>
            <p:nvPr/>
          </p:nvSpPr>
          <p:spPr bwMode="auto">
            <a:xfrm>
              <a:off x="9299575" y="1060450"/>
              <a:ext cx="85725" cy="85725"/>
            </a:xfrm>
            <a:custGeom>
              <a:avLst/>
              <a:gdLst>
                <a:gd name="T0" fmla="*/ 106 w 106"/>
                <a:gd name="T1" fmla="*/ 53 h 106"/>
                <a:gd name="T2" fmla="*/ 90 w 106"/>
                <a:gd name="T3" fmla="*/ 37 h 106"/>
                <a:gd name="T4" fmla="*/ 90 w 106"/>
                <a:gd name="T5" fmla="*/ 37 h 106"/>
                <a:gd name="T6" fmla="*/ 76 w 106"/>
                <a:gd name="T7" fmla="*/ 47 h 106"/>
                <a:gd name="T8" fmla="*/ 59 w 106"/>
                <a:gd name="T9" fmla="*/ 47 h 106"/>
                <a:gd name="T10" fmla="*/ 59 w 106"/>
                <a:gd name="T11" fmla="*/ 30 h 106"/>
                <a:gd name="T12" fmla="*/ 69 w 106"/>
                <a:gd name="T13" fmla="*/ 16 h 106"/>
                <a:gd name="T14" fmla="*/ 69 w 106"/>
                <a:gd name="T15" fmla="*/ 16 h 106"/>
                <a:gd name="T16" fmla="*/ 53 w 106"/>
                <a:gd name="T17" fmla="*/ 0 h 106"/>
                <a:gd name="T18" fmla="*/ 37 w 106"/>
                <a:gd name="T19" fmla="*/ 16 h 106"/>
                <a:gd name="T20" fmla="*/ 37 w 106"/>
                <a:gd name="T21" fmla="*/ 16 h 106"/>
                <a:gd name="T22" fmla="*/ 47 w 106"/>
                <a:gd name="T23" fmla="*/ 30 h 106"/>
                <a:gd name="T24" fmla="*/ 47 w 106"/>
                <a:gd name="T25" fmla="*/ 47 h 106"/>
                <a:gd name="T26" fmla="*/ 30 w 106"/>
                <a:gd name="T27" fmla="*/ 47 h 106"/>
                <a:gd name="T28" fmla="*/ 15 w 106"/>
                <a:gd name="T29" fmla="*/ 37 h 106"/>
                <a:gd name="T30" fmla="*/ 15 w 106"/>
                <a:gd name="T31" fmla="*/ 37 h 106"/>
                <a:gd name="T32" fmla="*/ 0 w 106"/>
                <a:gd name="T33" fmla="*/ 53 h 106"/>
                <a:gd name="T34" fmla="*/ 15 w 106"/>
                <a:gd name="T35" fmla="*/ 69 h 106"/>
                <a:gd name="T36" fmla="*/ 15 w 106"/>
                <a:gd name="T37" fmla="*/ 69 h 106"/>
                <a:gd name="T38" fmla="*/ 30 w 106"/>
                <a:gd name="T39" fmla="*/ 59 h 106"/>
                <a:gd name="T40" fmla="*/ 47 w 106"/>
                <a:gd name="T41" fmla="*/ 59 h 106"/>
                <a:gd name="T42" fmla="*/ 47 w 106"/>
                <a:gd name="T43" fmla="*/ 76 h 106"/>
                <a:gd name="T44" fmla="*/ 37 w 106"/>
                <a:gd name="T45" fmla="*/ 90 h 106"/>
                <a:gd name="T46" fmla="*/ 37 w 106"/>
                <a:gd name="T47" fmla="*/ 90 h 106"/>
                <a:gd name="T48" fmla="*/ 53 w 106"/>
                <a:gd name="T49" fmla="*/ 106 h 106"/>
                <a:gd name="T50" fmla="*/ 69 w 106"/>
                <a:gd name="T51" fmla="*/ 90 h 106"/>
                <a:gd name="T52" fmla="*/ 69 w 106"/>
                <a:gd name="T53" fmla="*/ 90 h 106"/>
                <a:gd name="T54" fmla="*/ 59 w 106"/>
                <a:gd name="T55" fmla="*/ 76 h 106"/>
                <a:gd name="T56" fmla="*/ 59 w 106"/>
                <a:gd name="T57" fmla="*/ 59 h 106"/>
                <a:gd name="T58" fmla="*/ 76 w 106"/>
                <a:gd name="T59" fmla="*/ 59 h 106"/>
                <a:gd name="T60" fmla="*/ 90 w 106"/>
                <a:gd name="T61" fmla="*/ 69 h 106"/>
                <a:gd name="T62" fmla="*/ 90 w 106"/>
                <a:gd name="T63" fmla="*/ 69 h 106"/>
                <a:gd name="T64" fmla="*/ 106 w 106"/>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106">
                  <a:moveTo>
                    <a:pt x="106" y="53"/>
                  </a:moveTo>
                  <a:cubicBezTo>
                    <a:pt x="106" y="44"/>
                    <a:pt x="99" y="37"/>
                    <a:pt x="90" y="37"/>
                  </a:cubicBezTo>
                  <a:cubicBezTo>
                    <a:pt x="90" y="37"/>
                    <a:pt x="90" y="37"/>
                    <a:pt x="90" y="37"/>
                  </a:cubicBezTo>
                  <a:cubicBezTo>
                    <a:pt x="84" y="37"/>
                    <a:pt x="78" y="41"/>
                    <a:pt x="76" y="47"/>
                  </a:cubicBezTo>
                  <a:cubicBezTo>
                    <a:pt x="59" y="47"/>
                    <a:pt x="59" y="47"/>
                    <a:pt x="59" y="47"/>
                  </a:cubicBezTo>
                  <a:cubicBezTo>
                    <a:pt x="59" y="30"/>
                    <a:pt x="59" y="30"/>
                    <a:pt x="59" y="30"/>
                  </a:cubicBezTo>
                  <a:cubicBezTo>
                    <a:pt x="65" y="28"/>
                    <a:pt x="69" y="22"/>
                    <a:pt x="69" y="16"/>
                  </a:cubicBezTo>
                  <a:cubicBezTo>
                    <a:pt x="69" y="16"/>
                    <a:pt x="69" y="16"/>
                    <a:pt x="69" y="16"/>
                  </a:cubicBezTo>
                  <a:cubicBezTo>
                    <a:pt x="69" y="7"/>
                    <a:pt x="62" y="0"/>
                    <a:pt x="53" y="0"/>
                  </a:cubicBezTo>
                  <a:cubicBezTo>
                    <a:pt x="44" y="0"/>
                    <a:pt x="37" y="7"/>
                    <a:pt x="37" y="16"/>
                  </a:cubicBezTo>
                  <a:cubicBezTo>
                    <a:pt x="37" y="16"/>
                    <a:pt x="37" y="16"/>
                    <a:pt x="37" y="16"/>
                  </a:cubicBezTo>
                  <a:cubicBezTo>
                    <a:pt x="37" y="22"/>
                    <a:pt x="41" y="28"/>
                    <a:pt x="47" y="30"/>
                  </a:cubicBezTo>
                  <a:cubicBezTo>
                    <a:pt x="47" y="47"/>
                    <a:pt x="47" y="47"/>
                    <a:pt x="47" y="47"/>
                  </a:cubicBezTo>
                  <a:cubicBezTo>
                    <a:pt x="30" y="47"/>
                    <a:pt x="30" y="47"/>
                    <a:pt x="30" y="47"/>
                  </a:cubicBezTo>
                  <a:cubicBezTo>
                    <a:pt x="28" y="41"/>
                    <a:pt x="22" y="37"/>
                    <a:pt x="15" y="37"/>
                  </a:cubicBezTo>
                  <a:cubicBezTo>
                    <a:pt x="15" y="37"/>
                    <a:pt x="15" y="37"/>
                    <a:pt x="15" y="37"/>
                  </a:cubicBezTo>
                  <a:cubicBezTo>
                    <a:pt x="7" y="37"/>
                    <a:pt x="0" y="44"/>
                    <a:pt x="0" y="53"/>
                  </a:cubicBezTo>
                  <a:cubicBezTo>
                    <a:pt x="0" y="62"/>
                    <a:pt x="7" y="69"/>
                    <a:pt x="15" y="69"/>
                  </a:cubicBezTo>
                  <a:cubicBezTo>
                    <a:pt x="15" y="69"/>
                    <a:pt x="15" y="69"/>
                    <a:pt x="15" y="69"/>
                  </a:cubicBezTo>
                  <a:cubicBezTo>
                    <a:pt x="22" y="69"/>
                    <a:pt x="28" y="65"/>
                    <a:pt x="30" y="59"/>
                  </a:cubicBezTo>
                  <a:cubicBezTo>
                    <a:pt x="47" y="59"/>
                    <a:pt x="47" y="59"/>
                    <a:pt x="47" y="59"/>
                  </a:cubicBezTo>
                  <a:cubicBezTo>
                    <a:pt x="47" y="76"/>
                    <a:pt x="47" y="76"/>
                    <a:pt x="47" y="76"/>
                  </a:cubicBezTo>
                  <a:cubicBezTo>
                    <a:pt x="41" y="78"/>
                    <a:pt x="37" y="84"/>
                    <a:pt x="37" y="90"/>
                  </a:cubicBezTo>
                  <a:cubicBezTo>
                    <a:pt x="37" y="90"/>
                    <a:pt x="37" y="90"/>
                    <a:pt x="37" y="90"/>
                  </a:cubicBezTo>
                  <a:cubicBezTo>
                    <a:pt x="37" y="99"/>
                    <a:pt x="44" y="106"/>
                    <a:pt x="53" y="106"/>
                  </a:cubicBezTo>
                  <a:cubicBezTo>
                    <a:pt x="62" y="106"/>
                    <a:pt x="69" y="99"/>
                    <a:pt x="69" y="90"/>
                  </a:cubicBezTo>
                  <a:cubicBezTo>
                    <a:pt x="69" y="90"/>
                    <a:pt x="69" y="90"/>
                    <a:pt x="69" y="90"/>
                  </a:cubicBezTo>
                  <a:cubicBezTo>
                    <a:pt x="69" y="84"/>
                    <a:pt x="65" y="78"/>
                    <a:pt x="59" y="76"/>
                  </a:cubicBezTo>
                  <a:cubicBezTo>
                    <a:pt x="59" y="59"/>
                    <a:pt x="59" y="59"/>
                    <a:pt x="59" y="59"/>
                  </a:cubicBezTo>
                  <a:cubicBezTo>
                    <a:pt x="76" y="59"/>
                    <a:pt x="76" y="59"/>
                    <a:pt x="76" y="59"/>
                  </a:cubicBezTo>
                  <a:cubicBezTo>
                    <a:pt x="78" y="65"/>
                    <a:pt x="84" y="69"/>
                    <a:pt x="90" y="69"/>
                  </a:cubicBezTo>
                  <a:cubicBezTo>
                    <a:pt x="90" y="69"/>
                    <a:pt x="90" y="69"/>
                    <a:pt x="90" y="69"/>
                  </a:cubicBezTo>
                  <a:cubicBezTo>
                    <a:pt x="99" y="69"/>
                    <a:pt x="106" y="62"/>
                    <a:pt x="10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 name="Freeform 221"/>
            <p:cNvSpPr>
              <a:spLocks/>
            </p:cNvSpPr>
            <p:nvPr/>
          </p:nvSpPr>
          <p:spPr bwMode="auto">
            <a:xfrm>
              <a:off x="9467850" y="1060450"/>
              <a:ext cx="85725" cy="85725"/>
            </a:xfrm>
            <a:custGeom>
              <a:avLst/>
              <a:gdLst>
                <a:gd name="T0" fmla="*/ 107 w 107"/>
                <a:gd name="T1" fmla="*/ 53 h 106"/>
                <a:gd name="T2" fmla="*/ 91 w 107"/>
                <a:gd name="T3" fmla="*/ 37 h 106"/>
                <a:gd name="T4" fmla="*/ 91 w 107"/>
                <a:gd name="T5" fmla="*/ 37 h 106"/>
                <a:gd name="T6" fmla="*/ 76 w 107"/>
                <a:gd name="T7" fmla="*/ 47 h 106"/>
                <a:gd name="T8" fmla="*/ 60 w 107"/>
                <a:gd name="T9" fmla="*/ 47 h 106"/>
                <a:gd name="T10" fmla="*/ 60 w 107"/>
                <a:gd name="T11" fmla="*/ 30 h 106"/>
                <a:gd name="T12" fmla="*/ 70 w 107"/>
                <a:gd name="T13" fmla="*/ 16 h 106"/>
                <a:gd name="T14" fmla="*/ 70 w 107"/>
                <a:gd name="T15" fmla="*/ 16 h 106"/>
                <a:gd name="T16" fmla="*/ 54 w 107"/>
                <a:gd name="T17" fmla="*/ 0 h 106"/>
                <a:gd name="T18" fmla="*/ 38 w 107"/>
                <a:gd name="T19" fmla="*/ 16 h 106"/>
                <a:gd name="T20" fmla="*/ 38 w 107"/>
                <a:gd name="T21" fmla="*/ 16 h 106"/>
                <a:gd name="T22" fmla="*/ 48 w 107"/>
                <a:gd name="T23" fmla="*/ 30 h 106"/>
                <a:gd name="T24" fmla="*/ 48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8 w 107"/>
                <a:gd name="T41" fmla="*/ 59 h 106"/>
                <a:gd name="T42" fmla="*/ 48 w 107"/>
                <a:gd name="T43" fmla="*/ 76 h 106"/>
                <a:gd name="T44" fmla="*/ 38 w 107"/>
                <a:gd name="T45" fmla="*/ 90 h 106"/>
                <a:gd name="T46" fmla="*/ 38 w 107"/>
                <a:gd name="T47" fmla="*/ 90 h 106"/>
                <a:gd name="T48" fmla="*/ 54 w 107"/>
                <a:gd name="T49" fmla="*/ 106 h 106"/>
                <a:gd name="T50" fmla="*/ 70 w 107"/>
                <a:gd name="T51" fmla="*/ 90 h 106"/>
                <a:gd name="T52" fmla="*/ 70 w 107"/>
                <a:gd name="T53" fmla="*/ 90 h 106"/>
                <a:gd name="T54" fmla="*/ 60 w 107"/>
                <a:gd name="T55" fmla="*/ 76 h 106"/>
                <a:gd name="T56" fmla="*/ 60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100" y="37"/>
                    <a:pt x="91" y="37"/>
                  </a:cubicBezTo>
                  <a:cubicBezTo>
                    <a:pt x="91" y="37"/>
                    <a:pt x="91" y="37"/>
                    <a:pt x="91" y="37"/>
                  </a:cubicBezTo>
                  <a:cubicBezTo>
                    <a:pt x="85" y="37"/>
                    <a:pt x="79" y="41"/>
                    <a:pt x="76" y="47"/>
                  </a:cubicBezTo>
                  <a:cubicBezTo>
                    <a:pt x="60" y="47"/>
                    <a:pt x="60" y="47"/>
                    <a:pt x="60" y="47"/>
                  </a:cubicBezTo>
                  <a:cubicBezTo>
                    <a:pt x="60" y="30"/>
                    <a:pt x="60" y="30"/>
                    <a:pt x="60" y="30"/>
                  </a:cubicBezTo>
                  <a:cubicBezTo>
                    <a:pt x="66" y="28"/>
                    <a:pt x="70" y="22"/>
                    <a:pt x="70" y="16"/>
                  </a:cubicBezTo>
                  <a:cubicBezTo>
                    <a:pt x="70" y="16"/>
                    <a:pt x="70" y="16"/>
                    <a:pt x="70" y="16"/>
                  </a:cubicBezTo>
                  <a:cubicBezTo>
                    <a:pt x="70" y="7"/>
                    <a:pt x="62" y="0"/>
                    <a:pt x="54" y="0"/>
                  </a:cubicBezTo>
                  <a:cubicBezTo>
                    <a:pt x="45" y="0"/>
                    <a:pt x="38" y="7"/>
                    <a:pt x="38" y="16"/>
                  </a:cubicBezTo>
                  <a:cubicBezTo>
                    <a:pt x="38" y="16"/>
                    <a:pt x="38" y="16"/>
                    <a:pt x="38" y="16"/>
                  </a:cubicBezTo>
                  <a:cubicBezTo>
                    <a:pt x="38" y="22"/>
                    <a:pt x="42" y="28"/>
                    <a:pt x="48" y="30"/>
                  </a:cubicBezTo>
                  <a:cubicBezTo>
                    <a:pt x="48" y="47"/>
                    <a:pt x="48" y="47"/>
                    <a:pt x="48" y="47"/>
                  </a:cubicBezTo>
                  <a:cubicBezTo>
                    <a:pt x="31" y="47"/>
                    <a:pt x="31" y="47"/>
                    <a:pt x="31" y="47"/>
                  </a:cubicBezTo>
                  <a:cubicBezTo>
                    <a:pt x="29" y="41"/>
                    <a:pt x="23" y="37"/>
                    <a:pt x="16" y="37"/>
                  </a:cubicBezTo>
                  <a:cubicBezTo>
                    <a:pt x="16" y="37"/>
                    <a:pt x="16" y="37"/>
                    <a:pt x="16" y="37"/>
                  </a:cubicBezTo>
                  <a:cubicBezTo>
                    <a:pt x="8" y="37"/>
                    <a:pt x="0" y="44"/>
                    <a:pt x="0" y="53"/>
                  </a:cubicBezTo>
                  <a:cubicBezTo>
                    <a:pt x="0" y="62"/>
                    <a:pt x="8" y="69"/>
                    <a:pt x="16" y="69"/>
                  </a:cubicBezTo>
                  <a:cubicBezTo>
                    <a:pt x="16" y="69"/>
                    <a:pt x="16" y="69"/>
                    <a:pt x="16" y="69"/>
                  </a:cubicBezTo>
                  <a:cubicBezTo>
                    <a:pt x="23" y="69"/>
                    <a:pt x="29" y="65"/>
                    <a:pt x="31" y="59"/>
                  </a:cubicBezTo>
                  <a:cubicBezTo>
                    <a:pt x="48" y="59"/>
                    <a:pt x="48" y="59"/>
                    <a:pt x="48" y="59"/>
                  </a:cubicBezTo>
                  <a:cubicBezTo>
                    <a:pt x="48" y="76"/>
                    <a:pt x="48" y="76"/>
                    <a:pt x="48" y="76"/>
                  </a:cubicBezTo>
                  <a:cubicBezTo>
                    <a:pt x="42" y="78"/>
                    <a:pt x="38" y="84"/>
                    <a:pt x="38" y="90"/>
                  </a:cubicBezTo>
                  <a:cubicBezTo>
                    <a:pt x="38" y="90"/>
                    <a:pt x="38" y="90"/>
                    <a:pt x="38" y="90"/>
                  </a:cubicBezTo>
                  <a:cubicBezTo>
                    <a:pt x="38" y="99"/>
                    <a:pt x="45" y="106"/>
                    <a:pt x="54" y="106"/>
                  </a:cubicBezTo>
                  <a:cubicBezTo>
                    <a:pt x="62" y="106"/>
                    <a:pt x="70" y="99"/>
                    <a:pt x="70" y="90"/>
                  </a:cubicBezTo>
                  <a:cubicBezTo>
                    <a:pt x="70" y="90"/>
                    <a:pt x="70" y="90"/>
                    <a:pt x="70" y="90"/>
                  </a:cubicBezTo>
                  <a:cubicBezTo>
                    <a:pt x="70" y="84"/>
                    <a:pt x="66" y="78"/>
                    <a:pt x="60" y="76"/>
                  </a:cubicBezTo>
                  <a:cubicBezTo>
                    <a:pt x="60" y="59"/>
                    <a:pt x="60" y="59"/>
                    <a:pt x="60" y="59"/>
                  </a:cubicBezTo>
                  <a:cubicBezTo>
                    <a:pt x="76" y="59"/>
                    <a:pt x="76" y="59"/>
                    <a:pt x="76" y="59"/>
                  </a:cubicBezTo>
                  <a:cubicBezTo>
                    <a:pt x="79" y="65"/>
                    <a:pt x="85"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4" name="Freeform 222"/>
            <p:cNvSpPr>
              <a:spLocks/>
            </p:cNvSpPr>
            <p:nvPr/>
          </p:nvSpPr>
          <p:spPr bwMode="auto">
            <a:xfrm>
              <a:off x="9636125" y="1060450"/>
              <a:ext cx="87313" cy="85725"/>
            </a:xfrm>
            <a:custGeom>
              <a:avLst/>
              <a:gdLst>
                <a:gd name="T0" fmla="*/ 107 w 107"/>
                <a:gd name="T1" fmla="*/ 53 h 106"/>
                <a:gd name="T2" fmla="*/ 91 w 107"/>
                <a:gd name="T3" fmla="*/ 37 h 106"/>
                <a:gd name="T4" fmla="*/ 91 w 107"/>
                <a:gd name="T5" fmla="*/ 37 h 106"/>
                <a:gd name="T6" fmla="*/ 76 w 107"/>
                <a:gd name="T7" fmla="*/ 47 h 106"/>
                <a:gd name="T8" fmla="*/ 60 w 107"/>
                <a:gd name="T9" fmla="*/ 47 h 106"/>
                <a:gd name="T10" fmla="*/ 60 w 107"/>
                <a:gd name="T11" fmla="*/ 30 h 106"/>
                <a:gd name="T12" fmla="*/ 69 w 107"/>
                <a:gd name="T13" fmla="*/ 16 h 106"/>
                <a:gd name="T14" fmla="*/ 69 w 107"/>
                <a:gd name="T15" fmla="*/ 16 h 106"/>
                <a:gd name="T16" fmla="*/ 54 w 107"/>
                <a:gd name="T17" fmla="*/ 0 h 106"/>
                <a:gd name="T18" fmla="*/ 38 w 107"/>
                <a:gd name="T19" fmla="*/ 16 h 106"/>
                <a:gd name="T20" fmla="*/ 38 w 107"/>
                <a:gd name="T21" fmla="*/ 16 h 106"/>
                <a:gd name="T22" fmla="*/ 47 w 107"/>
                <a:gd name="T23" fmla="*/ 30 h 106"/>
                <a:gd name="T24" fmla="*/ 47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7 w 107"/>
                <a:gd name="T41" fmla="*/ 59 h 106"/>
                <a:gd name="T42" fmla="*/ 47 w 107"/>
                <a:gd name="T43" fmla="*/ 76 h 106"/>
                <a:gd name="T44" fmla="*/ 38 w 107"/>
                <a:gd name="T45" fmla="*/ 90 h 106"/>
                <a:gd name="T46" fmla="*/ 38 w 107"/>
                <a:gd name="T47" fmla="*/ 90 h 106"/>
                <a:gd name="T48" fmla="*/ 54 w 107"/>
                <a:gd name="T49" fmla="*/ 106 h 106"/>
                <a:gd name="T50" fmla="*/ 69 w 107"/>
                <a:gd name="T51" fmla="*/ 90 h 106"/>
                <a:gd name="T52" fmla="*/ 69 w 107"/>
                <a:gd name="T53" fmla="*/ 90 h 106"/>
                <a:gd name="T54" fmla="*/ 60 w 107"/>
                <a:gd name="T55" fmla="*/ 76 h 106"/>
                <a:gd name="T56" fmla="*/ 60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100" y="37"/>
                    <a:pt x="91" y="37"/>
                  </a:cubicBezTo>
                  <a:cubicBezTo>
                    <a:pt x="91" y="37"/>
                    <a:pt x="91" y="37"/>
                    <a:pt x="91" y="37"/>
                  </a:cubicBezTo>
                  <a:cubicBezTo>
                    <a:pt x="84" y="37"/>
                    <a:pt x="79" y="41"/>
                    <a:pt x="76" y="47"/>
                  </a:cubicBezTo>
                  <a:cubicBezTo>
                    <a:pt x="60" y="47"/>
                    <a:pt x="60" y="47"/>
                    <a:pt x="60" y="47"/>
                  </a:cubicBezTo>
                  <a:cubicBezTo>
                    <a:pt x="60" y="30"/>
                    <a:pt x="60" y="30"/>
                    <a:pt x="60" y="30"/>
                  </a:cubicBezTo>
                  <a:cubicBezTo>
                    <a:pt x="65" y="28"/>
                    <a:pt x="69" y="22"/>
                    <a:pt x="69" y="16"/>
                  </a:cubicBezTo>
                  <a:cubicBezTo>
                    <a:pt x="69" y="16"/>
                    <a:pt x="69" y="16"/>
                    <a:pt x="69" y="16"/>
                  </a:cubicBezTo>
                  <a:cubicBezTo>
                    <a:pt x="69" y="7"/>
                    <a:pt x="62" y="0"/>
                    <a:pt x="54" y="0"/>
                  </a:cubicBezTo>
                  <a:cubicBezTo>
                    <a:pt x="45" y="0"/>
                    <a:pt x="38" y="7"/>
                    <a:pt x="38" y="16"/>
                  </a:cubicBezTo>
                  <a:cubicBezTo>
                    <a:pt x="38" y="16"/>
                    <a:pt x="38" y="16"/>
                    <a:pt x="38" y="16"/>
                  </a:cubicBezTo>
                  <a:cubicBezTo>
                    <a:pt x="38" y="22"/>
                    <a:pt x="42" y="28"/>
                    <a:pt x="47" y="30"/>
                  </a:cubicBezTo>
                  <a:cubicBezTo>
                    <a:pt x="47" y="47"/>
                    <a:pt x="47" y="47"/>
                    <a:pt x="47" y="47"/>
                  </a:cubicBezTo>
                  <a:cubicBezTo>
                    <a:pt x="31" y="47"/>
                    <a:pt x="31" y="47"/>
                    <a:pt x="31" y="47"/>
                  </a:cubicBezTo>
                  <a:cubicBezTo>
                    <a:pt x="28" y="41"/>
                    <a:pt x="23" y="37"/>
                    <a:pt x="16" y="37"/>
                  </a:cubicBezTo>
                  <a:cubicBezTo>
                    <a:pt x="16" y="37"/>
                    <a:pt x="16" y="37"/>
                    <a:pt x="16" y="37"/>
                  </a:cubicBezTo>
                  <a:cubicBezTo>
                    <a:pt x="7" y="37"/>
                    <a:pt x="0" y="44"/>
                    <a:pt x="0" y="53"/>
                  </a:cubicBezTo>
                  <a:cubicBezTo>
                    <a:pt x="0" y="62"/>
                    <a:pt x="7" y="69"/>
                    <a:pt x="16" y="69"/>
                  </a:cubicBezTo>
                  <a:cubicBezTo>
                    <a:pt x="16" y="69"/>
                    <a:pt x="16" y="69"/>
                    <a:pt x="16" y="69"/>
                  </a:cubicBezTo>
                  <a:cubicBezTo>
                    <a:pt x="23" y="69"/>
                    <a:pt x="28" y="65"/>
                    <a:pt x="31" y="59"/>
                  </a:cubicBezTo>
                  <a:cubicBezTo>
                    <a:pt x="47" y="59"/>
                    <a:pt x="47" y="59"/>
                    <a:pt x="47" y="59"/>
                  </a:cubicBezTo>
                  <a:cubicBezTo>
                    <a:pt x="47" y="76"/>
                    <a:pt x="47" y="76"/>
                    <a:pt x="47" y="76"/>
                  </a:cubicBezTo>
                  <a:cubicBezTo>
                    <a:pt x="42" y="78"/>
                    <a:pt x="38" y="84"/>
                    <a:pt x="38" y="90"/>
                  </a:cubicBezTo>
                  <a:cubicBezTo>
                    <a:pt x="38" y="90"/>
                    <a:pt x="38" y="90"/>
                    <a:pt x="38" y="90"/>
                  </a:cubicBezTo>
                  <a:cubicBezTo>
                    <a:pt x="38" y="99"/>
                    <a:pt x="45" y="106"/>
                    <a:pt x="54" y="106"/>
                  </a:cubicBezTo>
                  <a:cubicBezTo>
                    <a:pt x="62" y="106"/>
                    <a:pt x="69" y="99"/>
                    <a:pt x="69" y="90"/>
                  </a:cubicBezTo>
                  <a:cubicBezTo>
                    <a:pt x="69" y="90"/>
                    <a:pt x="69" y="90"/>
                    <a:pt x="69" y="90"/>
                  </a:cubicBezTo>
                  <a:cubicBezTo>
                    <a:pt x="69" y="84"/>
                    <a:pt x="65" y="78"/>
                    <a:pt x="60" y="76"/>
                  </a:cubicBezTo>
                  <a:cubicBezTo>
                    <a:pt x="60" y="59"/>
                    <a:pt x="60" y="59"/>
                    <a:pt x="60" y="59"/>
                  </a:cubicBezTo>
                  <a:cubicBezTo>
                    <a:pt x="76" y="59"/>
                    <a:pt x="76" y="59"/>
                    <a:pt x="76" y="59"/>
                  </a:cubicBezTo>
                  <a:cubicBezTo>
                    <a:pt x="79" y="65"/>
                    <a:pt x="84"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5" name="Freeform 223"/>
            <p:cNvSpPr>
              <a:spLocks/>
            </p:cNvSpPr>
            <p:nvPr/>
          </p:nvSpPr>
          <p:spPr bwMode="auto">
            <a:xfrm>
              <a:off x="9804400" y="1060450"/>
              <a:ext cx="87313" cy="85725"/>
            </a:xfrm>
            <a:custGeom>
              <a:avLst/>
              <a:gdLst>
                <a:gd name="T0" fmla="*/ 107 w 107"/>
                <a:gd name="T1" fmla="*/ 53 h 106"/>
                <a:gd name="T2" fmla="*/ 91 w 107"/>
                <a:gd name="T3" fmla="*/ 37 h 106"/>
                <a:gd name="T4" fmla="*/ 91 w 107"/>
                <a:gd name="T5" fmla="*/ 37 h 106"/>
                <a:gd name="T6" fmla="*/ 76 w 107"/>
                <a:gd name="T7" fmla="*/ 47 h 106"/>
                <a:gd name="T8" fmla="*/ 59 w 107"/>
                <a:gd name="T9" fmla="*/ 47 h 106"/>
                <a:gd name="T10" fmla="*/ 59 w 107"/>
                <a:gd name="T11" fmla="*/ 30 h 106"/>
                <a:gd name="T12" fmla="*/ 69 w 107"/>
                <a:gd name="T13" fmla="*/ 16 h 106"/>
                <a:gd name="T14" fmla="*/ 69 w 107"/>
                <a:gd name="T15" fmla="*/ 16 h 106"/>
                <a:gd name="T16" fmla="*/ 53 w 107"/>
                <a:gd name="T17" fmla="*/ 0 h 106"/>
                <a:gd name="T18" fmla="*/ 38 w 107"/>
                <a:gd name="T19" fmla="*/ 16 h 106"/>
                <a:gd name="T20" fmla="*/ 38 w 107"/>
                <a:gd name="T21" fmla="*/ 16 h 106"/>
                <a:gd name="T22" fmla="*/ 47 w 107"/>
                <a:gd name="T23" fmla="*/ 30 h 106"/>
                <a:gd name="T24" fmla="*/ 47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7 w 107"/>
                <a:gd name="T41" fmla="*/ 59 h 106"/>
                <a:gd name="T42" fmla="*/ 47 w 107"/>
                <a:gd name="T43" fmla="*/ 76 h 106"/>
                <a:gd name="T44" fmla="*/ 38 w 107"/>
                <a:gd name="T45" fmla="*/ 90 h 106"/>
                <a:gd name="T46" fmla="*/ 38 w 107"/>
                <a:gd name="T47" fmla="*/ 90 h 106"/>
                <a:gd name="T48" fmla="*/ 53 w 107"/>
                <a:gd name="T49" fmla="*/ 106 h 106"/>
                <a:gd name="T50" fmla="*/ 69 w 107"/>
                <a:gd name="T51" fmla="*/ 90 h 106"/>
                <a:gd name="T52" fmla="*/ 69 w 107"/>
                <a:gd name="T53" fmla="*/ 90 h 106"/>
                <a:gd name="T54" fmla="*/ 59 w 107"/>
                <a:gd name="T55" fmla="*/ 76 h 106"/>
                <a:gd name="T56" fmla="*/ 59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99" y="37"/>
                    <a:pt x="91" y="37"/>
                  </a:cubicBezTo>
                  <a:cubicBezTo>
                    <a:pt x="91" y="37"/>
                    <a:pt x="91" y="37"/>
                    <a:pt x="91" y="37"/>
                  </a:cubicBezTo>
                  <a:cubicBezTo>
                    <a:pt x="84" y="37"/>
                    <a:pt x="79" y="41"/>
                    <a:pt x="76" y="47"/>
                  </a:cubicBezTo>
                  <a:cubicBezTo>
                    <a:pt x="59" y="47"/>
                    <a:pt x="59" y="47"/>
                    <a:pt x="59" y="47"/>
                  </a:cubicBezTo>
                  <a:cubicBezTo>
                    <a:pt x="59" y="30"/>
                    <a:pt x="59" y="30"/>
                    <a:pt x="59" y="30"/>
                  </a:cubicBezTo>
                  <a:cubicBezTo>
                    <a:pt x="65" y="28"/>
                    <a:pt x="69" y="22"/>
                    <a:pt x="69" y="16"/>
                  </a:cubicBezTo>
                  <a:cubicBezTo>
                    <a:pt x="69" y="16"/>
                    <a:pt x="69" y="16"/>
                    <a:pt x="69" y="16"/>
                  </a:cubicBezTo>
                  <a:cubicBezTo>
                    <a:pt x="69" y="7"/>
                    <a:pt x="62" y="0"/>
                    <a:pt x="53" y="0"/>
                  </a:cubicBezTo>
                  <a:cubicBezTo>
                    <a:pt x="45" y="0"/>
                    <a:pt x="38" y="7"/>
                    <a:pt x="38" y="16"/>
                  </a:cubicBezTo>
                  <a:cubicBezTo>
                    <a:pt x="38" y="16"/>
                    <a:pt x="38" y="16"/>
                    <a:pt x="38" y="16"/>
                  </a:cubicBezTo>
                  <a:cubicBezTo>
                    <a:pt x="38" y="22"/>
                    <a:pt x="42" y="28"/>
                    <a:pt x="47" y="30"/>
                  </a:cubicBezTo>
                  <a:cubicBezTo>
                    <a:pt x="47" y="47"/>
                    <a:pt x="47" y="47"/>
                    <a:pt x="47" y="47"/>
                  </a:cubicBezTo>
                  <a:cubicBezTo>
                    <a:pt x="31" y="47"/>
                    <a:pt x="31" y="47"/>
                    <a:pt x="31" y="47"/>
                  </a:cubicBezTo>
                  <a:cubicBezTo>
                    <a:pt x="28" y="41"/>
                    <a:pt x="23" y="37"/>
                    <a:pt x="16" y="37"/>
                  </a:cubicBezTo>
                  <a:cubicBezTo>
                    <a:pt x="16" y="37"/>
                    <a:pt x="16" y="37"/>
                    <a:pt x="16" y="37"/>
                  </a:cubicBezTo>
                  <a:cubicBezTo>
                    <a:pt x="7" y="37"/>
                    <a:pt x="0" y="44"/>
                    <a:pt x="0" y="53"/>
                  </a:cubicBezTo>
                  <a:cubicBezTo>
                    <a:pt x="0" y="62"/>
                    <a:pt x="7" y="69"/>
                    <a:pt x="16" y="69"/>
                  </a:cubicBezTo>
                  <a:cubicBezTo>
                    <a:pt x="16" y="69"/>
                    <a:pt x="16" y="69"/>
                    <a:pt x="16" y="69"/>
                  </a:cubicBezTo>
                  <a:cubicBezTo>
                    <a:pt x="23" y="69"/>
                    <a:pt x="28" y="65"/>
                    <a:pt x="31" y="59"/>
                  </a:cubicBezTo>
                  <a:cubicBezTo>
                    <a:pt x="47" y="59"/>
                    <a:pt x="47" y="59"/>
                    <a:pt x="47" y="59"/>
                  </a:cubicBezTo>
                  <a:cubicBezTo>
                    <a:pt x="47" y="76"/>
                    <a:pt x="47" y="76"/>
                    <a:pt x="47" y="76"/>
                  </a:cubicBezTo>
                  <a:cubicBezTo>
                    <a:pt x="42" y="78"/>
                    <a:pt x="38" y="84"/>
                    <a:pt x="38" y="90"/>
                  </a:cubicBezTo>
                  <a:cubicBezTo>
                    <a:pt x="38" y="90"/>
                    <a:pt x="38" y="90"/>
                    <a:pt x="38" y="90"/>
                  </a:cubicBezTo>
                  <a:cubicBezTo>
                    <a:pt x="38" y="99"/>
                    <a:pt x="45" y="106"/>
                    <a:pt x="53" y="106"/>
                  </a:cubicBezTo>
                  <a:cubicBezTo>
                    <a:pt x="62" y="106"/>
                    <a:pt x="69" y="99"/>
                    <a:pt x="69" y="90"/>
                  </a:cubicBezTo>
                  <a:cubicBezTo>
                    <a:pt x="69" y="90"/>
                    <a:pt x="69" y="90"/>
                    <a:pt x="69" y="90"/>
                  </a:cubicBezTo>
                  <a:cubicBezTo>
                    <a:pt x="69" y="84"/>
                    <a:pt x="65" y="78"/>
                    <a:pt x="59" y="76"/>
                  </a:cubicBezTo>
                  <a:cubicBezTo>
                    <a:pt x="59" y="59"/>
                    <a:pt x="59" y="59"/>
                    <a:pt x="59" y="59"/>
                  </a:cubicBezTo>
                  <a:cubicBezTo>
                    <a:pt x="76" y="59"/>
                    <a:pt x="76" y="59"/>
                    <a:pt x="76" y="59"/>
                  </a:cubicBezTo>
                  <a:cubicBezTo>
                    <a:pt x="79" y="65"/>
                    <a:pt x="84" y="69"/>
                    <a:pt x="91" y="69"/>
                  </a:cubicBezTo>
                  <a:cubicBezTo>
                    <a:pt x="91" y="69"/>
                    <a:pt x="91" y="69"/>
                    <a:pt x="91" y="69"/>
                  </a:cubicBezTo>
                  <a:cubicBezTo>
                    <a:pt x="99"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6" name="Freeform 224"/>
            <p:cNvSpPr>
              <a:spLocks/>
            </p:cNvSpPr>
            <p:nvPr/>
          </p:nvSpPr>
          <p:spPr bwMode="auto">
            <a:xfrm>
              <a:off x="9299575" y="1230313"/>
              <a:ext cx="85725" cy="85725"/>
            </a:xfrm>
            <a:custGeom>
              <a:avLst/>
              <a:gdLst>
                <a:gd name="T0" fmla="*/ 106 w 106"/>
                <a:gd name="T1" fmla="*/ 53 h 106"/>
                <a:gd name="T2" fmla="*/ 90 w 106"/>
                <a:gd name="T3" fmla="*/ 37 h 106"/>
                <a:gd name="T4" fmla="*/ 90 w 106"/>
                <a:gd name="T5" fmla="*/ 37 h 106"/>
                <a:gd name="T6" fmla="*/ 76 w 106"/>
                <a:gd name="T7" fmla="*/ 47 h 106"/>
                <a:gd name="T8" fmla="*/ 59 w 106"/>
                <a:gd name="T9" fmla="*/ 47 h 106"/>
                <a:gd name="T10" fmla="*/ 59 w 106"/>
                <a:gd name="T11" fmla="*/ 30 h 106"/>
                <a:gd name="T12" fmla="*/ 69 w 106"/>
                <a:gd name="T13" fmla="*/ 15 h 106"/>
                <a:gd name="T14" fmla="*/ 69 w 106"/>
                <a:gd name="T15" fmla="*/ 15 h 106"/>
                <a:gd name="T16" fmla="*/ 53 w 106"/>
                <a:gd name="T17" fmla="*/ 0 h 106"/>
                <a:gd name="T18" fmla="*/ 37 w 106"/>
                <a:gd name="T19" fmla="*/ 15 h 106"/>
                <a:gd name="T20" fmla="*/ 37 w 106"/>
                <a:gd name="T21" fmla="*/ 15 h 106"/>
                <a:gd name="T22" fmla="*/ 47 w 106"/>
                <a:gd name="T23" fmla="*/ 30 h 106"/>
                <a:gd name="T24" fmla="*/ 47 w 106"/>
                <a:gd name="T25" fmla="*/ 47 h 106"/>
                <a:gd name="T26" fmla="*/ 30 w 106"/>
                <a:gd name="T27" fmla="*/ 47 h 106"/>
                <a:gd name="T28" fmla="*/ 15 w 106"/>
                <a:gd name="T29" fmla="*/ 37 h 106"/>
                <a:gd name="T30" fmla="*/ 15 w 106"/>
                <a:gd name="T31" fmla="*/ 37 h 106"/>
                <a:gd name="T32" fmla="*/ 0 w 106"/>
                <a:gd name="T33" fmla="*/ 53 h 106"/>
                <a:gd name="T34" fmla="*/ 15 w 106"/>
                <a:gd name="T35" fmla="*/ 69 h 106"/>
                <a:gd name="T36" fmla="*/ 15 w 106"/>
                <a:gd name="T37" fmla="*/ 69 h 106"/>
                <a:gd name="T38" fmla="*/ 30 w 106"/>
                <a:gd name="T39" fmla="*/ 59 h 106"/>
                <a:gd name="T40" fmla="*/ 47 w 106"/>
                <a:gd name="T41" fmla="*/ 59 h 106"/>
                <a:gd name="T42" fmla="*/ 47 w 106"/>
                <a:gd name="T43" fmla="*/ 76 h 106"/>
                <a:gd name="T44" fmla="*/ 37 w 106"/>
                <a:gd name="T45" fmla="*/ 90 h 106"/>
                <a:gd name="T46" fmla="*/ 37 w 106"/>
                <a:gd name="T47" fmla="*/ 90 h 106"/>
                <a:gd name="T48" fmla="*/ 53 w 106"/>
                <a:gd name="T49" fmla="*/ 106 h 106"/>
                <a:gd name="T50" fmla="*/ 69 w 106"/>
                <a:gd name="T51" fmla="*/ 90 h 106"/>
                <a:gd name="T52" fmla="*/ 69 w 106"/>
                <a:gd name="T53" fmla="*/ 90 h 106"/>
                <a:gd name="T54" fmla="*/ 59 w 106"/>
                <a:gd name="T55" fmla="*/ 76 h 106"/>
                <a:gd name="T56" fmla="*/ 59 w 106"/>
                <a:gd name="T57" fmla="*/ 59 h 106"/>
                <a:gd name="T58" fmla="*/ 76 w 106"/>
                <a:gd name="T59" fmla="*/ 59 h 106"/>
                <a:gd name="T60" fmla="*/ 90 w 106"/>
                <a:gd name="T61" fmla="*/ 69 h 106"/>
                <a:gd name="T62" fmla="*/ 90 w 106"/>
                <a:gd name="T63" fmla="*/ 69 h 106"/>
                <a:gd name="T64" fmla="*/ 106 w 106"/>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106">
                  <a:moveTo>
                    <a:pt x="106" y="53"/>
                  </a:moveTo>
                  <a:cubicBezTo>
                    <a:pt x="106" y="44"/>
                    <a:pt x="99" y="37"/>
                    <a:pt x="90" y="37"/>
                  </a:cubicBezTo>
                  <a:cubicBezTo>
                    <a:pt x="90" y="37"/>
                    <a:pt x="90" y="37"/>
                    <a:pt x="90" y="37"/>
                  </a:cubicBezTo>
                  <a:cubicBezTo>
                    <a:pt x="84" y="37"/>
                    <a:pt x="78" y="41"/>
                    <a:pt x="76" y="47"/>
                  </a:cubicBezTo>
                  <a:cubicBezTo>
                    <a:pt x="59" y="47"/>
                    <a:pt x="59" y="47"/>
                    <a:pt x="59" y="47"/>
                  </a:cubicBezTo>
                  <a:cubicBezTo>
                    <a:pt x="59" y="30"/>
                    <a:pt x="59" y="30"/>
                    <a:pt x="59" y="30"/>
                  </a:cubicBezTo>
                  <a:cubicBezTo>
                    <a:pt x="65" y="28"/>
                    <a:pt x="69" y="22"/>
                    <a:pt x="69" y="15"/>
                  </a:cubicBezTo>
                  <a:cubicBezTo>
                    <a:pt x="69" y="15"/>
                    <a:pt x="69" y="15"/>
                    <a:pt x="69" y="15"/>
                  </a:cubicBezTo>
                  <a:cubicBezTo>
                    <a:pt x="69" y="7"/>
                    <a:pt x="62" y="0"/>
                    <a:pt x="53" y="0"/>
                  </a:cubicBezTo>
                  <a:cubicBezTo>
                    <a:pt x="44" y="0"/>
                    <a:pt x="37" y="7"/>
                    <a:pt x="37" y="15"/>
                  </a:cubicBezTo>
                  <a:cubicBezTo>
                    <a:pt x="37" y="15"/>
                    <a:pt x="37" y="15"/>
                    <a:pt x="37" y="15"/>
                  </a:cubicBezTo>
                  <a:cubicBezTo>
                    <a:pt x="37" y="22"/>
                    <a:pt x="41" y="28"/>
                    <a:pt x="47" y="30"/>
                  </a:cubicBezTo>
                  <a:cubicBezTo>
                    <a:pt x="47" y="47"/>
                    <a:pt x="47" y="47"/>
                    <a:pt x="47" y="47"/>
                  </a:cubicBezTo>
                  <a:cubicBezTo>
                    <a:pt x="30" y="47"/>
                    <a:pt x="30" y="47"/>
                    <a:pt x="30" y="47"/>
                  </a:cubicBezTo>
                  <a:cubicBezTo>
                    <a:pt x="28" y="41"/>
                    <a:pt x="22" y="37"/>
                    <a:pt x="15" y="37"/>
                  </a:cubicBezTo>
                  <a:cubicBezTo>
                    <a:pt x="15" y="37"/>
                    <a:pt x="15" y="37"/>
                    <a:pt x="15" y="37"/>
                  </a:cubicBezTo>
                  <a:cubicBezTo>
                    <a:pt x="7" y="37"/>
                    <a:pt x="0" y="44"/>
                    <a:pt x="0" y="53"/>
                  </a:cubicBezTo>
                  <a:cubicBezTo>
                    <a:pt x="0" y="62"/>
                    <a:pt x="7" y="69"/>
                    <a:pt x="15" y="69"/>
                  </a:cubicBezTo>
                  <a:cubicBezTo>
                    <a:pt x="15" y="69"/>
                    <a:pt x="15" y="69"/>
                    <a:pt x="15" y="69"/>
                  </a:cubicBezTo>
                  <a:cubicBezTo>
                    <a:pt x="22" y="69"/>
                    <a:pt x="28" y="65"/>
                    <a:pt x="30" y="59"/>
                  </a:cubicBezTo>
                  <a:cubicBezTo>
                    <a:pt x="47" y="59"/>
                    <a:pt x="47" y="59"/>
                    <a:pt x="47" y="59"/>
                  </a:cubicBezTo>
                  <a:cubicBezTo>
                    <a:pt x="47" y="76"/>
                    <a:pt x="47" y="76"/>
                    <a:pt x="47" y="76"/>
                  </a:cubicBezTo>
                  <a:cubicBezTo>
                    <a:pt x="41" y="78"/>
                    <a:pt x="37" y="84"/>
                    <a:pt x="37" y="90"/>
                  </a:cubicBezTo>
                  <a:cubicBezTo>
                    <a:pt x="37" y="90"/>
                    <a:pt x="37" y="90"/>
                    <a:pt x="37" y="90"/>
                  </a:cubicBezTo>
                  <a:cubicBezTo>
                    <a:pt x="37" y="99"/>
                    <a:pt x="44" y="106"/>
                    <a:pt x="53" y="106"/>
                  </a:cubicBezTo>
                  <a:cubicBezTo>
                    <a:pt x="62" y="106"/>
                    <a:pt x="69" y="99"/>
                    <a:pt x="69" y="90"/>
                  </a:cubicBezTo>
                  <a:cubicBezTo>
                    <a:pt x="69" y="90"/>
                    <a:pt x="69" y="90"/>
                    <a:pt x="69" y="90"/>
                  </a:cubicBezTo>
                  <a:cubicBezTo>
                    <a:pt x="69" y="84"/>
                    <a:pt x="65" y="78"/>
                    <a:pt x="59" y="76"/>
                  </a:cubicBezTo>
                  <a:cubicBezTo>
                    <a:pt x="59" y="59"/>
                    <a:pt x="59" y="59"/>
                    <a:pt x="59" y="59"/>
                  </a:cubicBezTo>
                  <a:cubicBezTo>
                    <a:pt x="76" y="59"/>
                    <a:pt x="76" y="59"/>
                    <a:pt x="76" y="59"/>
                  </a:cubicBezTo>
                  <a:cubicBezTo>
                    <a:pt x="78" y="65"/>
                    <a:pt x="84" y="69"/>
                    <a:pt x="90" y="69"/>
                  </a:cubicBezTo>
                  <a:cubicBezTo>
                    <a:pt x="90" y="69"/>
                    <a:pt x="90" y="69"/>
                    <a:pt x="90" y="69"/>
                  </a:cubicBezTo>
                  <a:cubicBezTo>
                    <a:pt x="99" y="69"/>
                    <a:pt x="106" y="62"/>
                    <a:pt x="10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7" name="Freeform 225"/>
            <p:cNvSpPr>
              <a:spLocks/>
            </p:cNvSpPr>
            <p:nvPr/>
          </p:nvSpPr>
          <p:spPr bwMode="auto">
            <a:xfrm>
              <a:off x="9467850" y="1230313"/>
              <a:ext cx="85725" cy="85725"/>
            </a:xfrm>
            <a:custGeom>
              <a:avLst/>
              <a:gdLst>
                <a:gd name="T0" fmla="*/ 107 w 107"/>
                <a:gd name="T1" fmla="*/ 53 h 106"/>
                <a:gd name="T2" fmla="*/ 91 w 107"/>
                <a:gd name="T3" fmla="*/ 37 h 106"/>
                <a:gd name="T4" fmla="*/ 91 w 107"/>
                <a:gd name="T5" fmla="*/ 37 h 106"/>
                <a:gd name="T6" fmla="*/ 76 w 107"/>
                <a:gd name="T7" fmla="*/ 47 h 106"/>
                <a:gd name="T8" fmla="*/ 60 w 107"/>
                <a:gd name="T9" fmla="*/ 47 h 106"/>
                <a:gd name="T10" fmla="*/ 60 w 107"/>
                <a:gd name="T11" fmla="*/ 30 h 106"/>
                <a:gd name="T12" fmla="*/ 70 w 107"/>
                <a:gd name="T13" fmla="*/ 15 h 106"/>
                <a:gd name="T14" fmla="*/ 70 w 107"/>
                <a:gd name="T15" fmla="*/ 15 h 106"/>
                <a:gd name="T16" fmla="*/ 54 w 107"/>
                <a:gd name="T17" fmla="*/ 0 h 106"/>
                <a:gd name="T18" fmla="*/ 38 w 107"/>
                <a:gd name="T19" fmla="*/ 15 h 106"/>
                <a:gd name="T20" fmla="*/ 38 w 107"/>
                <a:gd name="T21" fmla="*/ 15 h 106"/>
                <a:gd name="T22" fmla="*/ 48 w 107"/>
                <a:gd name="T23" fmla="*/ 30 h 106"/>
                <a:gd name="T24" fmla="*/ 48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8 w 107"/>
                <a:gd name="T41" fmla="*/ 59 h 106"/>
                <a:gd name="T42" fmla="*/ 48 w 107"/>
                <a:gd name="T43" fmla="*/ 76 h 106"/>
                <a:gd name="T44" fmla="*/ 38 w 107"/>
                <a:gd name="T45" fmla="*/ 90 h 106"/>
                <a:gd name="T46" fmla="*/ 38 w 107"/>
                <a:gd name="T47" fmla="*/ 90 h 106"/>
                <a:gd name="T48" fmla="*/ 54 w 107"/>
                <a:gd name="T49" fmla="*/ 106 h 106"/>
                <a:gd name="T50" fmla="*/ 70 w 107"/>
                <a:gd name="T51" fmla="*/ 90 h 106"/>
                <a:gd name="T52" fmla="*/ 70 w 107"/>
                <a:gd name="T53" fmla="*/ 90 h 106"/>
                <a:gd name="T54" fmla="*/ 60 w 107"/>
                <a:gd name="T55" fmla="*/ 76 h 106"/>
                <a:gd name="T56" fmla="*/ 60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100" y="37"/>
                    <a:pt x="91" y="37"/>
                  </a:cubicBezTo>
                  <a:cubicBezTo>
                    <a:pt x="91" y="37"/>
                    <a:pt x="91" y="37"/>
                    <a:pt x="91" y="37"/>
                  </a:cubicBezTo>
                  <a:cubicBezTo>
                    <a:pt x="85" y="37"/>
                    <a:pt x="79" y="41"/>
                    <a:pt x="76" y="47"/>
                  </a:cubicBezTo>
                  <a:cubicBezTo>
                    <a:pt x="60" y="47"/>
                    <a:pt x="60" y="47"/>
                    <a:pt x="60" y="47"/>
                  </a:cubicBezTo>
                  <a:cubicBezTo>
                    <a:pt x="60" y="30"/>
                    <a:pt x="60" y="30"/>
                    <a:pt x="60" y="30"/>
                  </a:cubicBezTo>
                  <a:cubicBezTo>
                    <a:pt x="66" y="28"/>
                    <a:pt x="70" y="22"/>
                    <a:pt x="70" y="15"/>
                  </a:cubicBezTo>
                  <a:cubicBezTo>
                    <a:pt x="70" y="15"/>
                    <a:pt x="70" y="15"/>
                    <a:pt x="70" y="15"/>
                  </a:cubicBezTo>
                  <a:cubicBezTo>
                    <a:pt x="70" y="7"/>
                    <a:pt x="62" y="0"/>
                    <a:pt x="54" y="0"/>
                  </a:cubicBezTo>
                  <a:cubicBezTo>
                    <a:pt x="45" y="0"/>
                    <a:pt x="38" y="7"/>
                    <a:pt x="38" y="15"/>
                  </a:cubicBezTo>
                  <a:cubicBezTo>
                    <a:pt x="38" y="15"/>
                    <a:pt x="38" y="15"/>
                    <a:pt x="38" y="15"/>
                  </a:cubicBezTo>
                  <a:cubicBezTo>
                    <a:pt x="38" y="22"/>
                    <a:pt x="42" y="28"/>
                    <a:pt x="48" y="30"/>
                  </a:cubicBezTo>
                  <a:cubicBezTo>
                    <a:pt x="48" y="47"/>
                    <a:pt x="48" y="47"/>
                    <a:pt x="48" y="47"/>
                  </a:cubicBezTo>
                  <a:cubicBezTo>
                    <a:pt x="31" y="47"/>
                    <a:pt x="31" y="47"/>
                    <a:pt x="31" y="47"/>
                  </a:cubicBezTo>
                  <a:cubicBezTo>
                    <a:pt x="29" y="41"/>
                    <a:pt x="23" y="37"/>
                    <a:pt x="16" y="37"/>
                  </a:cubicBezTo>
                  <a:cubicBezTo>
                    <a:pt x="16" y="37"/>
                    <a:pt x="16" y="37"/>
                    <a:pt x="16" y="37"/>
                  </a:cubicBezTo>
                  <a:cubicBezTo>
                    <a:pt x="8" y="37"/>
                    <a:pt x="0" y="44"/>
                    <a:pt x="0" y="53"/>
                  </a:cubicBezTo>
                  <a:cubicBezTo>
                    <a:pt x="0" y="62"/>
                    <a:pt x="8" y="69"/>
                    <a:pt x="16" y="69"/>
                  </a:cubicBezTo>
                  <a:cubicBezTo>
                    <a:pt x="16" y="69"/>
                    <a:pt x="16" y="69"/>
                    <a:pt x="16" y="69"/>
                  </a:cubicBezTo>
                  <a:cubicBezTo>
                    <a:pt x="23" y="69"/>
                    <a:pt x="29" y="65"/>
                    <a:pt x="31" y="59"/>
                  </a:cubicBezTo>
                  <a:cubicBezTo>
                    <a:pt x="48" y="59"/>
                    <a:pt x="48" y="59"/>
                    <a:pt x="48" y="59"/>
                  </a:cubicBezTo>
                  <a:cubicBezTo>
                    <a:pt x="48" y="76"/>
                    <a:pt x="48" y="76"/>
                    <a:pt x="48" y="76"/>
                  </a:cubicBezTo>
                  <a:cubicBezTo>
                    <a:pt x="42" y="78"/>
                    <a:pt x="38" y="84"/>
                    <a:pt x="38" y="90"/>
                  </a:cubicBezTo>
                  <a:cubicBezTo>
                    <a:pt x="38" y="90"/>
                    <a:pt x="38" y="90"/>
                    <a:pt x="38" y="90"/>
                  </a:cubicBezTo>
                  <a:cubicBezTo>
                    <a:pt x="38" y="99"/>
                    <a:pt x="45" y="106"/>
                    <a:pt x="54" y="106"/>
                  </a:cubicBezTo>
                  <a:cubicBezTo>
                    <a:pt x="62" y="106"/>
                    <a:pt x="70" y="99"/>
                    <a:pt x="70" y="90"/>
                  </a:cubicBezTo>
                  <a:cubicBezTo>
                    <a:pt x="70" y="90"/>
                    <a:pt x="70" y="90"/>
                    <a:pt x="70" y="90"/>
                  </a:cubicBezTo>
                  <a:cubicBezTo>
                    <a:pt x="70" y="84"/>
                    <a:pt x="66" y="78"/>
                    <a:pt x="60" y="76"/>
                  </a:cubicBezTo>
                  <a:cubicBezTo>
                    <a:pt x="60" y="59"/>
                    <a:pt x="60" y="59"/>
                    <a:pt x="60" y="59"/>
                  </a:cubicBezTo>
                  <a:cubicBezTo>
                    <a:pt x="76" y="59"/>
                    <a:pt x="76" y="59"/>
                    <a:pt x="76" y="59"/>
                  </a:cubicBezTo>
                  <a:cubicBezTo>
                    <a:pt x="79" y="65"/>
                    <a:pt x="85"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8" name="Freeform 226"/>
            <p:cNvSpPr>
              <a:spLocks/>
            </p:cNvSpPr>
            <p:nvPr/>
          </p:nvSpPr>
          <p:spPr bwMode="auto">
            <a:xfrm>
              <a:off x="9636125" y="1230313"/>
              <a:ext cx="87313" cy="85725"/>
            </a:xfrm>
            <a:custGeom>
              <a:avLst/>
              <a:gdLst>
                <a:gd name="T0" fmla="*/ 107 w 107"/>
                <a:gd name="T1" fmla="*/ 53 h 106"/>
                <a:gd name="T2" fmla="*/ 91 w 107"/>
                <a:gd name="T3" fmla="*/ 37 h 106"/>
                <a:gd name="T4" fmla="*/ 91 w 107"/>
                <a:gd name="T5" fmla="*/ 37 h 106"/>
                <a:gd name="T6" fmla="*/ 76 w 107"/>
                <a:gd name="T7" fmla="*/ 47 h 106"/>
                <a:gd name="T8" fmla="*/ 60 w 107"/>
                <a:gd name="T9" fmla="*/ 47 h 106"/>
                <a:gd name="T10" fmla="*/ 60 w 107"/>
                <a:gd name="T11" fmla="*/ 30 h 106"/>
                <a:gd name="T12" fmla="*/ 69 w 107"/>
                <a:gd name="T13" fmla="*/ 15 h 106"/>
                <a:gd name="T14" fmla="*/ 69 w 107"/>
                <a:gd name="T15" fmla="*/ 15 h 106"/>
                <a:gd name="T16" fmla="*/ 54 w 107"/>
                <a:gd name="T17" fmla="*/ 0 h 106"/>
                <a:gd name="T18" fmla="*/ 38 w 107"/>
                <a:gd name="T19" fmla="*/ 15 h 106"/>
                <a:gd name="T20" fmla="*/ 38 w 107"/>
                <a:gd name="T21" fmla="*/ 15 h 106"/>
                <a:gd name="T22" fmla="*/ 47 w 107"/>
                <a:gd name="T23" fmla="*/ 30 h 106"/>
                <a:gd name="T24" fmla="*/ 47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7 w 107"/>
                <a:gd name="T41" fmla="*/ 59 h 106"/>
                <a:gd name="T42" fmla="*/ 47 w 107"/>
                <a:gd name="T43" fmla="*/ 76 h 106"/>
                <a:gd name="T44" fmla="*/ 38 w 107"/>
                <a:gd name="T45" fmla="*/ 90 h 106"/>
                <a:gd name="T46" fmla="*/ 38 w 107"/>
                <a:gd name="T47" fmla="*/ 90 h 106"/>
                <a:gd name="T48" fmla="*/ 54 w 107"/>
                <a:gd name="T49" fmla="*/ 106 h 106"/>
                <a:gd name="T50" fmla="*/ 69 w 107"/>
                <a:gd name="T51" fmla="*/ 90 h 106"/>
                <a:gd name="T52" fmla="*/ 69 w 107"/>
                <a:gd name="T53" fmla="*/ 90 h 106"/>
                <a:gd name="T54" fmla="*/ 60 w 107"/>
                <a:gd name="T55" fmla="*/ 76 h 106"/>
                <a:gd name="T56" fmla="*/ 60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100" y="37"/>
                    <a:pt x="91" y="37"/>
                  </a:cubicBezTo>
                  <a:cubicBezTo>
                    <a:pt x="91" y="37"/>
                    <a:pt x="91" y="37"/>
                    <a:pt x="91" y="37"/>
                  </a:cubicBezTo>
                  <a:cubicBezTo>
                    <a:pt x="84" y="37"/>
                    <a:pt x="79" y="41"/>
                    <a:pt x="76" y="47"/>
                  </a:cubicBezTo>
                  <a:cubicBezTo>
                    <a:pt x="60" y="47"/>
                    <a:pt x="60" y="47"/>
                    <a:pt x="60" y="47"/>
                  </a:cubicBezTo>
                  <a:cubicBezTo>
                    <a:pt x="60" y="30"/>
                    <a:pt x="60" y="30"/>
                    <a:pt x="60" y="30"/>
                  </a:cubicBezTo>
                  <a:cubicBezTo>
                    <a:pt x="65" y="28"/>
                    <a:pt x="69" y="22"/>
                    <a:pt x="69" y="15"/>
                  </a:cubicBezTo>
                  <a:cubicBezTo>
                    <a:pt x="69" y="15"/>
                    <a:pt x="69" y="15"/>
                    <a:pt x="69" y="15"/>
                  </a:cubicBezTo>
                  <a:cubicBezTo>
                    <a:pt x="69" y="7"/>
                    <a:pt x="62" y="0"/>
                    <a:pt x="54" y="0"/>
                  </a:cubicBezTo>
                  <a:cubicBezTo>
                    <a:pt x="45" y="0"/>
                    <a:pt x="38" y="7"/>
                    <a:pt x="38" y="15"/>
                  </a:cubicBezTo>
                  <a:cubicBezTo>
                    <a:pt x="38" y="15"/>
                    <a:pt x="38" y="15"/>
                    <a:pt x="38" y="15"/>
                  </a:cubicBezTo>
                  <a:cubicBezTo>
                    <a:pt x="38" y="22"/>
                    <a:pt x="42" y="28"/>
                    <a:pt x="47" y="30"/>
                  </a:cubicBezTo>
                  <a:cubicBezTo>
                    <a:pt x="47" y="47"/>
                    <a:pt x="47" y="47"/>
                    <a:pt x="47" y="47"/>
                  </a:cubicBezTo>
                  <a:cubicBezTo>
                    <a:pt x="31" y="47"/>
                    <a:pt x="31" y="47"/>
                    <a:pt x="31" y="47"/>
                  </a:cubicBezTo>
                  <a:cubicBezTo>
                    <a:pt x="28" y="41"/>
                    <a:pt x="23" y="37"/>
                    <a:pt x="16" y="37"/>
                  </a:cubicBezTo>
                  <a:cubicBezTo>
                    <a:pt x="16" y="37"/>
                    <a:pt x="16" y="37"/>
                    <a:pt x="16" y="37"/>
                  </a:cubicBezTo>
                  <a:cubicBezTo>
                    <a:pt x="7" y="37"/>
                    <a:pt x="0" y="44"/>
                    <a:pt x="0" y="53"/>
                  </a:cubicBezTo>
                  <a:cubicBezTo>
                    <a:pt x="0" y="62"/>
                    <a:pt x="7" y="69"/>
                    <a:pt x="16" y="69"/>
                  </a:cubicBezTo>
                  <a:cubicBezTo>
                    <a:pt x="16" y="69"/>
                    <a:pt x="16" y="69"/>
                    <a:pt x="16" y="69"/>
                  </a:cubicBezTo>
                  <a:cubicBezTo>
                    <a:pt x="23" y="69"/>
                    <a:pt x="28" y="65"/>
                    <a:pt x="31" y="59"/>
                  </a:cubicBezTo>
                  <a:cubicBezTo>
                    <a:pt x="47" y="59"/>
                    <a:pt x="47" y="59"/>
                    <a:pt x="47" y="59"/>
                  </a:cubicBezTo>
                  <a:cubicBezTo>
                    <a:pt x="47" y="76"/>
                    <a:pt x="47" y="76"/>
                    <a:pt x="47" y="76"/>
                  </a:cubicBezTo>
                  <a:cubicBezTo>
                    <a:pt x="42" y="78"/>
                    <a:pt x="38" y="84"/>
                    <a:pt x="38" y="90"/>
                  </a:cubicBezTo>
                  <a:cubicBezTo>
                    <a:pt x="38" y="90"/>
                    <a:pt x="38" y="90"/>
                    <a:pt x="38" y="90"/>
                  </a:cubicBezTo>
                  <a:cubicBezTo>
                    <a:pt x="38" y="99"/>
                    <a:pt x="45" y="106"/>
                    <a:pt x="54" y="106"/>
                  </a:cubicBezTo>
                  <a:cubicBezTo>
                    <a:pt x="62" y="106"/>
                    <a:pt x="69" y="99"/>
                    <a:pt x="69" y="90"/>
                  </a:cubicBezTo>
                  <a:cubicBezTo>
                    <a:pt x="69" y="90"/>
                    <a:pt x="69" y="90"/>
                    <a:pt x="69" y="90"/>
                  </a:cubicBezTo>
                  <a:cubicBezTo>
                    <a:pt x="69" y="84"/>
                    <a:pt x="65" y="78"/>
                    <a:pt x="60" y="76"/>
                  </a:cubicBezTo>
                  <a:cubicBezTo>
                    <a:pt x="60" y="59"/>
                    <a:pt x="60" y="59"/>
                    <a:pt x="60" y="59"/>
                  </a:cubicBezTo>
                  <a:cubicBezTo>
                    <a:pt x="76" y="59"/>
                    <a:pt x="76" y="59"/>
                    <a:pt x="76" y="59"/>
                  </a:cubicBezTo>
                  <a:cubicBezTo>
                    <a:pt x="79" y="65"/>
                    <a:pt x="84"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9" name="Freeform 227"/>
            <p:cNvSpPr>
              <a:spLocks/>
            </p:cNvSpPr>
            <p:nvPr/>
          </p:nvSpPr>
          <p:spPr bwMode="auto">
            <a:xfrm>
              <a:off x="9804400" y="1230313"/>
              <a:ext cx="87313" cy="85725"/>
            </a:xfrm>
            <a:custGeom>
              <a:avLst/>
              <a:gdLst>
                <a:gd name="T0" fmla="*/ 107 w 107"/>
                <a:gd name="T1" fmla="*/ 53 h 106"/>
                <a:gd name="T2" fmla="*/ 91 w 107"/>
                <a:gd name="T3" fmla="*/ 37 h 106"/>
                <a:gd name="T4" fmla="*/ 91 w 107"/>
                <a:gd name="T5" fmla="*/ 37 h 106"/>
                <a:gd name="T6" fmla="*/ 76 w 107"/>
                <a:gd name="T7" fmla="*/ 47 h 106"/>
                <a:gd name="T8" fmla="*/ 59 w 107"/>
                <a:gd name="T9" fmla="*/ 47 h 106"/>
                <a:gd name="T10" fmla="*/ 59 w 107"/>
                <a:gd name="T11" fmla="*/ 30 h 106"/>
                <a:gd name="T12" fmla="*/ 69 w 107"/>
                <a:gd name="T13" fmla="*/ 15 h 106"/>
                <a:gd name="T14" fmla="*/ 69 w 107"/>
                <a:gd name="T15" fmla="*/ 15 h 106"/>
                <a:gd name="T16" fmla="*/ 53 w 107"/>
                <a:gd name="T17" fmla="*/ 0 h 106"/>
                <a:gd name="T18" fmla="*/ 38 w 107"/>
                <a:gd name="T19" fmla="*/ 15 h 106"/>
                <a:gd name="T20" fmla="*/ 38 w 107"/>
                <a:gd name="T21" fmla="*/ 15 h 106"/>
                <a:gd name="T22" fmla="*/ 47 w 107"/>
                <a:gd name="T23" fmla="*/ 30 h 106"/>
                <a:gd name="T24" fmla="*/ 47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7 w 107"/>
                <a:gd name="T41" fmla="*/ 59 h 106"/>
                <a:gd name="T42" fmla="*/ 47 w 107"/>
                <a:gd name="T43" fmla="*/ 76 h 106"/>
                <a:gd name="T44" fmla="*/ 38 w 107"/>
                <a:gd name="T45" fmla="*/ 90 h 106"/>
                <a:gd name="T46" fmla="*/ 38 w 107"/>
                <a:gd name="T47" fmla="*/ 90 h 106"/>
                <a:gd name="T48" fmla="*/ 53 w 107"/>
                <a:gd name="T49" fmla="*/ 106 h 106"/>
                <a:gd name="T50" fmla="*/ 69 w 107"/>
                <a:gd name="T51" fmla="*/ 90 h 106"/>
                <a:gd name="T52" fmla="*/ 69 w 107"/>
                <a:gd name="T53" fmla="*/ 90 h 106"/>
                <a:gd name="T54" fmla="*/ 59 w 107"/>
                <a:gd name="T55" fmla="*/ 76 h 106"/>
                <a:gd name="T56" fmla="*/ 59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99" y="37"/>
                    <a:pt x="91" y="37"/>
                  </a:cubicBezTo>
                  <a:cubicBezTo>
                    <a:pt x="91" y="37"/>
                    <a:pt x="91" y="37"/>
                    <a:pt x="91" y="37"/>
                  </a:cubicBezTo>
                  <a:cubicBezTo>
                    <a:pt x="84" y="37"/>
                    <a:pt x="79" y="41"/>
                    <a:pt x="76" y="47"/>
                  </a:cubicBezTo>
                  <a:cubicBezTo>
                    <a:pt x="59" y="47"/>
                    <a:pt x="59" y="47"/>
                    <a:pt x="59" y="47"/>
                  </a:cubicBezTo>
                  <a:cubicBezTo>
                    <a:pt x="59" y="30"/>
                    <a:pt x="59" y="30"/>
                    <a:pt x="59" y="30"/>
                  </a:cubicBezTo>
                  <a:cubicBezTo>
                    <a:pt x="65" y="28"/>
                    <a:pt x="69" y="22"/>
                    <a:pt x="69" y="15"/>
                  </a:cubicBezTo>
                  <a:cubicBezTo>
                    <a:pt x="69" y="15"/>
                    <a:pt x="69" y="15"/>
                    <a:pt x="69" y="15"/>
                  </a:cubicBezTo>
                  <a:cubicBezTo>
                    <a:pt x="69" y="7"/>
                    <a:pt x="62" y="0"/>
                    <a:pt x="53" y="0"/>
                  </a:cubicBezTo>
                  <a:cubicBezTo>
                    <a:pt x="45" y="0"/>
                    <a:pt x="38" y="7"/>
                    <a:pt x="38" y="15"/>
                  </a:cubicBezTo>
                  <a:cubicBezTo>
                    <a:pt x="38" y="15"/>
                    <a:pt x="38" y="15"/>
                    <a:pt x="38" y="15"/>
                  </a:cubicBezTo>
                  <a:cubicBezTo>
                    <a:pt x="38" y="22"/>
                    <a:pt x="42" y="28"/>
                    <a:pt x="47" y="30"/>
                  </a:cubicBezTo>
                  <a:cubicBezTo>
                    <a:pt x="47" y="47"/>
                    <a:pt x="47" y="47"/>
                    <a:pt x="47" y="47"/>
                  </a:cubicBezTo>
                  <a:cubicBezTo>
                    <a:pt x="31" y="47"/>
                    <a:pt x="31" y="47"/>
                    <a:pt x="31" y="47"/>
                  </a:cubicBezTo>
                  <a:cubicBezTo>
                    <a:pt x="28" y="41"/>
                    <a:pt x="23" y="37"/>
                    <a:pt x="16" y="37"/>
                  </a:cubicBezTo>
                  <a:cubicBezTo>
                    <a:pt x="16" y="37"/>
                    <a:pt x="16" y="37"/>
                    <a:pt x="16" y="37"/>
                  </a:cubicBezTo>
                  <a:cubicBezTo>
                    <a:pt x="7" y="37"/>
                    <a:pt x="0" y="44"/>
                    <a:pt x="0" y="53"/>
                  </a:cubicBezTo>
                  <a:cubicBezTo>
                    <a:pt x="0" y="62"/>
                    <a:pt x="7" y="69"/>
                    <a:pt x="16" y="69"/>
                  </a:cubicBezTo>
                  <a:cubicBezTo>
                    <a:pt x="16" y="69"/>
                    <a:pt x="16" y="69"/>
                    <a:pt x="16" y="69"/>
                  </a:cubicBezTo>
                  <a:cubicBezTo>
                    <a:pt x="23" y="69"/>
                    <a:pt x="28" y="65"/>
                    <a:pt x="31" y="59"/>
                  </a:cubicBezTo>
                  <a:cubicBezTo>
                    <a:pt x="47" y="59"/>
                    <a:pt x="47" y="59"/>
                    <a:pt x="47" y="59"/>
                  </a:cubicBezTo>
                  <a:cubicBezTo>
                    <a:pt x="47" y="76"/>
                    <a:pt x="47" y="76"/>
                    <a:pt x="47" y="76"/>
                  </a:cubicBezTo>
                  <a:cubicBezTo>
                    <a:pt x="42" y="78"/>
                    <a:pt x="38" y="84"/>
                    <a:pt x="38" y="90"/>
                  </a:cubicBezTo>
                  <a:cubicBezTo>
                    <a:pt x="38" y="90"/>
                    <a:pt x="38" y="90"/>
                    <a:pt x="38" y="90"/>
                  </a:cubicBezTo>
                  <a:cubicBezTo>
                    <a:pt x="38" y="99"/>
                    <a:pt x="45" y="106"/>
                    <a:pt x="53" y="106"/>
                  </a:cubicBezTo>
                  <a:cubicBezTo>
                    <a:pt x="62" y="106"/>
                    <a:pt x="69" y="99"/>
                    <a:pt x="69" y="90"/>
                  </a:cubicBezTo>
                  <a:cubicBezTo>
                    <a:pt x="69" y="90"/>
                    <a:pt x="69" y="90"/>
                    <a:pt x="69" y="90"/>
                  </a:cubicBezTo>
                  <a:cubicBezTo>
                    <a:pt x="69" y="84"/>
                    <a:pt x="65" y="78"/>
                    <a:pt x="59" y="76"/>
                  </a:cubicBezTo>
                  <a:cubicBezTo>
                    <a:pt x="59" y="59"/>
                    <a:pt x="59" y="59"/>
                    <a:pt x="59" y="59"/>
                  </a:cubicBezTo>
                  <a:cubicBezTo>
                    <a:pt x="76" y="59"/>
                    <a:pt x="76" y="59"/>
                    <a:pt x="76" y="59"/>
                  </a:cubicBezTo>
                  <a:cubicBezTo>
                    <a:pt x="79" y="65"/>
                    <a:pt x="84" y="69"/>
                    <a:pt x="91" y="69"/>
                  </a:cubicBezTo>
                  <a:cubicBezTo>
                    <a:pt x="91" y="69"/>
                    <a:pt x="91" y="69"/>
                    <a:pt x="91" y="69"/>
                  </a:cubicBezTo>
                  <a:cubicBezTo>
                    <a:pt x="99"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0" name="Freeform 228"/>
            <p:cNvSpPr>
              <a:spLocks/>
            </p:cNvSpPr>
            <p:nvPr/>
          </p:nvSpPr>
          <p:spPr bwMode="auto">
            <a:xfrm>
              <a:off x="9299575" y="1397000"/>
              <a:ext cx="85725" cy="87313"/>
            </a:xfrm>
            <a:custGeom>
              <a:avLst/>
              <a:gdLst>
                <a:gd name="T0" fmla="*/ 106 w 106"/>
                <a:gd name="T1" fmla="*/ 54 h 107"/>
                <a:gd name="T2" fmla="*/ 90 w 106"/>
                <a:gd name="T3" fmla="*/ 38 h 107"/>
                <a:gd name="T4" fmla="*/ 90 w 106"/>
                <a:gd name="T5" fmla="*/ 38 h 107"/>
                <a:gd name="T6" fmla="*/ 76 w 106"/>
                <a:gd name="T7" fmla="*/ 48 h 107"/>
                <a:gd name="T8" fmla="*/ 59 w 106"/>
                <a:gd name="T9" fmla="*/ 48 h 107"/>
                <a:gd name="T10" fmla="*/ 59 w 106"/>
                <a:gd name="T11" fmla="*/ 31 h 107"/>
                <a:gd name="T12" fmla="*/ 69 w 106"/>
                <a:gd name="T13" fmla="*/ 16 h 107"/>
                <a:gd name="T14" fmla="*/ 69 w 106"/>
                <a:gd name="T15" fmla="*/ 16 h 107"/>
                <a:gd name="T16" fmla="*/ 53 w 106"/>
                <a:gd name="T17" fmla="*/ 0 h 107"/>
                <a:gd name="T18" fmla="*/ 37 w 106"/>
                <a:gd name="T19" fmla="*/ 16 h 107"/>
                <a:gd name="T20" fmla="*/ 37 w 106"/>
                <a:gd name="T21" fmla="*/ 16 h 107"/>
                <a:gd name="T22" fmla="*/ 47 w 106"/>
                <a:gd name="T23" fmla="*/ 31 h 107"/>
                <a:gd name="T24" fmla="*/ 47 w 106"/>
                <a:gd name="T25" fmla="*/ 48 h 107"/>
                <a:gd name="T26" fmla="*/ 30 w 106"/>
                <a:gd name="T27" fmla="*/ 48 h 107"/>
                <a:gd name="T28" fmla="*/ 15 w 106"/>
                <a:gd name="T29" fmla="*/ 38 h 107"/>
                <a:gd name="T30" fmla="*/ 15 w 106"/>
                <a:gd name="T31" fmla="*/ 38 h 107"/>
                <a:gd name="T32" fmla="*/ 0 w 106"/>
                <a:gd name="T33" fmla="*/ 54 h 107"/>
                <a:gd name="T34" fmla="*/ 15 w 106"/>
                <a:gd name="T35" fmla="*/ 69 h 107"/>
                <a:gd name="T36" fmla="*/ 15 w 106"/>
                <a:gd name="T37" fmla="*/ 69 h 107"/>
                <a:gd name="T38" fmla="*/ 30 w 106"/>
                <a:gd name="T39" fmla="*/ 60 h 107"/>
                <a:gd name="T40" fmla="*/ 47 w 106"/>
                <a:gd name="T41" fmla="*/ 60 h 107"/>
                <a:gd name="T42" fmla="*/ 47 w 106"/>
                <a:gd name="T43" fmla="*/ 76 h 107"/>
                <a:gd name="T44" fmla="*/ 37 w 106"/>
                <a:gd name="T45" fmla="*/ 91 h 107"/>
                <a:gd name="T46" fmla="*/ 37 w 106"/>
                <a:gd name="T47" fmla="*/ 91 h 107"/>
                <a:gd name="T48" fmla="*/ 53 w 106"/>
                <a:gd name="T49" fmla="*/ 107 h 107"/>
                <a:gd name="T50" fmla="*/ 69 w 106"/>
                <a:gd name="T51" fmla="*/ 91 h 107"/>
                <a:gd name="T52" fmla="*/ 69 w 106"/>
                <a:gd name="T53" fmla="*/ 91 h 107"/>
                <a:gd name="T54" fmla="*/ 59 w 106"/>
                <a:gd name="T55" fmla="*/ 76 h 107"/>
                <a:gd name="T56" fmla="*/ 59 w 106"/>
                <a:gd name="T57" fmla="*/ 60 h 107"/>
                <a:gd name="T58" fmla="*/ 76 w 106"/>
                <a:gd name="T59" fmla="*/ 60 h 107"/>
                <a:gd name="T60" fmla="*/ 90 w 106"/>
                <a:gd name="T61" fmla="*/ 69 h 107"/>
                <a:gd name="T62" fmla="*/ 90 w 106"/>
                <a:gd name="T63" fmla="*/ 69 h 107"/>
                <a:gd name="T64" fmla="*/ 106 w 106"/>
                <a:gd name="T65" fmla="*/ 5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107">
                  <a:moveTo>
                    <a:pt x="106" y="54"/>
                  </a:moveTo>
                  <a:cubicBezTo>
                    <a:pt x="106" y="45"/>
                    <a:pt x="99" y="38"/>
                    <a:pt x="90" y="38"/>
                  </a:cubicBezTo>
                  <a:cubicBezTo>
                    <a:pt x="90" y="38"/>
                    <a:pt x="90" y="38"/>
                    <a:pt x="90" y="38"/>
                  </a:cubicBezTo>
                  <a:cubicBezTo>
                    <a:pt x="84" y="38"/>
                    <a:pt x="78" y="42"/>
                    <a:pt x="76" y="48"/>
                  </a:cubicBezTo>
                  <a:cubicBezTo>
                    <a:pt x="59" y="48"/>
                    <a:pt x="59" y="48"/>
                    <a:pt x="59" y="48"/>
                  </a:cubicBezTo>
                  <a:cubicBezTo>
                    <a:pt x="59" y="31"/>
                    <a:pt x="59" y="31"/>
                    <a:pt x="59" y="31"/>
                  </a:cubicBezTo>
                  <a:cubicBezTo>
                    <a:pt x="65" y="28"/>
                    <a:pt x="69" y="23"/>
                    <a:pt x="69" y="16"/>
                  </a:cubicBezTo>
                  <a:cubicBezTo>
                    <a:pt x="69" y="16"/>
                    <a:pt x="69" y="16"/>
                    <a:pt x="69" y="16"/>
                  </a:cubicBezTo>
                  <a:cubicBezTo>
                    <a:pt x="69" y="7"/>
                    <a:pt x="62" y="0"/>
                    <a:pt x="53" y="0"/>
                  </a:cubicBezTo>
                  <a:cubicBezTo>
                    <a:pt x="44" y="0"/>
                    <a:pt x="37" y="7"/>
                    <a:pt x="37" y="16"/>
                  </a:cubicBezTo>
                  <a:cubicBezTo>
                    <a:pt x="37" y="16"/>
                    <a:pt x="37" y="16"/>
                    <a:pt x="37" y="16"/>
                  </a:cubicBezTo>
                  <a:cubicBezTo>
                    <a:pt x="37" y="23"/>
                    <a:pt x="41" y="28"/>
                    <a:pt x="47" y="31"/>
                  </a:cubicBezTo>
                  <a:cubicBezTo>
                    <a:pt x="47" y="48"/>
                    <a:pt x="47" y="48"/>
                    <a:pt x="47" y="48"/>
                  </a:cubicBezTo>
                  <a:cubicBezTo>
                    <a:pt x="30" y="48"/>
                    <a:pt x="30" y="48"/>
                    <a:pt x="30" y="48"/>
                  </a:cubicBezTo>
                  <a:cubicBezTo>
                    <a:pt x="28" y="42"/>
                    <a:pt x="22" y="38"/>
                    <a:pt x="15" y="38"/>
                  </a:cubicBezTo>
                  <a:cubicBezTo>
                    <a:pt x="15" y="38"/>
                    <a:pt x="15" y="38"/>
                    <a:pt x="15" y="38"/>
                  </a:cubicBezTo>
                  <a:cubicBezTo>
                    <a:pt x="7" y="38"/>
                    <a:pt x="0" y="45"/>
                    <a:pt x="0" y="54"/>
                  </a:cubicBezTo>
                  <a:cubicBezTo>
                    <a:pt x="0" y="62"/>
                    <a:pt x="7" y="69"/>
                    <a:pt x="15" y="69"/>
                  </a:cubicBezTo>
                  <a:cubicBezTo>
                    <a:pt x="15" y="69"/>
                    <a:pt x="15" y="69"/>
                    <a:pt x="15" y="69"/>
                  </a:cubicBezTo>
                  <a:cubicBezTo>
                    <a:pt x="22" y="69"/>
                    <a:pt x="28" y="65"/>
                    <a:pt x="30" y="60"/>
                  </a:cubicBezTo>
                  <a:cubicBezTo>
                    <a:pt x="47" y="60"/>
                    <a:pt x="47" y="60"/>
                    <a:pt x="47" y="60"/>
                  </a:cubicBezTo>
                  <a:cubicBezTo>
                    <a:pt x="47" y="76"/>
                    <a:pt x="47" y="76"/>
                    <a:pt x="47" y="76"/>
                  </a:cubicBezTo>
                  <a:cubicBezTo>
                    <a:pt x="41" y="79"/>
                    <a:pt x="37" y="84"/>
                    <a:pt x="37" y="91"/>
                  </a:cubicBezTo>
                  <a:cubicBezTo>
                    <a:pt x="37" y="91"/>
                    <a:pt x="37" y="91"/>
                    <a:pt x="37" y="91"/>
                  </a:cubicBezTo>
                  <a:cubicBezTo>
                    <a:pt x="37" y="100"/>
                    <a:pt x="44" y="107"/>
                    <a:pt x="53" y="107"/>
                  </a:cubicBezTo>
                  <a:cubicBezTo>
                    <a:pt x="62" y="107"/>
                    <a:pt x="69" y="100"/>
                    <a:pt x="69" y="91"/>
                  </a:cubicBezTo>
                  <a:cubicBezTo>
                    <a:pt x="69" y="91"/>
                    <a:pt x="69" y="91"/>
                    <a:pt x="69" y="91"/>
                  </a:cubicBezTo>
                  <a:cubicBezTo>
                    <a:pt x="69" y="84"/>
                    <a:pt x="65" y="79"/>
                    <a:pt x="59" y="76"/>
                  </a:cubicBezTo>
                  <a:cubicBezTo>
                    <a:pt x="59" y="60"/>
                    <a:pt x="59" y="60"/>
                    <a:pt x="59" y="60"/>
                  </a:cubicBezTo>
                  <a:cubicBezTo>
                    <a:pt x="76" y="60"/>
                    <a:pt x="76" y="60"/>
                    <a:pt x="76" y="60"/>
                  </a:cubicBezTo>
                  <a:cubicBezTo>
                    <a:pt x="78" y="65"/>
                    <a:pt x="84" y="69"/>
                    <a:pt x="90" y="69"/>
                  </a:cubicBezTo>
                  <a:cubicBezTo>
                    <a:pt x="90" y="69"/>
                    <a:pt x="90" y="69"/>
                    <a:pt x="90" y="69"/>
                  </a:cubicBezTo>
                  <a:cubicBezTo>
                    <a:pt x="99" y="69"/>
                    <a:pt x="106" y="62"/>
                    <a:pt x="106"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1" name="Freeform 229"/>
            <p:cNvSpPr>
              <a:spLocks/>
            </p:cNvSpPr>
            <p:nvPr/>
          </p:nvSpPr>
          <p:spPr bwMode="auto">
            <a:xfrm>
              <a:off x="9467850" y="1397000"/>
              <a:ext cx="85725" cy="87313"/>
            </a:xfrm>
            <a:custGeom>
              <a:avLst/>
              <a:gdLst>
                <a:gd name="T0" fmla="*/ 107 w 107"/>
                <a:gd name="T1" fmla="*/ 54 h 107"/>
                <a:gd name="T2" fmla="*/ 91 w 107"/>
                <a:gd name="T3" fmla="*/ 38 h 107"/>
                <a:gd name="T4" fmla="*/ 91 w 107"/>
                <a:gd name="T5" fmla="*/ 38 h 107"/>
                <a:gd name="T6" fmla="*/ 76 w 107"/>
                <a:gd name="T7" fmla="*/ 48 h 107"/>
                <a:gd name="T8" fmla="*/ 60 w 107"/>
                <a:gd name="T9" fmla="*/ 48 h 107"/>
                <a:gd name="T10" fmla="*/ 60 w 107"/>
                <a:gd name="T11" fmla="*/ 31 h 107"/>
                <a:gd name="T12" fmla="*/ 70 w 107"/>
                <a:gd name="T13" fmla="*/ 16 h 107"/>
                <a:gd name="T14" fmla="*/ 70 w 107"/>
                <a:gd name="T15" fmla="*/ 16 h 107"/>
                <a:gd name="T16" fmla="*/ 54 w 107"/>
                <a:gd name="T17" fmla="*/ 0 h 107"/>
                <a:gd name="T18" fmla="*/ 38 w 107"/>
                <a:gd name="T19" fmla="*/ 16 h 107"/>
                <a:gd name="T20" fmla="*/ 38 w 107"/>
                <a:gd name="T21" fmla="*/ 16 h 107"/>
                <a:gd name="T22" fmla="*/ 48 w 107"/>
                <a:gd name="T23" fmla="*/ 31 h 107"/>
                <a:gd name="T24" fmla="*/ 48 w 107"/>
                <a:gd name="T25" fmla="*/ 48 h 107"/>
                <a:gd name="T26" fmla="*/ 31 w 107"/>
                <a:gd name="T27" fmla="*/ 48 h 107"/>
                <a:gd name="T28" fmla="*/ 16 w 107"/>
                <a:gd name="T29" fmla="*/ 38 h 107"/>
                <a:gd name="T30" fmla="*/ 16 w 107"/>
                <a:gd name="T31" fmla="*/ 38 h 107"/>
                <a:gd name="T32" fmla="*/ 0 w 107"/>
                <a:gd name="T33" fmla="*/ 54 h 107"/>
                <a:gd name="T34" fmla="*/ 16 w 107"/>
                <a:gd name="T35" fmla="*/ 69 h 107"/>
                <a:gd name="T36" fmla="*/ 16 w 107"/>
                <a:gd name="T37" fmla="*/ 69 h 107"/>
                <a:gd name="T38" fmla="*/ 31 w 107"/>
                <a:gd name="T39" fmla="*/ 60 h 107"/>
                <a:gd name="T40" fmla="*/ 48 w 107"/>
                <a:gd name="T41" fmla="*/ 60 h 107"/>
                <a:gd name="T42" fmla="*/ 48 w 107"/>
                <a:gd name="T43" fmla="*/ 76 h 107"/>
                <a:gd name="T44" fmla="*/ 38 w 107"/>
                <a:gd name="T45" fmla="*/ 91 h 107"/>
                <a:gd name="T46" fmla="*/ 38 w 107"/>
                <a:gd name="T47" fmla="*/ 91 h 107"/>
                <a:gd name="T48" fmla="*/ 54 w 107"/>
                <a:gd name="T49" fmla="*/ 107 h 107"/>
                <a:gd name="T50" fmla="*/ 70 w 107"/>
                <a:gd name="T51" fmla="*/ 91 h 107"/>
                <a:gd name="T52" fmla="*/ 70 w 107"/>
                <a:gd name="T53" fmla="*/ 91 h 107"/>
                <a:gd name="T54" fmla="*/ 60 w 107"/>
                <a:gd name="T55" fmla="*/ 76 h 107"/>
                <a:gd name="T56" fmla="*/ 60 w 107"/>
                <a:gd name="T57" fmla="*/ 60 h 107"/>
                <a:gd name="T58" fmla="*/ 76 w 107"/>
                <a:gd name="T59" fmla="*/ 60 h 107"/>
                <a:gd name="T60" fmla="*/ 91 w 107"/>
                <a:gd name="T61" fmla="*/ 69 h 107"/>
                <a:gd name="T62" fmla="*/ 91 w 107"/>
                <a:gd name="T63" fmla="*/ 69 h 107"/>
                <a:gd name="T64" fmla="*/ 107 w 107"/>
                <a:gd name="T65" fmla="*/ 5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7">
                  <a:moveTo>
                    <a:pt x="107" y="54"/>
                  </a:moveTo>
                  <a:cubicBezTo>
                    <a:pt x="107" y="45"/>
                    <a:pt x="100" y="38"/>
                    <a:pt x="91" y="38"/>
                  </a:cubicBezTo>
                  <a:cubicBezTo>
                    <a:pt x="91" y="38"/>
                    <a:pt x="91" y="38"/>
                    <a:pt x="91" y="38"/>
                  </a:cubicBezTo>
                  <a:cubicBezTo>
                    <a:pt x="85" y="38"/>
                    <a:pt x="79" y="42"/>
                    <a:pt x="76" y="48"/>
                  </a:cubicBezTo>
                  <a:cubicBezTo>
                    <a:pt x="60" y="48"/>
                    <a:pt x="60" y="48"/>
                    <a:pt x="60" y="48"/>
                  </a:cubicBezTo>
                  <a:cubicBezTo>
                    <a:pt x="60" y="31"/>
                    <a:pt x="60" y="31"/>
                    <a:pt x="60" y="31"/>
                  </a:cubicBezTo>
                  <a:cubicBezTo>
                    <a:pt x="66" y="28"/>
                    <a:pt x="70" y="23"/>
                    <a:pt x="70" y="16"/>
                  </a:cubicBezTo>
                  <a:cubicBezTo>
                    <a:pt x="70" y="16"/>
                    <a:pt x="70" y="16"/>
                    <a:pt x="70" y="16"/>
                  </a:cubicBezTo>
                  <a:cubicBezTo>
                    <a:pt x="70" y="7"/>
                    <a:pt x="62" y="0"/>
                    <a:pt x="54" y="0"/>
                  </a:cubicBezTo>
                  <a:cubicBezTo>
                    <a:pt x="45" y="0"/>
                    <a:pt x="38" y="7"/>
                    <a:pt x="38" y="16"/>
                  </a:cubicBezTo>
                  <a:cubicBezTo>
                    <a:pt x="38" y="16"/>
                    <a:pt x="38" y="16"/>
                    <a:pt x="38" y="16"/>
                  </a:cubicBezTo>
                  <a:cubicBezTo>
                    <a:pt x="38" y="23"/>
                    <a:pt x="42" y="28"/>
                    <a:pt x="48" y="31"/>
                  </a:cubicBezTo>
                  <a:cubicBezTo>
                    <a:pt x="48" y="48"/>
                    <a:pt x="48" y="48"/>
                    <a:pt x="48" y="48"/>
                  </a:cubicBezTo>
                  <a:cubicBezTo>
                    <a:pt x="31" y="48"/>
                    <a:pt x="31" y="48"/>
                    <a:pt x="31" y="48"/>
                  </a:cubicBezTo>
                  <a:cubicBezTo>
                    <a:pt x="29" y="42"/>
                    <a:pt x="23" y="38"/>
                    <a:pt x="16" y="38"/>
                  </a:cubicBezTo>
                  <a:cubicBezTo>
                    <a:pt x="16" y="38"/>
                    <a:pt x="16" y="38"/>
                    <a:pt x="16" y="38"/>
                  </a:cubicBezTo>
                  <a:cubicBezTo>
                    <a:pt x="8" y="38"/>
                    <a:pt x="0" y="45"/>
                    <a:pt x="0" y="54"/>
                  </a:cubicBezTo>
                  <a:cubicBezTo>
                    <a:pt x="0" y="62"/>
                    <a:pt x="8" y="69"/>
                    <a:pt x="16" y="69"/>
                  </a:cubicBezTo>
                  <a:cubicBezTo>
                    <a:pt x="16" y="69"/>
                    <a:pt x="16" y="69"/>
                    <a:pt x="16" y="69"/>
                  </a:cubicBezTo>
                  <a:cubicBezTo>
                    <a:pt x="23" y="69"/>
                    <a:pt x="29" y="65"/>
                    <a:pt x="31" y="60"/>
                  </a:cubicBezTo>
                  <a:cubicBezTo>
                    <a:pt x="48" y="60"/>
                    <a:pt x="48" y="60"/>
                    <a:pt x="48" y="60"/>
                  </a:cubicBezTo>
                  <a:cubicBezTo>
                    <a:pt x="48" y="76"/>
                    <a:pt x="48" y="76"/>
                    <a:pt x="48" y="76"/>
                  </a:cubicBezTo>
                  <a:cubicBezTo>
                    <a:pt x="42" y="79"/>
                    <a:pt x="38" y="84"/>
                    <a:pt x="38" y="91"/>
                  </a:cubicBezTo>
                  <a:cubicBezTo>
                    <a:pt x="38" y="91"/>
                    <a:pt x="38" y="91"/>
                    <a:pt x="38" y="91"/>
                  </a:cubicBezTo>
                  <a:cubicBezTo>
                    <a:pt x="38" y="100"/>
                    <a:pt x="45" y="107"/>
                    <a:pt x="54" y="107"/>
                  </a:cubicBezTo>
                  <a:cubicBezTo>
                    <a:pt x="62" y="107"/>
                    <a:pt x="70" y="100"/>
                    <a:pt x="70" y="91"/>
                  </a:cubicBezTo>
                  <a:cubicBezTo>
                    <a:pt x="70" y="91"/>
                    <a:pt x="70" y="91"/>
                    <a:pt x="70" y="91"/>
                  </a:cubicBezTo>
                  <a:cubicBezTo>
                    <a:pt x="70" y="84"/>
                    <a:pt x="66" y="79"/>
                    <a:pt x="60" y="76"/>
                  </a:cubicBezTo>
                  <a:cubicBezTo>
                    <a:pt x="60" y="60"/>
                    <a:pt x="60" y="60"/>
                    <a:pt x="60" y="60"/>
                  </a:cubicBezTo>
                  <a:cubicBezTo>
                    <a:pt x="76" y="60"/>
                    <a:pt x="76" y="60"/>
                    <a:pt x="76" y="60"/>
                  </a:cubicBezTo>
                  <a:cubicBezTo>
                    <a:pt x="79" y="65"/>
                    <a:pt x="85" y="69"/>
                    <a:pt x="91" y="69"/>
                  </a:cubicBezTo>
                  <a:cubicBezTo>
                    <a:pt x="91" y="69"/>
                    <a:pt x="91" y="69"/>
                    <a:pt x="91" y="69"/>
                  </a:cubicBezTo>
                  <a:cubicBezTo>
                    <a:pt x="100" y="69"/>
                    <a:pt x="107" y="62"/>
                    <a:pt x="107"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2" name="Freeform 230"/>
            <p:cNvSpPr>
              <a:spLocks/>
            </p:cNvSpPr>
            <p:nvPr/>
          </p:nvSpPr>
          <p:spPr bwMode="auto">
            <a:xfrm>
              <a:off x="9636125" y="1397000"/>
              <a:ext cx="87313" cy="87313"/>
            </a:xfrm>
            <a:custGeom>
              <a:avLst/>
              <a:gdLst>
                <a:gd name="T0" fmla="*/ 107 w 107"/>
                <a:gd name="T1" fmla="*/ 54 h 107"/>
                <a:gd name="T2" fmla="*/ 91 w 107"/>
                <a:gd name="T3" fmla="*/ 38 h 107"/>
                <a:gd name="T4" fmla="*/ 91 w 107"/>
                <a:gd name="T5" fmla="*/ 38 h 107"/>
                <a:gd name="T6" fmla="*/ 76 w 107"/>
                <a:gd name="T7" fmla="*/ 48 h 107"/>
                <a:gd name="T8" fmla="*/ 60 w 107"/>
                <a:gd name="T9" fmla="*/ 48 h 107"/>
                <a:gd name="T10" fmla="*/ 60 w 107"/>
                <a:gd name="T11" fmla="*/ 31 h 107"/>
                <a:gd name="T12" fmla="*/ 69 w 107"/>
                <a:gd name="T13" fmla="*/ 16 h 107"/>
                <a:gd name="T14" fmla="*/ 69 w 107"/>
                <a:gd name="T15" fmla="*/ 16 h 107"/>
                <a:gd name="T16" fmla="*/ 54 w 107"/>
                <a:gd name="T17" fmla="*/ 0 h 107"/>
                <a:gd name="T18" fmla="*/ 38 w 107"/>
                <a:gd name="T19" fmla="*/ 16 h 107"/>
                <a:gd name="T20" fmla="*/ 38 w 107"/>
                <a:gd name="T21" fmla="*/ 16 h 107"/>
                <a:gd name="T22" fmla="*/ 47 w 107"/>
                <a:gd name="T23" fmla="*/ 31 h 107"/>
                <a:gd name="T24" fmla="*/ 47 w 107"/>
                <a:gd name="T25" fmla="*/ 48 h 107"/>
                <a:gd name="T26" fmla="*/ 31 w 107"/>
                <a:gd name="T27" fmla="*/ 48 h 107"/>
                <a:gd name="T28" fmla="*/ 16 w 107"/>
                <a:gd name="T29" fmla="*/ 38 h 107"/>
                <a:gd name="T30" fmla="*/ 16 w 107"/>
                <a:gd name="T31" fmla="*/ 38 h 107"/>
                <a:gd name="T32" fmla="*/ 0 w 107"/>
                <a:gd name="T33" fmla="*/ 54 h 107"/>
                <a:gd name="T34" fmla="*/ 16 w 107"/>
                <a:gd name="T35" fmla="*/ 69 h 107"/>
                <a:gd name="T36" fmla="*/ 16 w 107"/>
                <a:gd name="T37" fmla="*/ 69 h 107"/>
                <a:gd name="T38" fmla="*/ 31 w 107"/>
                <a:gd name="T39" fmla="*/ 60 h 107"/>
                <a:gd name="T40" fmla="*/ 47 w 107"/>
                <a:gd name="T41" fmla="*/ 60 h 107"/>
                <a:gd name="T42" fmla="*/ 47 w 107"/>
                <a:gd name="T43" fmla="*/ 76 h 107"/>
                <a:gd name="T44" fmla="*/ 38 w 107"/>
                <a:gd name="T45" fmla="*/ 91 h 107"/>
                <a:gd name="T46" fmla="*/ 38 w 107"/>
                <a:gd name="T47" fmla="*/ 91 h 107"/>
                <a:gd name="T48" fmla="*/ 54 w 107"/>
                <a:gd name="T49" fmla="*/ 107 h 107"/>
                <a:gd name="T50" fmla="*/ 69 w 107"/>
                <a:gd name="T51" fmla="*/ 91 h 107"/>
                <a:gd name="T52" fmla="*/ 69 w 107"/>
                <a:gd name="T53" fmla="*/ 91 h 107"/>
                <a:gd name="T54" fmla="*/ 60 w 107"/>
                <a:gd name="T55" fmla="*/ 76 h 107"/>
                <a:gd name="T56" fmla="*/ 60 w 107"/>
                <a:gd name="T57" fmla="*/ 60 h 107"/>
                <a:gd name="T58" fmla="*/ 76 w 107"/>
                <a:gd name="T59" fmla="*/ 60 h 107"/>
                <a:gd name="T60" fmla="*/ 91 w 107"/>
                <a:gd name="T61" fmla="*/ 69 h 107"/>
                <a:gd name="T62" fmla="*/ 91 w 107"/>
                <a:gd name="T63" fmla="*/ 69 h 107"/>
                <a:gd name="T64" fmla="*/ 107 w 107"/>
                <a:gd name="T65" fmla="*/ 5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7">
                  <a:moveTo>
                    <a:pt x="107" y="54"/>
                  </a:moveTo>
                  <a:cubicBezTo>
                    <a:pt x="107" y="45"/>
                    <a:pt x="100" y="38"/>
                    <a:pt x="91" y="38"/>
                  </a:cubicBezTo>
                  <a:cubicBezTo>
                    <a:pt x="91" y="38"/>
                    <a:pt x="91" y="38"/>
                    <a:pt x="91" y="38"/>
                  </a:cubicBezTo>
                  <a:cubicBezTo>
                    <a:pt x="84" y="38"/>
                    <a:pt x="79" y="42"/>
                    <a:pt x="76" y="48"/>
                  </a:cubicBezTo>
                  <a:cubicBezTo>
                    <a:pt x="60" y="48"/>
                    <a:pt x="60" y="48"/>
                    <a:pt x="60" y="48"/>
                  </a:cubicBezTo>
                  <a:cubicBezTo>
                    <a:pt x="60" y="31"/>
                    <a:pt x="60" y="31"/>
                    <a:pt x="60" y="31"/>
                  </a:cubicBezTo>
                  <a:cubicBezTo>
                    <a:pt x="65" y="28"/>
                    <a:pt x="69" y="23"/>
                    <a:pt x="69" y="16"/>
                  </a:cubicBezTo>
                  <a:cubicBezTo>
                    <a:pt x="69" y="16"/>
                    <a:pt x="69" y="16"/>
                    <a:pt x="69" y="16"/>
                  </a:cubicBezTo>
                  <a:cubicBezTo>
                    <a:pt x="69" y="7"/>
                    <a:pt x="62" y="0"/>
                    <a:pt x="54" y="0"/>
                  </a:cubicBezTo>
                  <a:cubicBezTo>
                    <a:pt x="45" y="0"/>
                    <a:pt x="38" y="7"/>
                    <a:pt x="38" y="16"/>
                  </a:cubicBezTo>
                  <a:cubicBezTo>
                    <a:pt x="38" y="16"/>
                    <a:pt x="38" y="16"/>
                    <a:pt x="38" y="16"/>
                  </a:cubicBezTo>
                  <a:cubicBezTo>
                    <a:pt x="38" y="23"/>
                    <a:pt x="42" y="28"/>
                    <a:pt x="47" y="31"/>
                  </a:cubicBezTo>
                  <a:cubicBezTo>
                    <a:pt x="47" y="48"/>
                    <a:pt x="47" y="48"/>
                    <a:pt x="47" y="48"/>
                  </a:cubicBezTo>
                  <a:cubicBezTo>
                    <a:pt x="31" y="48"/>
                    <a:pt x="31" y="48"/>
                    <a:pt x="31" y="48"/>
                  </a:cubicBezTo>
                  <a:cubicBezTo>
                    <a:pt x="28" y="42"/>
                    <a:pt x="23" y="38"/>
                    <a:pt x="16" y="38"/>
                  </a:cubicBezTo>
                  <a:cubicBezTo>
                    <a:pt x="16" y="38"/>
                    <a:pt x="16" y="38"/>
                    <a:pt x="16" y="38"/>
                  </a:cubicBezTo>
                  <a:cubicBezTo>
                    <a:pt x="7" y="38"/>
                    <a:pt x="0" y="45"/>
                    <a:pt x="0" y="54"/>
                  </a:cubicBezTo>
                  <a:cubicBezTo>
                    <a:pt x="0" y="62"/>
                    <a:pt x="7" y="69"/>
                    <a:pt x="16" y="69"/>
                  </a:cubicBezTo>
                  <a:cubicBezTo>
                    <a:pt x="16" y="69"/>
                    <a:pt x="16" y="69"/>
                    <a:pt x="16" y="69"/>
                  </a:cubicBezTo>
                  <a:cubicBezTo>
                    <a:pt x="23" y="69"/>
                    <a:pt x="28" y="65"/>
                    <a:pt x="31" y="60"/>
                  </a:cubicBezTo>
                  <a:cubicBezTo>
                    <a:pt x="47" y="60"/>
                    <a:pt x="47" y="60"/>
                    <a:pt x="47" y="60"/>
                  </a:cubicBezTo>
                  <a:cubicBezTo>
                    <a:pt x="47" y="76"/>
                    <a:pt x="47" y="76"/>
                    <a:pt x="47" y="76"/>
                  </a:cubicBezTo>
                  <a:cubicBezTo>
                    <a:pt x="42" y="79"/>
                    <a:pt x="38" y="84"/>
                    <a:pt x="38" y="91"/>
                  </a:cubicBezTo>
                  <a:cubicBezTo>
                    <a:pt x="38" y="91"/>
                    <a:pt x="38" y="91"/>
                    <a:pt x="38" y="91"/>
                  </a:cubicBezTo>
                  <a:cubicBezTo>
                    <a:pt x="38" y="100"/>
                    <a:pt x="45" y="107"/>
                    <a:pt x="54" y="107"/>
                  </a:cubicBezTo>
                  <a:cubicBezTo>
                    <a:pt x="62" y="107"/>
                    <a:pt x="69" y="100"/>
                    <a:pt x="69" y="91"/>
                  </a:cubicBezTo>
                  <a:cubicBezTo>
                    <a:pt x="69" y="91"/>
                    <a:pt x="69" y="91"/>
                    <a:pt x="69" y="91"/>
                  </a:cubicBezTo>
                  <a:cubicBezTo>
                    <a:pt x="69" y="84"/>
                    <a:pt x="65" y="79"/>
                    <a:pt x="60" y="76"/>
                  </a:cubicBezTo>
                  <a:cubicBezTo>
                    <a:pt x="60" y="60"/>
                    <a:pt x="60" y="60"/>
                    <a:pt x="60" y="60"/>
                  </a:cubicBezTo>
                  <a:cubicBezTo>
                    <a:pt x="76" y="60"/>
                    <a:pt x="76" y="60"/>
                    <a:pt x="76" y="60"/>
                  </a:cubicBezTo>
                  <a:cubicBezTo>
                    <a:pt x="79" y="65"/>
                    <a:pt x="84" y="69"/>
                    <a:pt x="91" y="69"/>
                  </a:cubicBezTo>
                  <a:cubicBezTo>
                    <a:pt x="91" y="69"/>
                    <a:pt x="91" y="69"/>
                    <a:pt x="91" y="69"/>
                  </a:cubicBezTo>
                  <a:cubicBezTo>
                    <a:pt x="100" y="69"/>
                    <a:pt x="107" y="62"/>
                    <a:pt x="107"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3" name="Freeform 231"/>
            <p:cNvSpPr>
              <a:spLocks/>
            </p:cNvSpPr>
            <p:nvPr/>
          </p:nvSpPr>
          <p:spPr bwMode="auto">
            <a:xfrm>
              <a:off x="9804400" y="1397000"/>
              <a:ext cx="87313" cy="87313"/>
            </a:xfrm>
            <a:custGeom>
              <a:avLst/>
              <a:gdLst>
                <a:gd name="T0" fmla="*/ 107 w 107"/>
                <a:gd name="T1" fmla="*/ 54 h 107"/>
                <a:gd name="T2" fmla="*/ 91 w 107"/>
                <a:gd name="T3" fmla="*/ 38 h 107"/>
                <a:gd name="T4" fmla="*/ 91 w 107"/>
                <a:gd name="T5" fmla="*/ 38 h 107"/>
                <a:gd name="T6" fmla="*/ 76 w 107"/>
                <a:gd name="T7" fmla="*/ 48 h 107"/>
                <a:gd name="T8" fmla="*/ 59 w 107"/>
                <a:gd name="T9" fmla="*/ 48 h 107"/>
                <a:gd name="T10" fmla="*/ 59 w 107"/>
                <a:gd name="T11" fmla="*/ 31 h 107"/>
                <a:gd name="T12" fmla="*/ 69 w 107"/>
                <a:gd name="T13" fmla="*/ 16 h 107"/>
                <a:gd name="T14" fmla="*/ 69 w 107"/>
                <a:gd name="T15" fmla="*/ 16 h 107"/>
                <a:gd name="T16" fmla="*/ 53 w 107"/>
                <a:gd name="T17" fmla="*/ 0 h 107"/>
                <a:gd name="T18" fmla="*/ 38 w 107"/>
                <a:gd name="T19" fmla="*/ 16 h 107"/>
                <a:gd name="T20" fmla="*/ 38 w 107"/>
                <a:gd name="T21" fmla="*/ 16 h 107"/>
                <a:gd name="T22" fmla="*/ 47 w 107"/>
                <a:gd name="T23" fmla="*/ 31 h 107"/>
                <a:gd name="T24" fmla="*/ 47 w 107"/>
                <a:gd name="T25" fmla="*/ 48 h 107"/>
                <a:gd name="T26" fmla="*/ 31 w 107"/>
                <a:gd name="T27" fmla="*/ 48 h 107"/>
                <a:gd name="T28" fmla="*/ 16 w 107"/>
                <a:gd name="T29" fmla="*/ 38 h 107"/>
                <a:gd name="T30" fmla="*/ 16 w 107"/>
                <a:gd name="T31" fmla="*/ 38 h 107"/>
                <a:gd name="T32" fmla="*/ 0 w 107"/>
                <a:gd name="T33" fmla="*/ 54 h 107"/>
                <a:gd name="T34" fmla="*/ 16 w 107"/>
                <a:gd name="T35" fmla="*/ 69 h 107"/>
                <a:gd name="T36" fmla="*/ 16 w 107"/>
                <a:gd name="T37" fmla="*/ 69 h 107"/>
                <a:gd name="T38" fmla="*/ 31 w 107"/>
                <a:gd name="T39" fmla="*/ 60 h 107"/>
                <a:gd name="T40" fmla="*/ 47 w 107"/>
                <a:gd name="T41" fmla="*/ 60 h 107"/>
                <a:gd name="T42" fmla="*/ 47 w 107"/>
                <a:gd name="T43" fmla="*/ 76 h 107"/>
                <a:gd name="T44" fmla="*/ 38 w 107"/>
                <a:gd name="T45" fmla="*/ 91 h 107"/>
                <a:gd name="T46" fmla="*/ 38 w 107"/>
                <a:gd name="T47" fmla="*/ 91 h 107"/>
                <a:gd name="T48" fmla="*/ 53 w 107"/>
                <a:gd name="T49" fmla="*/ 107 h 107"/>
                <a:gd name="T50" fmla="*/ 69 w 107"/>
                <a:gd name="T51" fmla="*/ 91 h 107"/>
                <a:gd name="T52" fmla="*/ 69 w 107"/>
                <a:gd name="T53" fmla="*/ 91 h 107"/>
                <a:gd name="T54" fmla="*/ 59 w 107"/>
                <a:gd name="T55" fmla="*/ 76 h 107"/>
                <a:gd name="T56" fmla="*/ 59 w 107"/>
                <a:gd name="T57" fmla="*/ 60 h 107"/>
                <a:gd name="T58" fmla="*/ 76 w 107"/>
                <a:gd name="T59" fmla="*/ 60 h 107"/>
                <a:gd name="T60" fmla="*/ 91 w 107"/>
                <a:gd name="T61" fmla="*/ 69 h 107"/>
                <a:gd name="T62" fmla="*/ 91 w 107"/>
                <a:gd name="T63" fmla="*/ 69 h 107"/>
                <a:gd name="T64" fmla="*/ 107 w 107"/>
                <a:gd name="T65" fmla="*/ 5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7">
                  <a:moveTo>
                    <a:pt x="107" y="54"/>
                  </a:moveTo>
                  <a:cubicBezTo>
                    <a:pt x="107" y="45"/>
                    <a:pt x="99" y="38"/>
                    <a:pt x="91" y="38"/>
                  </a:cubicBezTo>
                  <a:cubicBezTo>
                    <a:pt x="91" y="38"/>
                    <a:pt x="91" y="38"/>
                    <a:pt x="91" y="38"/>
                  </a:cubicBezTo>
                  <a:cubicBezTo>
                    <a:pt x="84" y="38"/>
                    <a:pt x="79" y="42"/>
                    <a:pt x="76" y="48"/>
                  </a:cubicBezTo>
                  <a:cubicBezTo>
                    <a:pt x="59" y="48"/>
                    <a:pt x="59" y="48"/>
                    <a:pt x="59" y="48"/>
                  </a:cubicBezTo>
                  <a:cubicBezTo>
                    <a:pt x="59" y="31"/>
                    <a:pt x="59" y="31"/>
                    <a:pt x="59" y="31"/>
                  </a:cubicBezTo>
                  <a:cubicBezTo>
                    <a:pt x="65" y="28"/>
                    <a:pt x="69" y="23"/>
                    <a:pt x="69" y="16"/>
                  </a:cubicBezTo>
                  <a:cubicBezTo>
                    <a:pt x="69" y="16"/>
                    <a:pt x="69" y="16"/>
                    <a:pt x="69" y="16"/>
                  </a:cubicBezTo>
                  <a:cubicBezTo>
                    <a:pt x="69" y="7"/>
                    <a:pt x="62" y="0"/>
                    <a:pt x="53" y="0"/>
                  </a:cubicBezTo>
                  <a:cubicBezTo>
                    <a:pt x="45" y="0"/>
                    <a:pt x="38" y="7"/>
                    <a:pt x="38" y="16"/>
                  </a:cubicBezTo>
                  <a:cubicBezTo>
                    <a:pt x="38" y="16"/>
                    <a:pt x="38" y="16"/>
                    <a:pt x="38" y="16"/>
                  </a:cubicBezTo>
                  <a:cubicBezTo>
                    <a:pt x="38" y="23"/>
                    <a:pt x="42" y="28"/>
                    <a:pt x="47" y="31"/>
                  </a:cubicBezTo>
                  <a:cubicBezTo>
                    <a:pt x="47" y="48"/>
                    <a:pt x="47" y="48"/>
                    <a:pt x="47" y="48"/>
                  </a:cubicBezTo>
                  <a:cubicBezTo>
                    <a:pt x="31" y="48"/>
                    <a:pt x="31" y="48"/>
                    <a:pt x="31" y="48"/>
                  </a:cubicBezTo>
                  <a:cubicBezTo>
                    <a:pt x="28" y="42"/>
                    <a:pt x="23" y="38"/>
                    <a:pt x="16" y="38"/>
                  </a:cubicBezTo>
                  <a:cubicBezTo>
                    <a:pt x="16" y="38"/>
                    <a:pt x="16" y="38"/>
                    <a:pt x="16" y="38"/>
                  </a:cubicBezTo>
                  <a:cubicBezTo>
                    <a:pt x="7" y="38"/>
                    <a:pt x="0" y="45"/>
                    <a:pt x="0" y="54"/>
                  </a:cubicBezTo>
                  <a:cubicBezTo>
                    <a:pt x="0" y="62"/>
                    <a:pt x="7" y="69"/>
                    <a:pt x="16" y="69"/>
                  </a:cubicBezTo>
                  <a:cubicBezTo>
                    <a:pt x="16" y="69"/>
                    <a:pt x="16" y="69"/>
                    <a:pt x="16" y="69"/>
                  </a:cubicBezTo>
                  <a:cubicBezTo>
                    <a:pt x="23" y="69"/>
                    <a:pt x="28" y="65"/>
                    <a:pt x="31" y="60"/>
                  </a:cubicBezTo>
                  <a:cubicBezTo>
                    <a:pt x="47" y="60"/>
                    <a:pt x="47" y="60"/>
                    <a:pt x="47" y="60"/>
                  </a:cubicBezTo>
                  <a:cubicBezTo>
                    <a:pt x="47" y="76"/>
                    <a:pt x="47" y="76"/>
                    <a:pt x="47" y="76"/>
                  </a:cubicBezTo>
                  <a:cubicBezTo>
                    <a:pt x="42" y="79"/>
                    <a:pt x="38" y="84"/>
                    <a:pt x="38" y="91"/>
                  </a:cubicBezTo>
                  <a:cubicBezTo>
                    <a:pt x="38" y="91"/>
                    <a:pt x="38" y="91"/>
                    <a:pt x="38" y="91"/>
                  </a:cubicBezTo>
                  <a:cubicBezTo>
                    <a:pt x="38" y="100"/>
                    <a:pt x="45" y="107"/>
                    <a:pt x="53" y="107"/>
                  </a:cubicBezTo>
                  <a:cubicBezTo>
                    <a:pt x="62" y="107"/>
                    <a:pt x="69" y="100"/>
                    <a:pt x="69" y="91"/>
                  </a:cubicBezTo>
                  <a:cubicBezTo>
                    <a:pt x="69" y="91"/>
                    <a:pt x="69" y="91"/>
                    <a:pt x="69" y="91"/>
                  </a:cubicBezTo>
                  <a:cubicBezTo>
                    <a:pt x="69" y="84"/>
                    <a:pt x="65" y="79"/>
                    <a:pt x="59" y="76"/>
                  </a:cubicBezTo>
                  <a:cubicBezTo>
                    <a:pt x="59" y="60"/>
                    <a:pt x="59" y="60"/>
                    <a:pt x="59" y="60"/>
                  </a:cubicBezTo>
                  <a:cubicBezTo>
                    <a:pt x="76" y="60"/>
                    <a:pt x="76" y="60"/>
                    <a:pt x="76" y="60"/>
                  </a:cubicBezTo>
                  <a:cubicBezTo>
                    <a:pt x="79" y="65"/>
                    <a:pt x="84" y="69"/>
                    <a:pt x="91" y="69"/>
                  </a:cubicBezTo>
                  <a:cubicBezTo>
                    <a:pt x="91" y="69"/>
                    <a:pt x="91" y="69"/>
                    <a:pt x="91" y="69"/>
                  </a:cubicBezTo>
                  <a:cubicBezTo>
                    <a:pt x="99" y="69"/>
                    <a:pt x="107" y="62"/>
                    <a:pt x="107"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4" name="Freeform 232"/>
            <p:cNvSpPr>
              <a:spLocks/>
            </p:cNvSpPr>
            <p:nvPr/>
          </p:nvSpPr>
          <p:spPr bwMode="auto">
            <a:xfrm>
              <a:off x="9299575" y="1566863"/>
              <a:ext cx="85725" cy="85725"/>
            </a:xfrm>
            <a:custGeom>
              <a:avLst/>
              <a:gdLst>
                <a:gd name="T0" fmla="*/ 106 w 106"/>
                <a:gd name="T1" fmla="*/ 53 h 107"/>
                <a:gd name="T2" fmla="*/ 90 w 106"/>
                <a:gd name="T3" fmla="*/ 38 h 107"/>
                <a:gd name="T4" fmla="*/ 90 w 106"/>
                <a:gd name="T5" fmla="*/ 38 h 107"/>
                <a:gd name="T6" fmla="*/ 76 w 106"/>
                <a:gd name="T7" fmla="*/ 47 h 107"/>
                <a:gd name="T8" fmla="*/ 59 w 106"/>
                <a:gd name="T9" fmla="*/ 47 h 107"/>
                <a:gd name="T10" fmla="*/ 59 w 106"/>
                <a:gd name="T11" fmla="*/ 31 h 107"/>
                <a:gd name="T12" fmla="*/ 69 w 106"/>
                <a:gd name="T13" fmla="*/ 16 h 107"/>
                <a:gd name="T14" fmla="*/ 69 w 106"/>
                <a:gd name="T15" fmla="*/ 16 h 107"/>
                <a:gd name="T16" fmla="*/ 53 w 106"/>
                <a:gd name="T17" fmla="*/ 0 h 107"/>
                <a:gd name="T18" fmla="*/ 37 w 106"/>
                <a:gd name="T19" fmla="*/ 16 h 107"/>
                <a:gd name="T20" fmla="*/ 37 w 106"/>
                <a:gd name="T21" fmla="*/ 16 h 107"/>
                <a:gd name="T22" fmla="*/ 47 w 106"/>
                <a:gd name="T23" fmla="*/ 31 h 107"/>
                <a:gd name="T24" fmla="*/ 47 w 106"/>
                <a:gd name="T25" fmla="*/ 47 h 107"/>
                <a:gd name="T26" fmla="*/ 30 w 106"/>
                <a:gd name="T27" fmla="*/ 47 h 107"/>
                <a:gd name="T28" fmla="*/ 15 w 106"/>
                <a:gd name="T29" fmla="*/ 38 h 107"/>
                <a:gd name="T30" fmla="*/ 15 w 106"/>
                <a:gd name="T31" fmla="*/ 38 h 107"/>
                <a:gd name="T32" fmla="*/ 0 w 106"/>
                <a:gd name="T33" fmla="*/ 53 h 107"/>
                <a:gd name="T34" fmla="*/ 15 w 106"/>
                <a:gd name="T35" fmla="*/ 69 h 107"/>
                <a:gd name="T36" fmla="*/ 15 w 106"/>
                <a:gd name="T37" fmla="*/ 69 h 107"/>
                <a:gd name="T38" fmla="*/ 30 w 106"/>
                <a:gd name="T39" fmla="*/ 59 h 107"/>
                <a:gd name="T40" fmla="*/ 47 w 106"/>
                <a:gd name="T41" fmla="*/ 59 h 107"/>
                <a:gd name="T42" fmla="*/ 47 w 106"/>
                <a:gd name="T43" fmla="*/ 76 h 107"/>
                <a:gd name="T44" fmla="*/ 37 w 106"/>
                <a:gd name="T45" fmla="*/ 91 h 107"/>
                <a:gd name="T46" fmla="*/ 37 w 106"/>
                <a:gd name="T47" fmla="*/ 91 h 107"/>
                <a:gd name="T48" fmla="*/ 53 w 106"/>
                <a:gd name="T49" fmla="*/ 107 h 107"/>
                <a:gd name="T50" fmla="*/ 69 w 106"/>
                <a:gd name="T51" fmla="*/ 91 h 107"/>
                <a:gd name="T52" fmla="*/ 69 w 106"/>
                <a:gd name="T53" fmla="*/ 91 h 107"/>
                <a:gd name="T54" fmla="*/ 59 w 106"/>
                <a:gd name="T55" fmla="*/ 76 h 107"/>
                <a:gd name="T56" fmla="*/ 59 w 106"/>
                <a:gd name="T57" fmla="*/ 59 h 107"/>
                <a:gd name="T58" fmla="*/ 76 w 106"/>
                <a:gd name="T59" fmla="*/ 59 h 107"/>
                <a:gd name="T60" fmla="*/ 90 w 106"/>
                <a:gd name="T61" fmla="*/ 69 h 107"/>
                <a:gd name="T62" fmla="*/ 90 w 106"/>
                <a:gd name="T63" fmla="*/ 69 h 107"/>
                <a:gd name="T64" fmla="*/ 106 w 106"/>
                <a:gd name="T65" fmla="*/ 5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107">
                  <a:moveTo>
                    <a:pt x="106" y="53"/>
                  </a:moveTo>
                  <a:cubicBezTo>
                    <a:pt x="106" y="45"/>
                    <a:pt x="99" y="38"/>
                    <a:pt x="90" y="38"/>
                  </a:cubicBezTo>
                  <a:cubicBezTo>
                    <a:pt x="90" y="38"/>
                    <a:pt x="90" y="38"/>
                    <a:pt x="90" y="38"/>
                  </a:cubicBezTo>
                  <a:cubicBezTo>
                    <a:pt x="84" y="38"/>
                    <a:pt x="78" y="42"/>
                    <a:pt x="76" y="47"/>
                  </a:cubicBezTo>
                  <a:cubicBezTo>
                    <a:pt x="59" y="47"/>
                    <a:pt x="59" y="47"/>
                    <a:pt x="59" y="47"/>
                  </a:cubicBezTo>
                  <a:cubicBezTo>
                    <a:pt x="59" y="31"/>
                    <a:pt x="59" y="31"/>
                    <a:pt x="59" y="31"/>
                  </a:cubicBezTo>
                  <a:cubicBezTo>
                    <a:pt x="65" y="28"/>
                    <a:pt x="69" y="23"/>
                    <a:pt x="69" y="16"/>
                  </a:cubicBezTo>
                  <a:cubicBezTo>
                    <a:pt x="69" y="16"/>
                    <a:pt x="69" y="16"/>
                    <a:pt x="69" y="16"/>
                  </a:cubicBezTo>
                  <a:cubicBezTo>
                    <a:pt x="69" y="7"/>
                    <a:pt x="62" y="0"/>
                    <a:pt x="53" y="0"/>
                  </a:cubicBezTo>
                  <a:cubicBezTo>
                    <a:pt x="44" y="0"/>
                    <a:pt x="37" y="7"/>
                    <a:pt x="37" y="16"/>
                  </a:cubicBezTo>
                  <a:cubicBezTo>
                    <a:pt x="37" y="16"/>
                    <a:pt x="37" y="16"/>
                    <a:pt x="37" y="16"/>
                  </a:cubicBezTo>
                  <a:cubicBezTo>
                    <a:pt x="37" y="23"/>
                    <a:pt x="41" y="28"/>
                    <a:pt x="47" y="31"/>
                  </a:cubicBezTo>
                  <a:cubicBezTo>
                    <a:pt x="47" y="47"/>
                    <a:pt x="47" y="47"/>
                    <a:pt x="47" y="47"/>
                  </a:cubicBezTo>
                  <a:cubicBezTo>
                    <a:pt x="30" y="47"/>
                    <a:pt x="30" y="47"/>
                    <a:pt x="30" y="47"/>
                  </a:cubicBezTo>
                  <a:cubicBezTo>
                    <a:pt x="28" y="42"/>
                    <a:pt x="22" y="38"/>
                    <a:pt x="15" y="38"/>
                  </a:cubicBezTo>
                  <a:cubicBezTo>
                    <a:pt x="15" y="38"/>
                    <a:pt x="15" y="38"/>
                    <a:pt x="15" y="38"/>
                  </a:cubicBezTo>
                  <a:cubicBezTo>
                    <a:pt x="7" y="38"/>
                    <a:pt x="0" y="45"/>
                    <a:pt x="0" y="53"/>
                  </a:cubicBezTo>
                  <a:cubicBezTo>
                    <a:pt x="0" y="62"/>
                    <a:pt x="7" y="69"/>
                    <a:pt x="15" y="69"/>
                  </a:cubicBezTo>
                  <a:cubicBezTo>
                    <a:pt x="15" y="69"/>
                    <a:pt x="15" y="69"/>
                    <a:pt x="15" y="69"/>
                  </a:cubicBezTo>
                  <a:cubicBezTo>
                    <a:pt x="22" y="69"/>
                    <a:pt x="28" y="65"/>
                    <a:pt x="30" y="59"/>
                  </a:cubicBezTo>
                  <a:cubicBezTo>
                    <a:pt x="47" y="59"/>
                    <a:pt x="47" y="59"/>
                    <a:pt x="47" y="59"/>
                  </a:cubicBezTo>
                  <a:cubicBezTo>
                    <a:pt x="47" y="76"/>
                    <a:pt x="47" y="76"/>
                    <a:pt x="47" y="76"/>
                  </a:cubicBezTo>
                  <a:cubicBezTo>
                    <a:pt x="41" y="79"/>
                    <a:pt x="37" y="84"/>
                    <a:pt x="37" y="91"/>
                  </a:cubicBezTo>
                  <a:cubicBezTo>
                    <a:pt x="37" y="91"/>
                    <a:pt x="37" y="91"/>
                    <a:pt x="37" y="91"/>
                  </a:cubicBezTo>
                  <a:cubicBezTo>
                    <a:pt x="37" y="100"/>
                    <a:pt x="44" y="107"/>
                    <a:pt x="53" y="107"/>
                  </a:cubicBezTo>
                  <a:cubicBezTo>
                    <a:pt x="62" y="107"/>
                    <a:pt x="69" y="100"/>
                    <a:pt x="69" y="91"/>
                  </a:cubicBezTo>
                  <a:cubicBezTo>
                    <a:pt x="69" y="91"/>
                    <a:pt x="69" y="91"/>
                    <a:pt x="69" y="91"/>
                  </a:cubicBezTo>
                  <a:cubicBezTo>
                    <a:pt x="69" y="84"/>
                    <a:pt x="65" y="79"/>
                    <a:pt x="59" y="76"/>
                  </a:cubicBezTo>
                  <a:cubicBezTo>
                    <a:pt x="59" y="59"/>
                    <a:pt x="59" y="59"/>
                    <a:pt x="59" y="59"/>
                  </a:cubicBezTo>
                  <a:cubicBezTo>
                    <a:pt x="76" y="59"/>
                    <a:pt x="76" y="59"/>
                    <a:pt x="76" y="59"/>
                  </a:cubicBezTo>
                  <a:cubicBezTo>
                    <a:pt x="78" y="65"/>
                    <a:pt x="84" y="69"/>
                    <a:pt x="90" y="69"/>
                  </a:cubicBezTo>
                  <a:cubicBezTo>
                    <a:pt x="90" y="69"/>
                    <a:pt x="90" y="69"/>
                    <a:pt x="90" y="69"/>
                  </a:cubicBezTo>
                  <a:cubicBezTo>
                    <a:pt x="99" y="69"/>
                    <a:pt x="106" y="62"/>
                    <a:pt x="10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5" name="Freeform 233"/>
            <p:cNvSpPr>
              <a:spLocks/>
            </p:cNvSpPr>
            <p:nvPr/>
          </p:nvSpPr>
          <p:spPr bwMode="auto">
            <a:xfrm>
              <a:off x="9467850" y="1566863"/>
              <a:ext cx="85725" cy="85725"/>
            </a:xfrm>
            <a:custGeom>
              <a:avLst/>
              <a:gdLst>
                <a:gd name="T0" fmla="*/ 107 w 107"/>
                <a:gd name="T1" fmla="*/ 53 h 107"/>
                <a:gd name="T2" fmla="*/ 91 w 107"/>
                <a:gd name="T3" fmla="*/ 38 h 107"/>
                <a:gd name="T4" fmla="*/ 91 w 107"/>
                <a:gd name="T5" fmla="*/ 38 h 107"/>
                <a:gd name="T6" fmla="*/ 76 w 107"/>
                <a:gd name="T7" fmla="*/ 47 h 107"/>
                <a:gd name="T8" fmla="*/ 60 w 107"/>
                <a:gd name="T9" fmla="*/ 47 h 107"/>
                <a:gd name="T10" fmla="*/ 60 w 107"/>
                <a:gd name="T11" fmla="*/ 31 h 107"/>
                <a:gd name="T12" fmla="*/ 70 w 107"/>
                <a:gd name="T13" fmla="*/ 16 h 107"/>
                <a:gd name="T14" fmla="*/ 70 w 107"/>
                <a:gd name="T15" fmla="*/ 16 h 107"/>
                <a:gd name="T16" fmla="*/ 54 w 107"/>
                <a:gd name="T17" fmla="*/ 0 h 107"/>
                <a:gd name="T18" fmla="*/ 38 w 107"/>
                <a:gd name="T19" fmla="*/ 16 h 107"/>
                <a:gd name="T20" fmla="*/ 38 w 107"/>
                <a:gd name="T21" fmla="*/ 16 h 107"/>
                <a:gd name="T22" fmla="*/ 48 w 107"/>
                <a:gd name="T23" fmla="*/ 31 h 107"/>
                <a:gd name="T24" fmla="*/ 48 w 107"/>
                <a:gd name="T25" fmla="*/ 47 h 107"/>
                <a:gd name="T26" fmla="*/ 31 w 107"/>
                <a:gd name="T27" fmla="*/ 47 h 107"/>
                <a:gd name="T28" fmla="*/ 16 w 107"/>
                <a:gd name="T29" fmla="*/ 38 h 107"/>
                <a:gd name="T30" fmla="*/ 16 w 107"/>
                <a:gd name="T31" fmla="*/ 38 h 107"/>
                <a:gd name="T32" fmla="*/ 0 w 107"/>
                <a:gd name="T33" fmla="*/ 53 h 107"/>
                <a:gd name="T34" fmla="*/ 16 w 107"/>
                <a:gd name="T35" fmla="*/ 69 h 107"/>
                <a:gd name="T36" fmla="*/ 16 w 107"/>
                <a:gd name="T37" fmla="*/ 69 h 107"/>
                <a:gd name="T38" fmla="*/ 31 w 107"/>
                <a:gd name="T39" fmla="*/ 59 h 107"/>
                <a:gd name="T40" fmla="*/ 48 w 107"/>
                <a:gd name="T41" fmla="*/ 59 h 107"/>
                <a:gd name="T42" fmla="*/ 48 w 107"/>
                <a:gd name="T43" fmla="*/ 76 h 107"/>
                <a:gd name="T44" fmla="*/ 38 w 107"/>
                <a:gd name="T45" fmla="*/ 91 h 107"/>
                <a:gd name="T46" fmla="*/ 38 w 107"/>
                <a:gd name="T47" fmla="*/ 91 h 107"/>
                <a:gd name="T48" fmla="*/ 54 w 107"/>
                <a:gd name="T49" fmla="*/ 107 h 107"/>
                <a:gd name="T50" fmla="*/ 70 w 107"/>
                <a:gd name="T51" fmla="*/ 91 h 107"/>
                <a:gd name="T52" fmla="*/ 70 w 107"/>
                <a:gd name="T53" fmla="*/ 91 h 107"/>
                <a:gd name="T54" fmla="*/ 60 w 107"/>
                <a:gd name="T55" fmla="*/ 76 h 107"/>
                <a:gd name="T56" fmla="*/ 60 w 107"/>
                <a:gd name="T57" fmla="*/ 59 h 107"/>
                <a:gd name="T58" fmla="*/ 76 w 107"/>
                <a:gd name="T59" fmla="*/ 59 h 107"/>
                <a:gd name="T60" fmla="*/ 91 w 107"/>
                <a:gd name="T61" fmla="*/ 69 h 107"/>
                <a:gd name="T62" fmla="*/ 91 w 107"/>
                <a:gd name="T63" fmla="*/ 69 h 107"/>
                <a:gd name="T64" fmla="*/ 107 w 107"/>
                <a:gd name="T65" fmla="*/ 5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7">
                  <a:moveTo>
                    <a:pt x="107" y="53"/>
                  </a:moveTo>
                  <a:cubicBezTo>
                    <a:pt x="107" y="45"/>
                    <a:pt x="100" y="38"/>
                    <a:pt x="91" y="38"/>
                  </a:cubicBezTo>
                  <a:cubicBezTo>
                    <a:pt x="91" y="38"/>
                    <a:pt x="91" y="38"/>
                    <a:pt x="91" y="38"/>
                  </a:cubicBezTo>
                  <a:cubicBezTo>
                    <a:pt x="85" y="38"/>
                    <a:pt x="79" y="42"/>
                    <a:pt x="76" y="47"/>
                  </a:cubicBezTo>
                  <a:cubicBezTo>
                    <a:pt x="60" y="47"/>
                    <a:pt x="60" y="47"/>
                    <a:pt x="60" y="47"/>
                  </a:cubicBezTo>
                  <a:cubicBezTo>
                    <a:pt x="60" y="31"/>
                    <a:pt x="60" y="31"/>
                    <a:pt x="60" y="31"/>
                  </a:cubicBezTo>
                  <a:cubicBezTo>
                    <a:pt x="66" y="28"/>
                    <a:pt x="70" y="23"/>
                    <a:pt x="70" y="16"/>
                  </a:cubicBezTo>
                  <a:cubicBezTo>
                    <a:pt x="70" y="16"/>
                    <a:pt x="70" y="16"/>
                    <a:pt x="70" y="16"/>
                  </a:cubicBezTo>
                  <a:cubicBezTo>
                    <a:pt x="70" y="7"/>
                    <a:pt x="62" y="0"/>
                    <a:pt x="54" y="0"/>
                  </a:cubicBezTo>
                  <a:cubicBezTo>
                    <a:pt x="45" y="0"/>
                    <a:pt x="38" y="7"/>
                    <a:pt x="38" y="16"/>
                  </a:cubicBezTo>
                  <a:cubicBezTo>
                    <a:pt x="38" y="16"/>
                    <a:pt x="38" y="16"/>
                    <a:pt x="38" y="16"/>
                  </a:cubicBezTo>
                  <a:cubicBezTo>
                    <a:pt x="38" y="23"/>
                    <a:pt x="42" y="28"/>
                    <a:pt x="48" y="31"/>
                  </a:cubicBezTo>
                  <a:cubicBezTo>
                    <a:pt x="48" y="47"/>
                    <a:pt x="48" y="47"/>
                    <a:pt x="48" y="47"/>
                  </a:cubicBezTo>
                  <a:cubicBezTo>
                    <a:pt x="31" y="47"/>
                    <a:pt x="31" y="47"/>
                    <a:pt x="31" y="47"/>
                  </a:cubicBezTo>
                  <a:cubicBezTo>
                    <a:pt x="29" y="42"/>
                    <a:pt x="23" y="38"/>
                    <a:pt x="16" y="38"/>
                  </a:cubicBezTo>
                  <a:cubicBezTo>
                    <a:pt x="16" y="38"/>
                    <a:pt x="16" y="38"/>
                    <a:pt x="16" y="38"/>
                  </a:cubicBezTo>
                  <a:cubicBezTo>
                    <a:pt x="8" y="38"/>
                    <a:pt x="0" y="45"/>
                    <a:pt x="0" y="53"/>
                  </a:cubicBezTo>
                  <a:cubicBezTo>
                    <a:pt x="0" y="62"/>
                    <a:pt x="8" y="69"/>
                    <a:pt x="16" y="69"/>
                  </a:cubicBezTo>
                  <a:cubicBezTo>
                    <a:pt x="16" y="69"/>
                    <a:pt x="16" y="69"/>
                    <a:pt x="16" y="69"/>
                  </a:cubicBezTo>
                  <a:cubicBezTo>
                    <a:pt x="23" y="69"/>
                    <a:pt x="29" y="65"/>
                    <a:pt x="31" y="59"/>
                  </a:cubicBezTo>
                  <a:cubicBezTo>
                    <a:pt x="48" y="59"/>
                    <a:pt x="48" y="59"/>
                    <a:pt x="48" y="59"/>
                  </a:cubicBezTo>
                  <a:cubicBezTo>
                    <a:pt x="48" y="76"/>
                    <a:pt x="48" y="76"/>
                    <a:pt x="48" y="76"/>
                  </a:cubicBezTo>
                  <a:cubicBezTo>
                    <a:pt x="42" y="79"/>
                    <a:pt x="38" y="84"/>
                    <a:pt x="38" y="91"/>
                  </a:cubicBezTo>
                  <a:cubicBezTo>
                    <a:pt x="38" y="91"/>
                    <a:pt x="38" y="91"/>
                    <a:pt x="38" y="91"/>
                  </a:cubicBezTo>
                  <a:cubicBezTo>
                    <a:pt x="38" y="100"/>
                    <a:pt x="45" y="107"/>
                    <a:pt x="54" y="107"/>
                  </a:cubicBezTo>
                  <a:cubicBezTo>
                    <a:pt x="62" y="107"/>
                    <a:pt x="70" y="100"/>
                    <a:pt x="70" y="91"/>
                  </a:cubicBezTo>
                  <a:cubicBezTo>
                    <a:pt x="70" y="91"/>
                    <a:pt x="70" y="91"/>
                    <a:pt x="70" y="91"/>
                  </a:cubicBezTo>
                  <a:cubicBezTo>
                    <a:pt x="70" y="84"/>
                    <a:pt x="66" y="79"/>
                    <a:pt x="60" y="76"/>
                  </a:cubicBezTo>
                  <a:cubicBezTo>
                    <a:pt x="60" y="59"/>
                    <a:pt x="60" y="59"/>
                    <a:pt x="60" y="59"/>
                  </a:cubicBezTo>
                  <a:cubicBezTo>
                    <a:pt x="76" y="59"/>
                    <a:pt x="76" y="59"/>
                    <a:pt x="76" y="59"/>
                  </a:cubicBezTo>
                  <a:cubicBezTo>
                    <a:pt x="79" y="65"/>
                    <a:pt x="85"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6" name="Freeform 234"/>
            <p:cNvSpPr>
              <a:spLocks/>
            </p:cNvSpPr>
            <p:nvPr/>
          </p:nvSpPr>
          <p:spPr bwMode="auto">
            <a:xfrm>
              <a:off x="9636125" y="1566863"/>
              <a:ext cx="87313" cy="85725"/>
            </a:xfrm>
            <a:custGeom>
              <a:avLst/>
              <a:gdLst>
                <a:gd name="T0" fmla="*/ 107 w 107"/>
                <a:gd name="T1" fmla="*/ 53 h 107"/>
                <a:gd name="T2" fmla="*/ 91 w 107"/>
                <a:gd name="T3" fmla="*/ 38 h 107"/>
                <a:gd name="T4" fmla="*/ 91 w 107"/>
                <a:gd name="T5" fmla="*/ 38 h 107"/>
                <a:gd name="T6" fmla="*/ 76 w 107"/>
                <a:gd name="T7" fmla="*/ 47 h 107"/>
                <a:gd name="T8" fmla="*/ 60 w 107"/>
                <a:gd name="T9" fmla="*/ 47 h 107"/>
                <a:gd name="T10" fmla="*/ 60 w 107"/>
                <a:gd name="T11" fmla="*/ 31 h 107"/>
                <a:gd name="T12" fmla="*/ 69 w 107"/>
                <a:gd name="T13" fmla="*/ 16 h 107"/>
                <a:gd name="T14" fmla="*/ 69 w 107"/>
                <a:gd name="T15" fmla="*/ 16 h 107"/>
                <a:gd name="T16" fmla="*/ 54 w 107"/>
                <a:gd name="T17" fmla="*/ 0 h 107"/>
                <a:gd name="T18" fmla="*/ 38 w 107"/>
                <a:gd name="T19" fmla="*/ 16 h 107"/>
                <a:gd name="T20" fmla="*/ 38 w 107"/>
                <a:gd name="T21" fmla="*/ 16 h 107"/>
                <a:gd name="T22" fmla="*/ 47 w 107"/>
                <a:gd name="T23" fmla="*/ 31 h 107"/>
                <a:gd name="T24" fmla="*/ 47 w 107"/>
                <a:gd name="T25" fmla="*/ 47 h 107"/>
                <a:gd name="T26" fmla="*/ 31 w 107"/>
                <a:gd name="T27" fmla="*/ 47 h 107"/>
                <a:gd name="T28" fmla="*/ 16 w 107"/>
                <a:gd name="T29" fmla="*/ 38 h 107"/>
                <a:gd name="T30" fmla="*/ 16 w 107"/>
                <a:gd name="T31" fmla="*/ 38 h 107"/>
                <a:gd name="T32" fmla="*/ 0 w 107"/>
                <a:gd name="T33" fmla="*/ 53 h 107"/>
                <a:gd name="T34" fmla="*/ 16 w 107"/>
                <a:gd name="T35" fmla="*/ 69 h 107"/>
                <a:gd name="T36" fmla="*/ 16 w 107"/>
                <a:gd name="T37" fmla="*/ 69 h 107"/>
                <a:gd name="T38" fmla="*/ 31 w 107"/>
                <a:gd name="T39" fmla="*/ 59 h 107"/>
                <a:gd name="T40" fmla="*/ 47 w 107"/>
                <a:gd name="T41" fmla="*/ 59 h 107"/>
                <a:gd name="T42" fmla="*/ 47 w 107"/>
                <a:gd name="T43" fmla="*/ 76 h 107"/>
                <a:gd name="T44" fmla="*/ 38 w 107"/>
                <a:gd name="T45" fmla="*/ 91 h 107"/>
                <a:gd name="T46" fmla="*/ 38 w 107"/>
                <a:gd name="T47" fmla="*/ 91 h 107"/>
                <a:gd name="T48" fmla="*/ 54 w 107"/>
                <a:gd name="T49" fmla="*/ 107 h 107"/>
                <a:gd name="T50" fmla="*/ 69 w 107"/>
                <a:gd name="T51" fmla="*/ 91 h 107"/>
                <a:gd name="T52" fmla="*/ 69 w 107"/>
                <a:gd name="T53" fmla="*/ 91 h 107"/>
                <a:gd name="T54" fmla="*/ 60 w 107"/>
                <a:gd name="T55" fmla="*/ 76 h 107"/>
                <a:gd name="T56" fmla="*/ 60 w 107"/>
                <a:gd name="T57" fmla="*/ 59 h 107"/>
                <a:gd name="T58" fmla="*/ 76 w 107"/>
                <a:gd name="T59" fmla="*/ 59 h 107"/>
                <a:gd name="T60" fmla="*/ 91 w 107"/>
                <a:gd name="T61" fmla="*/ 69 h 107"/>
                <a:gd name="T62" fmla="*/ 91 w 107"/>
                <a:gd name="T63" fmla="*/ 69 h 107"/>
                <a:gd name="T64" fmla="*/ 107 w 107"/>
                <a:gd name="T65" fmla="*/ 5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7">
                  <a:moveTo>
                    <a:pt x="107" y="53"/>
                  </a:moveTo>
                  <a:cubicBezTo>
                    <a:pt x="107" y="45"/>
                    <a:pt x="100" y="38"/>
                    <a:pt x="91" y="38"/>
                  </a:cubicBezTo>
                  <a:cubicBezTo>
                    <a:pt x="91" y="38"/>
                    <a:pt x="91" y="38"/>
                    <a:pt x="91" y="38"/>
                  </a:cubicBezTo>
                  <a:cubicBezTo>
                    <a:pt x="84" y="38"/>
                    <a:pt x="79" y="42"/>
                    <a:pt x="76" y="47"/>
                  </a:cubicBezTo>
                  <a:cubicBezTo>
                    <a:pt x="60" y="47"/>
                    <a:pt x="60" y="47"/>
                    <a:pt x="60" y="47"/>
                  </a:cubicBezTo>
                  <a:cubicBezTo>
                    <a:pt x="60" y="31"/>
                    <a:pt x="60" y="31"/>
                    <a:pt x="60" y="31"/>
                  </a:cubicBezTo>
                  <a:cubicBezTo>
                    <a:pt x="65" y="28"/>
                    <a:pt x="69" y="23"/>
                    <a:pt x="69" y="16"/>
                  </a:cubicBezTo>
                  <a:cubicBezTo>
                    <a:pt x="69" y="16"/>
                    <a:pt x="69" y="16"/>
                    <a:pt x="69" y="16"/>
                  </a:cubicBezTo>
                  <a:cubicBezTo>
                    <a:pt x="69" y="7"/>
                    <a:pt x="62" y="0"/>
                    <a:pt x="54" y="0"/>
                  </a:cubicBezTo>
                  <a:cubicBezTo>
                    <a:pt x="45" y="0"/>
                    <a:pt x="38" y="7"/>
                    <a:pt x="38" y="16"/>
                  </a:cubicBezTo>
                  <a:cubicBezTo>
                    <a:pt x="38" y="16"/>
                    <a:pt x="38" y="16"/>
                    <a:pt x="38" y="16"/>
                  </a:cubicBezTo>
                  <a:cubicBezTo>
                    <a:pt x="38" y="23"/>
                    <a:pt x="42" y="28"/>
                    <a:pt x="47" y="31"/>
                  </a:cubicBezTo>
                  <a:cubicBezTo>
                    <a:pt x="47" y="47"/>
                    <a:pt x="47" y="47"/>
                    <a:pt x="47" y="47"/>
                  </a:cubicBezTo>
                  <a:cubicBezTo>
                    <a:pt x="31" y="47"/>
                    <a:pt x="31" y="47"/>
                    <a:pt x="31" y="47"/>
                  </a:cubicBezTo>
                  <a:cubicBezTo>
                    <a:pt x="28" y="42"/>
                    <a:pt x="23" y="38"/>
                    <a:pt x="16" y="38"/>
                  </a:cubicBezTo>
                  <a:cubicBezTo>
                    <a:pt x="16" y="38"/>
                    <a:pt x="16" y="38"/>
                    <a:pt x="16" y="38"/>
                  </a:cubicBezTo>
                  <a:cubicBezTo>
                    <a:pt x="7" y="38"/>
                    <a:pt x="0" y="45"/>
                    <a:pt x="0" y="53"/>
                  </a:cubicBezTo>
                  <a:cubicBezTo>
                    <a:pt x="0" y="62"/>
                    <a:pt x="7" y="69"/>
                    <a:pt x="16" y="69"/>
                  </a:cubicBezTo>
                  <a:cubicBezTo>
                    <a:pt x="16" y="69"/>
                    <a:pt x="16" y="69"/>
                    <a:pt x="16" y="69"/>
                  </a:cubicBezTo>
                  <a:cubicBezTo>
                    <a:pt x="23" y="69"/>
                    <a:pt x="28" y="65"/>
                    <a:pt x="31" y="59"/>
                  </a:cubicBezTo>
                  <a:cubicBezTo>
                    <a:pt x="47" y="59"/>
                    <a:pt x="47" y="59"/>
                    <a:pt x="47" y="59"/>
                  </a:cubicBezTo>
                  <a:cubicBezTo>
                    <a:pt x="47" y="76"/>
                    <a:pt x="47" y="76"/>
                    <a:pt x="47" y="76"/>
                  </a:cubicBezTo>
                  <a:cubicBezTo>
                    <a:pt x="42" y="79"/>
                    <a:pt x="38" y="84"/>
                    <a:pt x="38" y="91"/>
                  </a:cubicBezTo>
                  <a:cubicBezTo>
                    <a:pt x="38" y="91"/>
                    <a:pt x="38" y="91"/>
                    <a:pt x="38" y="91"/>
                  </a:cubicBezTo>
                  <a:cubicBezTo>
                    <a:pt x="38" y="100"/>
                    <a:pt x="45" y="107"/>
                    <a:pt x="54" y="107"/>
                  </a:cubicBezTo>
                  <a:cubicBezTo>
                    <a:pt x="62" y="107"/>
                    <a:pt x="69" y="100"/>
                    <a:pt x="69" y="91"/>
                  </a:cubicBezTo>
                  <a:cubicBezTo>
                    <a:pt x="69" y="91"/>
                    <a:pt x="69" y="91"/>
                    <a:pt x="69" y="91"/>
                  </a:cubicBezTo>
                  <a:cubicBezTo>
                    <a:pt x="69" y="84"/>
                    <a:pt x="65" y="79"/>
                    <a:pt x="60" y="76"/>
                  </a:cubicBezTo>
                  <a:cubicBezTo>
                    <a:pt x="60" y="59"/>
                    <a:pt x="60" y="59"/>
                    <a:pt x="60" y="59"/>
                  </a:cubicBezTo>
                  <a:cubicBezTo>
                    <a:pt x="76" y="59"/>
                    <a:pt x="76" y="59"/>
                    <a:pt x="76" y="59"/>
                  </a:cubicBezTo>
                  <a:cubicBezTo>
                    <a:pt x="79" y="65"/>
                    <a:pt x="84"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7" name="Freeform 235"/>
            <p:cNvSpPr>
              <a:spLocks/>
            </p:cNvSpPr>
            <p:nvPr/>
          </p:nvSpPr>
          <p:spPr bwMode="auto">
            <a:xfrm>
              <a:off x="9804400" y="1566863"/>
              <a:ext cx="87313" cy="85725"/>
            </a:xfrm>
            <a:custGeom>
              <a:avLst/>
              <a:gdLst>
                <a:gd name="T0" fmla="*/ 107 w 107"/>
                <a:gd name="T1" fmla="*/ 53 h 107"/>
                <a:gd name="T2" fmla="*/ 91 w 107"/>
                <a:gd name="T3" fmla="*/ 38 h 107"/>
                <a:gd name="T4" fmla="*/ 91 w 107"/>
                <a:gd name="T5" fmla="*/ 38 h 107"/>
                <a:gd name="T6" fmla="*/ 76 w 107"/>
                <a:gd name="T7" fmla="*/ 47 h 107"/>
                <a:gd name="T8" fmla="*/ 59 w 107"/>
                <a:gd name="T9" fmla="*/ 47 h 107"/>
                <a:gd name="T10" fmla="*/ 59 w 107"/>
                <a:gd name="T11" fmla="*/ 31 h 107"/>
                <a:gd name="T12" fmla="*/ 69 w 107"/>
                <a:gd name="T13" fmla="*/ 16 h 107"/>
                <a:gd name="T14" fmla="*/ 69 w 107"/>
                <a:gd name="T15" fmla="*/ 16 h 107"/>
                <a:gd name="T16" fmla="*/ 53 w 107"/>
                <a:gd name="T17" fmla="*/ 0 h 107"/>
                <a:gd name="T18" fmla="*/ 38 w 107"/>
                <a:gd name="T19" fmla="*/ 16 h 107"/>
                <a:gd name="T20" fmla="*/ 38 w 107"/>
                <a:gd name="T21" fmla="*/ 16 h 107"/>
                <a:gd name="T22" fmla="*/ 47 w 107"/>
                <a:gd name="T23" fmla="*/ 31 h 107"/>
                <a:gd name="T24" fmla="*/ 47 w 107"/>
                <a:gd name="T25" fmla="*/ 47 h 107"/>
                <a:gd name="T26" fmla="*/ 31 w 107"/>
                <a:gd name="T27" fmla="*/ 47 h 107"/>
                <a:gd name="T28" fmla="*/ 16 w 107"/>
                <a:gd name="T29" fmla="*/ 38 h 107"/>
                <a:gd name="T30" fmla="*/ 16 w 107"/>
                <a:gd name="T31" fmla="*/ 38 h 107"/>
                <a:gd name="T32" fmla="*/ 0 w 107"/>
                <a:gd name="T33" fmla="*/ 53 h 107"/>
                <a:gd name="T34" fmla="*/ 16 w 107"/>
                <a:gd name="T35" fmla="*/ 69 h 107"/>
                <a:gd name="T36" fmla="*/ 16 w 107"/>
                <a:gd name="T37" fmla="*/ 69 h 107"/>
                <a:gd name="T38" fmla="*/ 31 w 107"/>
                <a:gd name="T39" fmla="*/ 59 h 107"/>
                <a:gd name="T40" fmla="*/ 47 w 107"/>
                <a:gd name="T41" fmla="*/ 59 h 107"/>
                <a:gd name="T42" fmla="*/ 47 w 107"/>
                <a:gd name="T43" fmla="*/ 76 h 107"/>
                <a:gd name="T44" fmla="*/ 38 w 107"/>
                <a:gd name="T45" fmla="*/ 91 h 107"/>
                <a:gd name="T46" fmla="*/ 38 w 107"/>
                <a:gd name="T47" fmla="*/ 91 h 107"/>
                <a:gd name="T48" fmla="*/ 53 w 107"/>
                <a:gd name="T49" fmla="*/ 107 h 107"/>
                <a:gd name="T50" fmla="*/ 69 w 107"/>
                <a:gd name="T51" fmla="*/ 91 h 107"/>
                <a:gd name="T52" fmla="*/ 69 w 107"/>
                <a:gd name="T53" fmla="*/ 91 h 107"/>
                <a:gd name="T54" fmla="*/ 59 w 107"/>
                <a:gd name="T55" fmla="*/ 76 h 107"/>
                <a:gd name="T56" fmla="*/ 59 w 107"/>
                <a:gd name="T57" fmla="*/ 59 h 107"/>
                <a:gd name="T58" fmla="*/ 76 w 107"/>
                <a:gd name="T59" fmla="*/ 59 h 107"/>
                <a:gd name="T60" fmla="*/ 91 w 107"/>
                <a:gd name="T61" fmla="*/ 69 h 107"/>
                <a:gd name="T62" fmla="*/ 91 w 107"/>
                <a:gd name="T63" fmla="*/ 69 h 107"/>
                <a:gd name="T64" fmla="*/ 107 w 107"/>
                <a:gd name="T65" fmla="*/ 5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7">
                  <a:moveTo>
                    <a:pt x="107" y="53"/>
                  </a:moveTo>
                  <a:cubicBezTo>
                    <a:pt x="107" y="45"/>
                    <a:pt x="99" y="38"/>
                    <a:pt x="91" y="38"/>
                  </a:cubicBezTo>
                  <a:cubicBezTo>
                    <a:pt x="91" y="38"/>
                    <a:pt x="91" y="38"/>
                    <a:pt x="91" y="38"/>
                  </a:cubicBezTo>
                  <a:cubicBezTo>
                    <a:pt x="84" y="38"/>
                    <a:pt x="79" y="42"/>
                    <a:pt x="76" y="47"/>
                  </a:cubicBezTo>
                  <a:cubicBezTo>
                    <a:pt x="59" y="47"/>
                    <a:pt x="59" y="47"/>
                    <a:pt x="59" y="47"/>
                  </a:cubicBezTo>
                  <a:cubicBezTo>
                    <a:pt x="59" y="31"/>
                    <a:pt x="59" y="31"/>
                    <a:pt x="59" y="31"/>
                  </a:cubicBezTo>
                  <a:cubicBezTo>
                    <a:pt x="65" y="28"/>
                    <a:pt x="69" y="23"/>
                    <a:pt x="69" y="16"/>
                  </a:cubicBezTo>
                  <a:cubicBezTo>
                    <a:pt x="69" y="16"/>
                    <a:pt x="69" y="16"/>
                    <a:pt x="69" y="16"/>
                  </a:cubicBezTo>
                  <a:cubicBezTo>
                    <a:pt x="69" y="7"/>
                    <a:pt x="62" y="0"/>
                    <a:pt x="53" y="0"/>
                  </a:cubicBezTo>
                  <a:cubicBezTo>
                    <a:pt x="45" y="0"/>
                    <a:pt x="38" y="7"/>
                    <a:pt x="38" y="16"/>
                  </a:cubicBezTo>
                  <a:cubicBezTo>
                    <a:pt x="38" y="16"/>
                    <a:pt x="38" y="16"/>
                    <a:pt x="38" y="16"/>
                  </a:cubicBezTo>
                  <a:cubicBezTo>
                    <a:pt x="38" y="23"/>
                    <a:pt x="42" y="28"/>
                    <a:pt x="47" y="31"/>
                  </a:cubicBezTo>
                  <a:cubicBezTo>
                    <a:pt x="47" y="47"/>
                    <a:pt x="47" y="47"/>
                    <a:pt x="47" y="47"/>
                  </a:cubicBezTo>
                  <a:cubicBezTo>
                    <a:pt x="31" y="47"/>
                    <a:pt x="31" y="47"/>
                    <a:pt x="31" y="47"/>
                  </a:cubicBezTo>
                  <a:cubicBezTo>
                    <a:pt x="28" y="42"/>
                    <a:pt x="23" y="38"/>
                    <a:pt x="16" y="38"/>
                  </a:cubicBezTo>
                  <a:cubicBezTo>
                    <a:pt x="16" y="38"/>
                    <a:pt x="16" y="38"/>
                    <a:pt x="16" y="38"/>
                  </a:cubicBezTo>
                  <a:cubicBezTo>
                    <a:pt x="7" y="38"/>
                    <a:pt x="0" y="45"/>
                    <a:pt x="0" y="53"/>
                  </a:cubicBezTo>
                  <a:cubicBezTo>
                    <a:pt x="0" y="62"/>
                    <a:pt x="7" y="69"/>
                    <a:pt x="16" y="69"/>
                  </a:cubicBezTo>
                  <a:cubicBezTo>
                    <a:pt x="16" y="69"/>
                    <a:pt x="16" y="69"/>
                    <a:pt x="16" y="69"/>
                  </a:cubicBezTo>
                  <a:cubicBezTo>
                    <a:pt x="23" y="69"/>
                    <a:pt x="28" y="65"/>
                    <a:pt x="31" y="59"/>
                  </a:cubicBezTo>
                  <a:cubicBezTo>
                    <a:pt x="47" y="59"/>
                    <a:pt x="47" y="59"/>
                    <a:pt x="47" y="59"/>
                  </a:cubicBezTo>
                  <a:cubicBezTo>
                    <a:pt x="47" y="76"/>
                    <a:pt x="47" y="76"/>
                    <a:pt x="47" y="76"/>
                  </a:cubicBezTo>
                  <a:cubicBezTo>
                    <a:pt x="42" y="79"/>
                    <a:pt x="38" y="84"/>
                    <a:pt x="38" y="91"/>
                  </a:cubicBezTo>
                  <a:cubicBezTo>
                    <a:pt x="38" y="91"/>
                    <a:pt x="38" y="91"/>
                    <a:pt x="38" y="91"/>
                  </a:cubicBezTo>
                  <a:cubicBezTo>
                    <a:pt x="38" y="100"/>
                    <a:pt x="45" y="107"/>
                    <a:pt x="53" y="107"/>
                  </a:cubicBezTo>
                  <a:cubicBezTo>
                    <a:pt x="62" y="107"/>
                    <a:pt x="69" y="100"/>
                    <a:pt x="69" y="91"/>
                  </a:cubicBezTo>
                  <a:cubicBezTo>
                    <a:pt x="69" y="91"/>
                    <a:pt x="69" y="91"/>
                    <a:pt x="69" y="91"/>
                  </a:cubicBezTo>
                  <a:cubicBezTo>
                    <a:pt x="69" y="84"/>
                    <a:pt x="65" y="79"/>
                    <a:pt x="59" y="76"/>
                  </a:cubicBezTo>
                  <a:cubicBezTo>
                    <a:pt x="59" y="59"/>
                    <a:pt x="59" y="59"/>
                    <a:pt x="59" y="59"/>
                  </a:cubicBezTo>
                  <a:cubicBezTo>
                    <a:pt x="76" y="59"/>
                    <a:pt x="76" y="59"/>
                    <a:pt x="76" y="59"/>
                  </a:cubicBezTo>
                  <a:cubicBezTo>
                    <a:pt x="79" y="65"/>
                    <a:pt x="84" y="69"/>
                    <a:pt x="91" y="69"/>
                  </a:cubicBezTo>
                  <a:cubicBezTo>
                    <a:pt x="91" y="69"/>
                    <a:pt x="91" y="69"/>
                    <a:pt x="91" y="69"/>
                  </a:cubicBezTo>
                  <a:cubicBezTo>
                    <a:pt x="99"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8" name="Freeform 236"/>
            <p:cNvSpPr>
              <a:spLocks/>
            </p:cNvSpPr>
            <p:nvPr/>
          </p:nvSpPr>
          <p:spPr bwMode="auto">
            <a:xfrm>
              <a:off x="9299575" y="1735138"/>
              <a:ext cx="85725" cy="85725"/>
            </a:xfrm>
            <a:custGeom>
              <a:avLst/>
              <a:gdLst>
                <a:gd name="T0" fmla="*/ 106 w 106"/>
                <a:gd name="T1" fmla="*/ 53 h 106"/>
                <a:gd name="T2" fmla="*/ 90 w 106"/>
                <a:gd name="T3" fmla="*/ 37 h 106"/>
                <a:gd name="T4" fmla="*/ 90 w 106"/>
                <a:gd name="T5" fmla="*/ 37 h 106"/>
                <a:gd name="T6" fmla="*/ 76 w 106"/>
                <a:gd name="T7" fmla="*/ 47 h 106"/>
                <a:gd name="T8" fmla="*/ 59 w 106"/>
                <a:gd name="T9" fmla="*/ 47 h 106"/>
                <a:gd name="T10" fmla="*/ 59 w 106"/>
                <a:gd name="T11" fmla="*/ 30 h 106"/>
                <a:gd name="T12" fmla="*/ 69 w 106"/>
                <a:gd name="T13" fmla="*/ 16 h 106"/>
                <a:gd name="T14" fmla="*/ 69 w 106"/>
                <a:gd name="T15" fmla="*/ 16 h 106"/>
                <a:gd name="T16" fmla="*/ 53 w 106"/>
                <a:gd name="T17" fmla="*/ 0 h 106"/>
                <a:gd name="T18" fmla="*/ 37 w 106"/>
                <a:gd name="T19" fmla="*/ 16 h 106"/>
                <a:gd name="T20" fmla="*/ 37 w 106"/>
                <a:gd name="T21" fmla="*/ 16 h 106"/>
                <a:gd name="T22" fmla="*/ 47 w 106"/>
                <a:gd name="T23" fmla="*/ 30 h 106"/>
                <a:gd name="T24" fmla="*/ 47 w 106"/>
                <a:gd name="T25" fmla="*/ 47 h 106"/>
                <a:gd name="T26" fmla="*/ 30 w 106"/>
                <a:gd name="T27" fmla="*/ 47 h 106"/>
                <a:gd name="T28" fmla="*/ 15 w 106"/>
                <a:gd name="T29" fmla="*/ 37 h 106"/>
                <a:gd name="T30" fmla="*/ 15 w 106"/>
                <a:gd name="T31" fmla="*/ 37 h 106"/>
                <a:gd name="T32" fmla="*/ 0 w 106"/>
                <a:gd name="T33" fmla="*/ 53 h 106"/>
                <a:gd name="T34" fmla="*/ 15 w 106"/>
                <a:gd name="T35" fmla="*/ 69 h 106"/>
                <a:gd name="T36" fmla="*/ 15 w 106"/>
                <a:gd name="T37" fmla="*/ 69 h 106"/>
                <a:gd name="T38" fmla="*/ 30 w 106"/>
                <a:gd name="T39" fmla="*/ 59 h 106"/>
                <a:gd name="T40" fmla="*/ 47 w 106"/>
                <a:gd name="T41" fmla="*/ 59 h 106"/>
                <a:gd name="T42" fmla="*/ 47 w 106"/>
                <a:gd name="T43" fmla="*/ 76 h 106"/>
                <a:gd name="T44" fmla="*/ 37 w 106"/>
                <a:gd name="T45" fmla="*/ 91 h 106"/>
                <a:gd name="T46" fmla="*/ 37 w 106"/>
                <a:gd name="T47" fmla="*/ 91 h 106"/>
                <a:gd name="T48" fmla="*/ 53 w 106"/>
                <a:gd name="T49" fmla="*/ 106 h 106"/>
                <a:gd name="T50" fmla="*/ 69 w 106"/>
                <a:gd name="T51" fmla="*/ 91 h 106"/>
                <a:gd name="T52" fmla="*/ 69 w 106"/>
                <a:gd name="T53" fmla="*/ 91 h 106"/>
                <a:gd name="T54" fmla="*/ 59 w 106"/>
                <a:gd name="T55" fmla="*/ 76 h 106"/>
                <a:gd name="T56" fmla="*/ 59 w 106"/>
                <a:gd name="T57" fmla="*/ 59 h 106"/>
                <a:gd name="T58" fmla="*/ 76 w 106"/>
                <a:gd name="T59" fmla="*/ 59 h 106"/>
                <a:gd name="T60" fmla="*/ 90 w 106"/>
                <a:gd name="T61" fmla="*/ 69 h 106"/>
                <a:gd name="T62" fmla="*/ 90 w 106"/>
                <a:gd name="T63" fmla="*/ 69 h 106"/>
                <a:gd name="T64" fmla="*/ 106 w 106"/>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106">
                  <a:moveTo>
                    <a:pt x="106" y="53"/>
                  </a:moveTo>
                  <a:cubicBezTo>
                    <a:pt x="106" y="44"/>
                    <a:pt x="99" y="37"/>
                    <a:pt x="90" y="37"/>
                  </a:cubicBezTo>
                  <a:cubicBezTo>
                    <a:pt x="90" y="37"/>
                    <a:pt x="90" y="37"/>
                    <a:pt x="90" y="37"/>
                  </a:cubicBezTo>
                  <a:cubicBezTo>
                    <a:pt x="84" y="37"/>
                    <a:pt x="78" y="41"/>
                    <a:pt x="76" y="47"/>
                  </a:cubicBezTo>
                  <a:cubicBezTo>
                    <a:pt x="59" y="47"/>
                    <a:pt x="59" y="47"/>
                    <a:pt x="59" y="47"/>
                  </a:cubicBezTo>
                  <a:cubicBezTo>
                    <a:pt x="59" y="30"/>
                    <a:pt x="59" y="30"/>
                    <a:pt x="59" y="30"/>
                  </a:cubicBezTo>
                  <a:cubicBezTo>
                    <a:pt x="65" y="28"/>
                    <a:pt x="69" y="22"/>
                    <a:pt x="69" y="16"/>
                  </a:cubicBezTo>
                  <a:cubicBezTo>
                    <a:pt x="69" y="16"/>
                    <a:pt x="69" y="16"/>
                    <a:pt x="69" y="16"/>
                  </a:cubicBezTo>
                  <a:cubicBezTo>
                    <a:pt x="69" y="7"/>
                    <a:pt x="62" y="0"/>
                    <a:pt x="53" y="0"/>
                  </a:cubicBezTo>
                  <a:cubicBezTo>
                    <a:pt x="44" y="0"/>
                    <a:pt x="37" y="7"/>
                    <a:pt x="37" y="16"/>
                  </a:cubicBezTo>
                  <a:cubicBezTo>
                    <a:pt x="37" y="16"/>
                    <a:pt x="37" y="16"/>
                    <a:pt x="37" y="16"/>
                  </a:cubicBezTo>
                  <a:cubicBezTo>
                    <a:pt x="37" y="22"/>
                    <a:pt x="41" y="28"/>
                    <a:pt x="47" y="30"/>
                  </a:cubicBezTo>
                  <a:cubicBezTo>
                    <a:pt x="47" y="47"/>
                    <a:pt x="47" y="47"/>
                    <a:pt x="47" y="47"/>
                  </a:cubicBezTo>
                  <a:cubicBezTo>
                    <a:pt x="30" y="47"/>
                    <a:pt x="30" y="47"/>
                    <a:pt x="30" y="47"/>
                  </a:cubicBezTo>
                  <a:cubicBezTo>
                    <a:pt x="28" y="41"/>
                    <a:pt x="22" y="37"/>
                    <a:pt x="15" y="37"/>
                  </a:cubicBezTo>
                  <a:cubicBezTo>
                    <a:pt x="15" y="37"/>
                    <a:pt x="15" y="37"/>
                    <a:pt x="15" y="37"/>
                  </a:cubicBezTo>
                  <a:cubicBezTo>
                    <a:pt x="7" y="37"/>
                    <a:pt x="0" y="44"/>
                    <a:pt x="0" y="53"/>
                  </a:cubicBezTo>
                  <a:cubicBezTo>
                    <a:pt x="0" y="62"/>
                    <a:pt x="7" y="69"/>
                    <a:pt x="15" y="69"/>
                  </a:cubicBezTo>
                  <a:cubicBezTo>
                    <a:pt x="15" y="69"/>
                    <a:pt x="15" y="69"/>
                    <a:pt x="15" y="69"/>
                  </a:cubicBezTo>
                  <a:cubicBezTo>
                    <a:pt x="22" y="69"/>
                    <a:pt x="28" y="65"/>
                    <a:pt x="30" y="59"/>
                  </a:cubicBezTo>
                  <a:cubicBezTo>
                    <a:pt x="47" y="59"/>
                    <a:pt x="47" y="59"/>
                    <a:pt x="47" y="59"/>
                  </a:cubicBezTo>
                  <a:cubicBezTo>
                    <a:pt x="47" y="76"/>
                    <a:pt x="47" y="76"/>
                    <a:pt x="47" y="76"/>
                  </a:cubicBezTo>
                  <a:cubicBezTo>
                    <a:pt x="41" y="78"/>
                    <a:pt x="37" y="84"/>
                    <a:pt x="37" y="91"/>
                  </a:cubicBezTo>
                  <a:cubicBezTo>
                    <a:pt x="37" y="91"/>
                    <a:pt x="37" y="91"/>
                    <a:pt x="37" y="91"/>
                  </a:cubicBezTo>
                  <a:cubicBezTo>
                    <a:pt x="37" y="99"/>
                    <a:pt x="44" y="106"/>
                    <a:pt x="53" y="106"/>
                  </a:cubicBezTo>
                  <a:cubicBezTo>
                    <a:pt x="62" y="106"/>
                    <a:pt x="69" y="99"/>
                    <a:pt x="69" y="91"/>
                  </a:cubicBezTo>
                  <a:cubicBezTo>
                    <a:pt x="69" y="91"/>
                    <a:pt x="69" y="91"/>
                    <a:pt x="69" y="91"/>
                  </a:cubicBezTo>
                  <a:cubicBezTo>
                    <a:pt x="69" y="84"/>
                    <a:pt x="65" y="78"/>
                    <a:pt x="59" y="76"/>
                  </a:cubicBezTo>
                  <a:cubicBezTo>
                    <a:pt x="59" y="59"/>
                    <a:pt x="59" y="59"/>
                    <a:pt x="59" y="59"/>
                  </a:cubicBezTo>
                  <a:cubicBezTo>
                    <a:pt x="76" y="59"/>
                    <a:pt x="76" y="59"/>
                    <a:pt x="76" y="59"/>
                  </a:cubicBezTo>
                  <a:cubicBezTo>
                    <a:pt x="78" y="65"/>
                    <a:pt x="84" y="69"/>
                    <a:pt x="90" y="69"/>
                  </a:cubicBezTo>
                  <a:cubicBezTo>
                    <a:pt x="90" y="69"/>
                    <a:pt x="90" y="69"/>
                    <a:pt x="90" y="69"/>
                  </a:cubicBezTo>
                  <a:cubicBezTo>
                    <a:pt x="99" y="69"/>
                    <a:pt x="106" y="62"/>
                    <a:pt x="10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9" name="Freeform 237"/>
            <p:cNvSpPr>
              <a:spLocks/>
            </p:cNvSpPr>
            <p:nvPr/>
          </p:nvSpPr>
          <p:spPr bwMode="auto">
            <a:xfrm>
              <a:off x="9467850" y="1735138"/>
              <a:ext cx="85725" cy="85725"/>
            </a:xfrm>
            <a:custGeom>
              <a:avLst/>
              <a:gdLst>
                <a:gd name="T0" fmla="*/ 107 w 107"/>
                <a:gd name="T1" fmla="*/ 53 h 106"/>
                <a:gd name="T2" fmla="*/ 91 w 107"/>
                <a:gd name="T3" fmla="*/ 37 h 106"/>
                <a:gd name="T4" fmla="*/ 91 w 107"/>
                <a:gd name="T5" fmla="*/ 37 h 106"/>
                <a:gd name="T6" fmla="*/ 76 w 107"/>
                <a:gd name="T7" fmla="*/ 47 h 106"/>
                <a:gd name="T8" fmla="*/ 60 w 107"/>
                <a:gd name="T9" fmla="*/ 47 h 106"/>
                <a:gd name="T10" fmla="*/ 60 w 107"/>
                <a:gd name="T11" fmla="*/ 30 h 106"/>
                <a:gd name="T12" fmla="*/ 70 w 107"/>
                <a:gd name="T13" fmla="*/ 16 h 106"/>
                <a:gd name="T14" fmla="*/ 70 w 107"/>
                <a:gd name="T15" fmla="*/ 16 h 106"/>
                <a:gd name="T16" fmla="*/ 54 w 107"/>
                <a:gd name="T17" fmla="*/ 0 h 106"/>
                <a:gd name="T18" fmla="*/ 38 w 107"/>
                <a:gd name="T19" fmla="*/ 16 h 106"/>
                <a:gd name="T20" fmla="*/ 38 w 107"/>
                <a:gd name="T21" fmla="*/ 16 h 106"/>
                <a:gd name="T22" fmla="*/ 48 w 107"/>
                <a:gd name="T23" fmla="*/ 30 h 106"/>
                <a:gd name="T24" fmla="*/ 48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8 w 107"/>
                <a:gd name="T41" fmla="*/ 59 h 106"/>
                <a:gd name="T42" fmla="*/ 48 w 107"/>
                <a:gd name="T43" fmla="*/ 76 h 106"/>
                <a:gd name="T44" fmla="*/ 38 w 107"/>
                <a:gd name="T45" fmla="*/ 91 h 106"/>
                <a:gd name="T46" fmla="*/ 38 w 107"/>
                <a:gd name="T47" fmla="*/ 91 h 106"/>
                <a:gd name="T48" fmla="*/ 54 w 107"/>
                <a:gd name="T49" fmla="*/ 106 h 106"/>
                <a:gd name="T50" fmla="*/ 70 w 107"/>
                <a:gd name="T51" fmla="*/ 91 h 106"/>
                <a:gd name="T52" fmla="*/ 70 w 107"/>
                <a:gd name="T53" fmla="*/ 91 h 106"/>
                <a:gd name="T54" fmla="*/ 60 w 107"/>
                <a:gd name="T55" fmla="*/ 76 h 106"/>
                <a:gd name="T56" fmla="*/ 60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100" y="37"/>
                    <a:pt x="91" y="37"/>
                  </a:cubicBezTo>
                  <a:cubicBezTo>
                    <a:pt x="91" y="37"/>
                    <a:pt x="91" y="37"/>
                    <a:pt x="91" y="37"/>
                  </a:cubicBezTo>
                  <a:cubicBezTo>
                    <a:pt x="85" y="37"/>
                    <a:pt x="79" y="41"/>
                    <a:pt x="76" y="47"/>
                  </a:cubicBezTo>
                  <a:cubicBezTo>
                    <a:pt x="60" y="47"/>
                    <a:pt x="60" y="47"/>
                    <a:pt x="60" y="47"/>
                  </a:cubicBezTo>
                  <a:cubicBezTo>
                    <a:pt x="60" y="30"/>
                    <a:pt x="60" y="30"/>
                    <a:pt x="60" y="30"/>
                  </a:cubicBezTo>
                  <a:cubicBezTo>
                    <a:pt x="66" y="28"/>
                    <a:pt x="70" y="22"/>
                    <a:pt x="70" y="16"/>
                  </a:cubicBezTo>
                  <a:cubicBezTo>
                    <a:pt x="70" y="16"/>
                    <a:pt x="70" y="16"/>
                    <a:pt x="70" y="16"/>
                  </a:cubicBezTo>
                  <a:cubicBezTo>
                    <a:pt x="70" y="7"/>
                    <a:pt x="62" y="0"/>
                    <a:pt x="54" y="0"/>
                  </a:cubicBezTo>
                  <a:cubicBezTo>
                    <a:pt x="45" y="0"/>
                    <a:pt x="38" y="7"/>
                    <a:pt x="38" y="16"/>
                  </a:cubicBezTo>
                  <a:cubicBezTo>
                    <a:pt x="38" y="16"/>
                    <a:pt x="38" y="16"/>
                    <a:pt x="38" y="16"/>
                  </a:cubicBezTo>
                  <a:cubicBezTo>
                    <a:pt x="38" y="22"/>
                    <a:pt x="42" y="28"/>
                    <a:pt x="48" y="30"/>
                  </a:cubicBezTo>
                  <a:cubicBezTo>
                    <a:pt x="48" y="47"/>
                    <a:pt x="48" y="47"/>
                    <a:pt x="48" y="47"/>
                  </a:cubicBezTo>
                  <a:cubicBezTo>
                    <a:pt x="31" y="47"/>
                    <a:pt x="31" y="47"/>
                    <a:pt x="31" y="47"/>
                  </a:cubicBezTo>
                  <a:cubicBezTo>
                    <a:pt x="29" y="41"/>
                    <a:pt x="23" y="37"/>
                    <a:pt x="16" y="37"/>
                  </a:cubicBezTo>
                  <a:cubicBezTo>
                    <a:pt x="16" y="37"/>
                    <a:pt x="16" y="37"/>
                    <a:pt x="16" y="37"/>
                  </a:cubicBezTo>
                  <a:cubicBezTo>
                    <a:pt x="8" y="37"/>
                    <a:pt x="0" y="44"/>
                    <a:pt x="0" y="53"/>
                  </a:cubicBezTo>
                  <a:cubicBezTo>
                    <a:pt x="0" y="62"/>
                    <a:pt x="8" y="69"/>
                    <a:pt x="16" y="69"/>
                  </a:cubicBezTo>
                  <a:cubicBezTo>
                    <a:pt x="16" y="69"/>
                    <a:pt x="16" y="69"/>
                    <a:pt x="16" y="69"/>
                  </a:cubicBezTo>
                  <a:cubicBezTo>
                    <a:pt x="23" y="69"/>
                    <a:pt x="29" y="65"/>
                    <a:pt x="31" y="59"/>
                  </a:cubicBezTo>
                  <a:cubicBezTo>
                    <a:pt x="48" y="59"/>
                    <a:pt x="48" y="59"/>
                    <a:pt x="48" y="59"/>
                  </a:cubicBezTo>
                  <a:cubicBezTo>
                    <a:pt x="48" y="76"/>
                    <a:pt x="48" y="76"/>
                    <a:pt x="48" y="76"/>
                  </a:cubicBezTo>
                  <a:cubicBezTo>
                    <a:pt x="42" y="78"/>
                    <a:pt x="38" y="84"/>
                    <a:pt x="38" y="91"/>
                  </a:cubicBezTo>
                  <a:cubicBezTo>
                    <a:pt x="38" y="91"/>
                    <a:pt x="38" y="91"/>
                    <a:pt x="38" y="91"/>
                  </a:cubicBezTo>
                  <a:cubicBezTo>
                    <a:pt x="38" y="99"/>
                    <a:pt x="45" y="106"/>
                    <a:pt x="54" y="106"/>
                  </a:cubicBezTo>
                  <a:cubicBezTo>
                    <a:pt x="62" y="106"/>
                    <a:pt x="70" y="99"/>
                    <a:pt x="70" y="91"/>
                  </a:cubicBezTo>
                  <a:cubicBezTo>
                    <a:pt x="70" y="91"/>
                    <a:pt x="70" y="91"/>
                    <a:pt x="70" y="91"/>
                  </a:cubicBezTo>
                  <a:cubicBezTo>
                    <a:pt x="70" y="84"/>
                    <a:pt x="66" y="78"/>
                    <a:pt x="60" y="76"/>
                  </a:cubicBezTo>
                  <a:cubicBezTo>
                    <a:pt x="60" y="59"/>
                    <a:pt x="60" y="59"/>
                    <a:pt x="60" y="59"/>
                  </a:cubicBezTo>
                  <a:cubicBezTo>
                    <a:pt x="76" y="59"/>
                    <a:pt x="76" y="59"/>
                    <a:pt x="76" y="59"/>
                  </a:cubicBezTo>
                  <a:cubicBezTo>
                    <a:pt x="79" y="65"/>
                    <a:pt x="85"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0" name="Freeform 238"/>
            <p:cNvSpPr>
              <a:spLocks/>
            </p:cNvSpPr>
            <p:nvPr/>
          </p:nvSpPr>
          <p:spPr bwMode="auto">
            <a:xfrm>
              <a:off x="9636125" y="1735138"/>
              <a:ext cx="87313" cy="85725"/>
            </a:xfrm>
            <a:custGeom>
              <a:avLst/>
              <a:gdLst>
                <a:gd name="T0" fmla="*/ 107 w 107"/>
                <a:gd name="T1" fmla="*/ 53 h 106"/>
                <a:gd name="T2" fmla="*/ 91 w 107"/>
                <a:gd name="T3" fmla="*/ 37 h 106"/>
                <a:gd name="T4" fmla="*/ 91 w 107"/>
                <a:gd name="T5" fmla="*/ 37 h 106"/>
                <a:gd name="T6" fmla="*/ 76 w 107"/>
                <a:gd name="T7" fmla="*/ 47 h 106"/>
                <a:gd name="T8" fmla="*/ 60 w 107"/>
                <a:gd name="T9" fmla="*/ 47 h 106"/>
                <a:gd name="T10" fmla="*/ 60 w 107"/>
                <a:gd name="T11" fmla="*/ 30 h 106"/>
                <a:gd name="T12" fmla="*/ 69 w 107"/>
                <a:gd name="T13" fmla="*/ 16 h 106"/>
                <a:gd name="T14" fmla="*/ 69 w 107"/>
                <a:gd name="T15" fmla="*/ 16 h 106"/>
                <a:gd name="T16" fmla="*/ 54 w 107"/>
                <a:gd name="T17" fmla="*/ 0 h 106"/>
                <a:gd name="T18" fmla="*/ 38 w 107"/>
                <a:gd name="T19" fmla="*/ 16 h 106"/>
                <a:gd name="T20" fmla="*/ 38 w 107"/>
                <a:gd name="T21" fmla="*/ 16 h 106"/>
                <a:gd name="T22" fmla="*/ 47 w 107"/>
                <a:gd name="T23" fmla="*/ 30 h 106"/>
                <a:gd name="T24" fmla="*/ 47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7 w 107"/>
                <a:gd name="T41" fmla="*/ 59 h 106"/>
                <a:gd name="T42" fmla="*/ 47 w 107"/>
                <a:gd name="T43" fmla="*/ 76 h 106"/>
                <a:gd name="T44" fmla="*/ 38 w 107"/>
                <a:gd name="T45" fmla="*/ 91 h 106"/>
                <a:gd name="T46" fmla="*/ 38 w 107"/>
                <a:gd name="T47" fmla="*/ 91 h 106"/>
                <a:gd name="T48" fmla="*/ 54 w 107"/>
                <a:gd name="T49" fmla="*/ 106 h 106"/>
                <a:gd name="T50" fmla="*/ 69 w 107"/>
                <a:gd name="T51" fmla="*/ 91 h 106"/>
                <a:gd name="T52" fmla="*/ 69 w 107"/>
                <a:gd name="T53" fmla="*/ 91 h 106"/>
                <a:gd name="T54" fmla="*/ 60 w 107"/>
                <a:gd name="T55" fmla="*/ 76 h 106"/>
                <a:gd name="T56" fmla="*/ 60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100" y="37"/>
                    <a:pt x="91" y="37"/>
                  </a:cubicBezTo>
                  <a:cubicBezTo>
                    <a:pt x="91" y="37"/>
                    <a:pt x="91" y="37"/>
                    <a:pt x="91" y="37"/>
                  </a:cubicBezTo>
                  <a:cubicBezTo>
                    <a:pt x="84" y="37"/>
                    <a:pt x="79" y="41"/>
                    <a:pt x="76" y="47"/>
                  </a:cubicBezTo>
                  <a:cubicBezTo>
                    <a:pt x="60" y="47"/>
                    <a:pt x="60" y="47"/>
                    <a:pt x="60" y="47"/>
                  </a:cubicBezTo>
                  <a:cubicBezTo>
                    <a:pt x="60" y="30"/>
                    <a:pt x="60" y="30"/>
                    <a:pt x="60" y="30"/>
                  </a:cubicBezTo>
                  <a:cubicBezTo>
                    <a:pt x="65" y="28"/>
                    <a:pt x="69" y="22"/>
                    <a:pt x="69" y="16"/>
                  </a:cubicBezTo>
                  <a:cubicBezTo>
                    <a:pt x="69" y="16"/>
                    <a:pt x="69" y="16"/>
                    <a:pt x="69" y="16"/>
                  </a:cubicBezTo>
                  <a:cubicBezTo>
                    <a:pt x="69" y="7"/>
                    <a:pt x="62" y="0"/>
                    <a:pt x="54" y="0"/>
                  </a:cubicBezTo>
                  <a:cubicBezTo>
                    <a:pt x="45" y="0"/>
                    <a:pt x="38" y="7"/>
                    <a:pt x="38" y="16"/>
                  </a:cubicBezTo>
                  <a:cubicBezTo>
                    <a:pt x="38" y="16"/>
                    <a:pt x="38" y="16"/>
                    <a:pt x="38" y="16"/>
                  </a:cubicBezTo>
                  <a:cubicBezTo>
                    <a:pt x="38" y="22"/>
                    <a:pt x="42" y="28"/>
                    <a:pt x="47" y="30"/>
                  </a:cubicBezTo>
                  <a:cubicBezTo>
                    <a:pt x="47" y="47"/>
                    <a:pt x="47" y="47"/>
                    <a:pt x="47" y="47"/>
                  </a:cubicBezTo>
                  <a:cubicBezTo>
                    <a:pt x="31" y="47"/>
                    <a:pt x="31" y="47"/>
                    <a:pt x="31" y="47"/>
                  </a:cubicBezTo>
                  <a:cubicBezTo>
                    <a:pt x="28" y="41"/>
                    <a:pt x="23" y="37"/>
                    <a:pt x="16" y="37"/>
                  </a:cubicBezTo>
                  <a:cubicBezTo>
                    <a:pt x="16" y="37"/>
                    <a:pt x="16" y="37"/>
                    <a:pt x="16" y="37"/>
                  </a:cubicBezTo>
                  <a:cubicBezTo>
                    <a:pt x="7" y="37"/>
                    <a:pt x="0" y="44"/>
                    <a:pt x="0" y="53"/>
                  </a:cubicBezTo>
                  <a:cubicBezTo>
                    <a:pt x="0" y="62"/>
                    <a:pt x="7" y="69"/>
                    <a:pt x="16" y="69"/>
                  </a:cubicBezTo>
                  <a:cubicBezTo>
                    <a:pt x="16" y="69"/>
                    <a:pt x="16" y="69"/>
                    <a:pt x="16" y="69"/>
                  </a:cubicBezTo>
                  <a:cubicBezTo>
                    <a:pt x="23" y="69"/>
                    <a:pt x="28" y="65"/>
                    <a:pt x="31" y="59"/>
                  </a:cubicBezTo>
                  <a:cubicBezTo>
                    <a:pt x="47" y="59"/>
                    <a:pt x="47" y="59"/>
                    <a:pt x="47" y="59"/>
                  </a:cubicBezTo>
                  <a:cubicBezTo>
                    <a:pt x="47" y="76"/>
                    <a:pt x="47" y="76"/>
                    <a:pt x="47" y="76"/>
                  </a:cubicBezTo>
                  <a:cubicBezTo>
                    <a:pt x="42" y="78"/>
                    <a:pt x="38" y="84"/>
                    <a:pt x="38" y="91"/>
                  </a:cubicBezTo>
                  <a:cubicBezTo>
                    <a:pt x="38" y="91"/>
                    <a:pt x="38" y="91"/>
                    <a:pt x="38" y="91"/>
                  </a:cubicBezTo>
                  <a:cubicBezTo>
                    <a:pt x="38" y="99"/>
                    <a:pt x="45" y="106"/>
                    <a:pt x="54" y="106"/>
                  </a:cubicBezTo>
                  <a:cubicBezTo>
                    <a:pt x="62" y="106"/>
                    <a:pt x="69" y="99"/>
                    <a:pt x="69" y="91"/>
                  </a:cubicBezTo>
                  <a:cubicBezTo>
                    <a:pt x="69" y="91"/>
                    <a:pt x="69" y="91"/>
                    <a:pt x="69" y="91"/>
                  </a:cubicBezTo>
                  <a:cubicBezTo>
                    <a:pt x="69" y="84"/>
                    <a:pt x="65" y="78"/>
                    <a:pt x="60" y="76"/>
                  </a:cubicBezTo>
                  <a:cubicBezTo>
                    <a:pt x="60" y="59"/>
                    <a:pt x="60" y="59"/>
                    <a:pt x="60" y="59"/>
                  </a:cubicBezTo>
                  <a:cubicBezTo>
                    <a:pt x="76" y="59"/>
                    <a:pt x="76" y="59"/>
                    <a:pt x="76" y="59"/>
                  </a:cubicBezTo>
                  <a:cubicBezTo>
                    <a:pt x="79" y="65"/>
                    <a:pt x="84"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1" name="Freeform 239"/>
            <p:cNvSpPr>
              <a:spLocks/>
            </p:cNvSpPr>
            <p:nvPr/>
          </p:nvSpPr>
          <p:spPr bwMode="auto">
            <a:xfrm>
              <a:off x="9804400" y="1735138"/>
              <a:ext cx="87313" cy="85725"/>
            </a:xfrm>
            <a:custGeom>
              <a:avLst/>
              <a:gdLst>
                <a:gd name="T0" fmla="*/ 107 w 107"/>
                <a:gd name="T1" fmla="*/ 53 h 106"/>
                <a:gd name="T2" fmla="*/ 91 w 107"/>
                <a:gd name="T3" fmla="*/ 37 h 106"/>
                <a:gd name="T4" fmla="*/ 91 w 107"/>
                <a:gd name="T5" fmla="*/ 37 h 106"/>
                <a:gd name="T6" fmla="*/ 76 w 107"/>
                <a:gd name="T7" fmla="*/ 47 h 106"/>
                <a:gd name="T8" fmla="*/ 59 w 107"/>
                <a:gd name="T9" fmla="*/ 47 h 106"/>
                <a:gd name="T10" fmla="*/ 59 w 107"/>
                <a:gd name="T11" fmla="*/ 30 h 106"/>
                <a:gd name="T12" fmla="*/ 69 w 107"/>
                <a:gd name="T13" fmla="*/ 16 h 106"/>
                <a:gd name="T14" fmla="*/ 69 w 107"/>
                <a:gd name="T15" fmla="*/ 16 h 106"/>
                <a:gd name="T16" fmla="*/ 53 w 107"/>
                <a:gd name="T17" fmla="*/ 0 h 106"/>
                <a:gd name="T18" fmla="*/ 38 w 107"/>
                <a:gd name="T19" fmla="*/ 16 h 106"/>
                <a:gd name="T20" fmla="*/ 38 w 107"/>
                <a:gd name="T21" fmla="*/ 16 h 106"/>
                <a:gd name="T22" fmla="*/ 47 w 107"/>
                <a:gd name="T23" fmla="*/ 30 h 106"/>
                <a:gd name="T24" fmla="*/ 47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7 w 107"/>
                <a:gd name="T41" fmla="*/ 59 h 106"/>
                <a:gd name="T42" fmla="*/ 47 w 107"/>
                <a:gd name="T43" fmla="*/ 76 h 106"/>
                <a:gd name="T44" fmla="*/ 38 w 107"/>
                <a:gd name="T45" fmla="*/ 91 h 106"/>
                <a:gd name="T46" fmla="*/ 38 w 107"/>
                <a:gd name="T47" fmla="*/ 91 h 106"/>
                <a:gd name="T48" fmla="*/ 53 w 107"/>
                <a:gd name="T49" fmla="*/ 106 h 106"/>
                <a:gd name="T50" fmla="*/ 69 w 107"/>
                <a:gd name="T51" fmla="*/ 91 h 106"/>
                <a:gd name="T52" fmla="*/ 69 w 107"/>
                <a:gd name="T53" fmla="*/ 91 h 106"/>
                <a:gd name="T54" fmla="*/ 59 w 107"/>
                <a:gd name="T55" fmla="*/ 76 h 106"/>
                <a:gd name="T56" fmla="*/ 59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99" y="37"/>
                    <a:pt x="91" y="37"/>
                  </a:cubicBezTo>
                  <a:cubicBezTo>
                    <a:pt x="91" y="37"/>
                    <a:pt x="91" y="37"/>
                    <a:pt x="91" y="37"/>
                  </a:cubicBezTo>
                  <a:cubicBezTo>
                    <a:pt x="84" y="37"/>
                    <a:pt x="79" y="41"/>
                    <a:pt x="76" y="47"/>
                  </a:cubicBezTo>
                  <a:cubicBezTo>
                    <a:pt x="59" y="47"/>
                    <a:pt x="59" y="47"/>
                    <a:pt x="59" y="47"/>
                  </a:cubicBezTo>
                  <a:cubicBezTo>
                    <a:pt x="59" y="30"/>
                    <a:pt x="59" y="30"/>
                    <a:pt x="59" y="30"/>
                  </a:cubicBezTo>
                  <a:cubicBezTo>
                    <a:pt x="65" y="28"/>
                    <a:pt x="69" y="22"/>
                    <a:pt x="69" y="16"/>
                  </a:cubicBezTo>
                  <a:cubicBezTo>
                    <a:pt x="69" y="16"/>
                    <a:pt x="69" y="16"/>
                    <a:pt x="69" y="16"/>
                  </a:cubicBezTo>
                  <a:cubicBezTo>
                    <a:pt x="69" y="7"/>
                    <a:pt x="62" y="0"/>
                    <a:pt x="53" y="0"/>
                  </a:cubicBezTo>
                  <a:cubicBezTo>
                    <a:pt x="45" y="0"/>
                    <a:pt x="38" y="7"/>
                    <a:pt x="38" y="16"/>
                  </a:cubicBezTo>
                  <a:cubicBezTo>
                    <a:pt x="38" y="16"/>
                    <a:pt x="38" y="16"/>
                    <a:pt x="38" y="16"/>
                  </a:cubicBezTo>
                  <a:cubicBezTo>
                    <a:pt x="38" y="22"/>
                    <a:pt x="42" y="28"/>
                    <a:pt x="47" y="30"/>
                  </a:cubicBezTo>
                  <a:cubicBezTo>
                    <a:pt x="47" y="47"/>
                    <a:pt x="47" y="47"/>
                    <a:pt x="47" y="47"/>
                  </a:cubicBezTo>
                  <a:cubicBezTo>
                    <a:pt x="31" y="47"/>
                    <a:pt x="31" y="47"/>
                    <a:pt x="31" y="47"/>
                  </a:cubicBezTo>
                  <a:cubicBezTo>
                    <a:pt x="28" y="41"/>
                    <a:pt x="23" y="37"/>
                    <a:pt x="16" y="37"/>
                  </a:cubicBezTo>
                  <a:cubicBezTo>
                    <a:pt x="16" y="37"/>
                    <a:pt x="16" y="37"/>
                    <a:pt x="16" y="37"/>
                  </a:cubicBezTo>
                  <a:cubicBezTo>
                    <a:pt x="7" y="37"/>
                    <a:pt x="0" y="44"/>
                    <a:pt x="0" y="53"/>
                  </a:cubicBezTo>
                  <a:cubicBezTo>
                    <a:pt x="0" y="62"/>
                    <a:pt x="7" y="69"/>
                    <a:pt x="16" y="69"/>
                  </a:cubicBezTo>
                  <a:cubicBezTo>
                    <a:pt x="16" y="69"/>
                    <a:pt x="16" y="69"/>
                    <a:pt x="16" y="69"/>
                  </a:cubicBezTo>
                  <a:cubicBezTo>
                    <a:pt x="23" y="69"/>
                    <a:pt x="28" y="65"/>
                    <a:pt x="31" y="59"/>
                  </a:cubicBezTo>
                  <a:cubicBezTo>
                    <a:pt x="47" y="59"/>
                    <a:pt x="47" y="59"/>
                    <a:pt x="47" y="59"/>
                  </a:cubicBezTo>
                  <a:cubicBezTo>
                    <a:pt x="47" y="76"/>
                    <a:pt x="47" y="76"/>
                    <a:pt x="47" y="76"/>
                  </a:cubicBezTo>
                  <a:cubicBezTo>
                    <a:pt x="42" y="78"/>
                    <a:pt x="38" y="84"/>
                    <a:pt x="38" y="91"/>
                  </a:cubicBezTo>
                  <a:cubicBezTo>
                    <a:pt x="38" y="91"/>
                    <a:pt x="38" y="91"/>
                    <a:pt x="38" y="91"/>
                  </a:cubicBezTo>
                  <a:cubicBezTo>
                    <a:pt x="38" y="99"/>
                    <a:pt x="45" y="106"/>
                    <a:pt x="53" y="106"/>
                  </a:cubicBezTo>
                  <a:cubicBezTo>
                    <a:pt x="62" y="106"/>
                    <a:pt x="69" y="99"/>
                    <a:pt x="69" y="91"/>
                  </a:cubicBezTo>
                  <a:cubicBezTo>
                    <a:pt x="69" y="91"/>
                    <a:pt x="69" y="91"/>
                    <a:pt x="69" y="91"/>
                  </a:cubicBezTo>
                  <a:cubicBezTo>
                    <a:pt x="69" y="84"/>
                    <a:pt x="65" y="78"/>
                    <a:pt x="59" y="76"/>
                  </a:cubicBezTo>
                  <a:cubicBezTo>
                    <a:pt x="59" y="59"/>
                    <a:pt x="59" y="59"/>
                    <a:pt x="59" y="59"/>
                  </a:cubicBezTo>
                  <a:cubicBezTo>
                    <a:pt x="76" y="59"/>
                    <a:pt x="76" y="59"/>
                    <a:pt x="76" y="59"/>
                  </a:cubicBezTo>
                  <a:cubicBezTo>
                    <a:pt x="79" y="65"/>
                    <a:pt x="84" y="69"/>
                    <a:pt x="91" y="69"/>
                  </a:cubicBezTo>
                  <a:cubicBezTo>
                    <a:pt x="91" y="69"/>
                    <a:pt x="91" y="69"/>
                    <a:pt x="91" y="69"/>
                  </a:cubicBezTo>
                  <a:cubicBezTo>
                    <a:pt x="99"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2" name="Freeform 240"/>
            <p:cNvSpPr>
              <a:spLocks/>
            </p:cNvSpPr>
            <p:nvPr/>
          </p:nvSpPr>
          <p:spPr bwMode="auto">
            <a:xfrm>
              <a:off x="9299575" y="1903413"/>
              <a:ext cx="85725" cy="85725"/>
            </a:xfrm>
            <a:custGeom>
              <a:avLst/>
              <a:gdLst>
                <a:gd name="T0" fmla="*/ 106 w 106"/>
                <a:gd name="T1" fmla="*/ 53 h 106"/>
                <a:gd name="T2" fmla="*/ 90 w 106"/>
                <a:gd name="T3" fmla="*/ 37 h 106"/>
                <a:gd name="T4" fmla="*/ 90 w 106"/>
                <a:gd name="T5" fmla="*/ 37 h 106"/>
                <a:gd name="T6" fmla="*/ 76 w 106"/>
                <a:gd name="T7" fmla="*/ 47 h 106"/>
                <a:gd name="T8" fmla="*/ 59 w 106"/>
                <a:gd name="T9" fmla="*/ 47 h 106"/>
                <a:gd name="T10" fmla="*/ 59 w 106"/>
                <a:gd name="T11" fmla="*/ 30 h 106"/>
                <a:gd name="T12" fmla="*/ 69 w 106"/>
                <a:gd name="T13" fmla="*/ 16 h 106"/>
                <a:gd name="T14" fmla="*/ 69 w 106"/>
                <a:gd name="T15" fmla="*/ 16 h 106"/>
                <a:gd name="T16" fmla="*/ 53 w 106"/>
                <a:gd name="T17" fmla="*/ 0 h 106"/>
                <a:gd name="T18" fmla="*/ 37 w 106"/>
                <a:gd name="T19" fmla="*/ 16 h 106"/>
                <a:gd name="T20" fmla="*/ 37 w 106"/>
                <a:gd name="T21" fmla="*/ 16 h 106"/>
                <a:gd name="T22" fmla="*/ 47 w 106"/>
                <a:gd name="T23" fmla="*/ 30 h 106"/>
                <a:gd name="T24" fmla="*/ 47 w 106"/>
                <a:gd name="T25" fmla="*/ 47 h 106"/>
                <a:gd name="T26" fmla="*/ 30 w 106"/>
                <a:gd name="T27" fmla="*/ 47 h 106"/>
                <a:gd name="T28" fmla="*/ 15 w 106"/>
                <a:gd name="T29" fmla="*/ 37 h 106"/>
                <a:gd name="T30" fmla="*/ 15 w 106"/>
                <a:gd name="T31" fmla="*/ 37 h 106"/>
                <a:gd name="T32" fmla="*/ 0 w 106"/>
                <a:gd name="T33" fmla="*/ 53 h 106"/>
                <a:gd name="T34" fmla="*/ 15 w 106"/>
                <a:gd name="T35" fmla="*/ 69 h 106"/>
                <a:gd name="T36" fmla="*/ 15 w 106"/>
                <a:gd name="T37" fmla="*/ 69 h 106"/>
                <a:gd name="T38" fmla="*/ 30 w 106"/>
                <a:gd name="T39" fmla="*/ 59 h 106"/>
                <a:gd name="T40" fmla="*/ 47 w 106"/>
                <a:gd name="T41" fmla="*/ 59 h 106"/>
                <a:gd name="T42" fmla="*/ 47 w 106"/>
                <a:gd name="T43" fmla="*/ 76 h 106"/>
                <a:gd name="T44" fmla="*/ 37 w 106"/>
                <a:gd name="T45" fmla="*/ 90 h 106"/>
                <a:gd name="T46" fmla="*/ 37 w 106"/>
                <a:gd name="T47" fmla="*/ 90 h 106"/>
                <a:gd name="T48" fmla="*/ 53 w 106"/>
                <a:gd name="T49" fmla="*/ 106 h 106"/>
                <a:gd name="T50" fmla="*/ 69 w 106"/>
                <a:gd name="T51" fmla="*/ 90 h 106"/>
                <a:gd name="T52" fmla="*/ 69 w 106"/>
                <a:gd name="T53" fmla="*/ 90 h 106"/>
                <a:gd name="T54" fmla="*/ 59 w 106"/>
                <a:gd name="T55" fmla="*/ 76 h 106"/>
                <a:gd name="T56" fmla="*/ 59 w 106"/>
                <a:gd name="T57" fmla="*/ 59 h 106"/>
                <a:gd name="T58" fmla="*/ 76 w 106"/>
                <a:gd name="T59" fmla="*/ 59 h 106"/>
                <a:gd name="T60" fmla="*/ 90 w 106"/>
                <a:gd name="T61" fmla="*/ 69 h 106"/>
                <a:gd name="T62" fmla="*/ 90 w 106"/>
                <a:gd name="T63" fmla="*/ 69 h 106"/>
                <a:gd name="T64" fmla="*/ 106 w 106"/>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106">
                  <a:moveTo>
                    <a:pt x="106" y="53"/>
                  </a:moveTo>
                  <a:cubicBezTo>
                    <a:pt x="106" y="44"/>
                    <a:pt x="99" y="37"/>
                    <a:pt x="90" y="37"/>
                  </a:cubicBezTo>
                  <a:cubicBezTo>
                    <a:pt x="90" y="37"/>
                    <a:pt x="90" y="37"/>
                    <a:pt x="90" y="37"/>
                  </a:cubicBezTo>
                  <a:cubicBezTo>
                    <a:pt x="84" y="37"/>
                    <a:pt x="78" y="41"/>
                    <a:pt x="76" y="47"/>
                  </a:cubicBezTo>
                  <a:cubicBezTo>
                    <a:pt x="59" y="47"/>
                    <a:pt x="59" y="47"/>
                    <a:pt x="59" y="47"/>
                  </a:cubicBezTo>
                  <a:cubicBezTo>
                    <a:pt x="59" y="30"/>
                    <a:pt x="59" y="30"/>
                    <a:pt x="59" y="30"/>
                  </a:cubicBezTo>
                  <a:cubicBezTo>
                    <a:pt x="65" y="28"/>
                    <a:pt x="69" y="22"/>
                    <a:pt x="69" y="16"/>
                  </a:cubicBezTo>
                  <a:cubicBezTo>
                    <a:pt x="69" y="16"/>
                    <a:pt x="69" y="16"/>
                    <a:pt x="69" y="16"/>
                  </a:cubicBezTo>
                  <a:cubicBezTo>
                    <a:pt x="69" y="7"/>
                    <a:pt x="62" y="0"/>
                    <a:pt x="53" y="0"/>
                  </a:cubicBezTo>
                  <a:cubicBezTo>
                    <a:pt x="44" y="0"/>
                    <a:pt x="37" y="7"/>
                    <a:pt x="37" y="16"/>
                  </a:cubicBezTo>
                  <a:cubicBezTo>
                    <a:pt x="37" y="16"/>
                    <a:pt x="37" y="16"/>
                    <a:pt x="37" y="16"/>
                  </a:cubicBezTo>
                  <a:cubicBezTo>
                    <a:pt x="37" y="22"/>
                    <a:pt x="41" y="28"/>
                    <a:pt x="47" y="30"/>
                  </a:cubicBezTo>
                  <a:cubicBezTo>
                    <a:pt x="47" y="47"/>
                    <a:pt x="47" y="47"/>
                    <a:pt x="47" y="47"/>
                  </a:cubicBezTo>
                  <a:cubicBezTo>
                    <a:pt x="30" y="47"/>
                    <a:pt x="30" y="47"/>
                    <a:pt x="30" y="47"/>
                  </a:cubicBezTo>
                  <a:cubicBezTo>
                    <a:pt x="28" y="41"/>
                    <a:pt x="22" y="37"/>
                    <a:pt x="15" y="37"/>
                  </a:cubicBezTo>
                  <a:cubicBezTo>
                    <a:pt x="15" y="37"/>
                    <a:pt x="15" y="37"/>
                    <a:pt x="15" y="37"/>
                  </a:cubicBezTo>
                  <a:cubicBezTo>
                    <a:pt x="7" y="37"/>
                    <a:pt x="0" y="44"/>
                    <a:pt x="0" y="53"/>
                  </a:cubicBezTo>
                  <a:cubicBezTo>
                    <a:pt x="0" y="62"/>
                    <a:pt x="7" y="69"/>
                    <a:pt x="15" y="69"/>
                  </a:cubicBezTo>
                  <a:cubicBezTo>
                    <a:pt x="15" y="69"/>
                    <a:pt x="15" y="69"/>
                    <a:pt x="15" y="69"/>
                  </a:cubicBezTo>
                  <a:cubicBezTo>
                    <a:pt x="22" y="69"/>
                    <a:pt x="28" y="65"/>
                    <a:pt x="30" y="59"/>
                  </a:cubicBezTo>
                  <a:cubicBezTo>
                    <a:pt x="47" y="59"/>
                    <a:pt x="47" y="59"/>
                    <a:pt x="47" y="59"/>
                  </a:cubicBezTo>
                  <a:cubicBezTo>
                    <a:pt x="47" y="76"/>
                    <a:pt x="47" y="76"/>
                    <a:pt x="47" y="76"/>
                  </a:cubicBezTo>
                  <a:cubicBezTo>
                    <a:pt x="41" y="78"/>
                    <a:pt x="37" y="84"/>
                    <a:pt x="37" y="90"/>
                  </a:cubicBezTo>
                  <a:cubicBezTo>
                    <a:pt x="37" y="90"/>
                    <a:pt x="37" y="90"/>
                    <a:pt x="37" y="90"/>
                  </a:cubicBezTo>
                  <a:cubicBezTo>
                    <a:pt x="37" y="99"/>
                    <a:pt x="44" y="106"/>
                    <a:pt x="53" y="106"/>
                  </a:cubicBezTo>
                  <a:cubicBezTo>
                    <a:pt x="62" y="106"/>
                    <a:pt x="69" y="99"/>
                    <a:pt x="69" y="90"/>
                  </a:cubicBezTo>
                  <a:cubicBezTo>
                    <a:pt x="69" y="90"/>
                    <a:pt x="69" y="90"/>
                    <a:pt x="69" y="90"/>
                  </a:cubicBezTo>
                  <a:cubicBezTo>
                    <a:pt x="69" y="84"/>
                    <a:pt x="65" y="78"/>
                    <a:pt x="59" y="76"/>
                  </a:cubicBezTo>
                  <a:cubicBezTo>
                    <a:pt x="59" y="59"/>
                    <a:pt x="59" y="59"/>
                    <a:pt x="59" y="59"/>
                  </a:cubicBezTo>
                  <a:cubicBezTo>
                    <a:pt x="76" y="59"/>
                    <a:pt x="76" y="59"/>
                    <a:pt x="76" y="59"/>
                  </a:cubicBezTo>
                  <a:cubicBezTo>
                    <a:pt x="78" y="65"/>
                    <a:pt x="84" y="69"/>
                    <a:pt x="90" y="69"/>
                  </a:cubicBezTo>
                  <a:cubicBezTo>
                    <a:pt x="90" y="69"/>
                    <a:pt x="90" y="69"/>
                    <a:pt x="90" y="69"/>
                  </a:cubicBezTo>
                  <a:cubicBezTo>
                    <a:pt x="99" y="69"/>
                    <a:pt x="106" y="62"/>
                    <a:pt x="10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3" name="Freeform 241"/>
            <p:cNvSpPr>
              <a:spLocks/>
            </p:cNvSpPr>
            <p:nvPr/>
          </p:nvSpPr>
          <p:spPr bwMode="auto">
            <a:xfrm>
              <a:off x="9467850" y="1903413"/>
              <a:ext cx="85725" cy="85725"/>
            </a:xfrm>
            <a:custGeom>
              <a:avLst/>
              <a:gdLst>
                <a:gd name="T0" fmla="*/ 107 w 107"/>
                <a:gd name="T1" fmla="*/ 53 h 106"/>
                <a:gd name="T2" fmla="*/ 91 w 107"/>
                <a:gd name="T3" fmla="*/ 37 h 106"/>
                <a:gd name="T4" fmla="*/ 91 w 107"/>
                <a:gd name="T5" fmla="*/ 37 h 106"/>
                <a:gd name="T6" fmla="*/ 76 w 107"/>
                <a:gd name="T7" fmla="*/ 47 h 106"/>
                <a:gd name="T8" fmla="*/ 60 w 107"/>
                <a:gd name="T9" fmla="*/ 47 h 106"/>
                <a:gd name="T10" fmla="*/ 60 w 107"/>
                <a:gd name="T11" fmla="*/ 30 h 106"/>
                <a:gd name="T12" fmla="*/ 70 w 107"/>
                <a:gd name="T13" fmla="*/ 16 h 106"/>
                <a:gd name="T14" fmla="*/ 70 w 107"/>
                <a:gd name="T15" fmla="*/ 16 h 106"/>
                <a:gd name="T16" fmla="*/ 54 w 107"/>
                <a:gd name="T17" fmla="*/ 0 h 106"/>
                <a:gd name="T18" fmla="*/ 38 w 107"/>
                <a:gd name="T19" fmla="*/ 16 h 106"/>
                <a:gd name="T20" fmla="*/ 38 w 107"/>
                <a:gd name="T21" fmla="*/ 16 h 106"/>
                <a:gd name="T22" fmla="*/ 48 w 107"/>
                <a:gd name="T23" fmla="*/ 30 h 106"/>
                <a:gd name="T24" fmla="*/ 48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8 w 107"/>
                <a:gd name="T41" fmla="*/ 59 h 106"/>
                <a:gd name="T42" fmla="*/ 48 w 107"/>
                <a:gd name="T43" fmla="*/ 76 h 106"/>
                <a:gd name="T44" fmla="*/ 38 w 107"/>
                <a:gd name="T45" fmla="*/ 90 h 106"/>
                <a:gd name="T46" fmla="*/ 38 w 107"/>
                <a:gd name="T47" fmla="*/ 90 h 106"/>
                <a:gd name="T48" fmla="*/ 54 w 107"/>
                <a:gd name="T49" fmla="*/ 106 h 106"/>
                <a:gd name="T50" fmla="*/ 70 w 107"/>
                <a:gd name="T51" fmla="*/ 90 h 106"/>
                <a:gd name="T52" fmla="*/ 70 w 107"/>
                <a:gd name="T53" fmla="*/ 90 h 106"/>
                <a:gd name="T54" fmla="*/ 60 w 107"/>
                <a:gd name="T55" fmla="*/ 76 h 106"/>
                <a:gd name="T56" fmla="*/ 60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100" y="37"/>
                    <a:pt x="91" y="37"/>
                  </a:cubicBezTo>
                  <a:cubicBezTo>
                    <a:pt x="91" y="37"/>
                    <a:pt x="91" y="37"/>
                    <a:pt x="91" y="37"/>
                  </a:cubicBezTo>
                  <a:cubicBezTo>
                    <a:pt x="85" y="37"/>
                    <a:pt x="79" y="41"/>
                    <a:pt x="76" y="47"/>
                  </a:cubicBezTo>
                  <a:cubicBezTo>
                    <a:pt x="60" y="47"/>
                    <a:pt x="60" y="47"/>
                    <a:pt x="60" y="47"/>
                  </a:cubicBezTo>
                  <a:cubicBezTo>
                    <a:pt x="60" y="30"/>
                    <a:pt x="60" y="30"/>
                    <a:pt x="60" y="30"/>
                  </a:cubicBezTo>
                  <a:cubicBezTo>
                    <a:pt x="66" y="28"/>
                    <a:pt x="70" y="22"/>
                    <a:pt x="70" y="16"/>
                  </a:cubicBezTo>
                  <a:cubicBezTo>
                    <a:pt x="70" y="16"/>
                    <a:pt x="70" y="16"/>
                    <a:pt x="70" y="16"/>
                  </a:cubicBezTo>
                  <a:cubicBezTo>
                    <a:pt x="70" y="7"/>
                    <a:pt x="62" y="0"/>
                    <a:pt x="54" y="0"/>
                  </a:cubicBezTo>
                  <a:cubicBezTo>
                    <a:pt x="45" y="0"/>
                    <a:pt x="38" y="7"/>
                    <a:pt x="38" y="16"/>
                  </a:cubicBezTo>
                  <a:cubicBezTo>
                    <a:pt x="38" y="16"/>
                    <a:pt x="38" y="16"/>
                    <a:pt x="38" y="16"/>
                  </a:cubicBezTo>
                  <a:cubicBezTo>
                    <a:pt x="38" y="22"/>
                    <a:pt x="42" y="28"/>
                    <a:pt x="48" y="30"/>
                  </a:cubicBezTo>
                  <a:cubicBezTo>
                    <a:pt x="48" y="47"/>
                    <a:pt x="48" y="47"/>
                    <a:pt x="48" y="47"/>
                  </a:cubicBezTo>
                  <a:cubicBezTo>
                    <a:pt x="31" y="47"/>
                    <a:pt x="31" y="47"/>
                    <a:pt x="31" y="47"/>
                  </a:cubicBezTo>
                  <a:cubicBezTo>
                    <a:pt x="29" y="41"/>
                    <a:pt x="23" y="37"/>
                    <a:pt x="16" y="37"/>
                  </a:cubicBezTo>
                  <a:cubicBezTo>
                    <a:pt x="16" y="37"/>
                    <a:pt x="16" y="37"/>
                    <a:pt x="16" y="37"/>
                  </a:cubicBezTo>
                  <a:cubicBezTo>
                    <a:pt x="8" y="37"/>
                    <a:pt x="0" y="44"/>
                    <a:pt x="0" y="53"/>
                  </a:cubicBezTo>
                  <a:cubicBezTo>
                    <a:pt x="0" y="62"/>
                    <a:pt x="8" y="69"/>
                    <a:pt x="16" y="69"/>
                  </a:cubicBezTo>
                  <a:cubicBezTo>
                    <a:pt x="16" y="69"/>
                    <a:pt x="16" y="69"/>
                    <a:pt x="16" y="69"/>
                  </a:cubicBezTo>
                  <a:cubicBezTo>
                    <a:pt x="23" y="69"/>
                    <a:pt x="29" y="65"/>
                    <a:pt x="31" y="59"/>
                  </a:cubicBezTo>
                  <a:cubicBezTo>
                    <a:pt x="48" y="59"/>
                    <a:pt x="48" y="59"/>
                    <a:pt x="48" y="59"/>
                  </a:cubicBezTo>
                  <a:cubicBezTo>
                    <a:pt x="48" y="76"/>
                    <a:pt x="48" y="76"/>
                    <a:pt x="48" y="76"/>
                  </a:cubicBezTo>
                  <a:cubicBezTo>
                    <a:pt x="42" y="78"/>
                    <a:pt x="38" y="84"/>
                    <a:pt x="38" y="90"/>
                  </a:cubicBezTo>
                  <a:cubicBezTo>
                    <a:pt x="38" y="90"/>
                    <a:pt x="38" y="90"/>
                    <a:pt x="38" y="90"/>
                  </a:cubicBezTo>
                  <a:cubicBezTo>
                    <a:pt x="38" y="99"/>
                    <a:pt x="45" y="106"/>
                    <a:pt x="54" y="106"/>
                  </a:cubicBezTo>
                  <a:cubicBezTo>
                    <a:pt x="62" y="106"/>
                    <a:pt x="70" y="99"/>
                    <a:pt x="70" y="90"/>
                  </a:cubicBezTo>
                  <a:cubicBezTo>
                    <a:pt x="70" y="90"/>
                    <a:pt x="70" y="90"/>
                    <a:pt x="70" y="90"/>
                  </a:cubicBezTo>
                  <a:cubicBezTo>
                    <a:pt x="70" y="84"/>
                    <a:pt x="66" y="78"/>
                    <a:pt x="60" y="76"/>
                  </a:cubicBezTo>
                  <a:cubicBezTo>
                    <a:pt x="60" y="59"/>
                    <a:pt x="60" y="59"/>
                    <a:pt x="60" y="59"/>
                  </a:cubicBezTo>
                  <a:cubicBezTo>
                    <a:pt x="76" y="59"/>
                    <a:pt x="76" y="59"/>
                    <a:pt x="76" y="59"/>
                  </a:cubicBezTo>
                  <a:cubicBezTo>
                    <a:pt x="79" y="65"/>
                    <a:pt x="85"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4" name="Freeform 242"/>
            <p:cNvSpPr>
              <a:spLocks/>
            </p:cNvSpPr>
            <p:nvPr/>
          </p:nvSpPr>
          <p:spPr bwMode="auto">
            <a:xfrm>
              <a:off x="9636125" y="1903413"/>
              <a:ext cx="87313" cy="85725"/>
            </a:xfrm>
            <a:custGeom>
              <a:avLst/>
              <a:gdLst>
                <a:gd name="T0" fmla="*/ 107 w 107"/>
                <a:gd name="T1" fmla="*/ 53 h 106"/>
                <a:gd name="T2" fmla="*/ 91 w 107"/>
                <a:gd name="T3" fmla="*/ 37 h 106"/>
                <a:gd name="T4" fmla="*/ 91 w 107"/>
                <a:gd name="T5" fmla="*/ 37 h 106"/>
                <a:gd name="T6" fmla="*/ 76 w 107"/>
                <a:gd name="T7" fmla="*/ 47 h 106"/>
                <a:gd name="T8" fmla="*/ 60 w 107"/>
                <a:gd name="T9" fmla="*/ 47 h 106"/>
                <a:gd name="T10" fmla="*/ 60 w 107"/>
                <a:gd name="T11" fmla="*/ 30 h 106"/>
                <a:gd name="T12" fmla="*/ 69 w 107"/>
                <a:gd name="T13" fmla="*/ 16 h 106"/>
                <a:gd name="T14" fmla="*/ 69 w 107"/>
                <a:gd name="T15" fmla="*/ 16 h 106"/>
                <a:gd name="T16" fmla="*/ 54 w 107"/>
                <a:gd name="T17" fmla="*/ 0 h 106"/>
                <a:gd name="T18" fmla="*/ 38 w 107"/>
                <a:gd name="T19" fmla="*/ 16 h 106"/>
                <a:gd name="T20" fmla="*/ 38 w 107"/>
                <a:gd name="T21" fmla="*/ 16 h 106"/>
                <a:gd name="T22" fmla="*/ 47 w 107"/>
                <a:gd name="T23" fmla="*/ 30 h 106"/>
                <a:gd name="T24" fmla="*/ 47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7 w 107"/>
                <a:gd name="T41" fmla="*/ 59 h 106"/>
                <a:gd name="T42" fmla="*/ 47 w 107"/>
                <a:gd name="T43" fmla="*/ 76 h 106"/>
                <a:gd name="T44" fmla="*/ 38 w 107"/>
                <a:gd name="T45" fmla="*/ 90 h 106"/>
                <a:gd name="T46" fmla="*/ 38 w 107"/>
                <a:gd name="T47" fmla="*/ 90 h 106"/>
                <a:gd name="T48" fmla="*/ 54 w 107"/>
                <a:gd name="T49" fmla="*/ 106 h 106"/>
                <a:gd name="T50" fmla="*/ 69 w 107"/>
                <a:gd name="T51" fmla="*/ 90 h 106"/>
                <a:gd name="T52" fmla="*/ 69 w 107"/>
                <a:gd name="T53" fmla="*/ 90 h 106"/>
                <a:gd name="T54" fmla="*/ 60 w 107"/>
                <a:gd name="T55" fmla="*/ 76 h 106"/>
                <a:gd name="T56" fmla="*/ 60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100" y="37"/>
                    <a:pt x="91" y="37"/>
                  </a:cubicBezTo>
                  <a:cubicBezTo>
                    <a:pt x="91" y="37"/>
                    <a:pt x="91" y="37"/>
                    <a:pt x="91" y="37"/>
                  </a:cubicBezTo>
                  <a:cubicBezTo>
                    <a:pt x="84" y="37"/>
                    <a:pt x="79" y="41"/>
                    <a:pt x="76" y="47"/>
                  </a:cubicBezTo>
                  <a:cubicBezTo>
                    <a:pt x="60" y="47"/>
                    <a:pt x="60" y="47"/>
                    <a:pt x="60" y="47"/>
                  </a:cubicBezTo>
                  <a:cubicBezTo>
                    <a:pt x="60" y="30"/>
                    <a:pt x="60" y="30"/>
                    <a:pt x="60" y="30"/>
                  </a:cubicBezTo>
                  <a:cubicBezTo>
                    <a:pt x="65" y="28"/>
                    <a:pt x="69" y="22"/>
                    <a:pt x="69" y="16"/>
                  </a:cubicBezTo>
                  <a:cubicBezTo>
                    <a:pt x="69" y="16"/>
                    <a:pt x="69" y="16"/>
                    <a:pt x="69" y="16"/>
                  </a:cubicBezTo>
                  <a:cubicBezTo>
                    <a:pt x="69" y="7"/>
                    <a:pt x="62" y="0"/>
                    <a:pt x="54" y="0"/>
                  </a:cubicBezTo>
                  <a:cubicBezTo>
                    <a:pt x="45" y="0"/>
                    <a:pt x="38" y="7"/>
                    <a:pt x="38" y="16"/>
                  </a:cubicBezTo>
                  <a:cubicBezTo>
                    <a:pt x="38" y="16"/>
                    <a:pt x="38" y="16"/>
                    <a:pt x="38" y="16"/>
                  </a:cubicBezTo>
                  <a:cubicBezTo>
                    <a:pt x="38" y="22"/>
                    <a:pt x="42" y="28"/>
                    <a:pt x="47" y="30"/>
                  </a:cubicBezTo>
                  <a:cubicBezTo>
                    <a:pt x="47" y="47"/>
                    <a:pt x="47" y="47"/>
                    <a:pt x="47" y="47"/>
                  </a:cubicBezTo>
                  <a:cubicBezTo>
                    <a:pt x="31" y="47"/>
                    <a:pt x="31" y="47"/>
                    <a:pt x="31" y="47"/>
                  </a:cubicBezTo>
                  <a:cubicBezTo>
                    <a:pt x="28" y="41"/>
                    <a:pt x="23" y="37"/>
                    <a:pt x="16" y="37"/>
                  </a:cubicBezTo>
                  <a:cubicBezTo>
                    <a:pt x="16" y="37"/>
                    <a:pt x="16" y="37"/>
                    <a:pt x="16" y="37"/>
                  </a:cubicBezTo>
                  <a:cubicBezTo>
                    <a:pt x="7" y="37"/>
                    <a:pt x="0" y="44"/>
                    <a:pt x="0" y="53"/>
                  </a:cubicBezTo>
                  <a:cubicBezTo>
                    <a:pt x="0" y="62"/>
                    <a:pt x="7" y="69"/>
                    <a:pt x="16" y="69"/>
                  </a:cubicBezTo>
                  <a:cubicBezTo>
                    <a:pt x="16" y="69"/>
                    <a:pt x="16" y="69"/>
                    <a:pt x="16" y="69"/>
                  </a:cubicBezTo>
                  <a:cubicBezTo>
                    <a:pt x="23" y="69"/>
                    <a:pt x="28" y="65"/>
                    <a:pt x="31" y="59"/>
                  </a:cubicBezTo>
                  <a:cubicBezTo>
                    <a:pt x="47" y="59"/>
                    <a:pt x="47" y="59"/>
                    <a:pt x="47" y="59"/>
                  </a:cubicBezTo>
                  <a:cubicBezTo>
                    <a:pt x="47" y="76"/>
                    <a:pt x="47" y="76"/>
                    <a:pt x="47" y="76"/>
                  </a:cubicBezTo>
                  <a:cubicBezTo>
                    <a:pt x="42" y="78"/>
                    <a:pt x="38" y="84"/>
                    <a:pt x="38" y="90"/>
                  </a:cubicBezTo>
                  <a:cubicBezTo>
                    <a:pt x="38" y="90"/>
                    <a:pt x="38" y="90"/>
                    <a:pt x="38" y="90"/>
                  </a:cubicBezTo>
                  <a:cubicBezTo>
                    <a:pt x="38" y="99"/>
                    <a:pt x="45" y="106"/>
                    <a:pt x="54" y="106"/>
                  </a:cubicBezTo>
                  <a:cubicBezTo>
                    <a:pt x="62" y="106"/>
                    <a:pt x="69" y="99"/>
                    <a:pt x="69" y="90"/>
                  </a:cubicBezTo>
                  <a:cubicBezTo>
                    <a:pt x="69" y="90"/>
                    <a:pt x="69" y="90"/>
                    <a:pt x="69" y="90"/>
                  </a:cubicBezTo>
                  <a:cubicBezTo>
                    <a:pt x="69" y="84"/>
                    <a:pt x="65" y="78"/>
                    <a:pt x="60" y="76"/>
                  </a:cubicBezTo>
                  <a:cubicBezTo>
                    <a:pt x="60" y="59"/>
                    <a:pt x="60" y="59"/>
                    <a:pt x="60" y="59"/>
                  </a:cubicBezTo>
                  <a:cubicBezTo>
                    <a:pt x="76" y="59"/>
                    <a:pt x="76" y="59"/>
                    <a:pt x="76" y="59"/>
                  </a:cubicBezTo>
                  <a:cubicBezTo>
                    <a:pt x="79" y="65"/>
                    <a:pt x="84"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5" name="Freeform 243"/>
            <p:cNvSpPr>
              <a:spLocks/>
            </p:cNvSpPr>
            <p:nvPr/>
          </p:nvSpPr>
          <p:spPr bwMode="auto">
            <a:xfrm>
              <a:off x="9804400" y="1903413"/>
              <a:ext cx="87313" cy="85725"/>
            </a:xfrm>
            <a:custGeom>
              <a:avLst/>
              <a:gdLst>
                <a:gd name="T0" fmla="*/ 107 w 107"/>
                <a:gd name="T1" fmla="*/ 53 h 106"/>
                <a:gd name="T2" fmla="*/ 91 w 107"/>
                <a:gd name="T3" fmla="*/ 37 h 106"/>
                <a:gd name="T4" fmla="*/ 91 w 107"/>
                <a:gd name="T5" fmla="*/ 37 h 106"/>
                <a:gd name="T6" fmla="*/ 76 w 107"/>
                <a:gd name="T7" fmla="*/ 47 h 106"/>
                <a:gd name="T8" fmla="*/ 59 w 107"/>
                <a:gd name="T9" fmla="*/ 47 h 106"/>
                <a:gd name="T10" fmla="*/ 59 w 107"/>
                <a:gd name="T11" fmla="*/ 30 h 106"/>
                <a:gd name="T12" fmla="*/ 69 w 107"/>
                <a:gd name="T13" fmla="*/ 16 h 106"/>
                <a:gd name="T14" fmla="*/ 69 w 107"/>
                <a:gd name="T15" fmla="*/ 16 h 106"/>
                <a:gd name="T16" fmla="*/ 53 w 107"/>
                <a:gd name="T17" fmla="*/ 0 h 106"/>
                <a:gd name="T18" fmla="*/ 38 w 107"/>
                <a:gd name="T19" fmla="*/ 16 h 106"/>
                <a:gd name="T20" fmla="*/ 38 w 107"/>
                <a:gd name="T21" fmla="*/ 16 h 106"/>
                <a:gd name="T22" fmla="*/ 47 w 107"/>
                <a:gd name="T23" fmla="*/ 30 h 106"/>
                <a:gd name="T24" fmla="*/ 47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7 w 107"/>
                <a:gd name="T41" fmla="*/ 59 h 106"/>
                <a:gd name="T42" fmla="*/ 47 w 107"/>
                <a:gd name="T43" fmla="*/ 76 h 106"/>
                <a:gd name="T44" fmla="*/ 38 w 107"/>
                <a:gd name="T45" fmla="*/ 90 h 106"/>
                <a:gd name="T46" fmla="*/ 38 w 107"/>
                <a:gd name="T47" fmla="*/ 90 h 106"/>
                <a:gd name="T48" fmla="*/ 53 w 107"/>
                <a:gd name="T49" fmla="*/ 106 h 106"/>
                <a:gd name="T50" fmla="*/ 69 w 107"/>
                <a:gd name="T51" fmla="*/ 90 h 106"/>
                <a:gd name="T52" fmla="*/ 69 w 107"/>
                <a:gd name="T53" fmla="*/ 90 h 106"/>
                <a:gd name="T54" fmla="*/ 59 w 107"/>
                <a:gd name="T55" fmla="*/ 76 h 106"/>
                <a:gd name="T56" fmla="*/ 59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99" y="37"/>
                    <a:pt x="91" y="37"/>
                  </a:cubicBezTo>
                  <a:cubicBezTo>
                    <a:pt x="91" y="37"/>
                    <a:pt x="91" y="37"/>
                    <a:pt x="91" y="37"/>
                  </a:cubicBezTo>
                  <a:cubicBezTo>
                    <a:pt x="84" y="37"/>
                    <a:pt x="79" y="41"/>
                    <a:pt x="76" y="47"/>
                  </a:cubicBezTo>
                  <a:cubicBezTo>
                    <a:pt x="59" y="47"/>
                    <a:pt x="59" y="47"/>
                    <a:pt x="59" y="47"/>
                  </a:cubicBezTo>
                  <a:cubicBezTo>
                    <a:pt x="59" y="30"/>
                    <a:pt x="59" y="30"/>
                    <a:pt x="59" y="30"/>
                  </a:cubicBezTo>
                  <a:cubicBezTo>
                    <a:pt x="65" y="28"/>
                    <a:pt x="69" y="22"/>
                    <a:pt x="69" y="16"/>
                  </a:cubicBezTo>
                  <a:cubicBezTo>
                    <a:pt x="69" y="16"/>
                    <a:pt x="69" y="16"/>
                    <a:pt x="69" y="16"/>
                  </a:cubicBezTo>
                  <a:cubicBezTo>
                    <a:pt x="69" y="7"/>
                    <a:pt x="62" y="0"/>
                    <a:pt x="53" y="0"/>
                  </a:cubicBezTo>
                  <a:cubicBezTo>
                    <a:pt x="45" y="0"/>
                    <a:pt x="38" y="7"/>
                    <a:pt x="38" y="16"/>
                  </a:cubicBezTo>
                  <a:cubicBezTo>
                    <a:pt x="38" y="16"/>
                    <a:pt x="38" y="16"/>
                    <a:pt x="38" y="16"/>
                  </a:cubicBezTo>
                  <a:cubicBezTo>
                    <a:pt x="38" y="22"/>
                    <a:pt x="42" y="28"/>
                    <a:pt x="47" y="30"/>
                  </a:cubicBezTo>
                  <a:cubicBezTo>
                    <a:pt x="47" y="47"/>
                    <a:pt x="47" y="47"/>
                    <a:pt x="47" y="47"/>
                  </a:cubicBezTo>
                  <a:cubicBezTo>
                    <a:pt x="31" y="47"/>
                    <a:pt x="31" y="47"/>
                    <a:pt x="31" y="47"/>
                  </a:cubicBezTo>
                  <a:cubicBezTo>
                    <a:pt x="28" y="41"/>
                    <a:pt x="23" y="37"/>
                    <a:pt x="16" y="37"/>
                  </a:cubicBezTo>
                  <a:cubicBezTo>
                    <a:pt x="16" y="37"/>
                    <a:pt x="16" y="37"/>
                    <a:pt x="16" y="37"/>
                  </a:cubicBezTo>
                  <a:cubicBezTo>
                    <a:pt x="7" y="37"/>
                    <a:pt x="0" y="44"/>
                    <a:pt x="0" y="53"/>
                  </a:cubicBezTo>
                  <a:cubicBezTo>
                    <a:pt x="0" y="62"/>
                    <a:pt x="7" y="69"/>
                    <a:pt x="16" y="69"/>
                  </a:cubicBezTo>
                  <a:cubicBezTo>
                    <a:pt x="16" y="69"/>
                    <a:pt x="16" y="69"/>
                    <a:pt x="16" y="69"/>
                  </a:cubicBezTo>
                  <a:cubicBezTo>
                    <a:pt x="23" y="69"/>
                    <a:pt x="28" y="65"/>
                    <a:pt x="31" y="59"/>
                  </a:cubicBezTo>
                  <a:cubicBezTo>
                    <a:pt x="47" y="59"/>
                    <a:pt x="47" y="59"/>
                    <a:pt x="47" y="59"/>
                  </a:cubicBezTo>
                  <a:cubicBezTo>
                    <a:pt x="47" y="76"/>
                    <a:pt x="47" y="76"/>
                    <a:pt x="47" y="76"/>
                  </a:cubicBezTo>
                  <a:cubicBezTo>
                    <a:pt x="42" y="78"/>
                    <a:pt x="38" y="84"/>
                    <a:pt x="38" y="90"/>
                  </a:cubicBezTo>
                  <a:cubicBezTo>
                    <a:pt x="38" y="90"/>
                    <a:pt x="38" y="90"/>
                    <a:pt x="38" y="90"/>
                  </a:cubicBezTo>
                  <a:cubicBezTo>
                    <a:pt x="38" y="99"/>
                    <a:pt x="45" y="106"/>
                    <a:pt x="53" y="106"/>
                  </a:cubicBezTo>
                  <a:cubicBezTo>
                    <a:pt x="62" y="106"/>
                    <a:pt x="69" y="99"/>
                    <a:pt x="69" y="90"/>
                  </a:cubicBezTo>
                  <a:cubicBezTo>
                    <a:pt x="69" y="90"/>
                    <a:pt x="69" y="90"/>
                    <a:pt x="69" y="90"/>
                  </a:cubicBezTo>
                  <a:cubicBezTo>
                    <a:pt x="69" y="84"/>
                    <a:pt x="65" y="78"/>
                    <a:pt x="59" y="76"/>
                  </a:cubicBezTo>
                  <a:cubicBezTo>
                    <a:pt x="59" y="59"/>
                    <a:pt x="59" y="59"/>
                    <a:pt x="59" y="59"/>
                  </a:cubicBezTo>
                  <a:cubicBezTo>
                    <a:pt x="76" y="59"/>
                    <a:pt x="76" y="59"/>
                    <a:pt x="76" y="59"/>
                  </a:cubicBezTo>
                  <a:cubicBezTo>
                    <a:pt x="79" y="65"/>
                    <a:pt x="84" y="69"/>
                    <a:pt x="91" y="69"/>
                  </a:cubicBezTo>
                  <a:cubicBezTo>
                    <a:pt x="91" y="69"/>
                    <a:pt x="91" y="69"/>
                    <a:pt x="91" y="69"/>
                  </a:cubicBezTo>
                  <a:cubicBezTo>
                    <a:pt x="99"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6" name="Freeform 244"/>
            <p:cNvSpPr>
              <a:spLocks/>
            </p:cNvSpPr>
            <p:nvPr/>
          </p:nvSpPr>
          <p:spPr bwMode="auto">
            <a:xfrm>
              <a:off x="9299575" y="2071688"/>
              <a:ext cx="85725" cy="85725"/>
            </a:xfrm>
            <a:custGeom>
              <a:avLst/>
              <a:gdLst>
                <a:gd name="T0" fmla="*/ 106 w 106"/>
                <a:gd name="T1" fmla="*/ 53 h 106"/>
                <a:gd name="T2" fmla="*/ 90 w 106"/>
                <a:gd name="T3" fmla="*/ 37 h 106"/>
                <a:gd name="T4" fmla="*/ 90 w 106"/>
                <a:gd name="T5" fmla="*/ 37 h 106"/>
                <a:gd name="T6" fmla="*/ 76 w 106"/>
                <a:gd name="T7" fmla="*/ 47 h 106"/>
                <a:gd name="T8" fmla="*/ 59 w 106"/>
                <a:gd name="T9" fmla="*/ 47 h 106"/>
                <a:gd name="T10" fmla="*/ 59 w 106"/>
                <a:gd name="T11" fmla="*/ 30 h 106"/>
                <a:gd name="T12" fmla="*/ 69 w 106"/>
                <a:gd name="T13" fmla="*/ 15 h 106"/>
                <a:gd name="T14" fmla="*/ 69 w 106"/>
                <a:gd name="T15" fmla="*/ 15 h 106"/>
                <a:gd name="T16" fmla="*/ 53 w 106"/>
                <a:gd name="T17" fmla="*/ 0 h 106"/>
                <a:gd name="T18" fmla="*/ 37 w 106"/>
                <a:gd name="T19" fmla="*/ 15 h 106"/>
                <a:gd name="T20" fmla="*/ 37 w 106"/>
                <a:gd name="T21" fmla="*/ 15 h 106"/>
                <a:gd name="T22" fmla="*/ 47 w 106"/>
                <a:gd name="T23" fmla="*/ 30 h 106"/>
                <a:gd name="T24" fmla="*/ 47 w 106"/>
                <a:gd name="T25" fmla="*/ 47 h 106"/>
                <a:gd name="T26" fmla="*/ 30 w 106"/>
                <a:gd name="T27" fmla="*/ 47 h 106"/>
                <a:gd name="T28" fmla="*/ 15 w 106"/>
                <a:gd name="T29" fmla="*/ 37 h 106"/>
                <a:gd name="T30" fmla="*/ 15 w 106"/>
                <a:gd name="T31" fmla="*/ 37 h 106"/>
                <a:gd name="T32" fmla="*/ 0 w 106"/>
                <a:gd name="T33" fmla="*/ 53 h 106"/>
                <a:gd name="T34" fmla="*/ 15 w 106"/>
                <a:gd name="T35" fmla="*/ 69 h 106"/>
                <a:gd name="T36" fmla="*/ 15 w 106"/>
                <a:gd name="T37" fmla="*/ 69 h 106"/>
                <a:gd name="T38" fmla="*/ 30 w 106"/>
                <a:gd name="T39" fmla="*/ 59 h 106"/>
                <a:gd name="T40" fmla="*/ 47 w 106"/>
                <a:gd name="T41" fmla="*/ 59 h 106"/>
                <a:gd name="T42" fmla="*/ 47 w 106"/>
                <a:gd name="T43" fmla="*/ 76 h 106"/>
                <a:gd name="T44" fmla="*/ 37 w 106"/>
                <a:gd name="T45" fmla="*/ 90 h 106"/>
                <a:gd name="T46" fmla="*/ 37 w 106"/>
                <a:gd name="T47" fmla="*/ 90 h 106"/>
                <a:gd name="T48" fmla="*/ 53 w 106"/>
                <a:gd name="T49" fmla="*/ 106 h 106"/>
                <a:gd name="T50" fmla="*/ 69 w 106"/>
                <a:gd name="T51" fmla="*/ 90 h 106"/>
                <a:gd name="T52" fmla="*/ 69 w 106"/>
                <a:gd name="T53" fmla="*/ 90 h 106"/>
                <a:gd name="T54" fmla="*/ 59 w 106"/>
                <a:gd name="T55" fmla="*/ 76 h 106"/>
                <a:gd name="T56" fmla="*/ 59 w 106"/>
                <a:gd name="T57" fmla="*/ 59 h 106"/>
                <a:gd name="T58" fmla="*/ 76 w 106"/>
                <a:gd name="T59" fmla="*/ 59 h 106"/>
                <a:gd name="T60" fmla="*/ 90 w 106"/>
                <a:gd name="T61" fmla="*/ 69 h 106"/>
                <a:gd name="T62" fmla="*/ 90 w 106"/>
                <a:gd name="T63" fmla="*/ 69 h 106"/>
                <a:gd name="T64" fmla="*/ 106 w 106"/>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106">
                  <a:moveTo>
                    <a:pt x="106" y="53"/>
                  </a:moveTo>
                  <a:cubicBezTo>
                    <a:pt x="106" y="44"/>
                    <a:pt x="99" y="37"/>
                    <a:pt x="90" y="37"/>
                  </a:cubicBezTo>
                  <a:cubicBezTo>
                    <a:pt x="90" y="37"/>
                    <a:pt x="90" y="37"/>
                    <a:pt x="90" y="37"/>
                  </a:cubicBezTo>
                  <a:cubicBezTo>
                    <a:pt x="84" y="37"/>
                    <a:pt x="78" y="41"/>
                    <a:pt x="76" y="47"/>
                  </a:cubicBezTo>
                  <a:cubicBezTo>
                    <a:pt x="59" y="47"/>
                    <a:pt x="59" y="47"/>
                    <a:pt x="59" y="47"/>
                  </a:cubicBezTo>
                  <a:cubicBezTo>
                    <a:pt x="59" y="30"/>
                    <a:pt x="59" y="30"/>
                    <a:pt x="59" y="30"/>
                  </a:cubicBezTo>
                  <a:cubicBezTo>
                    <a:pt x="65" y="28"/>
                    <a:pt x="69" y="22"/>
                    <a:pt x="69" y="15"/>
                  </a:cubicBezTo>
                  <a:cubicBezTo>
                    <a:pt x="69" y="15"/>
                    <a:pt x="69" y="15"/>
                    <a:pt x="69" y="15"/>
                  </a:cubicBezTo>
                  <a:cubicBezTo>
                    <a:pt x="69" y="7"/>
                    <a:pt x="62" y="0"/>
                    <a:pt x="53" y="0"/>
                  </a:cubicBezTo>
                  <a:cubicBezTo>
                    <a:pt x="44" y="0"/>
                    <a:pt x="37" y="7"/>
                    <a:pt x="37" y="15"/>
                  </a:cubicBezTo>
                  <a:cubicBezTo>
                    <a:pt x="37" y="15"/>
                    <a:pt x="37" y="15"/>
                    <a:pt x="37" y="15"/>
                  </a:cubicBezTo>
                  <a:cubicBezTo>
                    <a:pt x="37" y="22"/>
                    <a:pt x="41" y="28"/>
                    <a:pt x="47" y="30"/>
                  </a:cubicBezTo>
                  <a:cubicBezTo>
                    <a:pt x="47" y="47"/>
                    <a:pt x="47" y="47"/>
                    <a:pt x="47" y="47"/>
                  </a:cubicBezTo>
                  <a:cubicBezTo>
                    <a:pt x="30" y="47"/>
                    <a:pt x="30" y="47"/>
                    <a:pt x="30" y="47"/>
                  </a:cubicBezTo>
                  <a:cubicBezTo>
                    <a:pt x="28" y="41"/>
                    <a:pt x="22" y="37"/>
                    <a:pt x="15" y="37"/>
                  </a:cubicBezTo>
                  <a:cubicBezTo>
                    <a:pt x="15" y="37"/>
                    <a:pt x="15" y="37"/>
                    <a:pt x="15" y="37"/>
                  </a:cubicBezTo>
                  <a:cubicBezTo>
                    <a:pt x="7" y="37"/>
                    <a:pt x="0" y="44"/>
                    <a:pt x="0" y="53"/>
                  </a:cubicBezTo>
                  <a:cubicBezTo>
                    <a:pt x="0" y="62"/>
                    <a:pt x="7" y="69"/>
                    <a:pt x="15" y="69"/>
                  </a:cubicBezTo>
                  <a:cubicBezTo>
                    <a:pt x="15" y="69"/>
                    <a:pt x="15" y="69"/>
                    <a:pt x="15" y="69"/>
                  </a:cubicBezTo>
                  <a:cubicBezTo>
                    <a:pt x="22" y="69"/>
                    <a:pt x="28" y="65"/>
                    <a:pt x="30" y="59"/>
                  </a:cubicBezTo>
                  <a:cubicBezTo>
                    <a:pt x="47" y="59"/>
                    <a:pt x="47" y="59"/>
                    <a:pt x="47" y="59"/>
                  </a:cubicBezTo>
                  <a:cubicBezTo>
                    <a:pt x="47" y="76"/>
                    <a:pt x="47" y="76"/>
                    <a:pt x="47" y="76"/>
                  </a:cubicBezTo>
                  <a:cubicBezTo>
                    <a:pt x="41" y="78"/>
                    <a:pt x="37" y="84"/>
                    <a:pt x="37" y="90"/>
                  </a:cubicBezTo>
                  <a:cubicBezTo>
                    <a:pt x="37" y="90"/>
                    <a:pt x="37" y="90"/>
                    <a:pt x="37" y="90"/>
                  </a:cubicBezTo>
                  <a:cubicBezTo>
                    <a:pt x="37" y="99"/>
                    <a:pt x="44" y="106"/>
                    <a:pt x="53" y="106"/>
                  </a:cubicBezTo>
                  <a:cubicBezTo>
                    <a:pt x="62" y="106"/>
                    <a:pt x="69" y="99"/>
                    <a:pt x="69" y="90"/>
                  </a:cubicBezTo>
                  <a:cubicBezTo>
                    <a:pt x="69" y="90"/>
                    <a:pt x="69" y="90"/>
                    <a:pt x="69" y="90"/>
                  </a:cubicBezTo>
                  <a:cubicBezTo>
                    <a:pt x="69" y="84"/>
                    <a:pt x="65" y="78"/>
                    <a:pt x="59" y="76"/>
                  </a:cubicBezTo>
                  <a:cubicBezTo>
                    <a:pt x="59" y="59"/>
                    <a:pt x="59" y="59"/>
                    <a:pt x="59" y="59"/>
                  </a:cubicBezTo>
                  <a:cubicBezTo>
                    <a:pt x="76" y="59"/>
                    <a:pt x="76" y="59"/>
                    <a:pt x="76" y="59"/>
                  </a:cubicBezTo>
                  <a:cubicBezTo>
                    <a:pt x="78" y="65"/>
                    <a:pt x="84" y="69"/>
                    <a:pt x="90" y="69"/>
                  </a:cubicBezTo>
                  <a:cubicBezTo>
                    <a:pt x="90" y="69"/>
                    <a:pt x="90" y="69"/>
                    <a:pt x="90" y="69"/>
                  </a:cubicBezTo>
                  <a:cubicBezTo>
                    <a:pt x="99" y="69"/>
                    <a:pt x="106" y="62"/>
                    <a:pt x="10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9" name="Freeform 245"/>
            <p:cNvSpPr>
              <a:spLocks/>
            </p:cNvSpPr>
            <p:nvPr/>
          </p:nvSpPr>
          <p:spPr bwMode="auto">
            <a:xfrm>
              <a:off x="9467850" y="2071688"/>
              <a:ext cx="85725" cy="85725"/>
            </a:xfrm>
            <a:custGeom>
              <a:avLst/>
              <a:gdLst>
                <a:gd name="T0" fmla="*/ 107 w 107"/>
                <a:gd name="T1" fmla="*/ 53 h 106"/>
                <a:gd name="T2" fmla="*/ 91 w 107"/>
                <a:gd name="T3" fmla="*/ 37 h 106"/>
                <a:gd name="T4" fmla="*/ 91 w 107"/>
                <a:gd name="T5" fmla="*/ 37 h 106"/>
                <a:gd name="T6" fmla="*/ 76 w 107"/>
                <a:gd name="T7" fmla="*/ 47 h 106"/>
                <a:gd name="T8" fmla="*/ 60 w 107"/>
                <a:gd name="T9" fmla="*/ 47 h 106"/>
                <a:gd name="T10" fmla="*/ 60 w 107"/>
                <a:gd name="T11" fmla="*/ 30 h 106"/>
                <a:gd name="T12" fmla="*/ 70 w 107"/>
                <a:gd name="T13" fmla="*/ 15 h 106"/>
                <a:gd name="T14" fmla="*/ 70 w 107"/>
                <a:gd name="T15" fmla="*/ 15 h 106"/>
                <a:gd name="T16" fmla="*/ 54 w 107"/>
                <a:gd name="T17" fmla="*/ 0 h 106"/>
                <a:gd name="T18" fmla="*/ 38 w 107"/>
                <a:gd name="T19" fmla="*/ 15 h 106"/>
                <a:gd name="T20" fmla="*/ 38 w 107"/>
                <a:gd name="T21" fmla="*/ 15 h 106"/>
                <a:gd name="T22" fmla="*/ 48 w 107"/>
                <a:gd name="T23" fmla="*/ 30 h 106"/>
                <a:gd name="T24" fmla="*/ 48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8 w 107"/>
                <a:gd name="T41" fmla="*/ 59 h 106"/>
                <a:gd name="T42" fmla="*/ 48 w 107"/>
                <a:gd name="T43" fmla="*/ 76 h 106"/>
                <a:gd name="T44" fmla="*/ 38 w 107"/>
                <a:gd name="T45" fmla="*/ 90 h 106"/>
                <a:gd name="T46" fmla="*/ 38 w 107"/>
                <a:gd name="T47" fmla="*/ 90 h 106"/>
                <a:gd name="T48" fmla="*/ 54 w 107"/>
                <a:gd name="T49" fmla="*/ 106 h 106"/>
                <a:gd name="T50" fmla="*/ 70 w 107"/>
                <a:gd name="T51" fmla="*/ 90 h 106"/>
                <a:gd name="T52" fmla="*/ 70 w 107"/>
                <a:gd name="T53" fmla="*/ 90 h 106"/>
                <a:gd name="T54" fmla="*/ 60 w 107"/>
                <a:gd name="T55" fmla="*/ 76 h 106"/>
                <a:gd name="T56" fmla="*/ 60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100" y="37"/>
                    <a:pt x="91" y="37"/>
                  </a:cubicBezTo>
                  <a:cubicBezTo>
                    <a:pt x="91" y="37"/>
                    <a:pt x="91" y="37"/>
                    <a:pt x="91" y="37"/>
                  </a:cubicBezTo>
                  <a:cubicBezTo>
                    <a:pt x="85" y="37"/>
                    <a:pt x="79" y="41"/>
                    <a:pt x="76" y="47"/>
                  </a:cubicBezTo>
                  <a:cubicBezTo>
                    <a:pt x="60" y="47"/>
                    <a:pt x="60" y="47"/>
                    <a:pt x="60" y="47"/>
                  </a:cubicBezTo>
                  <a:cubicBezTo>
                    <a:pt x="60" y="30"/>
                    <a:pt x="60" y="30"/>
                    <a:pt x="60" y="30"/>
                  </a:cubicBezTo>
                  <a:cubicBezTo>
                    <a:pt x="66" y="28"/>
                    <a:pt x="70" y="22"/>
                    <a:pt x="70" y="15"/>
                  </a:cubicBezTo>
                  <a:cubicBezTo>
                    <a:pt x="70" y="15"/>
                    <a:pt x="70" y="15"/>
                    <a:pt x="70" y="15"/>
                  </a:cubicBezTo>
                  <a:cubicBezTo>
                    <a:pt x="70" y="7"/>
                    <a:pt x="62" y="0"/>
                    <a:pt x="54" y="0"/>
                  </a:cubicBezTo>
                  <a:cubicBezTo>
                    <a:pt x="45" y="0"/>
                    <a:pt x="38" y="7"/>
                    <a:pt x="38" y="15"/>
                  </a:cubicBezTo>
                  <a:cubicBezTo>
                    <a:pt x="38" y="15"/>
                    <a:pt x="38" y="15"/>
                    <a:pt x="38" y="15"/>
                  </a:cubicBezTo>
                  <a:cubicBezTo>
                    <a:pt x="38" y="22"/>
                    <a:pt x="42" y="28"/>
                    <a:pt x="48" y="30"/>
                  </a:cubicBezTo>
                  <a:cubicBezTo>
                    <a:pt x="48" y="47"/>
                    <a:pt x="48" y="47"/>
                    <a:pt x="48" y="47"/>
                  </a:cubicBezTo>
                  <a:cubicBezTo>
                    <a:pt x="31" y="47"/>
                    <a:pt x="31" y="47"/>
                    <a:pt x="31" y="47"/>
                  </a:cubicBezTo>
                  <a:cubicBezTo>
                    <a:pt x="29" y="41"/>
                    <a:pt x="23" y="37"/>
                    <a:pt x="16" y="37"/>
                  </a:cubicBezTo>
                  <a:cubicBezTo>
                    <a:pt x="16" y="37"/>
                    <a:pt x="16" y="37"/>
                    <a:pt x="16" y="37"/>
                  </a:cubicBezTo>
                  <a:cubicBezTo>
                    <a:pt x="8" y="37"/>
                    <a:pt x="0" y="44"/>
                    <a:pt x="0" y="53"/>
                  </a:cubicBezTo>
                  <a:cubicBezTo>
                    <a:pt x="0" y="62"/>
                    <a:pt x="8" y="69"/>
                    <a:pt x="16" y="69"/>
                  </a:cubicBezTo>
                  <a:cubicBezTo>
                    <a:pt x="16" y="69"/>
                    <a:pt x="16" y="69"/>
                    <a:pt x="16" y="69"/>
                  </a:cubicBezTo>
                  <a:cubicBezTo>
                    <a:pt x="23" y="69"/>
                    <a:pt x="29" y="65"/>
                    <a:pt x="31" y="59"/>
                  </a:cubicBezTo>
                  <a:cubicBezTo>
                    <a:pt x="48" y="59"/>
                    <a:pt x="48" y="59"/>
                    <a:pt x="48" y="59"/>
                  </a:cubicBezTo>
                  <a:cubicBezTo>
                    <a:pt x="48" y="76"/>
                    <a:pt x="48" y="76"/>
                    <a:pt x="48" y="76"/>
                  </a:cubicBezTo>
                  <a:cubicBezTo>
                    <a:pt x="42" y="78"/>
                    <a:pt x="38" y="84"/>
                    <a:pt x="38" y="90"/>
                  </a:cubicBezTo>
                  <a:cubicBezTo>
                    <a:pt x="38" y="90"/>
                    <a:pt x="38" y="90"/>
                    <a:pt x="38" y="90"/>
                  </a:cubicBezTo>
                  <a:cubicBezTo>
                    <a:pt x="38" y="99"/>
                    <a:pt x="45" y="106"/>
                    <a:pt x="54" y="106"/>
                  </a:cubicBezTo>
                  <a:cubicBezTo>
                    <a:pt x="62" y="106"/>
                    <a:pt x="70" y="99"/>
                    <a:pt x="70" y="90"/>
                  </a:cubicBezTo>
                  <a:cubicBezTo>
                    <a:pt x="70" y="90"/>
                    <a:pt x="70" y="90"/>
                    <a:pt x="70" y="90"/>
                  </a:cubicBezTo>
                  <a:cubicBezTo>
                    <a:pt x="70" y="84"/>
                    <a:pt x="66" y="78"/>
                    <a:pt x="60" y="76"/>
                  </a:cubicBezTo>
                  <a:cubicBezTo>
                    <a:pt x="60" y="59"/>
                    <a:pt x="60" y="59"/>
                    <a:pt x="60" y="59"/>
                  </a:cubicBezTo>
                  <a:cubicBezTo>
                    <a:pt x="76" y="59"/>
                    <a:pt x="76" y="59"/>
                    <a:pt x="76" y="59"/>
                  </a:cubicBezTo>
                  <a:cubicBezTo>
                    <a:pt x="79" y="65"/>
                    <a:pt x="85"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0" name="Freeform 246"/>
            <p:cNvSpPr>
              <a:spLocks/>
            </p:cNvSpPr>
            <p:nvPr/>
          </p:nvSpPr>
          <p:spPr bwMode="auto">
            <a:xfrm>
              <a:off x="9636125" y="2071688"/>
              <a:ext cx="87313" cy="85725"/>
            </a:xfrm>
            <a:custGeom>
              <a:avLst/>
              <a:gdLst>
                <a:gd name="T0" fmla="*/ 107 w 107"/>
                <a:gd name="T1" fmla="*/ 53 h 106"/>
                <a:gd name="T2" fmla="*/ 91 w 107"/>
                <a:gd name="T3" fmla="*/ 37 h 106"/>
                <a:gd name="T4" fmla="*/ 91 w 107"/>
                <a:gd name="T5" fmla="*/ 37 h 106"/>
                <a:gd name="T6" fmla="*/ 76 w 107"/>
                <a:gd name="T7" fmla="*/ 47 h 106"/>
                <a:gd name="T8" fmla="*/ 60 w 107"/>
                <a:gd name="T9" fmla="*/ 47 h 106"/>
                <a:gd name="T10" fmla="*/ 60 w 107"/>
                <a:gd name="T11" fmla="*/ 30 h 106"/>
                <a:gd name="T12" fmla="*/ 69 w 107"/>
                <a:gd name="T13" fmla="*/ 15 h 106"/>
                <a:gd name="T14" fmla="*/ 69 w 107"/>
                <a:gd name="T15" fmla="*/ 15 h 106"/>
                <a:gd name="T16" fmla="*/ 54 w 107"/>
                <a:gd name="T17" fmla="*/ 0 h 106"/>
                <a:gd name="T18" fmla="*/ 38 w 107"/>
                <a:gd name="T19" fmla="*/ 15 h 106"/>
                <a:gd name="T20" fmla="*/ 38 w 107"/>
                <a:gd name="T21" fmla="*/ 15 h 106"/>
                <a:gd name="T22" fmla="*/ 47 w 107"/>
                <a:gd name="T23" fmla="*/ 30 h 106"/>
                <a:gd name="T24" fmla="*/ 47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7 w 107"/>
                <a:gd name="T41" fmla="*/ 59 h 106"/>
                <a:gd name="T42" fmla="*/ 47 w 107"/>
                <a:gd name="T43" fmla="*/ 76 h 106"/>
                <a:gd name="T44" fmla="*/ 38 w 107"/>
                <a:gd name="T45" fmla="*/ 90 h 106"/>
                <a:gd name="T46" fmla="*/ 38 w 107"/>
                <a:gd name="T47" fmla="*/ 90 h 106"/>
                <a:gd name="T48" fmla="*/ 54 w 107"/>
                <a:gd name="T49" fmla="*/ 106 h 106"/>
                <a:gd name="T50" fmla="*/ 69 w 107"/>
                <a:gd name="T51" fmla="*/ 90 h 106"/>
                <a:gd name="T52" fmla="*/ 69 w 107"/>
                <a:gd name="T53" fmla="*/ 90 h 106"/>
                <a:gd name="T54" fmla="*/ 60 w 107"/>
                <a:gd name="T55" fmla="*/ 76 h 106"/>
                <a:gd name="T56" fmla="*/ 60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100" y="37"/>
                    <a:pt x="91" y="37"/>
                  </a:cubicBezTo>
                  <a:cubicBezTo>
                    <a:pt x="91" y="37"/>
                    <a:pt x="91" y="37"/>
                    <a:pt x="91" y="37"/>
                  </a:cubicBezTo>
                  <a:cubicBezTo>
                    <a:pt x="84" y="37"/>
                    <a:pt x="79" y="41"/>
                    <a:pt x="76" y="47"/>
                  </a:cubicBezTo>
                  <a:cubicBezTo>
                    <a:pt x="60" y="47"/>
                    <a:pt x="60" y="47"/>
                    <a:pt x="60" y="47"/>
                  </a:cubicBezTo>
                  <a:cubicBezTo>
                    <a:pt x="60" y="30"/>
                    <a:pt x="60" y="30"/>
                    <a:pt x="60" y="30"/>
                  </a:cubicBezTo>
                  <a:cubicBezTo>
                    <a:pt x="65" y="28"/>
                    <a:pt x="69" y="22"/>
                    <a:pt x="69" y="15"/>
                  </a:cubicBezTo>
                  <a:cubicBezTo>
                    <a:pt x="69" y="15"/>
                    <a:pt x="69" y="15"/>
                    <a:pt x="69" y="15"/>
                  </a:cubicBezTo>
                  <a:cubicBezTo>
                    <a:pt x="69" y="7"/>
                    <a:pt x="62" y="0"/>
                    <a:pt x="54" y="0"/>
                  </a:cubicBezTo>
                  <a:cubicBezTo>
                    <a:pt x="45" y="0"/>
                    <a:pt x="38" y="7"/>
                    <a:pt x="38" y="15"/>
                  </a:cubicBezTo>
                  <a:cubicBezTo>
                    <a:pt x="38" y="15"/>
                    <a:pt x="38" y="15"/>
                    <a:pt x="38" y="15"/>
                  </a:cubicBezTo>
                  <a:cubicBezTo>
                    <a:pt x="38" y="22"/>
                    <a:pt x="42" y="28"/>
                    <a:pt x="47" y="30"/>
                  </a:cubicBezTo>
                  <a:cubicBezTo>
                    <a:pt x="47" y="47"/>
                    <a:pt x="47" y="47"/>
                    <a:pt x="47" y="47"/>
                  </a:cubicBezTo>
                  <a:cubicBezTo>
                    <a:pt x="31" y="47"/>
                    <a:pt x="31" y="47"/>
                    <a:pt x="31" y="47"/>
                  </a:cubicBezTo>
                  <a:cubicBezTo>
                    <a:pt x="28" y="41"/>
                    <a:pt x="23" y="37"/>
                    <a:pt x="16" y="37"/>
                  </a:cubicBezTo>
                  <a:cubicBezTo>
                    <a:pt x="16" y="37"/>
                    <a:pt x="16" y="37"/>
                    <a:pt x="16" y="37"/>
                  </a:cubicBezTo>
                  <a:cubicBezTo>
                    <a:pt x="7" y="37"/>
                    <a:pt x="0" y="44"/>
                    <a:pt x="0" y="53"/>
                  </a:cubicBezTo>
                  <a:cubicBezTo>
                    <a:pt x="0" y="62"/>
                    <a:pt x="7" y="69"/>
                    <a:pt x="16" y="69"/>
                  </a:cubicBezTo>
                  <a:cubicBezTo>
                    <a:pt x="16" y="69"/>
                    <a:pt x="16" y="69"/>
                    <a:pt x="16" y="69"/>
                  </a:cubicBezTo>
                  <a:cubicBezTo>
                    <a:pt x="23" y="69"/>
                    <a:pt x="28" y="65"/>
                    <a:pt x="31" y="59"/>
                  </a:cubicBezTo>
                  <a:cubicBezTo>
                    <a:pt x="47" y="59"/>
                    <a:pt x="47" y="59"/>
                    <a:pt x="47" y="59"/>
                  </a:cubicBezTo>
                  <a:cubicBezTo>
                    <a:pt x="47" y="76"/>
                    <a:pt x="47" y="76"/>
                    <a:pt x="47" y="76"/>
                  </a:cubicBezTo>
                  <a:cubicBezTo>
                    <a:pt x="42" y="78"/>
                    <a:pt x="38" y="84"/>
                    <a:pt x="38" y="90"/>
                  </a:cubicBezTo>
                  <a:cubicBezTo>
                    <a:pt x="38" y="90"/>
                    <a:pt x="38" y="90"/>
                    <a:pt x="38" y="90"/>
                  </a:cubicBezTo>
                  <a:cubicBezTo>
                    <a:pt x="38" y="99"/>
                    <a:pt x="45" y="106"/>
                    <a:pt x="54" y="106"/>
                  </a:cubicBezTo>
                  <a:cubicBezTo>
                    <a:pt x="62" y="106"/>
                    <a:pt x="69" y="99"/>
                    <a:pt x="69" y="90"/>
                  </a:cubicBezTo>
                  <a:cubicBezTo>
                    <a:pt x="69" y="90"/>
                    <a:pt x="69" y="90"/>
                    <a:pt x="69" y="90"/>
                  </a:cubicBezTo>
                  <a:cubicBezTo>
                    <a:pt x="69" y="84"/>
                    <a:pt x="65" y="78"/>
                    <a:pt x="60" y="76"/>
                  </a:cubicBezTo>
                  <a:cubicBezTo>
                    <a:pt x="60" y="59"/>
                    <a:pt x="60" y="59"/>
                    <a:pt x="60" y="59"/>
                  </a:cubicBezTo>
                  <a:cubicBezTo>
                    <a:pt x="76" y="59"/>
                    <a:pt x="76" y="59"/>
                    <a:pt x="76" y="59"/>
                  </a:cubicBezTo>
                  <a:cubicBezTo>
                    <a:pt x="79" y="65"/>
                    <a:pt x="84"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1" name="Freeform 247"/>
            <p:cNvSpPr>
              <a:spLocks/>
            </p:cNvSpPr>
            <p:nvPr/>
          </p:nvSpPr>
          <p:spPr bwMode="auto">
            <a:xfrm>
              <a:off x="9804400" y="2071688"/>
              <a:ext cx="87313" cy="85725"/>
            </a:xfrm>
            <a:custGeom>
              <a:avLst/>
              <a:gdLst>
                <a:gd name="T0" fmla="*/ 107 w 107"/>
                <a:gd name="T1" fmla="*/ 53 h 106"/>
                <a:gd name="T2" fmla="*/ 91 w 107"/>
                <a:gd name="T3" fmla="*/ 37 h 106"/>
                <a:gd name="T4" fmla="*/ 91 w 107"/>
                <a:gd name="T5" fmla="*/ 37 h 106"/>
                <a:gd name="T6" fmla="*/ 76 w 107"/>
                <a:gd name="T7" fmla="*/ 47 h 106"/>
                <a:gd name="T8" fmla="*/ 59 w 107"/>
                <a:gd name="T9" fmla="*/ 47 h 106"/>
                <a:gd name="T10" fmla="*/ 59 w 107"/>
                <a:gd name="T11" fmla="*/ 30 h 106"/>
                <a:gd name="T12" fmla="*/ 69 w 107"/>
                <a:gd name="T13" fmla="*/ 15 h 106"/>
                <a:gd name="T14" fmla="*/ 69 w 107"/>
                <a:gd name="T15" fmla="*/ 15 h 106"/>
                <a:gd name="T16" fmla="*/ 53 w 107"/>
                <a:gd name="T17" fmla="*/ 0 h 106"/>
                <a:gd name="T18" fmla="*/ 38 w 107"/>
                <a:gd name="T19" fmla="*/ 15 h 106"/>
                <a:gd name="T20" fmla="*/ 38 w 107"/>
                <a:gd name="T21" fmla="*/ 15 h 106"/>
                <a:gd name="T22" fmla="*/ 47 w 107"/>
                <a:gd name="T23" fmla="*/ 30 h 106"/>
                <a:gd name="T24" fmla="*/ 47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7 w 107"/>
                <a:gd name="T41" fmla="*/ 59 h 106"/>
                <a:gd name="T42" fmla="*/ 47 w 107"/>
                <a:gd name="T43" fmla="*/ 76 h 106"/>
                <a:gd name="T44" fmla="*/ 38 w 107"/>
                <a:gd name="T45" fmla="*/ 90 h 106"/>
                <a:gd name="T46" fmla="*/ 38 w 107"/>
                <a:gd name="T47" fmla="*/ 90 h 106"/>
                <a:gd name="T48" fmla="*/ 53 w 107"/>
                <a:gd name="T49" fmla="*/ 106 h 106"/>
                <a:gd name="T50" fmla="*/ 69 w 107"/>
                <a:gd name="T51" fmla="*/ 90 h 106"/>
                <a:gd name="T52" fmla="*/ 69 w 107"/>
                <a:gd name="T53" fmla="*/ 90 h 106"/>
                <a:gd name="T54" fmla="*/ 59 w 107"/>
                <a:gd name="T55" fmla="*/ 76 h 106"/>
                <a:gd name="T56" fmla="*/ 59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99" y="37"/>
                    <a:pt x="91" y="37"/>
                  </a:cubicBezTo>
                  <a:cubicBezTo>
                    <a:pt x="91" y="37"/>
                    <a:pt x="91" y="37"/>
                    <a:pt x="91" y="37"/>
                  </a:cubicBezTo>
                  <a:cubicBezTo>
                    <a:pt x="84" y="37"/>
                    <a:pt x="79" y="41"/>
                    <a:pt x="76" y="47"/>
                  </a:cubicBezTo>
                  <a:cubicBezTo>
                    <a:pt x="59" y="47"/>
                    <a:pt x="59" y="47"/>
                    <a:pt x="59" y="47"/>
                  </a:cubicBezTo>
                  <a:cubicBezTo>
                    <a:pt x="59" y="30"/>
                    <a:pt x="59" y="30"/>
                    <a:pt x="59" y="30"/>
                  </a:cubicBezTo>
                  <a:cubicBezTo>
                    <a:pt x="65" y="28"/>
                    <a:pt x="69" y="22"/>
                    <a:pt x="69" y="15"/>
                  </a:cubicBezTo>
                  <a:cubicBezTo>
                    <a:pt x="69" y="15"/>
                    <a:pt x="69" y="15"/>
                    <a:pt x="69" y="15"/>
                  </a:cubicBezTo>
                  <a:cubicBezTo>
                    <a:pt x="69" y="7"/>
                    <a:pt x="62" y="0"/>
                    <a:pt x="53" y="0"/>
                  </a:cubicBezTo>
                  <a:cubicBezTo>
                    <a:pt x="45" y="0"/>
                    <a:pt x="38" y="7"/>
                    <a:pt x="38" y="15"/>
                  </a:cubicBezTo>
                  <a:cubicBezTo>
                    <a:pt x="38" y="15"/>
                    <a:pt x="38" y="15"/>
                    <a:pt x="38" y="15"/>
                  </a:cubicBezTo>
                  <a:cubicBezTo>
                    <a:pt x="38" y="22"/>
                    <a:pt x="42" y="28"/>
                    <a:pt x="47" y="30"/>
                  </a:cubicBezTo>
                  <a:cubicBezTo>
                    <a:pt x="47" y="47"/>
                    <a:pt x="47" y="47"/>
                    <a:pt x="47" y="47"/>
                  </a:cubicBezTo>
                  <a:cubicBezTo>
                    <a:pt x="31" y="47"/>
                    <a:pt x="31" y="47"/>
                    <a:pt x="31" y="47"/>
                  </a:cubicBezTo>
                  <a:cubicBezTo>
                    <a:pt x="28" y="41"/>
                    <a:pt x="23" y="37"/>
                    <a:pt x="16" y="37"/>
                  </a:cubicBezTo>
                  <a:cubicBezTo>
                    <a:pt x="16" y="37"/>
                    <a:pt x="16" y="37"/>
                    <a:pt x="16" y="37"/>
                  </a:cubicBezTo>
                  <a:cubicBezTo>
                    <a:pt x="7" y="37"/>
                    <a:pt x="0" y="44"/>
                    <a:pt x="0" y="53"/>
                  </a:cubicBezTo>
                  <a:cubicBezTo>
                    <a:pt x="0" y="62"/>
                    <a:pt x="7" y="69"/>
                    <a:pt x="16" y="69"/>
                  </a:cubicBezTo>
                  <a:cubicBezTo>
                    <a:pt x="16" y="69"/>
                    <a:pt x="16" y="69"/>
                    <a:pt x="16" y="69"/>
                  </a:cubicBezTo>
                  <a:cubicBezTo>
                    <a:pt x="23" y="69"/>
                    <a:pt x="28" y="65"/>
                    <a:pt x="31" y="59"/>
                  </a:cubicBezTo>
                  <a:cubicBezTo>
                    <a:pt x="47" y="59"/>
                    <a:pt x="47" y="59"/>
                    <a:pt x="47" y="59"/>
                  </a:cubicBezTo>
                  <a:cubicBezTo>
                    <a:pt x="47" y="76"/>
                    <a:pt x="47" y="76"/>
                    <a:pt x="47" y="76"/>
                  </a:cubicBezTo>
                  <a:cubicBezTo>
                    <a:pt x="42" y="78"/>
                    <a:pt x="38" y="84"/>
                    <a:pt x="38" y="90"/>
                  </a:cubicBezTo>
                  <a:cubicBezTo>
                    <a:pt x="38" y="90"/>
                    <a:pt x="38" y="90"/>
                    <a:pt x="38" y="90"/>
                  </a:cubicBezTo>
                  <a:cubicBezTo>
                    <a:pt x="38" y="99"/>
                    <a:pt x="45" y="106"/>
                    <a:pt x="53" y="106"/>
                  </a:cubicBezTo>
                  <a:cubicBezTo>
                    <a:pt x="62" y="106"/>
                    <a:pt x="69" y="99"/>
                    <a:pt x="69" y="90"/>
                  </a:cubicBezTo>
                  <a:cubicBezTo>
                    <a:pt x="69" y="90"/>
                    <a:pt x="69" y="90"/>
                    <a:pt x="69" y="90"/>
                  </a:cubicBezTo>
                  <a:cubicBezTo>
                    <a:pt x="69" y="84"/>
                    <a:pt x="65" y="78"/>
                    <a:pt x="59" y="76"/>
                  </a:cubicBezTo>
                  <a:cubicBezTo>
                    <a:pt x="59" y="59"/>
                    <a:pt x="59" y="59"/>
                    <a:pt x="59" y="59"/>
                  </a:cubicBezTo>
                  <a:cubicBezTo>
                    <a:pt x="76" y="59"/>
                    <a:pt x="76" y="59"/>
                    <a:pt x="76" y="59"/>
                  </a:cubicBezTo>
                  <a:cubicBezTo>
                    <a:pt x="79" y="65"/>
                    <a:pt x="84" y="69"/>
                    <a:pt x="91" y="69"/>
                  </a:cubicBezTo>
                  <a:cubicBezTo>
                    <a:pt x="91" y="69"/>
                    <a:pt x="91" y="69"/>
                    <a:pt x="91" y="69"/>
                  </a:cubicBezTo>
                  <a:cubicBezTo>
                    <a:pt x="99"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2" name="Freeform 248"/>
            <p:cNvSpPr>
              <a:spLocks/>
            </p:cNvSpPr>
            <p:nvPr/>
          </p:nvSpPr>
          <p:spPr bwMode="auto">
            <a:xfrm>
              <a:off x="9299575" y="2239963"/>
              <a:ext cx="85725" cy="87313"/>
            </a:xfrm>
            <a:custGeom>
              <a:avLst/>
              <a:gdLst>
                <a:gd name="T0" fmla="*/ 106 w 106"/>
                <a:gd name="T1" fmla="*/ 54 h 107"/>
                <a:gd name="T2" fmla="*/ 90 w 106"/>
                <a:gd name="T3" fmla="*/ 38 h 107"/>
                <a:gd name="T4" fmla="*/ 90 w 106"/>
                <a:gd name="T5" fmla="*/ 38 h 107"/>
                <a:gd name="T6" fmla="*/ 76 w 106"/>
                <a:gd name="T7" fmla="*/ 48 h 107"/>
                <a:gd name="T8" fmla="*/ 59 w 106"/>
                <a:gd name="T9" fmla="*/ 48 h 107"/>
                <a:gd name="T10" fmla="*/ 59 w 106"/>
                <a:gd name="T11" fmla="*/ 31 h 107"/>
                <a:gd name="T12" fmla="*/ 69 w 106"/>
                <a:gd name="T13" fmla="*/ 16 h 107"/>
                <a:gd name="T14" fmla="*/ 69 w 106"/>
                <a:gd name="T15" fmla="*/ 16 h 107"/>
                <a:gd name="T16" fmla="*/ 53 w 106"/>
                <a:gd name="T17" fmla="*/ 0 h 107"/>
                <a:gd name="T18" fmla="*/ 37 w 106"/>
                <a:gd name="T19" fmla="*/ 16 h 107"/>
                <a:gd name="T20" fmla="*/ 37 w 106"/>
                <a:gd name="T21" fmla="*/ 16 h 107"/>
                <a:gd name="T22" fmla="*/ 47 w 106"/>
                <a:gd name="T23" fmla="*/ 31 h 107"/>
                <a:gd name="T24" fmla="*/ 47 w 106"/>
                <a:gd name="T25" fmla="*/ 48 h 107"/>
                <a:gd name="T26" fmla="*/ 30 w 106"/>
                <a:gd name="T27" fmla="*/ 48 h 107"/>
                <a:gd name="T28" fmla="*/ 15 w 106"/>
                <a:gd name="T29" fmla="*/ 38 h 107"/>
                <a:gd name="T30" fmla="*/ 15 w 106"/>
                <a:gd name="T31" fmla="*/ 38 h 107"/>
                <a:gd name="T32" fmla="*/ 0 w 106"/>
                <a:gd name="T33" fmla="*/ 54 h 107"/>
                <a:gd name="T34" fmla="*/ 15 w 106"/>
                <a:gd name="T35" fmla="*/ 69 h 107"/>
                <a:gd name="T36" fmla="*/ 15 w 106"/>
                <a:gd name="T37" fmla="*/ 69 h 107"/>
                <a:gd name="T38" fmla="*/ 30 w 106"/>
                <a:gd name="T39" fmla="*/ 60 h 107"/>
                <a:gd name="T40" fmla="*/ 47 w 106"/>
                <a:gd name="T41" fmla="*/ 60 h 107"/>
                <a:gd name="T42" fmla="*/ 47 w 106"/>
                <a:gd name="T43" fmla="*/ 76 h 107"/>
                <a:gd name="T44" fmla="*/ 37 w 106"/>
                <a:gd name="T45" fmla="*/ 91 h 107"/>
                <a:gd name="T46" fmla="*/ 37 w 106"/>
                <a:gd name="T47" fmla="*/ 91 h 107"/>
                <a:gd name="T48" fmla="*/ 53 w 106"/>
                <a:gd name="T49" fmla="*/ 107 h 107"/>
                <a:gd name="T50" fmla="*/ 69 w 106"/>
                <a:gd name="T51" fmla="*/ 91 h 107"/>
                <a:gd name="T52" fmla="*/ 69 w 106"/>
                <a:gd name="T53" fmla="*/ 91 h 107"/>
                <a:gd name="T54" fmla="*/ 59 w 106"/>
                <a:gd name="T55" fmla="*/ 76 h 107"/>
                <a:gd name="T56" fmla="*/ 59 w 106"/>
                <a:gd name="T57" fmla="*/ 60 h 107"/>
                <a:gd name="T58" fmla="*/ 76 w 106"/>
                <a:gd name="T59" fmla="*/ 60 h 107"/>
                <a:gd name="T60" fmla="*/ 90 w 106"/>
                <a:gd name="T61" fmla="*/ 69 h 107"/>
                <a:gd name="T62" fmla="*/ 90 w 106"/>
                <a:gd name="T63" fmla="*/ 69 h 107"/>
                <a:gd name="T64" fmla="*/ 106 w 106"/>
                <a:gd name="T65" fmla="*/ 5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107">
                  <a:moveTo>
                    <a:pt x="106" y="54"/>
                  </a:moveTo>
                  <a:cubicBezTo>
                    <a:pt x="106" y="45"/>
                    <a:pt x="99" y="38"/>
                    <a:pt x="90" y="38"/>
                  </a:cubicBezTo>
                  <a:cubicBezTo>
                    <a:pt x="90" y="38"/>
                    <a:pt x="90" y="38"/>
                    <a:pt x="90" y="38"/>
                  </a:cubicBezTo>
                  <a:cubicBezTo>
                    <a:pt x="84" y="38"/>
                    <a:pt x="78" y="42"/>
                    <a:pt x="76" y="48"/>
                  </a:cubicBezTo>
                  <a:cubicBezTo>
                    <a:pt x="59" y="48"/>
                    <a:pt x="59" y="48"/>
                    <a:pt x="59" y="48"/>
                  </a:cubicBezTo>
                  <a:cubicBezTo>
                    <a:pt x="59" y="31"/>
                    <a:pt x="59" y="31"/>
                    <a:pt x="59" y="31"/>
                  </a:cubicBezTo>
                  <a:cubicBezTo>
                    <a:pt x="65" y="28"/>
                    <a:pt x="69" y="23"/>
                    <a:pt x="69" y="16"/>
                  </a:cubicBezTo>
                  <a:cubicBezTo>
                    <a:pt x="69" y="16"/>
                    <a:pt x="69" y="16"/>
                    <a:pt x="69" y="16"/>
                  </a:cubicBezTo>
                  <a:cubicBezTo>
                    <a:pt x="69" y="8"/>
                    <a:pt x="62" y="0"/>
                    <a:pt x="53" y="0"/>
                  </a:cubicBezTo>
                  <a:cubicBezTo>
                    <a:pt x="44" y="0"/>
                    <a:pt x="37" y="8"/>
                    <a:pt x="37" y="16"/>
                  </a:cubicBezTo>
                  <a:cubicBezTo>
                    <a:pt x="37" y="16"/>
                    <a:pt x="37" y="16"/>
                    <a:pt x="37" y="16"/>
                  </a:cubicBezTo>
                  <a:cubicBezTo>
                    <a:pt x="37" y="23"/>
                    <a:pt x="41" y="28"/>
                    <a:pt x="47" y="31"/>
                  </a:cubicBezTo>
                  <a:cubicBezTo>
                    <a:pt x="47" y="48"/>
                    <a:pt x="47" y="48"/>
                    <a:pt x="47" y="48"/>
                  </a:cubicBezTo>
                  <a:cubicBezTo>
                    <a:pt x="30" y="48"/>
                    <a:pt x="30" y="48"/>
                    <a:pt x="30" y="48"/>
                  </a:cubicBezTo>
                  <a:cubicBezTo>
                    <a:pt x="28" y="42"/>
                    <a:pt x="22" y="38"/>
                    <a:pt x="15" y="38"/>
                  </a:cubicBezTo>
                  <a:cubicBezTo>
                    <a:pt x="15" y="38"/>
                    <a:pt x="15" y="38"/>
                    <a:pt x="15" y="38"/>
                  </a:cubicBezTo>
                  <a:cubicBezTo>
                    <a:pt x="7" y="38"/>
                    <a:pt x="0" y="45"/>
                    <a:pt x="0" y="54"/>
                  </a:cubicBezTo>
                  <a:cubicBezTo>
                    <a:pt x="0" y="62"/>
                    <a:pt x="7" y="69"/>
                    <a:pt x="15" y="69"/>
                  </a:cubicBezTo>
                  <a:cubicBezTo>
                    <a:pt x="15" y="69"/>
                    <a:pt x="15" y="69"/>
                    <a:pt x="15" y="69"/>
                  </a:cubicBezTo>
                  <a:cubicBezTo>
                    <a:pt x="22" y="69"/>
                    <a:pt x="28" y="65"/>
                    <a:pt x="30" y="60"/>
                  </a:cubicBezTo>
                  <a:cubicBezTo>
                    <a:pt x="47" y="60"/>
                    <a:pt x="47" y="60"/>
                    <a:pt x="47" y="60"/>
                  </a:cubicBezTo>
                  <a:cubicBezTo>
                    <a:pt x="47" y="76"/>
                    <a:pt x="47" y="76"/>
                    <a:pt x="47" y="76"/>
                  </a:cubicBezTo>
                  <a:cubicBezTo>
                    <a:pt x="41" y="79"/>
                    <a:pt x="37" y="84"/>
                    <a:pt x="37" y="91"/>
                  </a:cubicBezTo>
                  <a:cubicBezTo>
                    <a:pt x="37" y="91"/>
                    <a:pt x="37" y="91"/>
                    <a:pt x="37" y="91"/>
                  </a:cubicBezTo>
                  <a:cubicBezTo>
                    <a:pt x="37" y="100"/>
                    <a:pt x="44" y="107"/>
                    <a:pt x="53" y="107"/>
                  </a:cubicBezTo>
                  <a:cubicBezTo>
                    <a:pt x="62" y="107"/>
                    <a:pt x="69" y="100"/>
                    <a:pt x="69" y="91"/>
                  </a:cubicBezTo>
                  <a:cubicBezTo>
                    <a:pt x="69" y="91"/>
                    <a:pt x="69" y="91"/>
                    <a:pt x="69" y="91"/>
                  </a:cubicBezTo>
                  <a:cubicBezTo>
                    <a:pt x="69" y="84"/>
                    <a:pt x="65" y="79"/>
                    <a:pt x="59" y="76"/>
                  </a:cubicBezTo>
                  <a:cubicBezTo>
                    <a:pt x="59" y="60"/>
                    <a:pt x="59" y="60"/>
                    <a:pt x="59" y="60"/>
                  </a:cubicBezTo>
                  <a:cubicBezTo>
                    <a:pt x="76" y="60"/>
                    <a:pt x="76" y="60"/>
                    <a:pt x="76" y="60"/>
                  </a:cubicBezTo>
                  <a:cubicBezTo>
                    <a:pt x="78" y="65"/>
                    <a:pt x="84" y="69"/>
                    <a:pt x="90" y="69"/>
                  </a:cubicBezTo>
                  <a:cubicBezTo>
                    <a:pt x="90" y="69"/>
                    <a:pt x="90" y="69"/>
                    <a:pt x="90" y="69"/>
                  </a:cubicBezTo>
                  <a:cubicBezTo>
                    <a:pt x="99" y="69"/>
                    <a:pt x="106" y="62"/>
                    <a:pt x="106"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3" name="Freeform 249"/>
            <p:cNvSpPr>
              <a:spLocks/>
            </p:cNvSpPr>
            <p:nvPr/>
          </p:nvSpPr>
          <p:spPr bwMode="auto">
            <a:xfrm>
              <a:off x="9467850" y="2239963"/>
              <a:ext cx="85725" cy="87313"/>
            </a:xfrm>
            <a:custGeom>
              <a:avLst/>
              <a:gdLst>
                <a:gd name="T0" fmla="*/ 107 w 107"/>
                <a:gd name="T1" fmla="*/ 54 h 107"/>
                <a:gd name="T2" fmla="*/ 91 w 107"/>
                <a:gd name="T3" fmla="*/ 38 h 107"/>
                <a:gd name="T4" fmla="*/ 91 w 107"/>
                <a:gd name="T5" fmla="*/ 38 h 107"/>
                <a:gd name="T6" fmla="*/ 76 w 107"/>
                <a:gd name="T7" fmla="*/ 48 h 107"/>
                <a:gd name="T8" fmla="*/ 60 w 107"/>
                <a:gd name="T9" fmla="*/ 48 h 107"/>
                <a:gd name="T10" fmla="*/ 60 w 107"/>
                <a:gd name="T11" fmla="*/ 31 h 107"/>
                <a:gd name="T12" fmla="*/ 70 w 107"/>
                <a:gd name="T13" fmla="*/ 16 h 107"/>
                <a:gd name="T14" fmla="*/ 70 w 107"/>
                <a:gd name="T15" fmla="*/ 16 h 107"/>
                <a:gd name="T16" fmla="*/ 54 w 107"/>
                <a:gd name="T17" fmla="*/ 0 h 107"/>
                <a:gd name="T18" fmla="*/ 38 w 107"/>
                <a:gd name="T19" fmla="*/ 16 h 107"/>
                <a:gd name="T20" fmla="*/ 38 w 107"/>
                <a:gd name="T21" fmla="*/ 16 h 107"/>
                <a:gd name="T22" fmla="*/ 48 w 107"/>
                <a:gd name="T23" fmla="*/ 31 h 107"/>
                <a:gd name="T24" fmla="*/ 48 w 107"/>
                <a:gd name="T25" fmla="*/ 48 h 107"/>
                <a:gd name="T26" fmla="*/ 31 w 107"/>
                <a:gd name="T27" fmla="*/ 48 h 107"/>
                <a:gd name="T28" fmla="*/ 16 w 107"/>
                <a:gd name="T29" fmla="*/ 38 h 107"/>
                <a:gd name="T30" fmla="*/ 16 w 107"/>
                <a:gd name="T31" fmla="*/ 38 h 107"/>
                <a:gd name="T32" fmla="*/ 0 w 107"/>
                <a:gd name="T33" fmla="*/ 54 h 107"/>
                <a:gd name="T34" fmla="*/ 16 w 107"/>
                <a:gd name="T35" fmla="*/ 69 h 107"/>
                <a:gd name="T36" fmla="*/ 16 w 107"/>
                <a:gd name="T37" fmla="*/ 69 h 107"/>
                <a:gd name="T38" fmla="*/ 31 w 107"/>
                <a:gd name="T39" fmla="*/ 60 h 107"/>
                <a:gd name="T40" fmla="*/ 48 w 107"/>
                <a:gd name="T41" fmla="*/ 60 h 107"/>
                <a:gd name="T42" fmla="*/ 48 w 107"/>
                <a:gd name="T43" fmla="*/ 76 h 107"/>
                <a:gd name="T44" fmla="*/ 38 w 107"/>
                <a:gd name="T45" fmla="*/ 91 h 107"/>
                <a:gd name="T46" fmla="*/ 38 w 107"/>
                <a:gd name="T47" fmla="*/ 91 h 107"/>
                <a:gd name="T48" fmla="*/ 54 w 107"/>
                <a:gd name="T49" fmla="*/ 107 h 107"/>
                <a:gd name="T50" fmla="*/ 70 w 107"/>
                <a:gd name="T51" fmla="*/ 91 h 107"/>
                <a:gd name="T52" fmla="*/ 70 w 107"/>
                <a:gd name="T53" fmla="*/ 91 h 107"/>
                <a:gd name="T54" fmla="*/ 60 w 107"/>
                <a:gd name="T55" fmla="*/ 76 h 107"/>
                <a:gd name="T56" fmla="*/ 60 w 107"/>
                <a:gd name="T57" fmla="*/ 60 h 107"/>
                <a:gd name="T58" fmla="*/ 76 w 107"/>
                <a:gd name="T59" fmla="*/ 60 h 107"/>
                <a:gd name="T60" fmla="*/ 91 w 107"/>
                <a:gd name="T61" fmla="*/ 69 h 107"/>
                <a:gd name="T62" fmla="*/ 91 w 107"/>
                <a:gd name="T63" fmla="*/ 69 h 107"/>
                <a:gd name="T64" fmla="*/ 107 w 107"/>
                <a:gd name="T65" fmla="*/ 5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7">
                  <a:moveTo>
                    <a:pt x="107" y="54"/>
                  </a:moveTo>
                  <a:cubicBezTo>
                    <a:pt x="107" y="45"/>
                    <a:pt x="100" y="38"/>
                    <a:pt x="91" y="38"/>
                  </a:cubicBezTo>
                  <a:cubicBezTo>
                    <a:pt x="91" y="38"/>
                    <a:pt x="91" y="38"/>
                    <a:pt x="91" y="38"/>
                  </a:cubicBezTo>
                  <a:cubicBezTo>
                    <a:pt x="85" y="38"/>
                    <a:pt x="79" y="42"/>
                    <a:pt x="76" y="48"/>
                  </a:cubicBezTo>
                  <a:cubicBezTo>
                    <a:pt x="60" y="48"/>
                    <a:pt x="60" y="48"/>
                    <a:pt x="60" y="48"/>
                  </a:cubicBezTo>
                  <a:cubicBezTo>
                    <a:pt x="60" y="31"/>
                    <a:pt x="60" y="31"/>
                    <a:pt x="60" y="31"/>
                  </a:cubicBezTo>
                  <a:cubicBezTo>
                    <a:pt x="66" y="28"/>
                    <a:pt x="70" y="23"/>
                    <a:pt x="70" y="16"/>
                  </a:cubicBezTo>
                  <a:cubicBezTo>
                    <a:pt x="70" y="16"/>
                    <a:pt x="70" y="16"/>
                    <a:pt x="70" y="16"/>
                  </a:cubicBezTo>
                  <a:cubicBezTo>
                    <a:pt x="70" y="8"/>
                    <a:pt x="62" y="0"/>
                    <a:pt x="54" y="0"/>
                  </a:cubicBezTo>
                  <a:cubicBezTo>
                    <a:pt x="45" y="0"/>
                    <a:pt x="38" y="8"/>
                    <a:pt x="38" y="16"/>
                  </a:cubicBezTo>
                  <a:cubicBezTo>
                    <a:pt x="38" y="16"/>
                    <a:pt x="38" y="16"/>
                    <a:pt x="38" y="16"/>
                  </a:cubicBezTo>
                  <a:cubicBezTo>
                    <a:pt x="38" y="23"/>
                    <a:pt x="42" y="28"/>
                    <a:pt x="48" y="31"/>
                  </a:cubicBezTo>
                  <a:cubicBezTo>
                    <a:pt x="48" y="48"/>
                    <a:pt x="48" y="48"/>
                    <a:pt x="48" y="48"/>
                  </a:cubicBezTo>
                  <a:cubicBezTo>
                    <a:pt x="31" y="48"/>
                    <a:pt x="31" y="48"/>
                    <a:pt x="31" y="48"/>
                  </a:cubicBezTo>
                  <a:cubicBezTo>
                    <a:pt x="29" y="42"/>
                    <a:pt x="23" y="38"/>
                    <a:pt x="16" y="38"/>
                  </a:cubicBezTo>
                  <a:cubicBezTo>
                    <a:pt x="16" y="38"/>
                    <a:pt x="16" y="38"/>
                    <a:pt x="16" y="38"/>
                  </a:cubicBezTo>
                  <a:cubicBezTo>
                    <a:pt x="8" y="38"/>
                    <a:pt x="0" y="45"/>
                    <a:pt x="0" y="54"/>
                  </a:cubicBezTo>
                  <a:cubicBezTo>
                    <a:pt x="0" y="62"/>
                    <a:pt x="8" y="69"/>
                    <a:pt x="16" y="69"/>
                  </a:cubicBezTo>
                  <a:cubicBezTo>
                    <a:pt x="16" y="69"/>
                    <a:pt x="16" y="69"/>
                    <a:pt x="16" y="69"/>
                  </a:cubicBezTo>
                  <a:cubicBezTo>
                    <a:pt x="23" y="69"/>
                    <a:pt x="29" y="65"/>
                    <a:pt x="31" y="60"/>
                  </a:cubicBezTo>
                  <a:cubicBezTo>
                    <a:pt x="48" y="60"/>
                    <a:pt x="48" y="60"/>
                    <a:pt x="48" y="60"/>
                  </a:cubicBezTo>
                  <a:cubicBezTo>
                    <a:pt x="48" y="76"/>
                    <a:pt x="48" y="76"/>
                    <a:pt x="48" y="76"/>
                  </a:cubicBezTo>
                  <a:cubicBezTo>
                    <a:pt x="42" y="79"/>
                    <a:pt x="38" y="84"/>
                    <a:pt x="38" y="91"/>
                  </a:cubicBezTo>
                  <a:cubicBezTo>
                    <a:pt x="38" y="91"/>
                    <a:pt x="38" y="91"/>
                    <a:pt x="38" y="91"/>
                  </a:cubicBezTo>
                  <a:cubicBezTo>
                    <a:pt x="38" y="100"/>
                    <a:pt x="45" y="107"/>
                    <a:pt x="54" y="107"/>
                  </a:cubicBezTo>
                  <a:cubicBezTo>
                    <a:pt x="62" y="107"/>
                    <a:pt x="70" y="100"/>
                    <a:pt x="70" y="91"/>
                  </a:cubicBezTo>
                  <a:cubicBezTo>
                    <a:pt x="70" y="91"/>
                    <a:pt x="70" y="91"/>
                    <a:pt x="70" y="91"/>
                  </a:cubicBezTo>
                  <a:cubicBezTo>
                    <a:pt x="70" y="84"/>
                    <a:pt x="66" y="79"/>
                    <a:pt x="60" y="76"/>
                  </a:cubicBezTo>
                  <a:cubicBezTo>
                    <a:pt x="60" y="60"/>
                    <a:pt x="60" y="60"/>
                    <a:pt x="60" y="60"/>
                  </a:cubicBezTo>
                  <a:cubicBezTo>
                    <a:pt x="76" y="60"/>
                    <a:pt x="76" y="60"/>
                    <a:pt x="76" y="60"/>
                  </a:cubicBezTo>
                  <a:cubicBezTo>
                    <a:pt x="79" y="65"/>
                    <a:pt x="85" y="69"/>
                    <a:pt x="91" y="69"/>
                  </a:cubicBezTo>
                  <a:cubicBezTo>
                    <a:pt x="91" y="69"/>
                    <a:pt x="91" y="69"/>
                    <a:pt x="91" y="69"/>
                  </a:cubicBezTo>
                  <a:cubicBezTo>
                    <a:pt x="100" y="69"/>
                    <a:pt x="107" y="62"/>
                    <a:pt x="107"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4" name="Freeform 250"/>
            <p:cNvSpPr>
              <a:spLocks/>
            </p:cNvSpPr>
            <p:nvPr/>
          </p:nvSpPr>
          <p:spPr bwMode="auto">
            <a:xfrm>
              <a:off x="9636125" y="2239963"/>
              <a:ext cx="87313" cy="87313"/>
            </a:xfrm>
            <a:custGeom>
              <a:avLst/>
              <a:gdLst>
                <a:gd name="T0" fmla="*/ 107 w 107"/>
                <a:gd name="T1" fmla="*/ 54 h 107"/>
                <a:gd name="T2" fmla="*/ 91 w 107"/>
                <a:gd name="T3" fmla="*/ 38 h 107"/>
                <a:gd name="T4" fmla="*/ 91 w 107"/>
                <a:gd name="T5" fmla="*/ 38 h 107"/>
                <a:gd name="T6" fmla="*/ 76 w 107"/>
                <a:gd name="T7" fmla="*/ 48 h 107"/>
                <a:gd name="T8" fmla="*/ 60 w 107"/>
                <a:gd name="T9" fmla="*/ 48 h 107"/>
                <a:gd name="T10" fmla="*/ 60 w 107"/>
                <a:gd name="T11" fmla="*/ 31 h 107"/>
                <a:gd name="T12" fmla="*/ 69 w 107"/>
                <a:gd name="T13" fmla="*/ 16 h 107"/>
                <a:gd name="T14" fmla="*/ 69 w 107"/>
                <a:gd name="T15" fmla="*/ 16 h 107"/>
                <a:gd name="T16" fmla="*/ 54 w 107"/>
                <a:gd name="T17" fmla="*/ 0 h 107"/>
                <a:gd name="T18" fmla="*/ 38 w 107"/>
                <a:gd name="T19" fmla="*/ 16 h 107"/>
                <a:gd name="T20" fmla="*/ 38 w 107"/>
                <a:gd name="T21" fmla="*/ 16 h 107"/>
                <a:gd name="T22" fmla="*/ 47 w 107"/>
                <a:gd name="T23" fmla="*/ 31 h 107"/>
                <a:gd name="T24" fmla="*/ 47 w 107"/>
                <a:gd name="T25" fmla="*/ 48 h 107"/>
                <a:gd name="T26" fmla="*/ 31 w 107"/>
                <a:gd name="T27" fmla="*/ 48 h 107"/>
                <a:gd name="T28" fmla="*/ 16 w 107"/>
                <a:gd name="T29" fmla="*/ 38 h 107"/>
                <a:gd name="T30" fmla="*/ 16 w 107"/>
                <a:gd name="T31" fmla="*/ 38 h 107"/>
                <a:gd name="T32" fmla="*/ 0 w 107"/>
                <a:gd name="T33" fmla="*/ 54 h 107"/>
                <a:gd name="T34" fmla="*/ 16 w 107"/>
                <a:gd name="T35" fmla="*/ 69 h 107"/>
                <a:gd name="T36" fmla="*/ 16 w 107"/>
                <a:gd name="T37" fmla="*/ 69 h 107"/>
                <a:gd name="T38" fmla="*/ 31 w 107"/>
                <a:gd name="T39" fmla="*/ 60 h 107"/>
                <a:gd name="T40" fmla="*/ 47 w 107"/>
                <a:gd name="T41" fmla="*/ 60 h 107"/>
                <a:gd name="T42" fmla="*/ 47 w 107"/>
                <a:gd name="T43" fmla="*/ 76 h 107"/>
                <a:gd name="T44" fmla="*/ 38 w 107"/>
                <a:gd name="T45" fmla="*/ 91 h 107"/>
                <a:gd name="T46" fmla="*/ 38 w 107"/>
                <a:gd name="T47" fmla="*/ 91 h 107"/>
                <a:gd name="T48" fmla="*/ 54 w 107"/>
                <a:gd name="T49" fmla="*/ 107 h 107"/>
                <a:gd name="T50" fmla="*/ 69 w 107"/>
                <a:gd name="T51" fmla="*/ 91 h 107"/>
                <a:gd name="T52" fmla="*/ 69 w 107"/>
                <a:gd name="T53" fmla="*/ 91 h 107"/>
                <a:gd name="T54" fmla="*/ 60 w 107"/>
                <a:gd name="T55" fmla="*/ 76 h 107"/>
                <a:gd name="T56" fmla="*/ 60 w 107"/>
                <a:gd name="T57" fmla="*/ 60 h 107"/>
                <a:gd name="T58" fmla="*/ 76 w 107"/>
                <a:gd name="T59" fmla="*/ 60 h 107"/>
                <a:gd name="T60" fmla="*/ 91 w 107"/>
                <a:gd name="T61" fmla="*/ 69 h 107"/>
                <a:gd name="T62" fmla="*/ 91 w 107"/>
                <a:gd name="T63" fmla="*/ 69 h 107"/>
                <a:gd name="T64" fmla="*/ 107 w 107"/>
                <a:gd name="T65" fmla="*/ 5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7">
                  <a:moveTo>
                    <a:pt x="107" y="54"/>
                  </a:moveTo>
                  <a:cubicBezTo>
                    <a:pt x="107" y="45"/>
                    <a:pt x="100" y="38"/>
                    <a:pt x="91" y="38"/>
                  </a:cubicBezTo>
                  <a:cubicBezTo>
                    <a:pt x="91" y="38"/>
                    <a:pt x="91" y="38"/>
                    <a:pt x="91" y="38"/>
                  </a:cubicBezTo>
                  <a:cubicBezTo>
                    <a:pt x="84" y="38"/>
                    <a:pt x="79" y="42"/>
                    <a:pt x="76" y="48"/>
                  </a:cubicBezTo>
                  <a:cubicBezTo>
                    <a:pt x="60" y="48"/>
                    <a:pt x="60" y="48"/>
                    <a:pt x="60" y="48"/>
                  </a:cubicBezTo>
                  <a:cubicBezTo>
                    <a:pt x="60" y="31"/>
                    <a:pt x="60" y="31"/>
                    <a:pt x="60" y="31"/>
                  </a:cubicBezTo>
                  <a:cubicBezTo>
                    <a:pt x="65" y="28"/>
                    <a:pt x="69" y="23"/>
                    <a:pt x="69" y="16"/>
                  </a:cubicBezTo>
                  <a:cubicBezTo>
                    <a:pt x="69" y="16"/>
                    <a:pt x="69" y="16"/>
                    <a:pt x="69" y="16"/>
                  </a:cubicBezTo>
                  <a:cubicBezTo>
                    <a:pt x="69" y="8"/>
                    <a:pt x="62" y="0"/>
                    <a:pt x="54" y="0"/>
                  </a:cubicBezTo>
                  <a:cubicBezTo>
                    <a:pt x="45" y="0"/>
                    <a:pt x="38" y="8"/>
                    <a:pt x="38" y="16"/>
                  </a:cubicBezTo>
                  <a:cubicBezTo>
                    <a:pt x="38" y="16"/>
                    <a:pt x="38" y="16"/>
                    <a:pt x="38" y="16"/>
                  </a:cubicBezTo>
                  <a:cubicBezTo>
                    <a:pt x="38" y="23"/>
                    <a:pt x="42" y="28"/>
                    <a:pt x="47" y="31"/>
                  </a:cubicBezTo>
                  <a:cubicBezTo>
                    <a:pt x="47" y="48"/>
                    <a:pt x="47" y="48"/>
                    <a:pt x="47" y="48"/>
                  </a:cubicBezTo>
                  <a:cubicBezTo>
                    <a:pt x="31" y="48"/>
                    <a:pt x="31" y="48"/>
                    <a:pt x="31" y="48"/>
                  </a:cubicBezTo>
                  <a:cubicBezTo>
                    <a:pt x="28" y="42"/>
                    <a:pt x="23" y="38"/>
                    <a:pt x="16" y="38"/>
                  </a:cubicBezTo>
                  <a:cubicBezTo>
                    <a:pt x="16" y="38"/>
                    <a:pt x="16" y="38"/>
                    <a:pt x="16" y="38"/>
                  </a:cubicBezTo>
                  <a:cubicBezTo>
                    <a:pt x="7" y="38"/>
                    <a:pt x="0" y="45"/>
                    <a:pt x="0" y="54"/>
                  </a:cubicBezTo>
                  <a:cubicBezTo>
                    <a:pt x="0" y="62"/>
                    <a:pt x="7" y="69"/>
                    <a:pt x="16" y="69"/>
                  </a:cubicBezTo>
                  <a:cubicBezTo>
                    <a:pt x="16" y="69"/>
                    <a:pt x="16" y="69"/>
                    <a:pt x="16" y="69"/>
                  </a:cubicBezTo>
                  <a:cubicBezTo>
                    <a:pt x="23" y="69"/>
                    <a:pt x="28" y="65"/>
                    <a:pt x="31" y="60"/>
                  </a:cubicBezTo>
                  <a:cubicBezTo>
                    <a:pt x="47" y="60"/>
                    <a:pt x="47" y="60"/>
                    <a:pt x="47" y="60"/>
                  </a:cubicBezTo>
                  <a:cubicBezTo>
                    <a:pt x="47" y="76"/>
                    <a:pt x="47" y="76"/>
                    <a:pt x="47" y="76"/>
                  </a:cubicBezTo>
                  <a:cubicBezTo>
                    <a:pt x="42" y="79"/>
                    <a:pt x="38" y="84"/>
                    <a:pt x="38" y="91"/>
                  </a:cubicBezTo>
                  <a:cubicBezTo>
                    <a:pt x="38" y="91"/>
                    <a:pt x="38" y="91"/>
                    <a:pt x="38" y="91"/>
                  </a:cubicBezTo>
                  <a:cubicBezTo>
                    <a:pt x="38" y="100"/>
                    <a:pt x="45" y="107"/>
                    <a:pt x="54" y="107"/>
                  </a:cubicBezTo>
                  <a:cubicBezTo>
                    <a:pt x="62" y="107"/>
                    <a:pt x="69" y="100"/>
                    <a:pt x="69" y="91"/>
                  </a:cubicBezTo>
                  <a:cubicBezTo>
                    <a:pt x="69" y="91"/>
                    <a:pt x="69" y="91"/>
                    <a:pt x="69" y="91"/>
                  </a:cubicBezTo>
                  <a:cubicBezTo>
                    <a:pt x="69" y="84"/>
                    <a:pt x="65" y="79"/>
                    <a:pt x="60" y="76"/>
                  </a:cubicBezTo>
                  <a:cubicBezTo>
                    <a:pt x="60" y="60"/>
                    <a:pt x="60" y="60"/>
                    <a:pt x="60" y="60"/>
                  </a:cubicBezTo>
                  <a:cubicBezTo>
                    <a:pt x="76" y="60"/>
                    <a:pt x="76" y="60"/>
                    <a:pt x="76" y="60"/>
                  </a:cubicBezTo>
                  <a:cubicBezTo>
                    <a:pt x="79" y="65"/>
                    <a:pt x="84" y="69"/>
                    <a:pt x="91" y="69"/>
                  </a:cubicBezTo>
                  <a:cubicBezTo>
                    <a:pt x="91" y="69"/>
                    <a:pt x="91" y="69"/>
                    <a:pt x="91" y="69"/>
                  </a:cubicBezTo>
                  <a:cubicBezTo>
                    <a:pt x="100" y="69"/>
                    <a:pt x="107" y="62"/>
                    <a:pt x="107"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5" name="Freeform 251"/>
            <p:cNvSpPr>
              <a:spLocks/>
            </p:cNvSpPr>
            <p:nvPr/>
          </p:nvSpPr>
          <p:spPr bwMode="auto">
            <a:xfrm>
              <a:off x="9804400" y="2239963"/>
              <a:ext cx="87313" cy="87313"/>
            </a:xfrm>
            <a:custGeom>
              <a:avLst/>
              <a:gdLst>
                <a:gd name="T0" fmla="*/ 107 w 107"/>
                <a:gd name="T1" fmla="*/ 54 h 107"/>
                <a:gd name="T2" fmla="*/ 91 w 107"/>
                <a:gd name="T3" fmla="*/ 38 h 107"/>
                <a:gd name="T4" fmla="*/ 91 w 107"/>
                <a:gd name="T5" fmla="*/ 38 h 107"/>
                <a:gd name="T6" fmla="*/ 76 w 107"/>
                <a:gd name="T7" fmla="*/ 48 h 107"/>
                <a:gd name="T8" fmla="*/ 59 w 107"/>
                <a:gd name="T9" fmla="*/ 48 h 107"/>
                <a:gd name="T10" fmla="*/ 59 w 107"/>
                <a:gd name="T11" fmla="*/ 31 h 107"/>
                <a:gd name="T12" fmla="*/ 69 w 107"/>
                <a:gd name="T13" fmla="*/ 16 h 107"/>
                <a:gd name="T14" fmla="*/ 69 w 107"/>
                <a:gd name="T15" fmla="*/ 16 h 107"/>
                <a:gd name="T16" fmla="*/ 53 w 107"/>
                <a:gd name="T17" fmla="*/ 0 h 107"/>
                <a:gd name="T18" fmla="*/ 38 w 107"/>
                <a:gd name="T19" fmla="*/ 16 h 107"/>
                <a:gd name="T20" fmla="*/ 38 w 107"/>
                <a:gd name="T21" fmla="*/ 16 h 107"/>
                <a:gd name="T22" fmla="*/ 47 w 107"/>
                <a:gd name="T23" fmla="*/ 31 h 107"/>
                <a:gd name="T24" fmla="*/ 47 w 107"/>
                <a:gd name="T25" fmla="*/ 48 h 107"/>
                <a:gd name="T26" fmla="*/ 31 w 107"/>
                <a:gd name="T27" fmla="*/ 48 h 107"/>
                <a:gd name="T28" fmla="*/ 16 w 107"/>
                <a:gd name="T29" fmla="*/ 38 h 107"/>
                <a:gd name="T30" fmla="*/ 16 w 107"/>
                <a:gd name="T31" fmla="*/ 38 h 107"/>
                <a:gd name="T32" fmla="*/ 0 w 107"/>
                <a:gd name="T33" fmla="*/ 54 h 107"/>
                <a:gd name="T34" fmla="*/ 16 w 107"/>
                <a:gd name="T35" fmla="*/ 69 h 107"/>
                <a:gd name="T36" fmla="*/ 16 w 107"/>
                <a:gd name="T37" fmla="*/ 69 h 107"/>
                <a:gd name="T38" fmla="*/ 31 w 107"/>
                <a:gd name="T39" fmla="*/ 60 h 107"/>
                <a:gd name="T40" fmla="*/ 47 w 107"/>
                <a:gd name="T41" fmla="*/ 60 h 107"/>
                <a:gd name="T42" fmla="*/ 47 w 107"/>
                <a:gd name="T43" fmla="*/ 76 h 107"/>
                <a:gd name="T44" fmla="*/ 38 w 107"/>
                <a:gd name="T45" fmla="*/ 91 h 107"/>
                <a:gd name="T46" fmla="*/ 38 w 107"/>
                <a:gd name="T47" fmla="*/ 91 h 107"/>
                <a:gd name="T48" fmla="*/ 53 w 107"/>
                <a:gd name="T49" fmla="*/ 107 h 107"/>
                <a:gd name="T50" fmla="*/ 69 w 107"/>
                <a:gd name="T51" fmla="*/ 91 h 107"/>
                <a:gd name="T52" fmla="*/ 69 w 107"/>
                <a:gd name="T53" fmla="*/ 91 h 107"/>
                <a:gd name="T54" fmla="*/ 59 w 107"/>
                <a:gd name="T55" fmla="*/ 76 h 107"/>
                <a:gd name="T56" fmla="*/ 59 w 107"/>
                <a:gd name="T57" fmla="*/ 60 h 107"/>
                <a:gd name="T58" fmla="*/ 76 w 107"/>
                <a:gd name="T59" fmla="*/ 60 h 107"/>
                <a:gd name="T60" fmla="*/ 91 w 107"/>
                <a:gd name="T61" fmla="*/ 69 h 107"/>
                <a:gd name="T62" fmla="*/ 91 w 107"/>
                <a:gd name="T63" fmla="*/ 69 h 107"/>
                <a:gd name="T64" fmla="*/ 107 w 107"/>
                <a:gd name="T65" fmla="*/ 5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7">
                  <a:moveTo>
                    <a:pt x="107" y="54"/>
                  </a:moveTo>
                  <a:cubicBezTo>
                    <a:pt x="107" y="45"/>
                    <a:pt x="99" y="38"/>
                    <a:pt x="91" y="38"/>
                  </a:cubicBezTo>
                  <a:cubicBezTo>
                    <a:pt x="91" y="38"/>
                    <a:pt x="91" y="38"/>
                    <a:pt x="91" y="38"/>
                  </a:cubicBezTo>
                  <a:cubicBezTo>
                    <a:pt x="84" y="38"/>
                    <a:pt x="79" y="42"/>
                    <a:pt x="76" y="48"/>
                  </a:cubicBezTo>
                  <a:cubicBezTo>
                    <a:pt x="59" y="48"/>
                    <a:pt x="59" y="48"/>
                    <a:pt x="59" y="48"/>
                  </a:cubicBezTo>
                  <a:cubicBezTo>
                    <a:pt x="59" y="31"/>
                    <a:pt x="59" y="31"/>
                    <a:pt x="59" y="31"/>
                  </a:cubicBezTo>
                  <a:cubicBezTo>
                    <a:pt x="65" y="28"/>
                    <a:pt x="69" y="23"/>
                    <a:pt x="69" y="16"/>
                  </a:cubicBezTo>
                  <a:cubicBezTo>
                    <a:pt x="69" y="16"/>
                    <a:pt x="69" y="16"/>
                    <a:pt x="69" y="16"/>
                  </a:cubicBezTo>
                  <a:cubicBezTo>
                    <a:pt x="69" y="8"/>
                    <a:pt x="62" y="0"/>
                    <a:pt x="53" y="0"/>
                  </a:cubicBezTo>
                  <a:cubicBezTo>
                    <a:pt x="45" y="0"/>
                    <a:pt x="38" y="8"/>
                    <a:pt x="38" y="16"/>
                  </a:cubicBezTo>
                  <a:cubicBezTo>
                    <a:pt x="38" y="16"/>
                    <a:pt x="38" y="16"/>
                    <a:pt x="38" y="16"/>
                  </a:cubicBezTo>
                  <a:cubicBezTo>
                    <a:pt x="38" y="23"/>
                    <a:pt x="42" y="28"/>
                    <a:pt x="47" y="31"/>
                  </a:cubicBezTo>
                  <a:cubicBezTo>
                    <a:pt x="47" y="48"/>
                    <a:pt x="47" y="48"/>
                    <a:pt x="47" y="48"/>
                  </a:cubicBezTo>
                  <a:cubicBezTo>
                    <a:pt x="31" y="48"/>
                    <a:pt x="31" y="48"/>
                    <a:pt x="31" y="48"/>
                  </a:cubicBezTo>
                  <a:cubicBezTo>
                    <a:pt x="28" y="42"/>
                    <a:pt x="23" y="38"/>
                    <a:pt x="16" y="38"/>
                  </a:cubicBezTo>
                  <a:cubicBezTo>
                    <a:pt x="16" y="38"/>
                    <a:pt x="16" y="38"/>
                    <a:pt x="16" y="38"/>
                  </a:cubicBezTo>
                  <a:cubicBezTo>
                    <a:pt x="7" y="38"/>
                    <a:pt x="0" y="45"/>
                    <a:pt x="0" y="54"/>
                  </a:cubicBezTo>
                  <a:cubicBezTo>
                    <a:pt x="0" y="62"/>
                    <a:pt x="7" y="69"/>
                    <a:pt x="16" y="69"/>
                  </a:cubicBezTo>
                  <a:cubicBezTo>
                    <a:pt x="16" y="69"/>
                    <a:pt x="16" y="69"/>
                    <a:pt x="16" y="69"/>
                  </a:cubicBezTo>
                  <a:cubicBezTo>
                    <a:pt x="23" y="69"/>
                    <a:pt x="28" y="65"/>
                    <a:pt x="31" y="60"/>
                  </a:cubicBezTo>
                  <a:cubicBezTo>
                    <a:pt x="47" y="60"/>
                    <a:pt x="47" y="60"/>
                    <a:pt x="47" y="60"/>
                  </a:cubicBezTo>
                  <a:cubicBezTo>
                    <a:pt x="47" y="76"/>
                    <a:pt x="47" y="76"/>
                    <a:pt x="47" y="76"/>
                  </a:cubicBezTo>
                  <a:cubicBezTo>
                    <a:pt x="42" y="79"/>
                    <a:pt x="38" y="84"/>
                    <a:pt x="38" y="91"/>
                  </a:cubicBezTo>
                  <a:cubicBezTo>
                    <a:pt x="38" y="91"/>
                    <a:pt x="38" y="91"/>
                    <a:pt x="38" y="91"/>
                  </a:cubicBezTo>
                  <a:cubicBezTo>
                    <a:pt x="38" y="100"/>
                    <a:pt x="45" y="107"/>
                    <a:pt x="53" y="107"/>
                  </a:cubicBezTo>
                  <a:cubicBezTo>
                    <a:pt x="62" y="107"/>
                    <a:pt x="69" y="100"/>
                    <a:pt x="69" y="91"/>
                  </a:cubicBezTo>
                  <a:cubicBezTo>
                    <a:pt x="69" y="91"/>
                    <a:pt x="69" y="91"/>
                    <a:pt x="69" y="91"/>
                  </a:cubicBezTo>
                  <a:cubicBezTo>
                    <a:pt x="69" y="84"/>
                    <a:pt x="65" y="79"/>
                    <a:pt x="59" y="76"/>
                  </a:cubicBezTo>
                  <a:cubicBezTo>
                    <a:pt x="59" y="60"/>
                    <a:pt x="59" y="60"/>
                    <a:pt x="59" y="60"/>
                  </a:cubicBezTo>
                  <a:cubicBezTo>
                    <a:pt x="76" y="60"/>
                    <a:pt x="76" y="60"/>
                    <a:pt x="76" y="60"/>
                  </a:cubicBezTo>
                  <a:cubicBezTo>
                    <a:pt x="79" y="65"/>
                    <a:pt x="84" y="69"/>
                    <a:pt x="91" y="69"/>
                  </a:cubicBezTo>
                  <a:cubicBezTo>
                    <a:pt x="91" y="69"/>
                    <a:pt x="91" y="69"/>
                    <a:pt x="91" y="69"/>
                  </a:cubicBezTo>
                  <a:cubicBezTo>
                    <a:pt x="99" y="69"/>
                    <a:pt x="107" y="62"/>
                    <a:pt x="107"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6" name="Freeform 252"/>
            <p:cNvSpPr>
              <a:spLocks/>
            </p:cNvSpPr>
            <p:nvPr/>
          </p:nvSpPr>
          <p:spPr bwMode="auto">
            <a:xfrm>
              <a:off x="9299575" y="2408238"/>
              <a:ext cx="85725" cy="87313"/>
            </a:xfrm>
            <a:custGeom>
              <a:avLst/>
              <a:gdLst>
                <a:gd name="T0" fmla="*/ 106 w 106"/>
                <a:gd name="T1" fmla="*/ 53 h 107"/>
                <a:gd name="T2" fmla="*/ 90 w 106"/>
                <a:gd name="T3" fmla="*/ 38 h 107"/>
                <a:gd name="T4" fmla="*/ 90 w 106"/>
                <a:gd name="T5" fmla="*/ 38 h 107"/>
                <a:gd name="T6" fmla="*/ 76 w 106"/>
                <a:gd name="T7" fmla="*/ 47 h 107"/>
                <a:gd name="T8" fmla="*/ 59 w 106"/>
                <a:gd name="T9" fmla="*/ 47 h 107"/>
                <a:gd name="T10" fmla="*/ 59 w 106"/>
                <a:gd name="T11" fmla="*/ 31 h 107"/>
                <a:gd name="T12" fmla="*/ 69 w 106"/>
                <a:gd name="T13" fmla="*/ 16 h 107"/>
                <a:gd name="T14" fmla="*/ 69 w 106"/>
                <a:gd name="T15" fmla="*/ 16 h 107"/>
                <a:gd name="T16" fmla="*/ 53 w 106"/>
                <a:gd name="T17" fmla="*/ 0 h 107"/>
                <a:gd name="T18" fmla="*/ 37 w 106"/>
                <a:gd name="T19" fmla="*/ 16 h 107"/>
                <a:gd name="T20" fmla="*/ 37 w 106"/>
                <a:gd name="T21" fmla="*/ 16 h 107"/>
                <a:gd name="T22" fmla="*/ 47 w 106"/>
                <a:gd name="T23" fmla="*/ 31 h 107"/>
                <a:gd name="T24" fmla="*/ 47 w 106"/>
                <a:gd name="T25" fmla="*/ 47 h 107"/>
                <a:gd name="T26" fmla="*/ 30 w 106"/>
                <a:gd name="T27" fmla="*/ 47 h 107"/>
                <a:gd name="T28" fmla="*/ 15 w 106"/>
                <a:gd name="T29" fmla="*/ 38 h 107"/>
                <a:gd name="T30" fmla="*/ 15 w 106"/>
                <a:gd name="T31" fmla="*/ 38 h 107"/>
                <a:gd name="T32" fmla="*/ 0 w 106"/>
                <a:gd name="T33" fmla="*/ 53 h 107"/>
                <a:gd name="T34" fmla="*/ 15 w 106"/>
                <a:gd name="T35" fmla="*/ 69 h 107"/>
                <a:gd name="T36" fmla="*/ 15 w 106"/>
                <a:gd name="T37" fmla="*/ 69 h 107"/>
                <a:gd name="T38" fmla="*/ 30 w 106"/>
                <a:gd name="T39" fmla="*/ 60 h 107"/>
                <a:gd name="T40" fmla="*/ 47 w 106"/>
                <a:gd name="T41" fmla="*/ 60 h 107"/>
                <a:gd name="T42" fmla="*/ 47 w 106"/>
                <a:gd name="T43" fmla="*/ 76 h 107"/>
                <a:gd name="T44" fmla="*/ 37 w 106"/>
                <a:gd name="T45" fmla="*/ 91 h 107"/>
                <a:gd name="T46" fmla="*/ 37 w 106"/>
                <a:gd name="T47" fmla="*/ 91 h 107"/>
                <a:gd name="T48" fmla="*/ 53 w 106"/>
                <a:gd name="T49" fmla="*/ 107 h 107"/>
                <a:gd name="T50" fmla="*/ 69 w 106"/>
                <a:gd name="T51" fmla="*/ 91 h 107"/>
                <a:gd name="T52" fmla="*/ 69 w 106"/>
                <a:gd name="T53" fmla="*/ 91 h 107"/>
                <a:gd name="T54" fmla="*/ 59 w 106"/>
                <a:gd name="T55" fmla="*/ 76 h 107"/>
                <a:gd name="T56" fmla="*/ 59 w 106"/>
                <a:gd name="T57" fmla="*/ 60 h 107"/>
                <a:gd name="T58" fmla="*/ 76 w 106"/>
                <a:gd name="T59" fmla="*/ 60 h 107"/>
                <a:gd name="T60" fmla="*/ 90 w 106"/>
                <a:gd name="T61" fmla="*/ 69 h 107"/>
                <a:gd name="T62" fmla="*/ 90 w 106"/>
                <a:gd name="T63" fmla="*/ 69 h 107"/>
                <a:gd name="T64" fmla="*/ 106 w 106"/>
                <a:gd name="T65" fmla="*/ 5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107">
                  <a:moveTo>
                    <a:pt x="106" y="53"/>
                  </a:moveTo>
                  <a:cubicBezTo>
                    <a:pt x="106" y="45"/>
                    <a:pt x="99" y="38"/>
                    <a:pt x="90" y="38"/>
                  </a:cubicBezTo>
                  <a:cubicBezTo>
                    <a:pt x="90" y="38"/>
                    <a:pt x="90" y="38"/>
                    <a:pt x="90" y="38"/>
                  </a:cubicBezTo>
                  <a:cubicBezTo>
                    <a:pt x="84" y="38"/>
                    <a:pt x="78" y="42"/>
                    <a:pt x="76" y="47"/>
                  </a:cubicBezTo>
                  <a:cubicBezTo>
                    <a:pt x="59" y="47"/>
                    <a:pt x="59" y="47"/>
                    <a:pt x="59" y="47"/>
                  </a:cubicBezTo>
                  <a:cubicBezTo>
                    <a:pt x="59" y="31"/>
                    <a:pt x="59" y="31"/>
                    <a:pt x="59" y="31"/>
                  </a:cubicBezTo>
                  <a:cubicBezTo>
                    <a:pt x="65" y="28"/>
                    <a:pt x="69" y="23"/>
                    <a:pt x="69" y="16"/>
                  </a:cubicBezTo>
                  <a:cubicBezTo>
                    <a:pt x="69" y="16"/>
                    <a:pt x="69" y="16"/>
                    <a:pt x="69" y="16"/>
                  </a:cubicBezTo>
                  <a:cubicBezTo>
                    <a:pt x="69" y="7"/>
                    <a:pt x="62" y="0"/>
                    <a:pt x="53" y="0"/>
                  </a:cubicBezTo>
                  <a:cubicBezTo>
                    <a:pt x="44" y="0"/>
                    <a:pt x="37" y="7"/>
                    <a:pt x="37" y="16"/>
                  </a:cubicBezTo>
                  <a:cubicBezTo>
                    <a:pt x="37" y="16"/>
                    <a:pt x="37" y="16"/>
                    <a:pt x="37" y="16"/>
                  </a:cubicBezTo>
                  <a:cubicBezTo>
                    <a:pt x="37" y="23"/>
                    <a:pt x="41" y="28"/>
                    <a:pt x="47" y="31"/>
                  </a:cubicBezTo>
                  <a:cubicBezTo>
                    <a:pt x="47" y="47"/>
                    <a:pt x="47" y="47"/>
                    <a:pt x="47" y="47"/>
                  </a:cubicBezTo>
                  <a:cubicBezTo>
                    <a:pt x="30" y="47"/>
                    <a:pt x="30" y="47"/>
                    <a:pt x="30" y="47"/>
                  </a:cubicBezTo>
                  <a:cubicBezTo>
                    <a:pt x="28" y="42"/>
                    <a:pt x="22" y="38"/>
                    <a:pt x="15" y="38"/>
                  </a:cubicBezTo>
                  <a:cubicBezTo>
                    <a:pt x="15" y="38"/>
                    <a:pt x="15" y="38"/>
                    <a:pt x="15" y="38"/>
                  </a:cubicBezTo>
                  <a:cubicBezTo>
                    <a:pt x="7" y="38"/>
                    <a:pt x="0" y="45"/>
                    <a:pt x="0" y="53"/>
                  </a:cubicBezTo>
                  <a:cubicBezTo>
                    <a:pt x="0" y="62"/>
                    <a:pt x="7" y="69"/>
                    <a:pt x="15" y="69"/>
                  </a:cubicBezTo>
                  <a:cubicBezTo>
                    <a:pt x="15" y="69"/>
                    <a:pt x="15" y="69"/>
                    <a:pt x="15" y="69"/>
                  </a:cubicBezTo>
                  <a:cubicBezTo>
                    <a:pt x="22" y="69"/>
                    <a:pt x="28" y="65"/>
                    <a:pt x="30" y="60"/>
                  </a:cubicBezTo>
                  <a:cubicBezTo>
                    <a:pt x="47" y="60"/>
                    <a:pt x="47" y="60"/>
                    <a:pt x="47" y="60"/>
                  </a:cubicBezTo>
                  <a:cubicBezTo>
                    <a:pt x="47" y="76"/>
                    <a:pt x="47" y="76"/>
                    <a:pt x="47" y="76"/>
                  </a:cubicBezTo>
                  <a:cubicBezTo>
                    <a:pt x="41" y="79"/>
                    <a:pt x="37" y="84"/>
                    <a:pt x="37" y="91"/>
                  </a:cubicBezTo>
                  <a:cubicBezTo>
                    <a:pt x="37" y="91"/>
                    <a:pt x="37" y="91"/>
                    <a:pt x="37" y="91"/>
                  </a:cubicBezTo>
                  <a:cubicBezTo>
                    <a:pt x="37" y="100"/>
                    <a:pt x="44" y="107"/>
                    <a:pt x="53" y="107"/>
                  </a:cubicBezTo>
                  <a:cubicBezTo>
                    <a:pt x="62" y="107"/>
                    <a:pt x="69" y="100"/>
                    <a:pt x="69" y="91"/>
                  </a:cubicBezTo>
                  <a:cubicBezTo>
                    <a:pt x="69" y="91"/>
                    <a:pt x="69" y="91"/>
                    <a:pt x="69" y="91"/>
                  </a:cubicBezTo>
                  <a:cubicBezTo>
                    <a:pt x="69" y="84"/>
                    <a:pt x="65" y="79"/>
                    <a:pt x="59" y="76"/>
                  </a:cubicBezTo>
                  <a:cubicBezTo>
                    <a:pt x="59" y="60"/>
                    <a:pt x="59" y="60"/>
                    <a:pt x="59" y="60"/>
                  </a:cubicBezTo>
                  <a:cubicBezTo>
                    <a:pt x="76" y="60"/>
                    <a:pt x="76" y="60"/>
                    <a:pt x="76" y="60"/>
                  </a:cubicBezTo>
                  <a:cubicBezTo>
                    <a:pt x="78" y="65"/>
                    <a:pt x="84" y="69"/>
                    <a:pt x="90" y="69"/>
                  </a:cubicBezTo>
                  <a:cubicBezTo>
                    <a:pt x="90" y="69"/>
                    <a:pt x="90" y="69"/>
                    <a:pt x="90" y="69"/>
                  </a:cubicBezTo>
                  <a:cubicBezTo>
                    <a:pt x="99" y="69"/>
                    <a:pt x="106" y="62"/>
                    <a:pt x="10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7" name="Freeform 253"/>
            <p:cNvSpPr>
              <a:spLocks/>
            </p:cNvSpPr>
            <p:nvPr/>
          </p:nvSpPr>
          <p:spPr bwMode="auto">
            <a:xfrm>
              <a:off x="9467850" y="2408238"/>
              <a:ext cx="85725" cy="87313"/>
            </a:xfrm>
            <a:custGeom>
              <a:avLst/>
              <a:gdLst>
                <a:gd name="T0" fmla="*/ 107 w 107"/>
                <a:gd name="T1" fmla="*/ 53 h 107"/>
                <a:gd name="T2" fmla="*/ 91 w 107"/>
                <a:gd name="T3" fmla="*/ 38 h 107"/>
                <a:gd name="T4" fmla="*/ 91 w 107"/>
                <a:gd name="T5" fmla="*/ 38 h 107"/>
                <a:gd name="T6" fmla="*/ 76 w 107"/>
                <a:gd name="T7" fmla="*/ 47 h 107"/>
                <a:gd name="T8" fmla="*/ 60 w 107"/>
                <a:gd name="T9" fmla="*/ 47 h 107"/>
                <a:gd name="T10" fmla="*/ 60 w 107"/>
                <a:gd name="T11" fmla="*/ 31 h 107"/>
                <a:gd name="T12" fmla="*/ 70 w 107"/>
                <a:gd name="T13" fmla="*/ 16 h 107"/>
                <a:gd name="T14" fmla="*/ 70 w 107"/>
                <a:gd name="T15" fmla="*/ 16 h 107"/>
                <a:gd name="T16" fmla="*/ 54 w 107"/>
                <a:gd name="T17" fmla="*/ 0 h 107"/>
                <a:gd name="T18" fmla="*/ 38 w 107"/>
                <a:gd name="T19" fmla="*/ 16 h 107"/>
                <a:gd name="T20" fmla="*/ 38 w 107"/>
                <a:gd name="T21" fmla="*/ 16 h 107"/>
                <a:gd name="T22" fmla="*/ 48 w 107"/>
                <a:gd name="T23" fmla="*/ 31 h 107"/>
                <a:gd name="T24" fmla="*/ 48 w 107"/>
                <a:gd name="T25" fmla="*/ 47 h 107"/>
                <a:gd name="T26" fmla="*/ 31 w 107"/>
                <a:gd name="T27" fmla="*/ 47 h 107"/>
                <a:gd name="T28" fmla="*/ 16 w 107"/>
                <a:gd name="T29" fmla="*/ 38 h 107"/>
                <a:gd name="T30" fmla="*/ 16 w 107"/>
                <a:gd name="T31" fmla="*/ 38 h 107"/>
                <a:gd name="T32" fmla="*/ 0 w 107"/>
                <a:gd name="T33" fmla="*/ 53 h 107"/>
                <a:gd name="T34" fmla="*/ 16 w 107"/>
                <a:gd name="T35" fmla="*/ 69 h 107"/>
                <a:gd name="T36" fmla="*/ 16 w 107"/>
                <a:gd name="T37" fmla="*/ 69 h 107"/>
                <a:gd name="T38" fmla="*/ 31 w 107"/>
                <a:gd name="T39" fmla="*/ 60 h 107"/>
                <a:gd name="T40" fmla="*/ 48 w 107"/>
                <a:gd name="T41" fmla="*/ 60 h 107"/>
                <a:gd name="T42" fmla="*/ 48 w 107"/>
                <a:gd name="T43" fmla="*/ 76 h 107"/>
                <a:gd name="T44" fmla="*/ 38 w 107"/>
                <a:gd name="T45" fmla="*/ 91 h 107"/>
                <a:gd name="T46" fmla="*/ 38 w 107"/>
                <a:gd name="T47" fmla="*/ 91 h 107"/>
                <a:gd name="T48" fmla="*/ 54 w 107"/>
                <a:gd name="T49" fmla="*/ 107 h 107"/>
                <a:gd name="T50" fmla="*/ 70 w 107"/>
                <a:gd name="T51" fmla="*/ 91 h 107"/>
                <a:gd name="T52" fmla="*/ 70 w 107"/>
                <a:gd name="T53" fmla="*/ 91 h 107"/>
                <a:gd name="T54" fmla="*/ 60 w 107"/>
                <a:gd name="T55" fmla="*/ 76 h 107"/>
                <a:gd name="T56" fmla="*/ 60 w 107"/>
                <a:gd name="T57" fmla="*/ 60 h 107"/>
                <a:gd name="T58" fmla="*/ 76 w 107"/>
                <a:gd name="T59" fmla="*/ 60 h 107"/>
                <a:gd name="T60" fmla="*/ 91 w 107"/>
                <a:gd name="T61" fmla="*/ 69 h 107"/>
                <a:gd name="T62" fmla="*/ 91 w 107"/>
                <a:gd name="T63" fmla="*/ 69 h 107"/>
                <a:gd name="T64" fmla="*/ 107 w 107"/>
                <a:gd name="T65" fmla="*/ 5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7">
                  <a:moveTo>
                    <a:pt x="107" y="53"/>
                  </a:moveTo>
                  <a:cubicBezTo>
                    <a:pt x="107" y="45"/>
                    <a:pt x="100" y="38"/>
                    <a:pt x="91" y="38"/>
                  </a:cubicBezTo>
                  <a:cubicBezTo>
                    <a:pt x="91" y="38"/>
                    <a:pt x="91" y="38"/>
                    <a:pt x="91" y="38"/>
                  </a:cubicBezTo>
                  <a:cubicBezTo>
                    <a:pt x="85" y="38"/>
                    <a:pt x="79" y="42"/>
                    <a:pt x="76" y="47"/>
                  </a:cubicBezTo>
                  <a:cubicBezTo>
                    <a:pt x="60" y="47"/>
                    <a:pt x="60" y="47"/>
                    <a:pt x="60" y="47"/>
                  </a:cubicBezTo>
                  <a:cubicBezTo>
                    <a:pt x="60" y="31"/>
                    <a:pt x="60" y="31"/>
                    <a:pt x="60" y="31"/>
                  </a:cubicBezTo>
                  <a:cubicBezTo>
                    <a:pt x="66" y="28"/>
                    <a:pt x="70" y="23"/>
                    <a:pt x="70" y="16"/>
                  </a:cubicBezTo>
                  <a:cubicBezTo>
                    <a:pt x="70" y="16"/>
                    <a:pt x="70" y="16"/>
                    <a:pt x="70" y="16"/>
                  </a:cubicBezTo>
                  <a:cubicBezTo>
                    <a:pt x="70" y="7"/>
                    <a:pt x="62" y="0"/>
                    <a:pt x="54" y="0"/>
                  </a:cubicBezTo>
                  <a:cubicBezTo>
                    <a:pt x="45" y="0"/>
                    <a:pt x="38" y="7"/>
                    <a:pt x="38" y="16"/>
                  </a:cubicBezTo>
                  <a:cubicBezTo>
                    <a:pt x="38" y="16"/>
                    <a:pt x="38" y="16"/>
                    <a:pt x="38" y="16"/>
                  </a:cubicBezTo>
                  <a:cubicBezTo>
                    <a:pt x="38" y="23"/>
                    <a:pt x="42" y="28"/>
                    <a:pt x="48" y="31"/>
                  </a:cubicBezTo>
                  <a:cubicBezTo>
                    <a:pt x="48" y="47"/>
                    <a:pt x="48" y="47"/>
                    <a:pt x="48" y="47"/>
                  </a:cubicBezTo>
                  <a:cubicBezTo>
                    <a:pt x="31" y="47"/>
                    <a:pt x="31" y="47"/>
                    <a:pt x="31" y="47"/>
                  </a:cubicBezTo>
                  <a:cubicBezTo>
                    <a:pt x="29" y="42"/>
                    <a:pt x="23" y="38"/>
                    <a:pt x="16" y="38"/>
                  </a:cubicBezTo>
                  <a:cubicBezTo>
                    <a:pt x="16" y="38"/>
                    <a:pt x="16" y="38"/>
                    <a:pt x="16" y="38"/>
                  </a:cubicBezTo>
                  <a:cubicBezTo>
                    <a:pt x="8" y="38"/>
                    <a:pt x="0" y="45"/>
                    <a:pt x="0" y="53"/>
                  </a:cubicBezTo>
                  <a:cubicBezTo>
                    <a:pt x="0" y="62"/>
                    <a:pt x="8" y="69"/>
                    <a:pt x="16" y="69"/>
                  </a:cubicBezTo>
                  <a:cubicBezTo>
                    <a:pt x="16" y="69"/>
                    <a:pt x="16" y="69"/>
                    <a:pt x="16" y="69"/>
                  </a:cubicBezTo>
                  <a:cubicBezTo>
                    <a:pt x="23" y="69"/>
                    <a:pt x="29" y="65"/>
                    <a:pt x="31" y="60"/>
                  </a:cubicBezTo>
                  <a:cubicBezTo>
                    <a:pt x="48" y="60"/>
                    <a:pt x="48" y="60"/>
                    <a:pt x="48" y="60"/>
                  </a:cubicBezTo>
                  <a:cubicBezTo>
                    <a:pt x="48" y="76"/>
                    <a:pt x="48" y="76"/>
                    <a:pt x="48" y="76"/>
                  </a:cubicBezTo>
                  <a:cubicBezTo>
                    <a:pt x="42" y="79"/>
                    <a:pt x="38" y="84"/>
                    <a:pt x="38" y="91"/>
                  </a:cubicBezTo>
                  <a:cubicBezTo>
                    <a:pt x="38" y="91"/>
                    <a:pt x="38" y="91"/>
                    <a:pt x="38" y="91"/>
                  </a:cubicBezTo>
                  <a:cubicBezTo>
                    <a:pt x="38" y="100"/>
                    <a:pt x="45" y="107"/>
                    <a:pt x="54" y="107"/>
                  </a:cubicBezTo>
                  <a:cubicBezTo>
                    <a:pt x="62" y="107"/>
                    <a:pt x="70" y="100"/>
                    <a:pt x="70" y="91"/>
                  </a:cubicBezTo>
                  <a:cubicBezTo>
                    <a:pt x="70" y="91"/>
                    <a:pt x="70" y="91"/>
                    <a:pt x="70" y="91"/>
                  </a:cubicBezTo>
                  <a:cubicBezTo>
                    <a:pt x="70" y="84"/>
                    <a:pt x="66" y="79"/>
                    <a:pt x="60" y="76"/>
                  </a:cubicBezTo>
                  <a:cubicBezTo>
                    <a:pt x="60" y="60"/>
                    <a:pt x="60" y="60"/>
                    <a:pt x="60" y="60"/>
                  </a:cubicBezTo>
                  <a:cubicBezTo>
                    <a:pt x="76" y="60"/>
                    <a:pt x="76" y="60"/>
                    <a:pt x="76" y="60"/>
                  </a:cubicBezTo>
                  <a:cubicBezTo>
                    <a:pt x="79" y="65"/>
                    <a:pt x="85"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8" name="Freeform 254"/>
            <p:cNvSpPr>
              <a:spLocks/>
            </p:cNvSpPr>
            <p:nvPr/>
          </p:nvSpPr>
          <p:spPr bwMode="auto">
            <a:xfrm>
              <a:off x="9636125" y="2408238"/>
              <a:ext cx="87313" cy="87313"/>
            </a:xfrm>
            <a:custGeom>
              <a:avLst/>
              <a:gdLst>
                <a:gd name="T0" fmla="*/ 107 w 107"/>
                <a:gd name="T1" fmla="*/ 53 h 107"/>
                <a:gd name="T2" fmla="*/ 91 w 107"/>
                <a:gd name="T3" fmla="*/ 38 h 107"/>
                <a:gd name="T4" fmla="*/ 91 w 107"/>
                <a:gd name="T5" fmla="*/ 38 h 107"/>
                <a:gd name="T6" fmla="*/ 76 w 107"/>
                <a:gd name="T7" fmla="*/ 47 h 107"/>
                <a:gd name="T8" fmla="*/ 60 w 107"/>
                <a:gd name="T9" fmla="*/ 47 h 107"/>
                <a:gd name="T10" fmla="*/ 60 w 107"/>
                <a:gd name="T11" fmla="*/ 31 h 107"/>
                <a:gd name="T12" fmla="*/ 69 w 107"/>
                <a:gd name="T13" fmla="*/ 16 h 107"/>
                <a:gd name="T14" fmla="*/ 69 w 107"/>
                <a:gd name="T15" fmla="*/ 16 h 107"/>
                <a:gd name="T16" fmla="*/ 54 w 107"/>
                <a:gd name="T17" fmla="*/ 0 h 107"/>
                <a:gd name="T18" fmla="*/ 38 w 107"/>
                <a:gd name="T19" fmla="*/ 16 h 107"/>
                <a:gd name="T20" fmla="*/ 38 w 107"/>
                <a:gd name="T21" fmla="*/ 16 h 107"/>
                <a:gd name="T22" fmla="*/ 47 w 107"/>
                <a:gd name="T23" fmla="*/ 31 h 107"/>
                <a:gd name="T24" fmla="*/ 47 w 107"/>
                <a:gd name="T25" fmla="*/ 47 h 107"/>
                <a:gd name="T26" fmla="*/ 31 w 107"/>
                <a:gd name="T27" fmla="*/ 47 h 107"/>
                <a:gd name="T28" fmla="*/ 16 w 107"/>
                <a:gd name="T29" fmla="*/ 38 h 107"/>
                <a:gd name="T30" fmla="*/ 16 w 107"/>
                <a:gd name="T31" fmla="*/ 38 h 107"/>
                <a:gd name="T32" fmla="*/ 0 w 107"/>
                <a:gd name="T33" fmla="*/ 53 h 107"/>
                <a:gd name="T34" fmla="*/ 16 w 107"/>
                <a:gd name="T35" fmla="*/ 69 h 107"/>
                <a:gd name="T36" fmla="*/ 16 w 107"/>
                <a:gd name="T37" fmla="*/ 69 h 107"/>
                <a:gd name="T38" fmla="*/ 31 w 107"/>
                <a:gd name="T39" fmla="*/ 60 h 107"/>
                <a:gd name="T40" fmla="*/ 47 w 107"/>
                <a:gd name="T41" fmla="*/ 60 h 107"/>
                <a:gd name="T42" fmla="*/ 47 w 107"/>
                <a:gd name="T43" fmla="*/ 76 h 107"/>
                <a:gd name="T44" fmla="*/ 38 w 107"/>
                <a:gd name="T45" fmla="*/ 91 h 107"/>
                <a:gd name="T46" fmla="*/ 38 w 107"/>
                <a:gd name="T47" fmla="*/ 91 h 107"/>
                <a:gd name="T48" fmla="*/ 54 w 107"/>
                <a:gd name="T49" fmla="*/ 107 h 107"/>
                <a:gd name="T50" fmla="*/ 69 w 107"/>
                <a:gd name="T51" fmla="*/ 91 h 107"/>
                <a:gd name="T52" fmla="*/ 69 w 107"/>
                <a:gd name="T53" fmla="*/ 91 h 107"/>
                <a:gd name="T54" fmla="*/ 60 w 107"/>
                <a:gd name="T55" fmla="*/ 76 h 107"/>
                <a:gd name="T56" fmla="*/ 60 w 107"/>
                <a:gd name="T57" fmla="*/ 60 h 107"/>
                <a:gd name="T58" fmla="*/ 76 w 107"/>
                <a:gd name="T59" fmla="*/ 60 h 107"/>
                <a:gd name="T60" fmla="*/ 91 w 107"/>
                <a:gd name="T61" fmla="*/ 69 h 107"/>
                <a:gd name="T62" fmla="*/ 91 w 107"/>
                <a:gd name="T63" fmla="*/ 69 h 107"/>
                <a:gd name="T64" fmla="*/ 107 w 107"/>
                <a:gd name="T65" fmla="*/ 5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7">
                  <a:moveTo>
                    <a:pt x="107" y="53"/>
                  </a:moveTo>
                  <a:cubicBezTo>
                    <a:pt x="107" y="45"/>
                    <a:pt x="100" y="38"/>
                    <a:pt x="91" y="38"/>
                  </a:cubicBezTo>
                  <a:cubicBezTo>
                    <a:pt x="91" y="38"/>
                    <a:pt x="91" y="38"/>
                    <a:pt x="91" y="38"/>
                  </a:cubicBezTo>
                  <a:cubicBezTo>
                    <a:pt x="84" y="38"/>
                    <a:pt x="79" y="42"/>
                    <a:pt x="76" y="47"/>
                  </a:cubicBezTo>
                  <a:cubicBezTo>
                    <a:pt x="60" y="47"/>
                    <a:pt x="60" y="47"/>
                    <a:pt x="60" y="47"/>
                  </a:cubicBezTo>
                  <a:cubicBezTo>
                    <a:pt x="60" y="31"/>
                    <a:pt x="60" y="31"/>
                    <a:pt x="60" y="31"/>
                  </a:cubicBezTo>
                  <a:cubicBezTo>
                    <a:pt x="65" y="28"/>
                    <a:pt x="69" y="23"/>
                    <a:pt x="69" y="16"/>
                  </a:cubicBezTo>
                  <a:cubicBezTo>
                    <a:pt x="69" y="16"/>
                    <a:pt x="69" y="16"/>
                    <a:pt x="69" y="16"/>
                  </a:cubicBezTo>
                  <a:cubicBezTo>
                    <a:pt x="69" y="7"/>
                    <a:pt x="62" y="0"/>
                    <a:pt x="54" y="0"/>
                  </a:cubicBezTo>
                  <a:cubicBezTo>
                    <a:pt x="45" y="0"/>
                    <a:pt x="38" y="7"/>
                    <a:pt x="38" y="16"/>
                  </a:cubicBezTo>
                  <a:cubicBezTo>
                    <a:pt x="38" y="16"/>
                    <a:pt x="38" y="16"/>
                    <a:pt x="38" y="16"/>
                  </a:cubicBezTo>
                  <a:cubicBezTo>
                    <a:pt x="38" y="23"/>
                    <a:pt x="42" y="28"/>
                    <a:pt x="47" y="31"/>
                  </a:cubicBezTo>
                  <a:cubicBezTo>
                    <a:pt x="47" y="47"/>
                    <a:pt x="47" y="47"/>
                    <a:pt x="47" y="47"/>
                  </a:cubicBezTo>
                  <a:cubicBezTo>
                    <a:pt x="31" y="47"/>
                    <a:pt x="31" y="47"/>
                    <a:pt x="31" y="47"/>
                  </a:cubicBezTo>
                  <a:cubicBezTo>
                    <a:pt x="28" y="42"/>
                    <a:pt x="23" y="38"/>
                    <a:pt x="16" y="38"/>
                  </a:cubicBezTo>
                  <a:cubicBezTo>
                    <a:pt x="16" y="38"/>
                    <a:pt x="16" y="38"/>
                    <a:pt x="16" y="38"/>
                  </a:cubicBezTo>
                  <a:cubicBezTo>
                    <a:pt x="7" y="38"/>
                    <a:pt x="0" y="45"/>
                    <a:pt x="0" y="53"/>
                  </a:cubicBezTo>
                  <a:cubicBezTo>
                    <a:pt x="0" y="62"/>
                    <a:pt x="7" y="69"/>
                    <a:pt x="16" y="69"/>
                  </a:cubicBezTo>
                  <a:cubicBezTo>
                    <a:pt x="16" y="69"/>
                    <a:pt x="16" y="69"/>
                    <a:pt x="16" y="69"/>
                  </a:cubicBezTo>
                  <a:cubicBezTo>
                    <a:pt x="23" y="69"/>
                    <a:pt x="28" y="65"/>
                    <a:pt x="31" y="60"/>
                  </a:cubicBezTo>
                  <a:cubicBezTo>
                    <a:pt x="47" y="60"/>
                    <a:pt x="47" y="60"/>
                    <a:pt x="47" y="60"/>
                  </a:cubicBezTo>
                  <a:cubicBezTo>
                    <a:pt x="47" y="76"/>
                    <a:pt x="47" y="76"/>
                    <a:pt x="47" y="76"/>
                  </a:cubicBezTo>
                  <a:cubicBezTo>
                    <a:pt x="42" y="79"/>
                    <a:pt x="38" y="84"/>
                    <a:pt x="38" y="91"/>
                  </a:cubicBezTo>
                  <a:cubicBezTo>
                    <a:pt x="38" y="91"/>
                    <a:pt x="38" y="91"/>
                    <a:pt x="38" y="91"/>
                  </a:cubicBezTo>
                  <a:cubicBezTo>
                    <a:pt x="38" y="100"/>
                    <a:pt x="45" y="107"/>
                    <a:pt x="54" y="107"/>
                  </a:cubicBezTo>
                  <a:cubicBezTo>
                    <a:pt x="62" y="107"/>
                    <a:pt x="69" y="100"/>
                    <a:pt x="69" y="91"/>
                  </a:cubicBezTo>
                  <a:cubicBezTo>
                    <a:pt x="69" y="91"/>
                    <a:pt x="69" y="91"/>
                    <a:pt x="69" y="91"/>
                  </a:cubicBezTo>
                  <a:cubicBezTo>
                    <a:pt x="69" y="84"/>
                    <a:pt x="65" y="79"/>
                    <a:pt x="60" y="76"/>
                  </a:cubicBezTo>
                  <a:cubicBezTo>
                    <a:pt x="60" y="60"/>
                    <a:pt x="60" y="60"/>
                    <a:pt x="60" y="60"/>
                  </a:cubicBezTo>
                  <a:cubicBezTo>
                    <a:pt x="76" y="60"/>
                    <a:pt x="76" y="60"/>
                    <a:pt x="76" y="60"/>
                  </a:cubicBezTo>
                  <a:cubicBezTo>
                    <a:pt x="79" y="65"/>
                    <a:pt x="84"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9" name="Freeform 255"/>
            <p:cNvSpPr>
              <a:spLocks/>
            </p:cNvSpPr>
            <p:nvPr/>
          </p:nvSpPr>
          <p:spPr bwMode="auto">
            <a:xfrm>
              <a:off x="9804400" y="2408238"/>
              <a:ext cx="87313" cy="87313"/>
            </a:xfrm>
            <a:custGeom>
              <a:avLst/>
              <a:gdLst>
                <a:gd name="T0" fmla="*/ 107 w 107"/>
                <a:gd name="T1" fmla="*/ 53 h 107"/>
                <a:gd name="T2" fmla="*/ 91 w 107"/>
                <a:gd name="T3" fmla="*/ 38 h 107"/>
                <a:gd name="T4" fmla="*/ 91 w 107"/>
                <a:gd name="T5" fmla="*/ 38 h 107"/>
                <a:gd name="T6" fmla="*/ 76 w 107"/>
                <a:gd name="T7" fmla="*/ 47 h 107"/>
                <a:gd name="T8" fmla="*/ 59 w 107"/>
                <a:gd name="T9" fmla="*/ 47 h 107"/>
                <a:gd name="T10" fmla="*/ 59 w 107"/>
                <a:gd name="T11" fmla="*/ 31 h 107"/>
                <a:gd name="T12" fmla="*/ 69 w 107"/>
                <a:gd name="T13" fmla="*/ 16 h 107"/>
                <a:gd name="T14" fmla="*/ 69 w 107"/>
                <a:gd name="T15" fmla="*/ 16 h 107"/>
                <a:gd name="T16" fmla="*/ 53 w 107"/>
                <a:gd name="T17" fmla="*/ 0 h 107"/>
                <a:gd name="T18" fmla="*/ 38 w 107"/>
                <a:gd name="T19" fmla="*/ 16 h 107"/>
                <a:gd name="T20" fmla="*/ 38 w 107"/>
                <a:gd name="T21" fmla="*/ 16 h 107"/>
                <a:gd name="T22" fmla="*/ 47 w 107"/>
                <a:gd name="T23" fmla="*/ 31 h 107"/>
                <a:gd name="T24" fmla="*/ 47 w 107"/>
                <a:gd name="T25" fmla="*/ 47 h 107"/>
                <a:gd name="T26" fmla="*/ 31 w 107"/>
                <a:gd name="T27" fmla="*/ 47 h 107"/>
                <a:gd name="T28" fmla="*/ 16 w 107"/>
                <a:gd name="T29" fmla="*/ 38 h 107"/>
                <a:gd name="T30" fmla="*/ 16 w 107"/>
                <a:gd name="T31" fmla="*/ 38 h 107"/>
                <a:gd name="T32" fmla="*/ 0 w 107"/>
                <a:gd name="T33" fmla="*/ 53 h 107"/>
                <a:gd name="T34" fmla="*/ 16 w 107"/>
                <a:gd name="T35" fmla="*/ 69 h 107"/>
                <a:gd name="T36" fmla="*/ 16 w 107"/>
                <a:gd name="T37" fmla="*/ 69 h 107"/>
                <a:gd name="T38" fmla="*/ 31 w 107"/>
                <a:gd name="T39" fmla="*/ 60 h 107"/>
                <a:gd name="T40" fmla="*/ 47 w 107"/>
                <a:gd name="T41" fmla="*/ 60 h 107"/>
                <a:gd name="T42" fmla="*/ 47 w 107"/>
                <a:gd name="T43" fmla="*/ 76 h 107"/>
                <a:gd name="T44" fmla="*/ 38 w 107"/>
                <a:gd name="T45" fmla="*/ 91 h 107"/>
                <a:gd name="T46" fmla="*/ 38 w 107"/>
                <a:gd name="T47" fmla="*/ 91 h 107"/>
                <a:gd name="T48" fmla="*/ 53 w 107"/>
                <a:gd name="T49" fmla="*/ 107 h 107"/>
                <a:gd name="T50" fmla="*/ 69 w 107"/>
                <a:gd name="T51" fmla="*/ 91 h 107"/>
                <a:gd name="T52" fmla="*/ 69 w 107"/>
                <a:gd name="T53" fmla="*/ 91 h 107"/>
                <a:gd name="T54" fmla="*/ 59 w 107"/>
                <a:gd name="T55" fmla="*/ 76 h 107"/>
                <a:gd name="T56" fmla="*/ 59 w 107"/>
                <a:gd name="T57" fmla="*/ 60 h 107"/>
                <a:gd name="T58" fmla="*/ 76 w 107"/>
                <a:gd name="T59" fmla="*/ 60 h 107"/>
                <a:gd name="T60" fmla="*/ 91 w 107"/>
                <a:gd name="T61" fmla="*/ 69 h 107"/>
                <a:gd name="T62" fmla="*/ 91 w 107"/>
                <a:gd name="T63" fmla="*/ 69 h 107"/>
                <a:gd name="T64" fmla="*/ 107 w 107"/>
                <a:gd name="T65" fmla="*/ 5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7">
                  <a:moveTo>
                    <a:pt x="107" y="53"/>
                  </a:moveTo>
                  <a:cubicBezTo>
                    <a:pt x="107" y="45"/>
                    <a:pt x="99" y="38"/>
                    <a:pt x="91" y="38"/>
                  </a:cubicBezTo>
                  <a:cubicBezTo>
                    <a:pt x="91" y="38"/>
                    <a:pt x="91" y="38"/>
                    <a:pt x="91" y="38"/>
                  </a:cubicBezTo>
                  <a:cubicBezTo>
                    <a:pt x="84" y="38"/>
                    <a:pt x="79" y="42"/>
                    <a:pt x="76" y="47"/>
                  </a:cubicBezTo>
                  <a:cubicBezTo>
                    <a:pt x="59" y="47"/>
                    <a:pt x="59" y="47"/>
                    <a:pt x="59" y="47"/>
                  </a:cubicBezTo>
                  <a:cubicBezTo>
                    <a:pt x="59" y="31"/>
                    <a:pt x="59" y="31"/>
                    <a:pt x="59" y="31"/>
                  </a:cubicBezTo>
                  <a:cubicBezTo>
                    <a:pt x="65" y="28"/>
                    <a:pt x="69" y="23"/>
                    <a:pt x="69" y="16"/>
                  </a:cubicBezTo>
                  <a:cubicBezTo>
                    <a:pt x="69" y="16"/>
                    <a:pt x="69" y="16"/>
                    <a:pt x="69" y="16"/>
                  </a:cubicBezTo>
                  <a:cubicBezTo>
                    <a:pt x="69" y="7"/>
                    <a:pt x="62" y="0"/>
                    <a:pt x="53" y="0"/>
                  </a:cubicBezTo>
                  <a:cubicBezTo>
                    <a:pt x="45" y="0"/>
                    <a:pt x="38" y="7"/>
                    <a:pt x="38" y="16"/>
                  </a:cubicBezTo>
                  <a:cubicBezTo>
                    <a:pt x="38" y="16"/>
                    <a:pt x="38" y="16"/>
                    <a:pt x="38" y="16"/>
                  </a:cubicBezTo>
                  <a:cubicBezTo>
                    <a:pt x="38" y="23"/>
                    <a:pt x="42" y="28"/>
                    <a:pt x="47" y="31"/>
                  </a:cubicBezTo>
                  <a:cubicBezTo>
                    <a:pt x="47" y="47"/>
                    <a:pt x="47" y="47"/>
                    <a:pt x="47" y="47"/>
                  </a:cubicBezTo>
                  <a:cubicBezTo>
                    <a:pt x="31" y="47"/>
                    <a:pt x="31" y="47"/>
                    <a:pt x="31" y="47"/>
                  </a:cubicBezTo>
                  <a:cubicBezTo>
                    <a:pt x="28" y="42"/>
                    <a:pt x="23" y="38"/>
                    <a:pt x="16" y="38"/>
                  </a:cubicBezTo>
                  <a:cubicBezTo>
                    <a:pt x="16" y="38"/>
                    <a:pt x="16" y="38"/>
                    <a:pt x="16" y="38"/>
                  </a:cubicBezTo>
                  <a:cubicBezTo>
                    <a:pt x="7" y="38"/>
                    <a:pt x="0" y="45"/>
                    <a:pt x="0" y="53"/>
                  </a:cubicBezTo>
                  <a:cubicBezTo>
                    <a:pt x="0" y="62"/>
                    <a:pt x="7" y="69"/>
                    <a:pt x="16" y="69"/>
                  </a:cubicBezTo>
                  <a:cubicBezTo>
                    <a:pt x="16" y="69"/>
                    <a:pt x="16" y="69"/>
                    <a:pt x="16" y="69"/>
                  </a:cubicBezTo>
                  <a:cubicBezTo>
                    <a:pt x="23" y="69"/>
                    <a:pt x="28" y="65"/>
                    <a:pt x="31" y="60"/>
                  </a:cubicBezTo>
                  <a:cubicBezTo>
                    <a:pt x="47" y="60"/>
                    <a:pt x="47" y="60"/>
                    <a:pt x="47" y="60"/>
                  </a:cubicBezTo>
                  <a:cubicBezTo>
                    <a:pt x="47" y="76"/>
                    <a:pt x="47" y="76"/>
                    <a:pt x="47" y="76"/>
                  </a:cubicBezTo>
                  <a:cubicBezTo>
                    <a:pt x="42" y="79"/>
                    <a:pt x="38" y="84"/>
                    <a:pt x="38" y="91"/>
                  </a:cubicBezTo>
                  <a:cubicBezTo>
                    <a:pt x="38" y="91"/>
                    <a:pt x="38" y="91"/>
                    <a:pt x="38" y="91"/>
                  </a:cubicBezTo>
                  <a:cubicBezTo>
                    <a:pt x="38" y="100"/>
                    <a:pt x="45" y="107"/>
                    <a:pt x="53" y="107"/>
                  </a:cubicBezTo>
                  <a:cubicBezTo>
                    <a:pt x="62" y="107"/>
                    <a:pt x="69" y="100"/>
                    <a:pt x="69" y="91"/>
                  </a:cubicBezTo>
                  <a:cubicBezTo>
                    <a:pt x="69" y="91"/>
                    <a:pt x="69" y="91"/>
                    <a:pt x="69" y="91"/>
                  </a:cubicBezTo>
                  <a:cubicBezTo>
                    <a:pt x="69" y="84"/>
                    <a:pt x="65" y="79"/>
                    <a:pt x="59" y="76"/>
                  </a:cubicBezTo>
                  <a:cubicBezTo>
                    <a:pt x="59" y="60"/>
                    <a:pt x="59" y="60"/>
                    <a:pt x="59" y="60"/>
                  </a:cubicBezTo>
                  <a:cubicBezTo>
                    <a:pt x="76" y="60"/>
                    <a:pt x="76" y="60"/>
                    <a:pt x="76" y="60"/>
                  </a:cubicBezTo>
                  <a:cubicBezTo>
                    <a:pt x="79" y="65"/>
                    <a:pt x="84" y="69"/>
                    <a:pt x="91" y="69"/>
                  </a:cubicBezTo>
                  <a:cubicBezTo>
                    <a:pt x="91" y="69"/>
                    <a:pt x="91" y="69"/>
                    <a:pt x="91" y="69"/>
                  </a:cubicBezTo>
                  <a:cubicBezTo>
                    <a:pt x="99"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539969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Wide Cover 1">
    <p:spTree>
      <p:nvGrpSpPr>
        <p:cNvPr id="1" name=""/>
        <p:cNvGrpSpPr/>
        <p:nvPr/>
      </p:nvGrpSpPr>
      <p:grpSpPr>
        <a:xfrm>
          <a:off x="0" y="0"/>
          <a:ext cx="0" cy="0"/>
          <a:chOff x="0" y="0"/>
          <a:chExt cx="0" cy="0"/>
        </a:xfrm>
      </p:grpSpPr>
      <p:sp>
        <p:nvSpPr>
          <p:cNvPr id="14" name="Rectangle 13"/>
          <p:cNvSpPr/>
          <p:nvPr userDrawn="1"/>
        </p:nvSpPr>
        <p:spPr>
          <a:xfrm>
            <a:off x="6857735" y="5487988"/>
            <a:ext cx="5335853" cy="1370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0669588" y="0"/>
            <a:ext cx="1522412" cy="137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 name="Text Placeholder 278"/>
          <p:cNvSpPr>
            <a:spLocks noGrp="1"/>
          </p:cNvSpPr>
          <p:nvPr>
            <p:ph type="body" sz="quarter" idx="11" hasCustomPrompt="1"/>
          </p:nvPr>
        </p:nvSpPr>
        <p:spPr>
          <a:xfrm>
            <a:off x="5618888" y="501480"/>
            <a:ext cx="4795111" cy="367200"/>
          </a:xfrm>
          <a:noFill/>
        </p:spPr>
        <p:txBody>
          <a:bodyPr wrap="square" lIns="0" tIns="0" rIns="0" bIns="0" rtlCol="0" anchor="ctr" anchorCtr="0">
            <a:noAutofit/>
          </a:bodyPr>
          <a:lstStyle>
            <a:lvl1pPr marL="0" indent="0" algn="r">
              <a:spcAft>
                <a:spcPts val="0"/>
              </a:spcAft>
              <a:buNone/>
              <a:defRPr lang="en-US" sz="2400" dirty="0" smtClean="0">
                <a:solidFill>
                  <a:srgbClr val="002B4C"/>
                </a:solidFill>
              </a:defRPr>
            </a:lvl1pPr>
            <a:lvl2pPr>
              <a:defRPr lang="en-US" sz="1800" dirty="0" smtClean="0"/>
            </a:lvl2pPr>
            <a:lvl3pPr>
              <a:defRPr lang="en-US" sz="1800" dirty="0" smtClean="0"/>
            </a:lvl3pPr>
            <a:lvl4pPr>
              <a:defRPr lang="en-US" sz="1800" dirty="0" smtClean="0"/>
            </a:lvl4pPr>
            <a:lvl5pPr>
              <a:defRPr lang="en-GB" sz="1800" dirty="0"/>
            </a:lvl5pPr>
          </a:lstStyle>
          <a:p>
            <a:pPr marL="0" lvl="0" algn="r"/>
            <a:r>
              <a:rPr lang="en-US" sz="2400" dirty="0" smtClean="0">
                <a:solidFill>
                  <a:srgbClr val="002B4C"/>
                </a:solidFill>
              </a:rPr>
              <a:t>Click to add Presentation title signpost </a:t>
            </a:r>
            <a:endParaRPr lang="en-US" dirty="0" smtClean="0"/>
          </a:p>
        </p:txBody>
      </p:sp>
      <p:pic>
        <p:nvPicPr>
          <p:cNvPr id="280" name="Picture 2" descr="BoE logo_A4 master"/>
          <p:cNvPicPr>
            <a:picLocks noChangeAspect="1" noChangeArrowheads="1"/>
          </p:cNvPicPr>
          <p:nvPr userDrawn="1"/>
        </p:nvPicPr>
        <p:blipFill>
          <a:blip r:embed="rId2" cstate="print"/>
          <a:srcRect/>
          <a:stretch>
            <a:fillRect/>
          </a:stretch>
        </p:blipFill>
        <p:spPr bwMode="auto">
          <a:xfrm>
            <a:off x="457200" y="456300"/>
            <a:ext cx="2995962" cy="572400"/>
          </a:xfrm>
          <a:prstGeom prst="rect">
            <a:avLst/>
          </a:prstGeom>
          <a:noFill/>
          <a:ln w="9525">
            <a:noFill/>
            <a:miter lim="800000"/>
            <a:headEnd/>
            <a:tailEnd/>
          </a:ln>
        </p:spPr>
      </p:pic>
      <p:sp>
        <p:nvSpPr>
          <p:cNvPr id="288" name="Text Placeholder 287"/>
          <p:cNvSpPr>
            <a:spLocks noGrp="1"/>
          </p:cNvSpPr>
          <p:nvPr>
            <p:ph type="body" sz="quarter" idx="13" hasCustomPrompt="1"/>
          </p:nvPr>
        </p:nvSpPr>
        <p:spPr>
          <a:xfrm>
            <a:off x="457200" y="5487988"/>
            <a:ext cx="5634678" cy="982800"/>
          </a:xfrm>
        </p:spPr>
        <p:txBody>
          <a:bodyPr rIns="457200" anchor="b" anchorCtr="0"/>
          <a:lstStyle>
            <a:lvl1pPr marL="0" indent="0">
              <a:spcAft>
                <a:spcPts val="0"/>
              </a:spcAft>
              <a:buNone/>
              <a:defRPr sz="2000" b="1" baseline="0">
                <a:solidFill>
                  <a:schemeClr val="accent4"/>
                </a:solidFill>
              </a:defRPr>
            </a:lvl1pPr>
            <a:lvl2pPr marL="0" indent="0">
              <a:spcAft>
                <a:spcPts val="0"/>
              </a:spcAft>
              <a:buFont typeface="Arial" panose="020B0604020202020204" pitchFamily="34" charset="0"/>
              <a:buNone/>
              <a:defRPr sz="2000" b="0">
                <a:solidFill>
                  <a:schemeClr val="accent4"/>
                </a:solidFill>
              </a:defRPr>
            </a:lvl2pPr>
            <a:lvl3pPr marL="0" indent="0">
              <a:spcAft>
                <a:spcPts val="0"/>
              </a:spcAft>
              <a:buNone/>
              <a:defRPr sz="2000" b="1">
                <a:solidFill>
                  <a:schemeClr val="accent6"/>
                </a:solidFill>
              </a:defRPr>
            </a:lvl3pPr>
            <a:lvl4pPr marL="0" indent="0">
              <a:spcAft>
                <a:spcPts val="0"/>
              </a:spcAft>
              <a:buFont typeface="Arial" panose="020B0604020202020204" pitchFamily="34" charset="0"/>
              <a:buNone/>
              <a:defRPr sz="2000" b="1">
                <a:solidFill>
                  <a:schemeClr val="accent6"/>
                </a:solidFill>
              </a:defRPr>
            </a:lvl4pPr>
            <a:lvl5pPr marL="0" indent="0">
              <a:spcAft>
                <a:spcPts val="0"/>
              </a:spcAft>
              <a:buNone/>
              <a:defRPr sz="2000" b="1">
                <a:solidFill>
                  <a:schemeClr val="accent6"/>
                </a:solidFill>
              </a:defRPr>
            </a:lvl5pPr>
          </a:lstStyle>
          <a:p>
            <a:pPr lvl="0"/>
            <a:r>
              <a:rPr lang="en-US" dirty="0" smtClean="0"/>
              <a:t>Click to add Name Surname</a:t>
            </a:r>
          </a:p>
          <a:p>
            <a:pPr lvl="1"/>
            <a:r>
              <a:rPr lang="en-US" dirty="0" smtClean="0"/>
              <a:t>Title/Date</a:t>
            </a:r>
            <a:endParaRPr lang="en-GB" dirty="0"/>
          </a:p>
        </p:txBody>
      </p:sp>
      <p:sp>
        <p:nvSpPr>
          <p:cNvPr id="290" name="Picture Placeholder 289"/>
          <p:cNvSpPr>
            <a:spLocks noGrp="1" noChangeAspect="1"/>
          </p:cNvSpPr>
          <p:nvPr>
            <p:ph type="pic" sz="quarter" idx="14"/>
          </p:nvPr>
        </p:nvSpPr>
        <p:spPr>
          <a:xfrm>
            <a:off x="10961688" y="190785"/>
            <a:ext cx="964800" cy="964800"/>
          </a:xfrm>
        </p:spPr>
        <p:txBody>
          <a:bodyPr/>
          <a:lstStyle>
            <a:lvl1pPr marL="0" indent="0">
              <a:buNone/>
              <a:defRPr sz="1800">
                <a:solidFill>
                  <a:schemeClr val="bg1"/>
                </a:solidFill>
              </a:defRPr>
            </a:lvl1pPr>
          </a:lstStyle>
          <a:p>
            <a:r>
              <a:rPr lang="en-US" dirty="0" smtClean="0"/>
              <a:t>Click icon to add picture</a:t>
            </a:r>
            <a:endParaRPr lang="en-GB" dirty="0"/>
          </a:p>
        </p:txBody>
      </p:sp>
      <p:sp>
        <p:nvSpPr>
          <p:cNvPr id="13" name="Rectangle 12"/>
          <p:cNvSpPr/>
          <p:nvPr userDrawn="1"/>
        </p:nvSpPr>
        <p:spPr>
          <a:xfrm>
            <a:off x="6858000" y="1371600"/>
            <a:ext cx="5334000" cy="41163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userDrawn="1"/>
        </p:nvSpPr>
        <p:spPr>
          <a:xfrm>
            <a:off x="6097588" y="1371600"/>
            <a:ext cx="763587" cy="4116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icture Placeholder 276"/>
          <p:cNvSpPr>
            <a:spLocks noGrp="1"/>
          </p:cNvSpPr>
          <p:nvPr>
            <p:ph type="pic" sz="quarter" idx="10"/>
          </p:nvPr>
        </p:nvSpPr>
        <p:spPr>
          <a:xfrm>
            <a:off x="6858000" y="1371600"/>
            <a:ext cx="5334000" cy="4114800"/>
          </a:xfrm>
          <a:noFill/>
        </p:spPr>
        <p:txBody>
          <a:bodyPr/>
          <a:lstStyle/>
          <a:p>
            <a:r>
              <a:rPr lang="en-US" smtClean="0"/>
              <a:t>Click icon to add picture</a:t>
            </a:r>
            <a:endParaRPr lang="en-GB" dirty="0"/>
          </a:p>
        </p:txBody>
      </p:sp>
      <p:sp>
        <p:nvSpPr>
          <p:cNvPr id="146" name="Rectangle 145"/>
          <p:cNvSpPr/>
          <p:nvPr userDrawn="1"/>
        </p:nvSpPr>
        <p:spPr>
          <a:xfrm>
            <a:off x="6096000" y="1371600"/>
            <a:ext cx="762000" cy="548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u="sng"/>
          </a:p>
        </p:txBody>
      </p:sp>
      <p:sp>
        <p:nvSpPr>
          <p:cNvPr id="17" name="Text Placeholder 2"/>
          <p:cNvSpPr>
            <a:spLocks noGrp="1"/>
          </p:cNvSpPr>
          <p:nvPr>
            <p:ph type="body" sz="quarter" idx="15" hasCustomPrompt="1"/>
          </p:nvPr>
        </p:nvSpPr>
        <p:spPr>
          <a:xfrm>
            <a:off x="457200" y="1752600"/>
            <a:ext cx="5638800" cy="3735387"/>
          </a:xfrm>
        </p:spPr>
        <p:txBody>
          <a:bodyPr/>
          <a:lstStyle>
            <a:lvl1pPr marL="0" indent="0">
              <a:spcAft>
                <a:spcPts val="2400"/>
              </a:spcAft>
              <a:buNone/>
              <a:defRPr sz="4800"/>
            </a:lvl1pPr>
            <a:lvl2pPr marL="0" indent="0">
              <a:buFont typeface="Arial" panose="020B0604020202020204" pitchFamily="34" charset="0"/>
              <a:buNone/>
              <a:defRPr sz="3200"/>
            </a:lvl2pPr>
            <a:lvl3pPr marL="0" indent="0">
              <a:buNone/>
              <a:defRPr/>
            </a:lvl3pPr>
            <a:lvl4pPr marL="0" indent="0">
              <a:buFont typeface="Arial" panose="020B0604020202020204" pitchFamily="34" charset="0"/>
              <a:buNone/>
              <a:defRPr/>
            </a:lvl4pPr>
            <a:lvl5pPr marL="0" indent="0">
              <a:buNone/>
              <a:defRPr/>
            </a:lvl5pPr>
          </a:lstStyle>
          <a:p>
            <a:pPr lvl="0"/>
            <a:r>
              <a:rPr lang="en-GB" dirty="0" smtClean="0"/>
              <a:t>Click to edit title  (Calibri 48pt)</a:t>
            </a:r>
          </a:p>
          <a:p>
            <a:pPr lvl="1"/>
            <a:r>
              <a:rPr lang="en-US" dirty="0" smtClean="0"/>
              <a:t>Presentation subtitle </a:t>
            </a:r>
            <a:br>
              <a:rPr lang="en-US" dirty="0" smtClean="0"/>
            </a:br>
            <a:r>
              <a:rPr lang="en-US" dirty="0" smtClean="0"/>
              <a:t>(Calibri 32pt)</a:t>
            </a:r>
          </a:p>
          <a:p>
            <a:pPr lvl="1"/>
            <a:endParaRPr lang="en-US" dirty="0" smtClean="0"/>
          </a:p>
        </p:txBody>
      </p:sp>
      <p:grpSp>
        <p:nvGrpSpPr>
          <p:cNvPr id="139" name="Group 138"/>
          <p:cNvGrpSpPr>
            <a:grpSpLocks noChangeAspect="1"/>
          </p:cNvGrpSpPr>
          <p:nvPr userDrawn="1"/>
        </p:nvGrpSpPr>
        <p:grpSpPr>
          <a:xfrm>
            <a:off x="6913355" y="5624682"/>
            <a:ext cx="5159993" cy="1095898"/>
            <a:chOff x="2266950" y="4587875"/>
            <a:chExt cx="2384425" cy="506413"/>
          </a:xfrm>
          <a:solidFill>
            <a:srgbClr val="FFFFFF">
              <a:alpha val="25098"/>
            </a:srgbClr>
          </a:solidFill>
        </p:grpSpPr>
        <p:sp>
          <p:nvSpPr>
            <p:cNvPr id="141" name="Freeform 256"/>
            <p:cNvSpPr>
              <a:spLocks/>
            </p:cNvSpPr>
            <p:nvPr/>
          </p:nvSpPr>
          <p:spPr bwMode="auto">
            <a:xfrm>
              <a:off x="2266950" y="4587875"/>
              <a:ext cx="74613" cy="73025"/>
            </a:xfrm>
            <a:custGeom>
              <a:avLst/>
              <a:gdLst>
                <a:gd name="T0" fmla="*/ 92 w 92"/>
                <a:gd name="T1" fmla="*/ 46 h 91"/>
                <a:gd name="T2" fmla="*/ 78 w 92"/>
                <a:gd name="T3" fmla="*/ 32 h 91"/>
                <a:gd name="T4" fmla="*/ 78 w 92"/>
                <a:gd name="T5" fmla="*/ 32 h 91"/>
                <a:gd name="T6" fmla="*/ 65 w 92"/>
                <a:gd name="T7" fmla="*/ 41 h 91"/>
                <a:gd name="T8" fmla="*/ 51 w 92"/>
                <a:gd name="T9" fmla="*/ 41 h 91"/>
                <a:gd name="T10" fmla="*/ 51 w 92"/>
                <a:gd name="T11" fmla="*/ 26 h 91"/>
                <a:gd name="T12" fmla="*/ 60 w 92"/>
                <a:gd name="T13" fmla="*/ 14 h 91"/>
                <a:gd name="T14" fmla="*/ 60 w 92"/>
                <a:gd name="T15" fmla="*/ 14 h 91"/>
                <a:gd name="T16" fmla="*/ 46 w 92"/>
                <a:gd name="T17" fmla="*/ 0 h 91"/>
                <a:gd name="T18" fmla="*/ 32 w 92"/>
                <a:gd name="T19" fmla="*/ 14 h 91"/>
                <a:gd name="T20" fmla="*/ 32 w 92"/>
                <a:gd name="T21" fmla="*/ 14 h 91"/>
                <a:gd name="T22" fmla="*/ 41 w 92"/>
                <a:gd name="T23" fmla="*/ 26 h 91"/>
                <a:gd name="T24" fmla="*/ 41 w 92"/>
                <a:gd name="T25" fmla="*/ 41 h 91"/>
                <a:gd name="T26" fmla="*/ 26 w 92"/>
                <a:gd name="T27" fmla="*/ 41 h 91"/>
                <a:gd name="T28" fmla="*/ 14 w 92"/>
                <a:gd name="T29" fmla="*/ 32 h 91"/>
                <a:gd name="T30" fmla="*/ 14 w 92"/>
                <a:gd name="T31" fmla="*/ 32 h 91"/>
                <a:gd name="T32" fmla="*/ 0 w 92"/>
                <a:gd name="T33" fmla="*/ 46 h 91"/>
                <a:gd name="T34" fmla="*/ 14 w 92"/>
                <a:gd name="T35" fmla="*/ 59 h 91"/>
                <a:gd name="T36" fmla="*/ 14 w 92"/>
                <a:gd name="T37" fmla="*/ 59 h 91"/>
                <a:gd name="T38" fmla="*/ 26 w 92"/>
                <a:gd name="T39" fmla="*/ 51 h 91"/>
                <a:gd name="T40" fmla="*/ 41 w 92"/>
                <a:gd name="T41" fmla="*/ 51 h 91"/>
                <a:gd name="T42" fmla="*/ 41 w 92"/>
                <a:gd name="T43" fmla="*/ 65 h 91"/>
                <a:gd name="T44" fmla="*/ 32 w 92"/>
                <a:gd name="T45" fmla="*/ 78 h 91"/>
                <a:gd name="T46" fmla="*/ 32 w 92"/>
                <a:gd name="T47" fmla="*/ 78 h 91"/>
                <a:gd name="T48" fmla="*/ 46 w 92"/>
                <a:gd name="T49" fmla="*/ 91 h 91"/>
                <a:gd name="T50" fmla="*/ 60 w 92"/>
                <a:gd name="T51" fmla="*/ 78 h 91"/>
                <a:gd name="T52" fmla="*/ 60 w 92"/>
                <a:gd name="T53" fmla="*/ 78 h 91"/>
                <a:gd name="T54" fmla="*/ 51 w 92"/>
                <a:gd name="T55" fmla="*/ 65 h 91"/>
                <a:gd name="T56" fmla="*/ 51 w 92"/>
                <a:gd name="T57" fmla="*/ 51 h 91"/>
                <a:gd name="T58" fmla="*/ 65 w 92"/>
                <a:gd name="T59" fmla="*/ 51 h 91"/>
                <a:gd name="T60" fmla="*/ 78 w 92"/>
                <a:gd name="T61" fmla="*/ 59 h 91"/>
                <a:gd name="T62" fmla="*/ 78 w 92"/>
                <a:gd name="T63" fmla="*/ 59 h 91"/>
                <a:gd name="T64" fmla="*/ 92 w 92"/>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1">
                  <a:moveTo>
                    <a:pt x="92" y="46"/>
                  </a:moveTo>
                  <a:cubicBezTo>
                    <a:pt x="92" y="38"/>
                    <a:pt x="85" y="32"/>
                    <a:pt x="78" y="32"/>
                  </a:cubicBezTo>
                  <a:cubicBezTo>
                    <a:pt x="78" y="32"/>
                    <a:pt x="78" y="32"/>
                    <a:pt x="78" y="32"/>
                  </a:cubicBezTo>
                  <a:cubicBezTo>
                    <a:pt x="72" y="32"/>
                    <a:pt x="68" y="36"/>
                    <a:pt x="65" y="41"/>
                  </a:cubicBezTo>
                  <a:cubicBezTo>
                    <a:pt x="51" y="41"/>
                    <a:pt x="51" y="41"/>
                    <a:pt x="51" y="41"/>
                  </a:cubicBezTo>
                  <a:cubicBezTo>
                    <a:pt x="51" y="26"/>
                    <a:pt x="51" y="26"/>
                    <a:pt x="51" y="26"/>
                  </a:cubicBezTo>
                  <a:cubicBezTo>
                    <a:pt x="56" y="24"/>
                    <a:pt x="60" y="19"/>
                    <a:pt x="60" y="14"/>
                  </a:cubicBezTo>
                  <a:cubicBezTo>
                    <a:pt x="60" y="14"/>
                    <a:pt x="60" y="14"/>
                    <a:pt x="60" y="14"/>
                  </a:cubicBezTo>
                  <a:cubicBezTo>
                    <a:pt x="60" y="6"/>
                    <a:pt x="53" y="0"/>
                    <a:pt x="46" y="0"/>
                  </a:cubicBezTo>
                  <a:cubicBezTo>
                    <a:pt x="39" y="0"/>
                    <a:pt x="32" y="6"/>
                    <a:pt x="32" y="14"/>
                  </a:cubicBezTo>
                  <a:cubicBezTo>
                    <a:pt x="32" y="14"/>
                    <a:pt x="32" y="14"/>
                    <a:pt x="32" y="14"/>
                  </a:cubicBezTo>
                  <a:cubicBezTo>
                    <a:pt x="32" y="19"/>
                    <a:pt x="36" y="24"/>
                    <a:pt x="41" y="26"/>
                  </a:cubicBezTo>
                  <a:cubicBezTo>
                    <a:pt x="41" y="41"/>
                    <a:pt x="41" y="41"/>
                    <a:pt x="41" y="41"/>
                  </a:cubicBezTo>
                  <a:cubicBezTo>
                    <a:pt x="26" y="41"/>
                    <a:pt x="26" y="41"/>
                    <a:pt x="26" y="41"/>
                  </a:cubicBezTo>
                  <a:cubicBezTo>
                    <a:pt x="24" y="36"/>
                    <a:pt x="20"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20"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9" y="91"/>
                    <a:pt x="46" y="91"/>
                  </a:cubicBezTo>
                  <a:cubicBezTo>
                    <a:pt x="53" y="91"/>
                    <a:pt x="60" y="85"/>
                    <a:pt x="60" y="78"/>
                  </a:cubicBezTo>
                  <a:cubicBezTo>
                    <a:pt x="60" y="78"/>
                    <a:pt x="60" y="78"/>
                    <a:pt x="60" y="78"/>
                  </a:cubicBezTo>
                  <a:cubicBezTo>
                    <a:pt x="60" y="72"/>
                    <a:pt x="56" y="67"/>
                    <a:pt x="51" y="65"/>
                  </a:cubicBezTo>
                  <a:cubicBezTo>
                    <a:pt x="51" y="51"/>
                    <a:pt x="51" y="51"/>
                    <a:pt x="51" y="51"/>
                  </a:cubicBezTo>
                  <a:cubicBezTo>
                    <a:pt x="65" y="51"/>
                    <a:pt x="65" y="51"/>
                    <a:pt x="65" y="51"/>
                  </a:cubicBezTo>
                  <a:cubicBezTo>
                    <a:pt x="68" y="56"/>
                    <a:pt x="72" y="59"/>
                    <a:pt x="78" y="59"/>
                  </a:cubicBezTo>
                  <a:cubicBezTo>
                    <a:pt x="78" y="59"/>
                    <a:pt x="78" y="59"/>
                    <a:pt x="78" y="59"/>
                  </a:cubicBezTo>
                  <a:cubicBezTo>
                    <a:pt x="85" y="59"/>
                    <a:pt x="92" y="53"/>
                    <a:pt x="92"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2" name="Freeform 257"/>
            <p:cNvSpPr>
              <a:spLocks/>
            </p:cNvSpPr>
            <p:nvPr/>
          </p:nvSpPr>
          <p:spPr bwMode="auto">
            <a:xfrm>
              <a:off x="2411413" y="4587875"/>
              <a:ext cx="74613" cy="73025"/>
            </a:xfrm>
            <a:custGeom>
              <a:avLst/>
              <a:gdLst>
                <a:gd name="T0" fmla="*/ 92 w 92"/>
                <a:gd name="T1" fmla="*/ 46 h 91"/>
                <a:gd name="T2" fmla="*/ 78 w 92"/>
                <a:gd name="T3" fmla="*/ 32 h 91"/>
                <a:gd name="T4" fmla="*/ 78 w 92"/>
                <a:gd name="T5" fmla="*/ 32 h 91"/>
                <a:gd name="T6" fmla="*/ 65 w 92"/>
                <a:gd name="T7" fmla="*/ 41 h 91"/>
                <a:gd name="T8" fmla="*/ 51 w 92"/>
                <a:gd name="T9" fmla="*/ 41 h 91"/>
                <a:gd name="T10" fmla="*/ 51 w 92"/>
                <a:gd name="T11" fmla="*/ 26 h 91"/>
                <a:gd name="T12" fmla="*/ 59 w 92"/>
                <a:gd name="T13" fmla="*/ 14 h 91"/>
                <a:gd name="T14" fmla="*/ 59 w 92"/>
                <a:gd name="T15" fmla="*/ 14 h 91"/>
                <a:gd name="T16" fmla="*/ 46 w 92"/>
                <a:gd name="T17" fmla="*/ 0 h 91"/>
                <a:gd name="T18" fmla="*/ 32 w 92"/>
                <a:gd name="T19" fmla="*/ 14 h 91"/>
                <a:gd name="T20" fmla="*/ 32 w 92"/>
                <a:gd name="T21" fmla="*/ 14 h 91"/>
                <a:gd name="T22" fmla="*/ 41 w 92"/>
                <a:gd name="T23" fmla="*/ 26 h 91"/>
                <a:gd name="T24" fmla="*/ 41 w 92"/>
                <a:gd name="T25" fmla="*/ 41 h 91"/>
                <a:gd name="T26" fmla="*/ 26 w 92"/>
                <a:gd name="T27" fmla="*/ 41 h 91"/>
                <a:gd name="T28" fmla="*/ 14 w 92"/>
                <a:gd name="T29" fmla="*/ 32 h 91"/>
                <a:gd name="T30" fmla="*/ 14 w 92"/>
                <a:gd name="T31" fmla="*/ 32 h 91"/>
                <a:gd name="T32" fmla="*/ 0 w 92"/>
                <a:gd name="T33" fmla="*/ 46 h 91"/>
                <a:gd name="T34" fmla="*/ 14 w 92"/>
                <a:gd name="T35" fmla="*/ 59 h 91"/>
                <a:gd name="T36" fmla="*/ 14 w 92"/>
                <a:gd name="T37" fmla="*/ 59 h 91"/>
                <a:gd name="T38" fmla="*/ 26 w 92"/>
                <a:gd name="T39" fmla="*/ 51 h 91"/>
                <a:gd name="T40" fmla="*/ 41 w 92"/>
                <a:gd name="T41" fmla="*/ 51 h 91"/>
                <a:gd name="T42" fmla="*/ 41 w 92"/>
                <a:gd name="T43" fmla="*/ 65 h 91"/>
                <a:gd name="T44" fmla="*/ 32 w 92"/>
                <a:gd name="T45" fmla="*/ 78 h 91"/>
                <a:gd name="T46" fmla="*/ 32 w 92"/>
                <a:gd name="T47" fmla="*/ 78 h 91"/>
                <a:gd name="T48" fmla="*/ 46 w 92"/>
                <a:gd name="T49" fmla="*/ 91 h 91"/>
                <a:gd name="T50" fmla="*/ 59 w 92"/>
                <a:gd name="T51" fmla="*/ 78 h 91"/>
                <a:gd name="T52" fmla="*/ 59 w 92"/>
                <a:gd name="T53" fmla="*/ 78 h 91"/>
                <a:gd name="T54" fmla="*/ 51 w 92"/>
                <a:gd name="T55" fmla="*/ 65 h 91"/>
                <a:gd name="T56" fmla="*/ 51 w 92"/>
                <a:gd name="T57" fmla="*/ 51 h 91"/>
                <a:gd name="T58" fmla="*/ 65 w 92"/>
                <a:gd name="T59" fmla="*/ 51 h 91"/>
                <a:gd name="T60" fmla="*/ 78 w 92"/>
                <a:gd name="T61" fmla="*/ 59 h 91"/>
                <a:gd name="T62" fmla="*/ 78 w 92"/>
                <a:gd name="T63" fmla="*/ 59 h 91"/>
                <a:gd name="T64" fmla="*/ 92 w 92"/>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1">
                  <a:moveTo>
                    <a:pt x="92" y="46"/>
                  </a:moveTo>
                  <a:cubicBezTo>
                    <a:pt x="92" y="38"/>
                    <a:pt x="85" y="32"/>
                    <a:pt x="78" y="32"/>
                  </a:cubicBezTo>
                  <a:cubicBezTo>
                    <a:pt x="78" y="32"/>
                    <a:pt x="78" y="32"/>
                    <a:pt x="78" y="32"/>
                  </a:cubicBezTo>
                  <a:cubicBezTo>
                    <a:pt x="72" y="32"/>
                    <a:pt x="67" y="36"/>
                    <a:pt x="65" y="41"/>
                  </a:cubicBezTo>
                  <a:cubicBezTo>
                    <a:pt x="51" y="41"/>
                    <a:pt x="51" y="41"/>
                    <a:pt x="51" y="41"/>
                  </a:cubicBezTo>
                  <a:cubicBezTo>
                    <a:pt x="51" y="26"/>
                    <a:pt x="51" y="26"/>
                    <a:pt x="51" y="26"/>
                  </a:cubicBezTo>
                  <a:cubicBezTo>
                    <a:pt x="56" y="24"/>
                    <a:pt x="59" y="19"/>
                    <a:pt x="59" y="14"/>
                  </a:cubicBezTo>
                  <a:cubicBezTo>
                    <a:pt x="59" y="14"/>
                    <a:pt x="59" y="14"/>
                    <a:pt x="59" y="14"/>
                  </a:cubicBezTo>
                  <a:cubicBezTo>
                    <a:pt x="59" y="6"/>
                    <a:pt x="53" y="0"/>
                    <a:pt x="46" y="0"/>
                  </a:cubicBezTo>
                  <a:cubicBezTo>
                    <a:pt x="38" y="0"/>
                    <a:pt x="32" y="6"/>
                    <a:pt x="32" y="14"/>
                  </a:cubicBezTo>
                  <a:cubicBezTo>
                    <a:pt x="32" y="14"/>
                    <a:pt x="32" y="14"/>
                    <a:pt x="32" y="14"/>
                  </a:cubicBezTo>
                  <a:cubicBezTo>
                    <a:pt x="32" y="19"/>
                    <a:pt x="36" y="24"/>
                    <a:pt x="41" y="26"/>
                  </a:cubicBezTo>
                  <a:cubicBezTo>
                    <a:pt x="41" y="41"/>
                    <a:pt x="41" y="41"/>
                    <a:pt x="41" y="41"/>
                  </a:cubicBezTo>
                  <a:cubicBezTo>
                    <a:pt x="26" y="41"/>
                    <a:pt x="26" y="41"/>
                    <a:pt x="26" y="41"/>
                  </a:cubicBezTo>
                  <a:cubicBezTo>
                    <a:pt x="24" y="36"/>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2" y="53"/>
                    <a:pt x="92"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3" name="Freeform 258"/>
            <p:cNvSpPr>
              <a:spLocks/>
            </p:cNvSpPr>
            <p:nvPr/>
          </p:nvSpPr>
          <p:spPr bwMode="auto">
            <a:xfrm>
              <a:off x="2555875" y="4587875"/>
              <a:ext cx="74613" cy="73025"/>
            </a:xfrm>
            <a:custGeom>
              <a:avLst/>
              <a:gdLst>
                <a:gd name="T0" fmla="*/ 91 w 91"/>
                <a:gd name="T1" fmla="*/ 46 h 91"/>
                <a:gd name="T2" fmla="*/ 78 w 91"/>
                <a:gd name="T3" fmla="*/ 32 h 91"/>
                <a:gd name="T4" fmla="*/ 78 w 91"/>
                <a:gd name="T5" fmla="*/ 32 h 91"/>
                <a:gd name="T6" fmla="*/ 65 w 91"/>
                <a:gd name="T7" fmla="*/ 41 h 91"/>
                <a:gd name="T8" fmla="*/ 51 w 91"/>
                <a:gd name="T9" fmla="*/ 41 h 91"/>
                <a:gd name="T10" fmla="*/ 51 w 91"/>
                <a:gd name="T11" fmla="*/ 26 h 91"/>
                <a:gd name="T12" fmla="*/ 59 w 91"/>
                <a:gd name="T13" fmla="*/ 14 h 91"/>
                <a:gd name="T14" fmla="*/ 59 w 91"/>
                <a:gd name="T15" fmla="*/ 14 h 91"/>
                <a:gd name="T16" fmla="*/ 46 w 91"/>
                <a:gd name="T17" fmla="*/ 0 h 91"/>
                <a:gd name="T18" fmla="*/ 32 w 91"/>
                <a:gd name="T19" fmla="*/ 14 h 91"/>
                <a:gd name="T20" fmla="*/ 32 w 91"/>
                <a:gd name="T21" fmla="*/ 14 h 91"/>
                <a:gd name="T22" fmla="*/ 41 w 91"/>
                <a:gd name="T23" fmla="*/ 26 h 91"/>
                <a:gd name="T24" fmla="*/ 41 w 91"/>
                <a:gd name="T25" fmla="*/ 41 h 91"/>
                <a:gd name="T26" fmla="*/ 26 w 91"/>
                <a:gd name="T27" fmla="*/ 41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1 w 91"/>
                <a:gd name="T41" fmla="*/ 51 h 91"/>
                <a:gd name="T42" fmla="*/ 41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6"/>
                    <a:pt x="65" y="41"/>
                  </a:cubicBezTo>
                  <a:cubicBezTo>
                    <a:pt x="51" y="41"/>
                    <a:pt x="51" y="41"/>
                    <a:pt x="51" y="41"/>
                  </a:cubicBezTo>
                  <a:cubicBezTo>
                    <a:pt x="51" y="26"/>
                    <a:pt x="51" y="26"/>
                    <a:pt x="51" y="26"/>
                  </a:cubicBezTo>
                  <a:cubicBezTo>
                    <a:pt x="56" y="24"/>
                    <a:pt x="59" y="19"/>
                    <a:pt x="59" y="14"/>
                  </a:cubicBezTo>
                  <a:cubicBezTo>
                    <a:pt x="59" y="14"/>
                    <a:pt x="59" y="14"/>
                    <a:pt x="59" y="14"/>
                  </a:cubicBezTo>
                  <a:cubicBezTo>
                    <a:pt x="59" y="6"/>
                    <a:pt x="53" y="0"/>
                    <a:pt x="46" y="0"/>
                  </a:cubicBezTo>
                  <a:cubicBezTo>
                    <a:pt x="38" y="0"/>
                    <a:pt x="32" y="6"/>
                    <a:pt x="32" y="14"/>
                  </a:cubicBezTo>
                  <a:cubicBezTo>
                    <a:pt x="32" y="14"/>
                    <a:pt x="32" y="14"/>
                    <a:pt x="32" y="14"/>
                  </a:cubicBezTo>
                  <a:cubicBezTo>
                    <a:pt x="32" y="19"/>
                    <a:pt x="36" y="24"/>
                    <a:pt x="41" y="26"/>
                  </a:cubicBezTo>
                  <a:cubicBezTo>
                    <a:pt x="41" y="41"/>
                    <a:pt x="41" y="41"/>
                    <a:pt x="41" y="41"/>
                  </a:cubicBezTo>
                  <a:cubicBezTo>
                    <a:pt x="26" y="41"/>
                    <a:pt x="26" y="41"/>
                    <a:pt x="26" y="41"/>
                  </a:cubicBezTo>
                  <a:cubicBezTo>
                    <a:pt x="24" y="36"/>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4" name="Freeform 259"/>
            <p:cNvSpPr>
              <a:spLocks/>
            </p:cNvSpPr>
            <p:nvPr/>
          </p:nvSpPr>
          <p:spPr bwMode="auto">
            <a:xfrm>
              <a:off x="2700338" y="4587875"/>
              <a:ext cx="74613" cy="73025"/>
            </a:xfrm>
            <a:custGeom>
              <a:avLst/>
              <a:gdLst>
                <a:gd name="T0" fmla="*/ 91 w 91"/>
                <a:gd name="T1" fmla="*/ 46 h 91"/>
                <a:gd name="T2" fmla="*/ 78 w 91"/>
                <a:gd name="T3" fmla="*/ 32 h 91"/>
                <a:gd name="T4" fmla="*/ 78 w 91"/>
                <a:gd name="T5" fmla="*/ 32 h 91"/>
                <a:gd name="T6" fmla="*/ 65 w 91"/>
                <a:gd name="T7" fmla="*/ 41 h 91"/>
                <a:gd name="T8" fmla="*/ 51 w 91"/>
                <a:gd name="T9" fmla="*/ 41 h 91"/>
                <a:gd name="T10" fmla="*/ 51 w 91"/>
                <a:gd name="T11" fmla="*/ 26 h 91"/>
                <a:gd name="T12" fmla="*/ 59 w 91"/>
                <a:gd name="T13" fmla="*/ 14 h 91"/>
                <a:gd name="T14" fmla="*/ 59 w 91"/>
                <a:gd name="T15" fmla="*/ 14 h 91"/>
                <a:gd name="T16" fmla="*/ 46 w 91"/>
                <a:gd name="T17" fmla="*/ 0 h 91"/>
                <a:gd name="T18" fmla="*/ 32 w 91"/>
                <a:gd name="T19" fmla="*/ 14 h 91"/>
                <a:gd name="T20" fmla="*/ 32 w 91"/>
                <a:gd name="T21" fmla="*/ 14 h 91"/>
                <a:gd name="T22" fmla="*/ 41 w 91"/>
                <a:gd name="T23" fmla="*/ 26 h 91"/>
                <a:gd name="T24" fmla="*/ 41 w 91"/>
                <a:gd name="T25" fmla="*/ 41 h 91"/>
                <a:gd name="T26" fmla="*/ 26 w 91"/>
                <a:gd name="T27" fmla="*/ 41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1 w 91"/>
                <a:gd name="T41" fmla="*/ 51 h 91"/>
                <a:gd name="T42" fmla="*/ 41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6"/>
                    <a:pt x="65" y="41"/>
                  </a:cubicBezTo>
                  <a:cubicBezTo>
                    <a:pt x="51" y="41"/>
                    <a:pt x="51" y="41"/>
                    <a:pt x="51" y="41"/>
                  </a:cubicBezTo>
                  <a:cubicBezTo>
                    <a:pt x="51" y="26"/>
                    <a:pt x="51" y="26"/>
                    <a:pt x="51" y="26"/>
                  </a:cubicBezTo>
                  <a:cubicBezTo>
                    <a:pt x="56" y="24"/>
                    <a:pt x="59" y="19"/>
                    <a:pt x="59" y="14"/>
                  </a:cubicBezTo>
                  <a:cubicBezTo>
                    <a:pt x="59" y="14"/>
                    <a:pt x="59" y="14"/>
                    <a:pt x="59" y="14"/>
                  </a:cubicBezTo>
                  <a:cubicBezTo>
                    <a:pt x="59" y="6"/>
                    <a:pt x="53" y="0"/>
                    <a:pt x="46" y="0"/>
                  </a:cubicBezTo>
                  <a:cubicBezTo>
                    <a:pt x="38" y="0"/>
                    <a:pt x="32" y="6"/>
                    <a:pt x="32" y="14"/>
                  </a:cubicBezTo>
                  <a:cubicBezTo>
                    <a:pt x="32" y="14"/>
                    <a:pt x="32" y="14"/>
                    <a:pt x="32" y="14"/>
                  </a:cubicBezTo>
                  <a:cubicBezTo>
                    <a:pt x="32" y="19"/>
                    <a:pt x="36" y="24"/>
                    <a:pt x="41" y="26"/>
                  </a:cubicBezTo>
                  <a:cubicBezTo>
                    <a:pt x="41" y="41"/>
                    <a:pt x="41" y="41"/>
                    <a:pt x="41" y="41"/>
                  </a:cubicBezTo>
                  <a:cubicBezTo>
                    <a:pt x="26" y="41"/>
                    <a:pt x="26" y="41"/>
                    <a:pt x="26" y="41"/>
                  </a:cubicBezTo>
                  <a:cubicBezTo>
                    <a:pt x="24" y="36"/>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5" name="Freeform 260"/>
            <p:cNvSpPr>
              <a:spLocks/>
            </p:cNvSpPr>
            <p:nvPr/>
          </p:nvSpPr>
          <p:spPr bwMode="auto">
            <a:xfrm>
              <a:off x="2844800" y="4587875"/>
              <a:ext cx="74613" cy="73025"/>
            </a:xfrm>
            <a:custGeom>
              <a:avLst/>
              <a:gdLst>
                <a:gd name="T0" fmla="*/ 91 w 91"/>
                <a:gd name="T1" fmla="*/ 46 h 91"/>
                <a:gd name="T2" fmla="*/ 78 w 91"/>
                <a:gd name="T3" fmla="*/ 32 h 91"/>
                <a:gd name="T4" fmla="*/ 78 w 91"/>
                <a:gd name="T5" fmla="*/ 32 h 91"/>
                <a:gd name="T6" fmla="*/ 65 w 91"/>
                <a:gd name="T7" fmla="*/ 41 h 91"/>
                <a:gd name="T8" fmla="*/ 51 w 91"/>
                <a:gd name="T9" fmla="*/ 41 h 91"/>
                <a:gd name="T10" fmla="*/ 51 w 91"/>
                <a:gd name="T11" fmla="*/ 26 h 91"/>
                <a:gd name="T12" fmla="*/ 59 w 91"/>
                <a:gd name="T13" fmla="*/ 14 h 91"/>
                <a:gd name="T14" fmla="*/ 59 w 91"/>
                <a:gd name="T15" fmla="*/ 14 h 91"/>
                <a:gd name="T16" fmla="*/ 46 w 91"/>
                <a:gd name="T17" fmla="*/ 0 h 91"/>
                <a:gd name="T18" fmla="*/ 32 w 91"/>
                <a:gd name="T19" fmla="*/ 14 h 91"/>
                <a:gd name="T20" fmla="*/ 32 w 91"/>
                <a:gd name="T21" fmla="*/ 14 h 91"/>
                <a:gd name="T22" fmla="*/ 40 w 91"/>
                <a:gd name="T23" fmla="*/ 26 h 91"/>
                <a:gd name="T24" fmla="*/ 40 w 91"/>
                <a:gd name="T25" fmla="*/ 41 h 91"/>
                <a:gd name="T26" fmla="*/ 26 w 91"/>
                <a:gd name="T27" fmla="*/ 41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6"/>
                    <a:pt x="65" y="41"/>
                  </a:cubicBezTo>
                  <a:cubicBezTo>
                    <a:pt x="51" y="41"/>
                    <a:pt x="51" y="41"/>
                    <a:pt x="51" y="41"/>
                  </a:cubicBezTo>
                  <a:cubicBezTo>
                    <a:pt x="51" y="26"/>
                    <a:pt x="51" y="26"/>
                    <a:pt x="51" y="26"/>
                  </a:cubicBezTo>
                  <a:cubicBezTo>
                    <a:pt x="56" y="24"/>
                    <a:pt x="59" y="19"/>
                    <a:pt x="59" y="14"/>
                  </a:cubicBezTo>
                  <a:cubicBezTo>
                    <a:pt x="59" y="14"/>
                    <a:pt x="59" y="14"/>
                    <a:pt x="59" y="14"/>
                  </a:cubicBezTo>
                  <a:cubicBezTo>
                    <a:pt x="59" y="6"/>
                    <a:pt x="53" y="0"/>
                    <a:pt x="46" y="0"/>
                  </a:cubicBezTo>
                  <a:cubicBezTo>
                    <a:pt x="38" y="0"/>
                    <a:pt x="32" y="6"/>
                    <a:pt x="32" y="14"/>
                  </a:cubicBezTo>
                  <a:cubicBezTo>
                    <a:pt x="32" y="14"/>
                    <a:pt x="32" y="14"/>
                    <a:pt x="32" y="14"/>
                  </a:cubicBezTo>
                  <a:cubicBezTo>
                    <a:pt x="32" y="19"/>
                    <a:pt x="36" y="24"/>
                    <a:pt x="40" y="26"/>
                  </a:cubicBezTo>
                  <a:cubicBezTo>
                    <a:pt x="40" y="41"/>
                    <a:pt x="40" y="41"/>
                    <a:pt x="40" y="41"/>
                  </a:cubicBezTo>
                  <a:cubicBezTo>
                    <a:pt x="26" y="41"/>
                    <a:pt x="26" y="41"/>
                    <a:pt x="26" y="41"/>
                  </a:cubicBezTo>
                  <a:cubicBezTo>
                    <a:pt x="24" y="36"/>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0" y="51"/>
                    <a:pt x="40" y="51"/>
                    <a:pt x="40" y="51"/>
                  </a:cubicBezTo>
                  <a:cubicBezTo>
                    <a:pt x="40" y="65"/>
                    <a:pt x="40" y="65"/>
                    <a:pt x="40"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7" name="Freeform 261"/>
            <p:cNvSpPr>
              <a:spLocks/>
            </p:cNvSpPr>
            <p:nvPr/>
          </p:nvSpPr>
          <p:spPr bwMode="auto">
            <a:xfrm>
              <a:off x="2989263" y="4587875"/>
              <a:ext cx="74613" cy="73025"/>
            </a:xfrm>
            <a:custGeom>
              <a:avLst/>
              <a:gdLst>
                <a:gd name="T0" fmla="*/ 91 w 91"/>
                <a:gd name="T1" fmla="*/ 46 h 91"/>
                <a:gd name="T2" fmla="*/ 78 w 91"/>
                <a:gd name="T3" fmla="*/ 32 h 91"/>
                <a:gd name="T4" fmla="*/ 78 w 91"/>
                <a:gd name="T5" fmla="*/ 32 h 91"/>
                <a:gd name="T6" fmla="*/ 65 w 91"/>
                <a:gd name="T7" fmla="*/ 41 h 91"/>
                <a:gd name="T8" fmla="*/ 51 w 91"/>
                <a:gd name="T9" fmla="*/ 41 h 91"/>
                <a:gd name="T10" fmla="*/ 51 w 91"/>
                <a:gd name="T11" fmla="*/ 26 h 91"/>
                <a:gd name="T12" fmla="*/ 59 w 91"/>
                <a:gd name="T13" fmla="*/ 14 h 91"/>
                <a:gd name="T14" fmla="*/ 59 w 91"/>
                <a:gd name="T15" fmla="*/ 14 h 91"/>
                <a:gd name="T16" fmla="*/ 46 w 91"/>
                <a:gd name="T17" fmla="*/ 0 h 91"/>
                <a:gd name="T18" fmla="*/ 32 w 91"/>
                <a:gd name="T19" fmla="*/ 14 h 91"/>
                <a:gd name="T20" fmla="*/ 32 w 91"/>
                <a:gd name="T21" fmla="*/ 14 h 91"/>
                <a:gd name="T22" fmla="*/ 40 w 91"/>
                <a:gd name="T23" fmla="*/ 26 h 91"/>
                <a:gd name="T24" fmla="*/ 40 w 91"/>
                <a:gd name="T25" fmla="*/ 41 h 91"/>
                <a:gd name="T26" fmla="*/ 26 w 91"/>
                <a:gd name="T27" fmla="*/ 41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6"/>
                    <a:pt x="65" y="41"/>
                  </a:cubicBezTo>
                  <a:cubicBezTo>
                    <a:pt x="51" y="41"/>
                    <a:pt x="51" y="41"/>
                    <a:pt x="51" y="41"/>
                  </a:cubicBezTo>
                  <a:cubicBezTo>
                    <a:pt x="51" y="26"/>
                    <a:pt x="51" y="26"/>
                    <a:pt x="51" y="26"/>
                  </a:cubicBezTo>
                  <a:cubicBezTo>
                    <a:pt x="56" y="24"/>
                    <a:pt x="59" y="19"/>
                    <a:pt x="59" y="14"/>
                  </a:cubicBezTo>
                  <a:cubicBezTo>
                    <a:pt x="59" y="14"/>
                    <a:pt x="59" y="14"/>
                    <a:pt x="59" y="14"/>
                  </a:cubicBezTo>
                  <a:cubicBezTo>
                    <a:pt x="59" y="6"/>
                    <a:pt x="53" y="0"/>
                    <a:pt x="46" y="0"/>
                  </a:cubicBezTo>
                  <a:cubicBezTo>
                    <a:pt x="38" y="0"/>
                    <a:pt x="32" y="6"/>
                    <a:pt x="32" y="14"/>
                  </a:cubicBezTo>
                  <a:cubicBezTo>
                    <a:pt x="32" y="14"/>
                    <a:pt x="32" y="14"/>
                    <a:pt x="32" y="14"/>
                  </a:cubicBezTo>
                  <a:cubicBezTo>
                    <a:pt x="32" y="19"/>
                    <a:pt x="35" y="24"/>
                    <a:pt x="40" y="26"/>
                  </a:cubicBezTo>
                  <a:cubicBezTo>
                    <a:pt x="40" y="41"/>
                    <a:pt x="40" y="41"/>
                    <a:pt x="40" y="41"/>
                  </a:cubicBezTo>
                  <a:cubicBezTo>
                    <a:pt x="26" y="41"/>
                    <a:pt x="26" y="41"/>
                    <a:pt x="26" y="41"/>
                  </a:cubicBezTo>
                  <a:cubicBezTo>
                    <a:pt x="24" y="36"/>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0" y="51"/>
                    <a:pt x="40" y="51"/>
                    <a:pt x="40" y="51"/>
                  </a:cubicBezTo>
                  <a:cubicBezTo>
                    <a:pt x="40" y="65"/>
                    <a:pt x="40" y="65"/>
                    <a:pt x="40" y="65"/>
                  </a:cubicBezTo>
                  <a:cubicBezTo>
                    <a:pt x="35"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8" name="Freeform 262"/>
            <p:cNvSpPr>
              <a:spLocks/>
            </p:cNvSpPr>
            <p:nvPr/>
          </p:nvSpPr>
          <p:spPr bwMode="auto">
            <a:xfrm>
              <a:off x="3133725" y="4587875"/>
              <a:ext cx="74613" cy="73025"/>
            </a:xfrm>
            <a:custGeom>
              <a:avLst/>
              <a:gdLst>
                <a:gd name="T0" fmla="*/ 91 w 91"/>
                <a:gd name="T1" fmla="*/ 46 h 91"/>
                <a:gd name="T2" fmla="*/ 78 w 91"/>
                <a:gd name="T3" fmla="*/ 32 h 91"/>
                <a:gd name="T4" fmla="*/ 78 w 91"/>
                <a:gd name="T5" fmla="*/ 32 h 91"/>
                <a:gd name="T6" fmla="*/ 65 w 91"/>
                <a:gd name="T7" fmla="*/ 41 h 91"/>
                <a:gd name="T8" fmla="*/ 51 w 91"/>
                <a:gd name="T9" fmla="*/ 41 h 91"/>
                <a:gd name="T10" fmla="*/ 51 w 91"/>
                <a:gd name="T11" fmla="*/ 26 h 91"/>
                <a:gd name="T12" fmla="*/ 59 w 91"/>
                <a:gd name="T13" fmla="*/ 14 h 91"/>
                <a:gd name="T14" fmla="*/ 59 w 91"/>
                <a:gd name="T15" fmla="*/ 14 h 91"/>
                <a:gd name="T16" fmla="*/ 45 w 91"/>
                <a:gd name="T17" fmla="*/ 0 h 91"/>
                <a:gd name="T18" fmla="*/ 32 w 91"/>
                <a:gd name="T19" fmla="*/ 14 h 91"/>
                <a:gd name="T20" fmla="*/ 32 w 91"/>
                <a:gd name="T21" fmla="*/ 14 h 91"/>
                <a:gd name="T22" fmla="*/ 40 w 91"/>
                <a:gd name="T23" fmla="*/ 26 h 91"/>
                <a:gd name="T24" fmla="*/ 40 w 91"/>
                <a:gd name="T25" fmla="*/ 41 h 91"/>
                <a:gd name="T26" fmla="*/ 26 w 91"/>
                <a:gd name="T27" fmla="*/ 41 h 91"/>
                <a:gd name="T28" fmla="*/ 13 w 91"/>
                <a:gd name="T29" fmla="*/ 32 h 91"/>
                <a:gd name="T30" fmla="*/ 13 w 91"/>
                <a:gd name="T31" fmla="*/ 32 h 91"/>
                <a:gd name="T32" fmla="*/ 0 w 91"/>
                <a:gd name="T33" fmla="*/ 46 h 91"/>
                <a:gd name="T34" fmla="*/ 13 w 91"/>
                <a:gd name="T35" fmla="*/ 59 h 91"/>
                <a:gd name="T36" fmla="*/ 13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5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6"/>
                    <a:pt x="65" y="41"/>
                  </a:cubicBezTo>
                  <a:cubicBezTo>
                    <a:pt x="51" y="41"/>
                    <a:pt x="51" y="41"/>
                    <a:pt x="51" y="41"/>
                  </a:cubicBezTo>
                  <a:cubicBezTo>
                    <a:pt x="51" y="26"/>
                    <a:pt x="51" y="26"/>
                    <a:pt x="51" y="26"/>
                  </a:cubicBezTo>
                  <a:cubicBezTo>
                    <a:pt x="56" y="24"/>
                    <a:pt x="59" y="19"/>
                    <a:pt x="59" y="14"/>
                  </a:cubicBezTo>
                  <a:cubicBezTo>
                    <a:pt x="59" y="14"/>
                    <a:pt x="59" y="14"/>
                    <a:pt x="59" y="14"/>
                  </a:cubicBezTo>
                  <a:cubicBezTo>
                    <a:pt x="59" y="6"/>
                    <a:pt x="53" y="0"/>
                    <a:pt x="45" y="0"/>
                  </a:cubicBezTo>
                  <a:cubicBezTo>
                    <a:pt x="38" y="0"/>
                    <a:pt x="32" y="6"/>
                    <a:pt x="32" y="14"/>
                  </a:cubicBezTo>
                  <a:cubicBezTo>
                    <a:pt x="32" y="14"/>
                    <a:pt x="32" y="14"/>
                    <a:pt x="32" y="14"/>
                  </a:cubicBezTo>
                  <a:cubicBezTo>
                    <a:pt x="32" y="19"/>
                    <a:pt x="35" y="24"/>
                    <a:pt x="40" y="26"/>
                  </a:cubicBezTo>
                  <a:cubicBezTo>
                    <a:pt x="40" y="41"/>
                    <a:pt x="40" y="41"/>
                    <a:pt x="40" y="41"/>
                  </a:cubicBezTo>
                  <a:cubicBezTo>
                    <a:pt x="26" y="41"/>
                    <a:pt x="26" y="41"/>
                    <a:pt x="26" y="41"/>
                  </a:cubicBezTo>
                  <a:cubicBezTo>
                    <a:pt x="24" y="36"/>
                    <a:pt x="19" y="32"/>
                    <a:pt x="13" y="32"/>
                  </a:cubicBezTo>
                  <a:cubicBezTo>
                    <a:pt x="13" y="32"/>
                    <a:pt x="13" y="32"/>
                    <a:pt x="13" y="32"/>
                  </a:cubicBezTo>
                  <a:cubicBezTo>
                    <a:pt x="6" y="32"/>
                    <a:pt x="0" y="38"/>
                    <a:pt x="0" y="46"/>
                  </a:cubicBezTo>
                  <a:cubicBezTo>
                    <a:pt x="0" y="53"/>
                    <a:pt x="6" y="59"/>
                    <a:pt x="13" y="59"/>
                  </a:cubicBezTo>
                  <a:cubicBezTo>
                    <a:pt x="13" y="59"/>
                    <a:pt x="13" y="59"/>
                    <a:pt x="13" y="59"/>
                  </a:cubicBezTo>
                  <a:cubicBezTo>
                    <a:pt x="19" y="59"/>
                    <a:pt x="24" y="56"/>
                    <a:pt x="26" y="51"/>
                  </a:cubicBezTo>
                  <a:cubicBezTo>
                    <a:pt x="40" y="51"/>
                    <a:pt x="40" y="51"/>
                    <a:pt x="40" y="51"/>
                  </a:cubicBezTo>
                  <a:cubicBezTo>
                    <a:pt x="40" y="65"/>
                    <a:pt x="40" y="65"/>
                    <a:pt x="40" y="65"/>
                  </a:cubicBezTo>
                  <a:cubicBezTo>
                    <a:pt x="35" y="67"/>
                    <a:pt x="32" y="72"/>
                    <a:pt x="32" y="78"/>
                  </a:cubicBezTo>
                  <a:cubicBezTo>
                    <a:pt x="32" y="78"/>
                    <a:pt x="32" y="78"/>
                    <a:pt x="32" y="78"/>
                  </a:cubicBezTo>
                  <a:cubicBezTo>
                    <a:pt x="32" y="85"/>
                    <a:pt x="38" y="91"/>
                    <a:pt x="45"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9" name="Freeform 263"/>
            <p:cNvSpPr>
              <a:spLocks/>
            </p:cNvSpPr>
            <p:nvPr/>
          </p:nvSpPr>
          <p:spPr bwMode="auto">
            <a:xfrm>
              <a:off x="3278188" y="4587875"/>
              <a:ext cx="74613" cy="73025"/>
            </a:xfrm>
            <a:custGeom>
              <a:avLst/>
              <a:gdLst>
                <a:gd name="T0" fmla="*/ 91 w 91"/>
                <a:gd name="T1" fmla="*/ 46 h 91"/>
                <a:gd name="T2" fmla="*/ 77 w 91"/>
                <a:gd name="T3" fmla="*/ 32 h 91"/>
                <a:gd name="T4" fmla="*/ 77 w 91"/>
                <a:gd name="T5" fmla="*/ 32 h 91"/>
                <a:gd name="T6" fmla="*/ 65 w 91"/>
                <a:gd name="T7" fmla="*/ 41 h 91"/>
                <a:gd name="T8" fmla="*/ 51 w 91"/>
                <a:gd name="T9" fmla="*/ 41 h 91"/>
                <a:gd name="T10" fmla="*/ 51 w 91"/>
                <a:gd name="T11" fmla="*/ 26 h 91"/>
                <a:gd name="T12" fmla="*/ 59 w 91"/>
                <a:gd name="T13" fmla="*/ 14 h 91"/>
                <a:gd name="T14" fmla="*/ 59 w 91"/>
                <a:gd name="T15" fmla="*/ 14 h 91"/>
                <a:gd name="T16" fmla="*/ 45 w 91"/>
                <a:gd name="T17" fmla="*/ 0 h 91"/>
                <a:gd name="T18" fmla="*/ 32 w 91"/>
                <a:gd name="T19" fmla="*/ 14 h 91"/>
                <a:gd name="T20" fmla="*/ 32 w 91"/>
                <a:gd name="T21" fmla="*/ 14 h 91"/>
                <a:gd name="T22" fmla="*/ 40 w 91"/>
                <a:gd name="T23" fmla="*/ 26 h 91"/>
                <a:gd name="T24" fmla="*/ 40 w 91"/>
                <a:gd name="T25" fmla="*/ 41 h 91"/>
                <a:gd name="T26" fmla="*/ 26 w 91"/>
                <a:gd name="T27" fmla="*/ 41 h 91"/>
                <a:gd name="T28" fmla="*/ 13 w 91"/>
                <a:gd name="T29" fmla="*/ 32 h 91"/>
                <a:gd name="T30" fmla="*/ 13 w 91"/>
                <a:gd name="T31" fmla="*/ 32 h 91"/>
                <a:gd name="T32" fmla="*/ 0 w 91"/>
                <a:gd name="T33" fmla="*/ 46 h 91"/>
                <a:gd name="T34" fmla="*/ 13 w 91"/>
                <a:gd name="T35" fmla="*/ 59 h 91"/>
                <a:gd name="T36" fmla="*/ 13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5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7 w 91"/>
                <a:gd name="T61" fmla="*/ 59 h 91"/>
                <a:gd name="T62" fmla="*/ 77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7" y="32"/>
                  </a:cubicBezTo>
                  <a:cubicBezTo>
                    <a:pt x="77" y="32"/>
                    <a:pt x="77" y="32"/>
                    <a:pt x="77" y="32"/>
                  </a:cubicBezTo>
                  <a:cubicBezTo>
                    <a:pt x="72" y="32"/>
                    <a:pt x="67" y="36"/>
                    <a:pt x="65" y="41"/>
                  </a:cubicBezTo>
                  <a:cubicBezTo>
                    <a:pt x="51" y="41"/>
                    <a:pt x="51" y="41"/>
                    <a:pt x="51" y="41"/>
                  </a:cubicBezTo>
                  <a:cubicBezTo>
                    <a:pt x="51" y="26"/>
                    <a:pt x="51" y="26"/>
                    <a:pt x="51" y="26"/>
                  </a:cubicBezTo>
                  <a:cubicBezTo>
                    <a:pt x="56" y="24"/>
                    <a:pt x="59" y="19"/>
                    <a:pt x="59" y="14"/>
                  </a:cubicBezTo>
                  <a:cubicBezTo>
                    <a:pt x="59" y="14"/>
                    <a:pt x="59" y="14"/>
                    <a:pt x="59" y="14"/>
                  </a:cubicBezTo>
                  <a:cubicBezTo>
                    <a:pt x="59" y="6"/>
                    <a:pt x="53" y="0"/>
                    <a:pt x="45" y="0"/>
                  </a:cubicBezTo>
                  <a:cubicBezTo>
                    <a:pt x="38" y="0"/>
                    <a:pt x="32" y="6"/>
                    <a:pt x="32" y="14"/>
                  </a:cubicBezTo>
                  <a:cubicBezTo>
                    <a:pt x="32" y="14"/>
                    <a:pt x="32" y="14"/>
                    <a:pt x="32" y="14"/>
                  </a:cubicBezTo>
                  <a:cubicBezTo>
                    <a:pt x="32" y="19"/>
                    <a:pt x="35" y="24"/>
                    <a:pt x="40" y="26"/>
                  </a:cubicBezTo>
                  <a:cubicBezTo>
                    <a:pt x="40" y="41"/>
                    <a:pt x="40" y="41"/>
                    <a:pt x="40" y="41"/>
                  </a:cubicBezTo>
                  <a:cubicBezTo>
                    <a:pt x="26" y="41"/>
                    <a:pt x="26" y="41"/>
                    <a:pt x="26" y="41"/>
                  </a:cubicBezTo>
                  <a:cubicBezTo>
                    <a:pt x="24" y="36"/>
                    <a:pt x="19" y="32"/>
                    <a:pt x="13" y="32"/>
                  </a:cubicBezTo>
                  <a:cubicBezTo>
                    <a:pt x="13" y="32"/>
                    <a:pt x="13" y="32"/>
                    <a:pt x="13" y="32"/>
                  </a:cubicBezTo>
                  <a:cubicBezTo>
                    <a:pt x="6" y="32"/>
                    <a:pt x="0" y="38"/>
                    <a:pt x="0" y="46"/>
                  </a:cubicBezTo>
                  <a:cubicBezTo>
                    <a:pt x="0" y="53"/>
                    <a:pt x="6" y="59"/>
                    <a:pt x="13" y="59"/>
                  </a:cubicBezTo>
                  <a:cubicBezTo>
                    <a:pt x="13" y="59"/>
                    <a:pt x="13" y="59"/>
                    <a:pt x="13" y="59"/>
                  </a:cubicBezTo>
                  <a:cubicBezTo>
                    <a:pt x="19" y="59"/>
                    <a:pt x="24" y="56"/>
                    <a:pt x="26" y="51"/>
                  </a:cubicBezTo>
                  <a:cubicBezTo>
                    <a:pt x="40" y="51"/>
                    <a:pt x="40" y="51"/>
                    <a:pt x="40" y="51"/>
                  </a:cubicBezTo>
                  <a:cubicBezTo>
                    <a:pt x="40" y="65"/>
                    <a:pt x="40" y="65"/>
                    <a:pt x="40" y="65"/>
                  </a:cubicBezTo>
                  <a:cubicBezTo>
                    <a:pt x="35" y="67"/>
                    <a:pt x="32" y="72"/>
                    <a:pt x="32" y="78"/>
                  </a:cubicBezTo>
                  <a:cubicBezTo>
                    <a:pt x="32" y="78"/>
                    <a:pt x="32" y="78"/>
                    <a:pt x="32" y="78"/>
                  </a:cubicBezTo>
                  <a:cubicBezTo>
                    <a:pt x="32" y="85"/>
                    <a:pt x="38" y="91"/>
                    <a:pt x="45"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7" y="59"/>
                  </a:cubicBezTo>
                  <a:cubicBezTo>
                    <a:pt x="77" y="59"/>
                    <a:pt x="77" y="59"/>
                    <a:pt x="77"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0" name="Freeform 264"/>
            <p:cNvSpPr>
              <a:spLocks/>
            </p:cNvSpPr>
            <p:nvPr/>
          </p:nvSpPr>
          <p:spPr bwMode="auto">
            <a:xfrm>
              <a:off x="3422650" y="4587875"/>
              <a:ext cx="74613" cy="73025"/>
            </a:xfrm>
            <a:custGeom>
              <a:avLst/>
              <a:gdLst>
                <a:gd name="T0" fmla="*/ 91 w 91"/>
                <a:gd name="T1" fmla="*/ 46 h 91"/>
                <a:gd name="T2" fmla="*/ 77 w 91"/>
                <a:gd name="T3" fmla="*/ 32 h 91"/>
                <a:gd name="T4" fmla="*/ 77 w 91"/>
                <a:gd name="T5" fmla="*/ 32 h 91"/>
                <a:gd name="T6" fmla="*/ 65 w 91"/>
                <a:gd name="T7" fmla="*/ 41 h 91"/>
                <a:gd name="T8" fmla="*/ 51 w 91"/>
                <a:gd name="T9" fmla="*/ 41 h 91"/>
                <a:gd name="T10" fmla="*/ 51 w 91"/>
                <a:gd name="T11" fmla="*/ 26 h 91"/>
                <a:gd name="T12" fmla="*/ 59 w 91"/>
                <a:gd name="T13" fmla="*/ 14 h 91"/>
                <a:gd name="T14" fmla="*/ 59 w 91"/>
                <a:gd name="T15" fmla="*/ 14 h 91"/>
                <a:gd name="T16" fmla="*/ 45 w 91"/>
                <a:gd name="T17" fmla="*/ 0 h 91"/>
                <a:gd name="T18" fmla="*/ 32 w 91"/>
                <a:gd name="T19" fmla="*/ 14 h 91"/>
                <a:gd name="T20" fmla="*/ 32 w 91"/>
                <a:gd name="T21" fmla="*/ 14 h 91"/>
                <a:gd name="T22" fmla="*/ 40 w 91"/>
                <a:gd name="T23" fmla="*/ 26 h 91"/>
                <a:gd name="T24" fmla="*/ 40 w 91"/>
                <a:gd name="T25" fmla="*/ 41 h 91"/>
                <a:gd name="T26" fmla="*/ 26 w 91"/>
                <a:gd name="T27" fmla="*/ 41 h 91"/>
                <a:gd name="T28" fmla="*/ 13 w 91"/>
                <a:gd name="T29" fmla="*/ 32 h 91"/>
                <a:gd name="T30" fmla="*/ 13 w 91"/>
                <a:gd name="T31" fmla="*/ 32 h 91"/>
                <a:gd name="T32" fmla="*/ 0 w 91"/>
                <a:gd name="T33" fmla="*/ 46 h 91"/>
                <a:gd name="T34" fmla="*/ 13 w 91"/>
                <a:gd name="T35" fmla="*/ 59 h 91"/>
                <a:gd name="T36" fmla="*/ 13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5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7 w 91"/>
                <a:gd name="T61" fmla="*/ 59 h 91"/>
                <a:gd name="T62" fmla="*/ 77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7" y="32"/>
                  </a:cubicBezTo>
                  <a:cubicBezTo>
                    <a:pt x="77" y="32"/>
                    <a:pt x="77" y="32"/>
                    <a:pt x="77" y="32"/>
                  </a:cubicBezTo>
                  <a:cubicBezTo>
                    <a:pt x="72" y="32"/>
                    <a:pt x="67" y="36"/>
                    <a:pt x="65" y="41"/>
                  </a:cubicBezTo>
                  <a:cubicBezTo>
                    <a:pt x="51" y="41"/>
                    <a:pt x="51" y="41"/>
                    <a:pt x="51" y="41"/>
                  </a:cubicBezTo>
                  <a:cubicBezTo>
                    <a:pt x="51" y="26"/>
                    <a:pt x="51" y="26"/>
                    <a:pt x="51" y="26"/>
                  </a:cubicBezTo>
                  <a:cubicBezTo>
                    <a:pt x="55" y="24"/>
                    <a:pt x="59" y="19"/>
                    <a:pt x="59" y="14"/>
                  </a:cubicBezTo>
                  <a:cubicBezTo>
                    <a:pt x="59" y="14"/>
                    <a:pt x="59" y="14"/>
                    <a:pt x="59" y="14"/>
                  </a:cubicBezTo>
                  <a:cubicBezTo>
                    <a:pt x="59" y="6"/>
                    <a:pt x="53" y="0"/>
                    <a:pt x="45" y="0"/>
                  </a:cubicBezTo>
                  <a:cubicBezTo>
                    <a:pt x="38" y="0"/>
                    <a:pt x="32" y="6"/>
                    <a:pt x="32" y="14"/>
                  </a:cubicBezTo>
                  <a:cubicBezTo>
                    <a:pt x="32" y="14"/>
                    <a:pt x="32" y="14"/>
                    <a:pt x="32" y="14"/>
                  </a:cubicBezTo>
                  <a:cubicBezTo>
                    <a:pt x="32" y="19"/>
                    <a:pt x="35" y="24"/>
                    <a:pt x="40" y="26"/>
                  </a:cubicBezTo>
                  <a:cubicBezTo>
                    <a:pt x="40" y="41"/>
                    <a:pt x="40" y="41"/>
                    <a:pt x="40" y="41"/>
                  </a:cubicBezTo>
                  <a:cubicBezTo>
                    <a:pt x="26" y="41"/>
                    <a:pt x="26" y="41"/>
                    <a:pt x="26" y="41"/>
                  </a:cubicBezTo>
                  <a:cubicBezTo>
                    <a:pt x="24" y="36"/>
                    <a:pt x="19" y="32"/>
                    <a:pt x="13" y="32"/>
                  </a:cubicBezTo>
                  <a:cubicBezTo>
                    <a:pt x="13" y="32"/>
                    <a:pt x="13" y="32"/>
                    <a:pt x="13" y="32"/>
                  </a:cubicBezTo>
                  <a:cubicBezTo>
                    <a:pt x="6" y="32"/>
                    <a:pt x="0" y="38"/>
                    <a:pt x="0" y="46"/>
                  </a:cubicBezTo>
                  <a:cubicBezTo>
                    <a:pt x="0" y="53"/>
                    <a:pt x="6" y="59"/>
                    <a:pt x="13" y="59"/>
                  </a:cubicBezTo>
                  <a:cubicBezTo>
                    <a:pt x="13" y="59"/>
                    <a:pt x="13" y="59"/>
                    <a:pt x="13" y="59"/>
                  </a:cubicBezTo>
                  <a:cubicBezTo>
                    <a:pt x="19" y="59"/>
                    <a:pt x="24" y="56"/>
                    <a:pt x="26" y="51"/>
                  </a:cubicBezTo>
                  <a:cubicBezTo>
                    <a:pt x="40" y="51"/>
                    <a:pt x="40" y="51"/>
                    <a:pt x="40" y="51"/>
                  </a:cubicBezTo>
                  <a:cubicBezTo>
                    <a:pt x="40" y="65"/>
                    <a:pt x="40" y="65"/>
                    <a:pt x="40" y="65"/>
                  </a:cubicBezTo>
                  <a:cubicBezTo>
                    <a:pt x="35" y="67"/>
                    <a:pt x="32" y="72"/>
                    <a:pt x="32" y="78"/>
                  </a:cubicBezTo>
                  <a:cubicBezTo>
                    <a:pt x="32" y="78"/>
                    <a:pt x="32" y="78"/>
                    <a:pt x="32" y="78"/>
                  </a:cubicBezTo>
                  <a:cubicBezTo>
                    <a:pt x="32" y="85"/>
                    <a:pt x="38" y="91"/>
                    <a:pt x="45" y="91"/>
                  </a:cubicBezTo>
                  <a:cubicBezTo>
                    <a:pt x="53" y="91"/>
                    <a:pt x="59" y="85"/>
                    <a:pt x="59" y="78"/>
                  </a:cubicBezTo>
                  <a:cubicBezTo>
                    <a:pt x="59" y="78"/>
                    <a:pt x="59" y="78"/>
                    <a:pt x="59" y="78"/>
                  </a:cubicBezTo>
                  <a:cubicBezTo>
                    <a:pt x="59" y="72"/>
                    <a:pt x="55" y="67"/>
                    <a:pt x="51" y="65"/>
                  </a:cubicBezTo>
                  <a:cubicBezTo>
                    <a:pt x="51" y="51"/>
                    <a:pt x="51" y="51"/>
                    <a:pt x="51" y="51"/>
                  </a:cubicBezTo>
                  <a:cubicBezTo>
                    <a:pt x="65" y="51"/>
                    <a:pt x="65" y="51"/>
                    <a:pt x="65" y="51"/>
                  </a:cubicBezTo>
                  <a:cubicBezTo>
                    <a:pt x="67" y="56"/>
                    <a:pt x="72" y="59"/>
                    <a:pt x="77" y="59"/>
                  </a:cubicBezTo>
                  <a:cubicBezTo>
                    <a:pt x="77" y="59"/>
                    <a:pt x="77" y="59"/>
                    <a:pt x="77"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1" name="Freeform 265"/>
            <p:cNvSpPr>
              <a:spLocks/>
            </p:cNvSpPr>
            <p:nvPr/>
          </p:nvSpPr>
          <p:spPr bwMode="auto">
            <a:xfrm>
              <a:off x="3567113" y="4587875"/>
              <a:ext cx="74613" cy="73025"/>
            </a:xfrm>
            <a:custGeom>
              <a:avLst/>
              <a:gdLst>
                <a:gd name="T0" fmla="*/ 91 w 91"/>
                <a:gd name="T1" fmla="*/ 46 h 91"/>
                <a:gd name="T2" fmla="*/ 77 w 91"/>
                <a:gd name="T3" fmla="*/ 32 h 91"/>
                <a:gd name="T4" fmla="*/ 77 w 91"/>
                <a:gd name="T5" fmla="*/ 32 h 91"/>
                <a:gd name="T6" fmla="*/ 65 w 91"/>
                <a:gd name="T7" fmla="*/ 41 h 91"/>
                <a:gd name="T8" fmla="*/ 50 w 91"/>
                <a:gd name="T9" fmla="*/ 41 h 91"/>
                <a:gd name="T10" fmla="*/ 50 w 91"/>
                <a:gd name="T11" fmla="*/ 26 h 91"/>
                <a:gd name="T12" fmla="*/ 59 w 91"/>
                <a:gd name="T13" fmla="*/ 14 h 91"/>
                <a:gd name="T14" fmla="*/ 59 w 91"/>
                <a:gd name="T15" fmla="*/ 14 h 91"/>
                <a:gd name="T16" fmla="*/ 45 w 91"/>
                <a:gd name="T17" fmla="*/ 0 h 91"/>
                <a:gd name="T18" fmla="*/ 32 w 91"/>
                <a:gd name="T19" fmla="*/ 14 h 91"/>
                <a:gd name="T20" fmla="*/ 32 w 91"/>
                <a:gd name="T21" fmla="*/ 14 h 91"/>
                <a:gd name="T22" fmla="*/ 40 w 91"/>
                <a:gd name="T23" fmla="*/ 26 h 91"/>
                <a:gd name="T24" fmla="*/ 40 w 91"/>
                <a:gd name="T25" fmla="*/ 41 h 91"/>
                <a:gd name="T26" fmla="*/ 26 w 91"/>
                <a:gd name="T27" fmla="*/ 41 h 91"/>
                <a:gd name="T28" fmla="*/ 13 w 91"/>
                <a:gd name="T29" fmla="*/ 32 h 91"/>
                <a:gd name="T30" fmla="*/ 13 w 91"/>
                <a:gd name="T31" fmla="*/ 32 h 91"/>
                <a:gd name="T32" fmla="*/ 0 w 91"/>
                <a:gd name="T33" fmla="*/ 46 h 91"/>
                <a:gd name="T34" fmla="*/ 13 w 91"/>
                <a:gd name="T35" fmla="*/ 59 h 91"/>
                <a:gd name="T36" fmla="*/ 13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5 w 91"/>
                <a:gd name="T49" fmla="*/ 91 h 91"/>
                <a:gd name="T50" fmla="*/ 59 w 91"/>
                <a:gd name="T51" fmla="*/ 78 h 91"/>
                <a:gd name="T52" fmla="*/ 59 w 91"/>
                <a:gd name="T53" fmla="*/ 78 h 91"/>
                <a:gd name="T54" fmla="*/ 50 w 91"/>
                <a:gd name="T55" fmla="*/ 65 h 91"/>
                <a:gd name="T56" fmla="*/ 50 w 91"/>
                <a:gd name="T57" fmla="*/ 51 h 91"/>
                <a:gd name="T58" fmla="*/ 65 w 91"/>
                <a:gd name="T59" fmla="*/ 51 h 91"/>
                <a:gd name="T60" fmla="*/ 77 w 91"/>
                <a:gd name="T61" fmla="*/ 59 h 91"/>
                <a:gd name="T62" fmla="*/ 77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7" y="32"/>
                  </a:cubicBezTo>
                  <a:cubicBezTo>
                    <a:pt x="77" y="32"/>
                    <a:pt x="77" y="32"/>
                    <a:pt x="77" y="32"/>
                  </a:cubicBezTo>
                  <a:cubicBezTo>
                    <a:pt x="72" y="32"/>
                    <a:pt x="67" y="36"/>
                    <a:pt x="65" y="41"/>
                  </a:cubicBezTo>
                  <a:cubicBezTo>
                    <a:pt x="50" y="41"/>
                    <a:pt x="50" y="41"/>
                    <a:pt x="50" y="41"/>
                  </a:cubicBezTo>
                  <a:cubicBezTo>
                    <a:pt x="50" y="26"/>
                    <a:pt x="50" y="26"/>
                    <a:pt x="50" y="26"/>
                  </a:cubicBezTo>
                  <a:cubicBezTo>
                    <a:pt x="55" y="24"/>
                    <a:pt x="59" y="19"/>
                    <a:pt x="59" y="14"/>
                  </a:cubicBezTo>
                  <a:cubicBezTo>
                    <a:pt x="59" y="14"/>
                    <a:pt x="59" y="14"/>
                    <a:pt x="59" y="14"/>
                  </a:cubicBezTo>
                  <a:cubicBezTo>
                    <a:pt x="59" y="6"/>
                    <a:pt x="53" y="0"/>
                    <a:pt x="45" y="0"/>
                  </a:cubicBezTo>
                  <a:cubicBezTo>
                    <a:pt x="38" y="0"/>
                    <a:pt x="32" y="6"/>
                    <a:pt x="32" y="14"/>
                  </a:cubicBezTo>
                  <a:cubicBezTo>
                    <a:pt x="32" y="14"/>
                    <a:pt x="32" y="14"/>
                    <a:pt x="32" y="14"/>
                  </a:cubicBezTo>
                  <a:cubicBezTo>
                    <a:pt x="32" y="19"/>
                    <a:pt x="35" y="24"/>
                    <a:pt x="40" y="26"/>
                  </a:cubicBezTo>
                  <a:cubicBezTo>
                    <a:pt x="40" y="41"/>
                    <a:pt x="40" y="41"/>
                    <a:pt x="40" y="41"/>
                  </a:cubicBezTo>
                  <a:cubicBezTo>
                    <a:pt x="26" y="41"/>
                    <a:pt x="26" y="41"/>
                    <a:pt x="26" y="41"/>
                  </a:cubicBezTo>
                  <a:cubicBezTo>
                    <a:pt x="24" y="36"/>
                    <a:pt x="19" y="32"/>
                    <a:pt x="13" y="32"/>
                  </a:cubicBezTo>
                  <a:cubicBezTo>
                    <a:pt x="13" y="32"/>
                    <a:pt x="13" y="32"/>
                    <a:pt x="13" y="32"/>
                  </a:cubicBezTo>
                  <a:cubicBezTo>
                    <a:pt x="6" y="32"/>
                    <a:pt x="0" y="38"/>
                    <a:pt x="0" y="46"/>
                  </a:cubicBezTo>
                  <a:cubicBezTo>
                    <a:pt x="0" y="53"/>
                    <a:pt x="6" y="59"/>
                    <a:pt x="13" y="59"/>
                  </a:cubicBezTo>
                  <a:cubicBezTo>
                    <a:pt x="13" y="59"/>
                    <a:pt x="13" y="59"/>
                    <a:pt x="13" y="59"/>
                  </a:cubicBezTo>
                  <a:cubicBezTo>
                    <a:pt x="19" y="59"/>
                    <a:pt x="24" y="56"/>
                    <a:pt x="26" y="51"/>
                  </a:cubicBezTo>
                  <a:cubicBezTo>
                    <a:pt x="40" y="51"/>
                    <a:pt x="40" y="51"/>
                    <a:pt x="40" y="51"/>
                  </a:cubicBezTo>
                  <a:cubicBezTo>
                    <a:pt x="40" y="65"/>
                    <a:pt x="40" y="65"/>
                    <a:pt x="40" y="65"/>
                  </a:cubicBezTo>
                  <a:cubicBezTo>
                    <a:pt x="35" y="67"/>
                    <a:pt x="32" y="72"/>
                    <a:pt x="32" y="78"/>
                  </a:cubicBezTo>
                  <a:cubicBezTo>
                    <a:pt x="32" y="78"/>
                    <a:pt x="32" y="78"/>
                    <a:pt x="32" y="78"/>
                  </a:cubicBezTo>
                  <a:cubicBezTo>
                    <a:pt x="32" y="85"/>
                    <a:pt x="38" y="91"/>
                    <a:pt x="45" y="91"/>
                  </a:cubicBezTo>
                  <a:cubicBezTo>
                    <a:pt x="53" y="91"/>
                    <a:pt x="59" y="85"/>
                    <a:pt x="59" y="78"/>
                  </a:cubicBezTo>
                  <a:cubicBezTo>
                    <a:pt x="59" y="78"/>
                    <a:pt x="59" y="78"/>
                    <a:pt x="59" y="78"/>
                  </a:cubicBezTo>
                  <a:cubicBezTo>
                    <a:pt x="59" y="72"/>
                    <a:pt x="55" y="67"/>
                    <a:pt x="50" y="65"/>
                  </a:cubicBezTo>
                  <a:cubicBezTo>
                    <a:pt x="50" y="51"/>
                    <a:pt x="50" y="51"/>
                    <a:pt x="50" y="51"/>
                  </a:cubicBezTo>
                  <a:cubicBezTo>
                    <a:pt x="65" y="51"/>
                    <a:pt x="65" y="51"/>
                    <a:pt x="65" y="51"/>
                  </a:cubicBezTo>
                  <a:cubicBezTo>
                    <a:pt x="67" y="56"/>
                    <a:pt x="72" y="59"/>
                    <a:pt x="77" y="59"/>
                  </a:cubicBezTo>
                  <a:cubicBezTo>
                    <a:pt x="77" y="59"/>
                    <a:pt x="77" y="59"/>
                    <a:pt x="77"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2" name="Freeform 266"/>
            <p:cNvSpPr>
              <a:spLocks/>
            </p:cNvSpPr>
            <p:nvPr/>
          </p:nvSpPr>
          <p:spPr bwMode="auto">
            <a:xfrm>
              <a:off x="3711575" y="4587875"/>
              <a:ext cx="74613" cy="73025"/>
            </a:xfrm>
            <a:custGeom>
              <a:avLst/>
              <a:gdLst>
                <a:gd name="T0" fmla="*/ 91 w 91"/>
                <a:gd name="T1" fmla="*/ 46 h 91"/>
                <a:gd name="T2" fmla="*/ 77 w 91"/>
                <a:gd name="T3" fmla="*/ 32 h 91"/>
                <a:gd name="T4" fmla="*/ 77 w 91"/>
                <a:gd name="T5" fmla="*/ 32 h 91"/>
                <a:gd name="T6" fmla="*/ 65 w 91"/>
                <a:gd name="T7" fmla="*/ 41 h 91"/>
                <a:gd name="T8" fmla="*/ 50 w 91"/>
                <a:gd name="T9" fmla="*/ 41 h 91"/>
                <a:gd name="T10" fmla="*/ 50 w 91"/>
                <a:gd name="T11" fmla="*/ 26 h 91"/>
                <a:gd name="T12" fmla="*/ 59 w 91"/>
                <a:gd name="T13" fmla="*/ 14 h 91"/>
                <a:gd name="T14" fmla="*/ 59 w 91"/>
                <a:gd name="T15" fmla="*/ 14 h 91"/>
                <a:gd name="T16" fmla="*/ 45 w 91"/>
                <a:gd name="T17" fmla="*/ 0 h 91"/>
                <a:gd name="T18" fmla="*/ 32 w 91"/>
                <a:gd name="T19" fmla="*/ 14 h 91"/>
                <a:gd name="T20" fmla="*/ 32 w 91"/>
                <a:gd name="T21" fmla="*/ 14 h 91"/>
                <a:gd name="T22" fmla="*/ 40 w 91"/>
                <a:gd name="T23" fmla="*/ 26 h 91"/>
                <a:gd name="T24" fmla="*/ 40 w 91"/>
                <a:gd name="T25" fmla="*/ 41 h 91"/>
                <a:gd name="T26" fmla="*/ 26 w 91"/>
                <a:gd name="T27" fmla="*/ 41 h 91"/>
                <a:gd name="T28" fmla="*/ 13 w 91"/>
                <a:gd name="T29" fmla="*/ 32 h 91"/>
                <a:gd name="T30" fmla="*/ 13 w 91"/>
                <a:gd name="T31" fmla="*/ 32 h 91"/>
                <a:gd name="T32" fmla="*/ 0 w 91"/>
                <a:gd name="T33" fmla="*/ 46 h 91"/>
                <a:gd name="T34" fmla="*/ 13 w 91"/>
                <a:gd name="T35" fmla="*/ 59 h 91"/>
                <a:gd name="T36" fmla="*/ 13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5 w 91"/>
                <a:gd name="T49" fmla="*/ 91 h 91"/>
                <a:gd name="T50" fmla="*/ 59 w 91"/>
                <a:gd name="T51" fmla="*/ 78 h 91"/>
                <a:gd name="T52" fmla="*/ 59 w 91"/>
                <a:gd name="T53" fmla="*/ 78 h 91"/>
                <a:gd name="T54" fmla="*/ 50 w 91"/>
                <a:gd name="T55" fmla="*/ 65 h 91"/>
                <a:gd name="T56" fmla="*/ 50 w 91"/>
                <a:gd name="T57" fmla="*/ 51 h 91"/>
                <a:gd name="T58" fmla="*/ 65 w 91"/>
                <a:gd name="T59" fmla="*/ 51 h 91"/>
                <a:gd name="T60" fmla="*/ 77 w 91"/>
                <a:gd name="T61" fmla="*/ 59 h 91"/>
                <a:gd name="T62" fmla="*/ 77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7" y="32"/>
                  </a:cubicBezTo>
                  <a:cubicBezTo>
                    <a:pt x="77" y="32"/>
                    <a:pt x="77" y="32"/>
                    <a:pt x="77" y="32"/>
                  </a:cubicBezTo>
                  <a:cubicBezTo>
                    <a:pt x="72" y="32"/>
                    <a:pt x="67" y="36"/>
                    <a:pt x="65" y="41"/>
                  </a:cubicBezTo>
                  <a:cubicBezTo>
                    <a:pt x="50" y="41"/>
                    <a:pt x="50" y="41"/>
                    <a:pt x="50" y="41"/>
                  </a:cubicBezTo>
                  <a:cubicBezTo>
                    <a:pt x="50" y="26"/>
                    <a:pt x="50" y="26"/>
                    <a:pt x="50" y="26"/>
                  </a:cubicBezTo>
                  <a:cubicBezTo>
                    <a:pt x="55" y="24"/>
                    <a:pt x="59" y="19"/>
                    <a:pt x="59" y="14"/>
                  </a:cubicBezTo>
                  <a:cubicBezTo>
                    <a:pt x="59" y="14"/>
                    <a:pt x="59" y="14"/>
                    <a:pt x="59" y="14"/>
                  </a:cubicBezTo>
                  <a:cubicBezTo>
                    <a:pt x="59" y="6"/>
                    <a:pt x="53" y="0"/>
                    <a:pt x="45" y="0"/>
                  </a:cubicBezTo>
                  <a:cubicBezTo>
                    <a:pt x="38" y="0"/>
                    <a:pt x="32" y="6"/>
                    <a:pt x="32" y="14"/>
                  </a:cubicBezTo>
                  <a:cubicBezTo>
                    <a:pt x="32" y="14"/>
                    <a:pt x="32" y="14"/>
                    <a:pt x="32" y="14"/>
                  </a:cubicBezTo>
                  <a:cubicBezTo>
                    <a:pt x="32" y="19"/>
                    <a:pt x="35" y="24"/>
                    <a:pt x="40" y="26"/>
                  </a:cubicBezTo>
                  <a:cubicBezTo>
                    <a:pt x="40" y="41"/>
                    <a:pt x="40" y="41"/>
                    <a:pt x="40" y="41"/>
                  </a:cubicBezTo>
                  <a:cubicBezTo>
                    <a:pt x="26" y="41"/>
                    <a:pt x="26" y="41"/>
                    <a:pt x="26" y="41"/>
                  </a:cubicBezTo>
                  <a:cubicBezTo>
                    <a:pt x="24" y="36"/>
                    <a:pt x="19" y="32"/>
                    <a:pt x="13" y="32"/>
                  </a:cubicBezTo>
                  <a:cubicBezTo>
                    <a:pt x="13" y="32"/>
                    <a:pt x="13" y="32"/>
                    <a:pt x="13" y="32"/>
                  </a:cubicBezTo>
                  <a:cubicBezTo>
                    <a:pt x="6" y="32"/>
                    <a:pt x="0" y="38"/>
                    <a:pt x="0" y="46"/>
                  </a:cubicBezTo>
                  <a:cubicBezTo>
                    <a:pt x="0" y="53"/>
                    <a:pt x="6" y="59"/>
                    <a:pt x="13" y="59"/>
                  </a:cubicBezTo>
                  <a:cubicBezTo>
                    <a:pt x="13" y="59"/>
                    <a:pt x="13" y="59"/>
                    <a:pt x="13" y="59"/>
                  </a:cubicBezTo>
                  <a:cubicBezTo>
                    <a:pt x="19" y="59"/>
                    <a:pt x="24" y="56"/>
                    <a:pt x="26" y="51"/>
                  </a:cubicBezTo>
                  <a:cubicBezTo>
                    <a:pt x="40" y="51"/>
                    <a:pt x="40" y="51"/>
                    <a:pt x="40" y="51"/>
                  </a:cubicBezTo>
                  <a:cubicBezTo>
                    <a:pt x="40" y="65"/>
                    <a:pt x="40" y="65"/>
                    <a:pt x="40" y="65"/>
                  </a:cubicBezTo>
                  <a:cubicBezTo>
                    <a:pt x="35" y="67"/>
                    <a:pt x="32" y="72"/>
                    <a:pt x="32" y="78"/>
                  </a:cubicBezTo>
                  <a:cubicBezTo>
                    <a:pt x="32" y="78"/>
                    <a:pt x="32" y="78"/>
                    <a:pt x="32" y="78"/>
                  </a:cubicBezTo>
                  <a:cubicBezTo>
                    <a:pt x="32" y="85"/>
                    <a:pt x="38" y="91"/>
                    <a:pt x="45" y="91"/>
                  </a:cubicBezTo>
                  <a:cubicBezTo>
                    <a:pt x="53" y="91"/>
                    <a:pt x="59" y="85"/>
                    <a:pt x="59" y="78"/>
                  </a:cubicBezTo>
                  <a:cubicBezTo>
                    <a:pt x="59" y="78"/>
                    <a:pt x="59" y="78"/>
                    <a:pt x="59" y="78"/>
                  </a:cubicBezTo>
                  <a:cubicBezTo>
                    <a:pt x="59" y="72"/>
                    <a:pt x="55" y="67"/>
                    <a:pt x="50" y="65"/>
                  </a:cubicBezTo>
                  <a:cubicBezTo>
                    <a:pt x="50" y="51"/>
                    <a:pt x="50" y="51"/>
                    <a:pt x="50" y="51"/>
                  </a:cubicBezTo>
                  <a:cubicBezTo>
                    <a:pt x="65" y="51"/>
                    <a:pt x="65" y="51"/>
                    <a:pt x="65" y="51"/>
                  </a:cubicBezTo>
                  <a:cubicBezTo>
                    <a:pt x="67" y="56"/>
                    <a:pt x="72" y="59"/>
                    <a:pt x="77" y="59"/>
                  </a:cubicBezTo>
                  <a:cubicBezTo>
                    <a:pt x="77" y="59"/>
                    <a:pt x="77" y="59"/>
                    <a:pt x="77"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3" name="Freeform 267"/>
            <p:cNvSpPr>
              <a:spLocks/>
            </p:cNvSpPr>
            <p:nvPr/>
          </p:nvSpPr>
          <p:spPr bwMode="auto">
            <a:xfrm>
              <a:off x="3856038" y="4587875"/>
              <a:ext cx="74613" cy="73025"/>
            </a:xfrm>
            <a:custGeom>
              <a:avLst/>
              <a:gdLst>
                <a:gd name="T0" fmla="*/ 92 w 92"/>
                <a:gd name="T1" fmla="*/ 46 h 91"/>
                <a:gd name="T2" fmla="*/ 78 w 92"/>
                <a:gd name="T3" fmla="*/ 32 h 91"/>
                <a:gd name="T4" fmla="*/ 78 w 92"/>
                <a:gd name="T5" fmla="*/ 32 h 91"/>
                <a:gd name="T6" fmla="*/ 66 w 92"/>
                <a:gd name="T7" fmla="*/ 41 h 91"/>
                <a:gd name="T8" fmla="*/ 51 w 92"/>
                <a:gd name="T9" fmla="*/ 41 h 91"/>
                <a:gd name="T10" fmla="*/ 51 w 92"/>
                <a:gd name="T11" fmla="*/ 26 h 91"/>
                <a:gd name="T12" fmla="*/ 60 w 92"/>
                <a:gd name="T13" fmla="*/ 14 h 91"/>
                <a:gd name="T14" fmla="*/ 60 w 92"/>
                <a:gd name="T15" fmla="*/ 14 h 91"/>
                <a:gd name="T16" fmla="*/ 46 w 92"/>
                <a:gd name="T17" fmla="*/ 0 h 91"/>
                <a:gd name="T18" fmla="*/ 32 w 92"/>
                <a:gd name="T19" fmla="*/ 14 h 91"/>
                <a:gd name="T20" fmla="*/ 32 w 92"/>
                <a:gd name="T21" fmla="*/ 14 h 91"/>
                <a:gd name="T22" fmla="*/ 41 w 92"/>
                <a:gd name="T23" fmla="*/ 26 h 91"/>
                <a:gd name="T24" fmla="*/ 41 w 92"/>
                <a:gd name="T25" fmla="*/ 41 h 91"/>
                <a:gd name="T26" fmla="*/ 27 w 92"/>
                <a:gd name="T27" fmla="*/ 41 h 91"/>
                <a:gd name="T28" fmla="*/ 14 w 92"/>
                <a:gd name="T29" fmla="*/ 32 h 91"/>
                <a:gd name="T30" fmla="*/ 14 w 92"/>
                <a:gd name="T31" fmla="*/ 32 h 91"/>
                <a:gd name="T32" fmla="*/ 0 w 92"/>
                <a:gd name="T33" fmla="*/ 46 h 91"/>
                <a:gd name="T34" fmla="*/ 14 w 92"/>
                <a:gd name="T35" fmla="*/ 59 h 91"/>
                <a:gd name="T36" fmla="*/ 14 w 92"/>
                <a:gd name="T37" fmla="*/ 59 h 91"/>
                <a:gd name="T38" fmla="*/ 27 w 92"/>
                <a:gd name="T39" fmla="*/ 51 h 91"/>
                <a:gd name="T40" fmla="*/ 41 w 92"/>
                <a:gd name="T41" fmla="*/ 51 h 91"/>
                <a:gd name="T42" fmla="*/ 41 w 92"/>
                <a:gd name="T43" fmla="*/ 65 h 91"/>
                <a:gd name="T44" fmla="*/ 32 w 92"/>
                <a:gd name="T45" fmla="*/ 78 h 91"/>
                <a:gd name="T46" fmla="*/ 32 w 92"/>
                <a:gd name="T47" fmla="*/ 78 h 91"/>
                <a:gd name="T48" fmla="*/ 46 w 92"/>
                <a:gd name="T49" fmla="*/ 91 h 91"/>
                <a:gd name="T50" fmla="*/ 60 w 92"/>
                <a:gd name="T51" fmla="*/ 78 h 91"/>
                <a:gd name="T52" fmla="*/ 60 w 92"/>
                <a:gd name="T53" fmla="*/ 78 h 91"/>
                <a:gd name="T54" fmla="*/ 51 w 92"/>
                <a:gd name="T55" fmla="*/ 65 h 91"/>
                <a:gd name="T56" fmla="*/ 51 w 92"/>
                <a:gd name="T57" fmla="*/ 51 h 91"/>
                <a:gd name="T58" fmla="*/ 66 w 92"/>
                <a:gd name="T59" fmla="*/ 51 h 91"/>
                <a:gd name="T60" fmla="*/ 78 w 92"/>
                <a:gd name="T61" fmla="*/ 59 h 91"/>
                <a:gd name="T62" fmla="*/ 78 w 92"/>
                <a:gd name="T63" fmla="*/ 59 h 91"/>
                <a:gd name="T64" fmla="*/ 92 w 92"/>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1">
                  <a:moveTo>
                    <a:pt x="92" y="46"/>
                  </a:moveTo>
                  <a:cubicBezTo>
                    <a:pt x="92" y="38"/>
                    <a:pt x="86" y="32"/>
                    <a:pt x="78" y="32"/>
                  </a:cubicBezTo>
                  <a:cubicBezTo>
                    <a:pt x="78" y="32"/>
                    <a:pt x="78" y="32"/>
                    <a:pt x="78" y="32"/>
                  </a:cubicBezTo>
                  <a:cubicBezTo>
                    <a:pt x="72" y="32"/>
                    <a:pt x="68" y="36"/>
                    <a:pt x="66" y="41"/>
                  </a:cubicBezTo>
                  <a:cubicBezTo>
                    <a:pt x="51" y="41"/>
                    <a:pt x="51" y="41"/>
                    <a:pt x="51" y="41"/>
                  </a:cubicBezTo>
                  <a:cubicBezTo>
                    <a:pt x="51" y="26"/>
                    <a:pt x="51" y="26"/>
                    <a:pt x="51" y="26"/>
                  </a:cubicBezTo>
                  <a:cubicBezTo>
                    <a:pt x="56" y="24"/>
                    <a:pt x="60" y="19"/>
                    <a:pt x="60" y="14"/>
                  </a:cubicBezTo>
                  <a:cubicBezTo>
                    <a:pt x="60" y="14"/>
                    <a:pt x="60" y="14"/>
                    <a:pt x="60" y="14"/>
                  </a:cubicBezTo>
                  <a:cubicBezTo>
                    <a:pt x="60" y="6"/>
                    <a:pt x="54" y="0"/>
                    <a:pt x="46" y="0"/>
                  </a:cubicBezTo>
                  <a:cubicBezTo>
                    <a:pt x="39" y="0"/>
                    <a:pt x="32" y="6"/>
                    <a:pt x="32" y="14"/>
                  </a:cubicBezTo>
                  <a:cubicBezTo>
                    <a:pt x="32" y="14"/>
                    <a:pt x="32" y="14"/>
                    <a:pt x="32" y="14"/>
                  </a:cubicBezTo>
                  <a:cubicBezTo>
                    <a:pt x="32" y="19"/>
                    <a:pt x="36" y="24"/>
                    <a:pt x="41" y="26"/>
                  </a:cubicBezTo>
                  <a:cubicBezTo>
                    <a:pt x="41" y="41"/>
                    <a:pt x="41" y="41"/>
                    <a:pt x="41" y="41"/>
                  </a:cubicBezTo>
                  <a:cubicBezTo>
                    <a:pt x="27" y="41"/>
                    <a:pt x="27" y="41"/>
                    <a:pt x="27" y="41"/>
                  </a:cubicBezTo>
                  <a:cubicBezTo>
                    <a:pt x="25" y="36"/>
                    <a:pt x="20" y="32"/>
                    <a:pt x="14" y="32"/>
                  </a:cubicBezTo>
                  <a:cubicBezTo>
                    <a:pt x="14" y="32"/>
                    <a:pt x="14" y="32"/>
                    <a:pt x="14" y="32"/>
                  </a:cubicBezTo>
                  <a:cubicBezTo>
                    <a:pt x="7" y="32"/>
                    <a:pt x="0" y="38"/>
                    <a:pt x="0" y="46"/>
                  </a:cubicBezTo>
                  <a:cubicBezTo>
                    <a:pt x="0" y="53"/>
                    <a:pt x="7" y="59"/>
                    <a:pt x="14" y="59"/>
                  </a:cubicBezTo>
                  <a:cubicBezTo>
                    <a:pt x="14" y="59"/>
                    <a:pt x="14" y="59"/>
                    <a:pt x="14" y="59"/>
                  </a:cubicBezTo>
                  <a:cubicBezTo>
                    <a:pt x="20" y="59"/>
                    <a:pt x="25" y="56"/>
                    <a:pt x="27"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9" y="91"/>
                    <a:pt x="46" y="91"/>
                  </a:cubicBezTo>
                  <a:cubicBezTo>
                    <a:pt x="54" y="91"/>
                    <a:pt x="60" y="85"/>
                    <a:pt x="60" y="78"/>
                  </a:cubicBezTo>
                  <a:cubicBezTo>
                    <a:pt x="60" y="78"/>
                    <a:pt x="60" y="78"/>
                    <a:pt x="60" y="78"/>
                  </a:cubicBezTo>
                  <a:cubicBezTo>
                    <a:pt x="60" y="72"/>
                    <a:pt x="56" y="67"/>
                    <a:pt x="51" y="65"/>
                  </a:cubicBezTo>
                  <a:cubicBezTo>
                    <a:pt x="51" y="51"/>
                    <a:pt x="51" y="51"/>
                    <a:pt x="51" y="51"/>
                  </a:cubicBezTo>
                  <a:cubicBezTo>
                    <a:pt x="66" y="51"/>
                    <a:pt x="66" y="51"/>
                    <a:pt x="66" y="51"/>
                  </a:cubicBezTo>
                  <a:cubicBezTo>
                    <a:pt x="68" y="56"/>
                    <a:pt x="72" y="59"/>
                    <a:pt x="78" y="59"/>
                  </a:cubicBezTo>
                  <a:cubicBezTo>
                    <a:pt x="78" y="59"/>
                    <a:pt x="78" y="59"/>
                    <a:pt x="78" y="59"/>
                  </a:cubicBezTo>
                  <a:cubicBezTo>
                    <a:pt x="86" y="59"/>
                    <a:pt x="92" y="53"/>
                    <a:pt x="92"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4" name="Freeform 268"/>
            <p:cNvSpPr>
              <a:spLocks/>
            </p:cNvSpPr>
            <p:nvPr/>
          </p:nvSpPr>
          <p:spPr bwMode="auto">
            <a:xfrm>
              <a:off x="4000500" y="4587875"/>
              <a:ext cx="74613" cy="73025"/>
            </a:xfrm>
            <a:custGeom>
              <a:avLst/>
              <a:gdLst>
                <a:gd name="T0" fmla="*/ 92 w 92"/>
                <a:gd name="T1" fmla="*/ 46 h 91"/>
                <a:gd name="T2" fmla="*/ 78 w 92"/>
                <a:gd name="T3" fmla="*/ 32 h 91"/>
                <a:gd name="T4" fmla="*/ 78 w 92"/>
                <a:gd name="T5" fmla="*/ 32 h 91"/>
                <a:gd name="T6" fmla="*/ 65 w 92"/>
                <a:gd name="T7" fmla="*/ 41 h 91"/>
                <a:gd name="T8" fmla="*/ 51 w 92"/>
                <a:gd name="T9" fmla="*/ 41 h 91"/>
                <a:gd name="T10" fmla="*/ 51 w 92"/>
                <a:gd name="T11" fmla="*/ 26 h 91"/>
                <a:gd name="T12" fmla="*/ 60 w 92"/>
                <a:gd name="T13" fmla="*/ 14 h 91"/>
                <a:gd name="T14" fmla="*/ 60 w 92"/>
                <a:gd name="T15" fmla="*/ 14 h 91"/>
                <a:gd name="T16" fmla="*/ 46 w 92"/>
                <a:gd name="T17" fmla="*/ 0 h 91"/>
                <a:gd name="T18" fmla="*/ 32 w 92"/>
                <a:gd name="T19" fmla="*/ 14 h 91"/>
                <a:gd name="T20" fmla="*/ 32 w 92"/>
                <a:gd name="T21" fmla="*/ 14 h 91"/>
                <a:gd name="T22" fmla="*/ 41 w 92"/>
                <a:gd name="T23" fmla="*/ 26 h 91"/>
                <a:gd name="T24" fmla="*/ 41 w 92"/>
                <a:gd name="T25" fmla="*/ 41 h 91"/>
                <a:gd name="T26" fmla="*/ 26 w 92"/>
                <a:gd name="T27" fmla="*/ 41 h 91"/>
                <a:gd name="T28" fmla="*/ 14 w 92"/>
                <a:gd name="T29" fmla="*/ 32 h 91"/>
                <a:gd name="T30" fmla="*/ 14 w 92"/>
                <a:gd name="T31" fmla="*/ 32 h 91"/>
                <a:gd name="T32" fmla="*/ 0 w 92"/>
                <a:gd name="T33" fmla="*/ 46 h 91"/>
                <a:gd name="T34" fmla="*/ 14 w 92"/>
                <a:gd name="T35" fmla="*/ 59 h 91"/>
                <a:gd name="T36" fmla="*/ 14 w 92"/>
                <a:gd name="T37" fmla="*/ 59 h 91"/>
                <a:gd name="T38" fmla="*/ 26 w 92"/>
                <a:gd name="T39" fmla="*/ 51 h 91"/>
                <a:gd name="T40" fmla="*/ 41 w 92"/>
                <a:gd name="T41" fmla="*/ 51 h 91"/>
                <a:gd name="T42" fmla="*/ 41 w 92"/>
                <a:gd name="T43" fmla="*/ 65 h 91"/>
                <a:gd name="T44" fmla="*/ 32 w 92"/>
                <a:gd name="T45" fmla="*/ 78 h 91"/>
                <a:gd name="T46" fmla="*/ 32 w 92"/>
                <a:gd name="T47" fmla="*/ 78 h 91"/>
                <a:gd name="T48" fmla="*/ 46 w 92"/>
                <a:gd name="T49" fmla="*/ 91 h 91"/>
                <a:gd name="T50" fmla="*/ 60 w 92"/>
                <a:gd name="T51" fmla="*/ 78 h 91"/>
                <a:gd name="T52" fmla="*/ 60 w 92"/>
                <a:gd name="T53" fmla="*/ 78 h 91"/>
                <a:gd name="T54" fmla="*/ 51 w 92"/>
                <a:gd name="T55" fmla="*/ 65 h 91"/>
                <a:gd name="T56" fmla="*/ 51 w 92"/>
                <a:gd name="T57" fmla="*/ 51 h 91"/>
                <a:gd name="T58" fmla="*/ 65 w 92"/>
                <a:gd name="T59" fmla="*/ 51 h 91"/>
                <a:gd name="T60" fmla="*/ 78 w 92"/>
                <a:gd name="T61" fmla="*/ 59 h 91"/>
                <a:gd name="T62" fmla="*/ 78 w 92"/>
                <a:gd name="T63" fmla="*/ 59 h 91"/>
                <a:gd name="T64" fmla="*/ 92 w 92"/>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1">
                  <a:moveTo>
                    <a:pt x="92" y="46"/>
                  </a:moveTo>
                  <a:cubicBezTo>
                    <a:pt x="92" y="38"/>
                    <a:pt x="85" y="32"/>
                    <a:pt x="78" y="32"/>
                  </a:cubicBezTo>
                  <a:cubicBezTo>
                    <a:pt x="78" y="32"/>
                    <a:pt x="78" y="32"/>
                    <a:pt x="78" y="32"/>
                  </a:cubicBezTo>
                  <a:cubicBezTo>
                    <a:pt x="72" y="32"/>
                    <a:pt x="68" y="36"/>
                    <a:pt x="65" y="41"/>
                  </a:cubicBezTo>
                  <a:cubicBezTo>
                    <a:pt x="51" y="41"/>
                    <a:pt x="51" y="41"/>
                    <a:pt x="51" y="41"/>
                  </a:cubicBezTo>
                  <a:cubicBezTo>
                    <a:pt x="51" y="26"/>
                    <a:pt x="51" y="26"/>
                    <a:pt x="51" y="26"/>
                  </a:cubicBezTo>
                  <a:cubicBezTo>
                    <a:pt x="56" y="24"/>
                    <a:pt x="60" y="19"/>
                    <a:pt x="60" y="14"/>
                  </a:cubicBezTo>
                  <a:cubicBezTo>
                    <a:pt x="60" y="14"/>
                    <a:pt x="60" y="14"/>
                    <a:pt x="60" y="14"/>
                  </a:cubicBezTo>
                  <a:cubicBezTo>
                    <a:pt x="60" y="6"/>
                    <a:pt x="53" y="0"/>
                    <a:pt x="46" y="0"/>
                  </a:cubicBezTo>
                  <a:cubicBezTo>
                    <a:pt x="38" y="0"/>
                    <a:pt x="32" y="6"/>
                    <a:pt x="32" y="14"/>
                  </a:cubicBezTo>
                  <a:cubicBezTo>
                    <a:pt x="32" y="14"/>
                    <a:pt x="32" y="14"/>
                    <a:pt x="32" y="14"/>
                  </a:cubicBezTo>
                  <a:cubicBezTo>
                    <a:pt x="32" y="19"/>
                    <a:pt x="36" y="24"/>
                    <a:pt x="41" y="26"/>
                  </a:cubicBezTo>
                  <a:cubicBezTo>
                    <a:pt x="41" y="41"/>
                    <a:pt x="41" y="41"/>
                    <a:pt x="41" y="41"/>
                  </a:cubicBezTo>
                  <a:cubicBezTo>
                    <a:pt x="26" y="41"/>
                    <a:pt x="26" y="41"/>
                    <a:pt x="26" y="41"/>
                  </a:cubicBezTo>
                  <a:cubicBezTo>
                    <a:pt x="24" y="36"/>
                    <a:pt x="20"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20"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60" y="85"/>
                    <a:pt x="60" y="78"/>
                  </a:cubicBezTo>
                  <a:cubicBezTo>
                    <a:pt x="60" y="78"/>
                    <a:pt x="60" y="78"/>
                    <a:pt x="60" y="78"/>
                  </a:cubicBezTo>
                  <a:cubicBezTo>
                    <a:pt x="60" y="72"/>
                    <a:pt x="56" y="67"/>
                    <a:pt x="51" y="65"/>
                  </a:cubicBezTo>
                  <a:cubicBezTo>
                    <a:pt x="51" y="51"/>
                    <a:pt x="51" y="51"/>
                    <a:pt x="51" y="51"/>
                  </a:cubicBezTo>
                  <a:cubicBezTo>
                    <a:pt x="65" y="51"/>
                    <a:pt x="65" y="51"/>
                    <a:pt x="65" y="51"/>
                  </a:cubicBezTo>
                  <a:cubicBezTo>
                    <a:pt x="68" y="56"/>
                    <a:pt x="72" y="59"/>
                    <a:pt x="78" y="59"/>
                  </a:cubicBezTo>
                  <a:cubicBezTo>
                    <a:pt x="78" y="59"/>
                    <a:pt x="78" y="59"/>
                    <a:pt x="78" y="59"/>
                  </a:cubicBezTo>
                  <a:cubicBezTo>
                    <a:pt x="85" y="59"/>
                    <a:pt x="92" y="53"/>
                    <a:pt x="92"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5" name="Freeform 269"/>
            <p:cNvSpPr>
              <a:spLocks/>
            </p:cNvSpPr>
            <p:nvPr/>
          </p:nvSpPr>
          <p:spPr bwMode="auto">
            <a:xfrm>
              <a:off x="4144963" y="4587875"/>
              <a:ext cx="74613" cy="73025"/>
            </a:xfrm>
            <a:custGeom>
              <a:avLst/>
              <a:gdLst>
                <a:gd name="T0" fmla="*/ 92 w 92"/>
                <a:gd name="T1" fmla="*/ 46 h 91"/>
                <a:gd name="T2" fmla="*/ 78 w 92"/>
                <a:gd name="T3" fmla="*/ 32 h 91"/>
                <a:gd name="T4" fmla="*/ 78 w 92"/>
                <a:gd name="T5" fmla="*/ 32 h 91"/>
                <a:gd name="T6" fmla="*/ 65 w 92"/>
                <a:gd name="T7" fmla="*/ 41 h 91"/>
                <a:gd name="T8" fmla="*/ 51 w 92"/>
                <a:gd name="T9" fmla="*/ 41 h 91"/>
                <a:gd name="T10" fmla="*/ 51 w 92"/>
                <a:gd name="T11" fmla="*/ 26 h 91"/>
                <a:gd name="T12" fmla="*/ 59 w 92"/>
                <a:gd name="T13" fmla="*/ 14 h 91"/>
                <a:gd name="T14" fmla="*/ 59 w 92"/>
                <a:gd name="T15" fmla="*/ 14 h 91"/>
                <a:gd name="T16" fmla="*/ 46 w 92"/>
                <a:gd name="T17" fmla="*/ 0 h 91"/>
                <a:gd name="T18" fmla="*/ 32 w 92"/>
                <a:gd name="T19" fmla="*/ 14 h 91"/>
                <a:gd name="T20" fmla="*/ 32 w 92"/>
                <a:gd name="T21" fmla="*/ 14 h 91"/>
                <a:gd name="T22" fmla="*/ 41 w 92"/>
                <a:gd name="T23" fmla="*/ 26 h 91"/>
                <a:gd name="T24" fmla="*/ 41 w 92"/>
                <a:gd name="T25" fmla="*/ 41 h 91"/>
                <a:gd name="T26" fmla="*/ 26 w 92"/>
                <a:gd name="T27" fmla="*/ 41 h 91"/>
                <a:gd name="T28" fmla="*/ 14 w 92"/>
                <a:gd name="T29" fmla="*/ 32 h 91"/>
                <a:gd name="T30" fmla="*/ 14 w 92"/>
                <a:gd name="T31" fmla="*/ 32 h 91"/>
                <a:gd name="T32" fmla="*/ 0 w 92"/>
                <a:gd name="T33" fmla="*/ 46 h 91"/>
                <a:gd name="T34" fmla="*/ 14 w 92"/>
                <a:gd name="T35" fmla="*/ 59 h 91"/>
                <a:gd name="T36" fmla="*/ 14 w 92"/>
                <a:gd name="T37" fmla="*/ 59 h 91"/>
                <a:gd name="T38" fmla="*/ 26 w 92"/>
                <a:gd name="T39" fmla="*/ 51 h 91"/>
                <a:gd name="T40" fmla="*/ 41 w 92"/>
                <a:gd name="T41" fmla="*/ 51 h 91"/>
                <a:gd name="T42" fmla="*/ 41 w 92"/>
                <a:gd name="T43" fmla="*/ 65 h 91"/>
                <a:gd name="T44" fmla="*/ 32 w 92"/>
                <a:gd name="T45" fmla="*/ 78 h 91"/>
                <a:gd name="T46" fmla="*/ 32 w 92"/>
                <a:gd name="T47" fmla="*/ 78 h 91"/>
                <a:gd name="T48" fmla="*/ 46 w 92"/>
                <a:gd name="T49" fmla="*/ 91 h 91"/>
                <a:gd name="T50" fmla="*/ 59 w 92"/>
                <a:gd name="T51" fmla="*/ 78 h 91"/>
                <a:gd name="T52" fmla="*/ 59 w 92"/>
                <a:gd name="T53" fmla="*/ 78 h 91"/>
                <a:gd name="T54" fmla="*/ 51 w 92"/>
                <a:gd name="T55" fmla="*/ 65 h 91"/>
                <a:gd name="T56" fmla="*/ 51 w 92"/>
                <a:gd name="T57" fmla="*/ 51 h 91"/>
                <a:gd name="T58" fmla="*/ 65 w 92"/>
                <a:gd name="T59" fmla="*/ 51 h 91"/>
                <a:gd name="T60" fmla="*/ 78 w 92"/>
                <a:gd name="T61" fmla="*/ 59 h 91"/>
                <a:gd name="T62" fmla="*/ 78 w 92"/>
                <a:gd name="T63" fmla="*/ 59 h 91"/>
                <a:gd name="T64" fmla="*/ 92 w 92"/>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1">
                  <a:moveTo>
                    <a:pt x="92" y="46"/>
                  </a:moveTo>
                  <a:cubicBezTo>
                    <a:pt x="92" y="38"/>
                    <a:pt x="85" y="32"/>
                    <a:pt x="78" y="32"/>
                  </a:cubicBezTo>
                  <a:cubicBezTo>
                    <a:pt x="78" y="32"/>
                    <a:pt x="78" y="32"/>
                    <a:pt x="78" y="32"/>
                  </a:cubicBezTo>
                  <a:cubicBezTo>
                    <a:pt x="72" y="32"/>
                    <a:pt x="67" y="36"/>
                    <a:pt x="65" y="41"/>
                  </a:cubicBezTo>
                  <a:cubicBezTo>
                    <a:pt x="51" y="41"/>
                    <a:pt x="51" y="41"/>
                    <a:pt x="51" y="41"/>
                  </a:cubicBezTo>
                  <a:cubicBezTo>
                    <a:pt x="51" y="26"/>
                    <a:pt x="51" y="26"/>
                    <a:pt x="51" y="26"/>
                  </a:cubicBezTo>
                  <a:cubicBezTo>
                    <a:pt x="56" y="24"/>
                    <a:pt x="59" y="19"/>
                    <a:pt x="59" y="14"/>
                  </a:cubicBezTo>
                  <a:cubicBezTo>
                    <a:pt x="59" y="14"/>
                    <a:pt x="59" y="14"/>
                    <a:pt x="59" y="14"/>
                  </a:cubicBezTo>
                  <a:cubicBezTo>
                    <a:pt x="59" y="6"/>
                    <a:pt x="53" y="0"/>
                    <a:pt x="46" y="0"/>
                  </a:cubicBezTo>
                  <a:cubicBezTo>
                    <a:pt x="38" y="0"/>
                    <a:pt x="32" y="6"/>
                    <a:pt x="32" y="14"/>
                  </a:cubicBezTo>
                  <a:cubicBezTo>
                    <a:pt x="32" y="14"/>
                    <a:pt x="32" y="14"/>
                    <a:pt x="32" y="14"/>
                  </a:cubicBezTo>
                  <a:cubicBezTo>
                    <a:pt x="32" y="19"/>
                    <a:pt x="36" y="24"/>
                    <a:pt x="41" y="26"/>
                  </a:cubicBezTo>
                  <a:cubicBezTo>
                    <a:pt x="41" y="41"/>
                    <a:pt x="41" y="41"/>
                    <a:pt x="41" y="41"/>
                  </a:cubicBezTo>
                  <a:cubicBezTo>
                    <a:pt x="26" y="41"/>
                    <a:pt x="26" y="41"/>
                    <a:pt x="26" y="41"/>
                  </a:cubicBezTo>
                  <a:cubicBezTo>
                    <a:pt x="24" y="36"/>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2" y="53"/>
                    <a:pt x="92"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6" name="Freeform 270"/>
            <p:cNvSpPr>
              <a:spLocks/>
            </p:cNvSpPr>
            <p:nvPr/>
          </p:nvSpPr>
          <p:spPr bwMode="auto">
            <a:xfrm>
              <a:off x="4289425" y="4587875"/>
              <a:ext cx="73025" cy="73025"/>
            </a:xfrm>
            <a:custGeom>
              <a:avLst/>
              <a:gdLst>
                <a:gd name="T0" fmla="*/ 91 w 91"/>
                <a:gd name="T1" fmla="*/ 46 h 91"/>
                <a:gd name="T2" fmla="*/ 78 w 91"/>
                <a:gd name="T3" fmla="*/ 32 h 91"/>
                <a:gd name="T4" fmla="*/ 78 w 91"/>
                <a:gd name="T5" fmla="*/ 32 h 91"/>
                <a:gd name="T6" fmla="*/ 65 w 91"/>
                <a:gd name="T7" fmla="*/ 41 h 91"/>
                <a:gd name="T8" fmla="*/ 51 w 91"/>
                <a:gd name="T9" fmla="*/ 41 h 91"/>
                <a:gd name="T10" fmla="*/ 51 w 91"/>
                <a:gd name="T11" fmla="*/ 26 h 91"/>
                <a:gd name="T12" fmla="*/ 59 w 91"/>
                <a:gd name="T13" fmla="*/ 14 h 91"/>
                <a:gd name="T14" fmla="*/ 59 w 91"/>
                <a:gd name="T15" fmla="*/ 14 h 91"/>
                <a:gd name="T16" fmla="*/ 46 w 91"/>
                <a:gd name="T17" fmla="*/ 0 h 91"/>
                <a:gd name="T18" fmla="*/ 32 w 91"/>
                <a:gd name="T19" fmla="*/ 14 h 91"/>
                <a:gd name="T20" fmla="*/ 32 w 91"/>
                <a:gd name="T21" fmla="*/ 14 h 91"/>
                <a:gd name="T22" fmla="*/ 41 w 91"/>
                <a:gd name="T23" fmla="*/ 26 h 91"/>
                <a:gd name="T24" fmla="*/ 41 w 91"/>
                <a:gd name="T25" fmla="*/ 41 h 91"/>
                <a:gd name="T26" fmla="*/ 26 w 91"/>
                <a:gd name="T27" fmla="*/ 41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1 w 91"/>
                <a:gd name="T41" fmla="*/ 51 h 91"/>
                <a:gd name="T42" fmla="*/ 41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6"/>
                    <a:pt x="65" y="41"/>
                  </a:cubicBezTo>
                  <a:cubicBezTo>
                    <a:pt x="51" y="41"/>
                    <a:pt x="51" y="41"/>
                    <a:pt x="51" y="41"/>
                  </a:cubicBezTo>
                  <a:cubicBezTo>
                    <a:pt x="51" y="26"/>
                    <a:pt x="51" y="26"/>
                    <a:pt x="51" y="26"/>
                  </a:cubicBezTo>
                  <a:cubicBezTo>
                    <a:pt x="56" y="24"/>
                    <a:pt x="59" y="19"/>
                    <a:pt x="59" y="14"/>
                  </a:cubicBezTo>
                  <a:cubicBezTo>
                    <a:pt x="59" y="14"/>
                    <a:pt x="59" y="14"/>
                    <a:pt x="59" y="14"/>
                  </a:cubicBezTo>
                  <a:cubicBezTo>
                    <a:pt x="59" y="6"/>
                    <a:pt x="53" y="0"/>
                    <a:pt x="46" y="0"/>
                  </a:cubicBezTo>
                  <a:cubicBezTo>
                    <a:pt x="38" y="0"/>
                    <a:pt x="32" y="6"/>
                    <a:pt x="32" y="14"/>
                  </a:cubicBezTo>
                  <a:cubicBezTo>
                    <a:pt x="32" y="14"/>
                    <a:pt x="32" y="14"/>
                    <a:pt x="32" y="14"/>
                  </a:cubicBezTo>
                  <a:cubicBezTo>
                    <a:pt x="32" y="19"/>
                    <a:pt x="36" y="24"/>
                    <a:pt x="41" y="26"/>
                  </a:cubicBezTo>
                  <a:cubicBezTo>
                    <a:pt x="41" y="41"/>
                    <a:pt x="41" y="41"/>
                    <a:pt x="41" y="41"/>
                  </a:cubicBezTo>
                  <a:cubicBezTo>
                    <a:pt x="26" y="41"/>
                    <a:pt x="26" y="41"/>
                    <a:pt x="26" y="41"/>
                  </a:cubicBezTo>
                  <a:cubicBezTo>
                    <a:pt x="24" y="36"/>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7" name="Freeform 271"/>
            <p:cNvSpPr>
              <a:spLocks/>
            </p:cNvSpPr>
            <p:nvPr/>
          </p:nvSpPr>
          <p:spPr bwMode="auto">
            <a:xfrm>
              <a:off x="4433888" y="4587875"/>
              <a:ext cx="73025" cy="73025"/>
            </a:xfrm>
            <a:custGeom>
              <a:avLst/>
              <a:gdLst>
                <a:gd name="T0" fmla="*/ 91 w 91"/>
                <a:gd name="T1" fmla="*/ 46 h 91"/>
                <a:gd name="T2" fmla="*/ 78 w 91"/>
                <a:gd name="T3" fmla="*/ 32 h 91"/>
                <a:gd name="T4" fmla="*/ 78 w 91"/>
                <a:gd name="T5" fmla="*/ 32 h 91"/>
                <a:gd name="T6" fmla="*/ 65 w 91"/>
                <a:gd name="T7" fmla="*/ 41 h 91"/>
                <a:gd name="T8" fmla="*/ 51 w 91"/>
                <a:gd name="T9" fmla="*/ 41 h 91"/>
                <a:gd name="T10" fmla="*/ 51 w 91"/>
                <a:gd name="T11" fmla="*/ 26 h 91"/>
                <a:gd name="T12" fmla="*/ 59 w 91"/>
                <a:gd name="T13" fmla="*/ 14 h 91"/>
                <a:gd name="T14" fmla="*/ 59 w 91"/>
                <a:gd name="T15" fmla="*/ 14 h 91"/>
                <a:gd name="T16" fmla="*/ 46 w 91"/>
                <a:gd name="T17" fmla="*/ 0 h 91"/>
                <a:gd name="T18" fmla="*/ 32 w 91"/>
                <a:gd name="T19" fmla="*/ 14 h 91"/>
                <a:gd name="T20" fmla="*/ 32 w 91"/>
                <a:gd name="T21" fmla="*/ 14 h 91"/>
                <a:gd name="T22" fmla="*/ 41 w 91"/>
                <a:gd name="T23" fmla="*/ 26 h 91"/>
                <a:gd name="T24" fmla="*/ 41 w 91"/>
                <a:gd name="T25" fmla="*/ 41 h 91"/>
                <a:gd name="T26" fmla="*/ 26 w 91"/>
                <a:gd name="T27" fmla="*/ 41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1 w 91"/>
                <a:gd name="T41" fmla="*/ 51 h 91"/>
                <a:gd name="T42" fmla="*/ 41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6"/>
                    <a:pt x="65" y="41"/>
                  </a:cubicBezTo>
                  <a:cubicBezTo>
                    <a:pt x="51" y="41"/>
                    <a:pt x="51" y="41"/>
                    <a:pt x="51" y="41"/>
                  </a:cubicBezTo>
                  <a:cubicBezTo>
                    <a:pt x="51" y="26"/>
                    <a:pt x="51" y="26"/>
                    <a:pt x="51" y="26"/>
                  </a:cubicBezTo>
                  <a:cubicBezTo>
                    <a:pt x="56" y="24"/>
                    <a:pt x="59" y="19"/>
                    <a:pt x="59" y="14"/>
                  </a:cubicBezTo>
                  <a:cubicBezTo>
                    <a:pt x="59" y="14"/>
                    <a:pt x="59" y="14"/>
                    <a:pt x="59" y="14"/>
                  </a:cubicBezTo>
                  <a:cubicBezTo>
                    <a:pt x="59" y="6"/>
                    <a:pt x="53" y="0"/>
                    <a:pt x="46" y="0"/>
                  </a:cubicBezTo>
                  <a:cubicBezTo>
                    <a:pt x="38" y="0"/>
                    <a:pt x="32" y="6"/>
                    <a:pt x="32" y="14"/>
                  </a:cubicBezTo>
                  <a:cubicBezTo>
                    <a:pt x="32" y="14"/>
                    <a:pt x="32" y="14"/>
                    <a:pt x="32" y="14"/>
                  </a:cubicBezTo>
                  <a:cubicBezTo>
                    <a:pt x="32" y="19"/>
                    <a:pt x="36" y="24"/>
                    <a:pt x="41" y="26"/>
                  </a:cubicBezTo>
                  <a:cubicBezTo>
                    <a:pt x="41" y="41"/>
                    <a:pt x="41" y="41"/>
                    <a:pt x="41" y="41"/>
                  </a:cubicBezTo>
                  <a:cubicBezTo>
                    <a:pt x="26" y="41"/>
                    <a:pt x="26" y="41"/>
                    <a:pt x="26" y="41"/>
                  </a:cubicBezTo>
                  <a:cubicBezTo>
                    <a:pt x="24" y="36"/>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8" name="Freeform 272"/>
            <p:cNvSpPr>
              <a:spLocks/>
            </p:cNvSpPr>
            <p:nvPr/>
          </p:nvSpPr>
          <p:spPr bwMode="auto">
            <a:xfrm>
              <a:off x="4578350" y="4587875"/>
              <a:ext cx="73025" cy="73025"/>
            </a:xfrm>
            <a:custGeom>
              <a:avLst/>
              <a:gdLst>
                <a:gd name="T0" fmla="*/ 91 w 91"/>
                <a:gd name="T1" fmla="*/ 46 h 91"/>
                <a:gd name="T2" fmla="*/ 78 w 91"/>
                <a:gd name="T3" fmla="*/ 32 h 91"/>
                <a:gd name="T4" fmla="*/ 78 w 91"/>
                <a:gd name="T5" fmla="*/ 32 h 91"/>
                <a:gd name="T6" fmla="*/ 65 w 91"/>
                <a:gd name="T7" fmla="*/ 41 h 91"/>
                <a:gd name="T8" fmla="*/ 51 w 91"/>
                <a:gd name="T9" fmla="*/ 41 h 91"/>
                <a:gd name="T10" fmla="*/ 51 w 91"/>
                <a:gd name="T11" fmla="*/ 26 h 91"/>
                <a:gd name="T12" fmla="*/ 59 w 91"/>
                <a:gd name="T13" fmla="*/ 14 h 91"/>
                <a:gd name="T14" fmla="*/ 59 w 91"/>
                <a:gd name="T15" fmla="*/ 14 h 91"/>
                <a:gd name="T16" fmla="*/ 46 w 91"/>
                <a:gd name="T17" fmla="*/ 0 h 91"/>
                <a:gd name="T18" fmla="*/ 32 w 91"/>
                <a:gd name="T19" fmla="*/ 14 h 91"/>
                <a:gd name="T20" fmla="*/ 32 w 91"/>
                <a:gd name="T21" fmla="*/ 14 h 91"/>
                <a:gd name="T22" fmla="*/ 40 w 91"/>
                <a:gd name="T23" fmla="*/ 26 h 91"/>
                <a:gd name="T24" fmla="*/ 40 w 91"/>
                <a:gd name="T25" fmla="*/ 41 h 91"/>
                <a:gd name="T26" fmla="*/ 26 w 91"/>
                <a:gd name="T27" fmla="*/ 41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6"/>
                    <a:pt x="65" y="41"/>
                  </a:cubicBezTo>
                  <a:cubicBezTo>
                    <a:pt x="51" y="41"/>
                    <a:pt x="51" y="41"/>
                    <a:pt x="51" y="41"/>
                  </a:cubicBezTo>
                  <a:cubicBezTo>
                    <a:pt x="51" y="26"/>
                    <a:pt x="51" y="26"/>
                    <a:pt x="51" y="26"/>
                  </a:cubicBezTo>
                  <a:cubicBezTo>
                    <a:pt x="56" y="24"/>
                    <a:pt x="59" y="19"/>
                    <a:pt x="59" y="14"/>
                  </a:cubicBezTo>
                  <a:cubicBezTo>
                    <a:pt x="59" y="14"/>
                    <a:pt x="59" y="14"/>
                    <a:pt x="59" y="14"/>
                  </a:cubicBezTo>
                  <a:cubicBezTo>
                    <a:pt x="59" y="6"/>
                    <a:pt x="53" y="0"/>
                    <a:pt x="46" y="0"/>
                  </a:cubicBezTo>
                  <a:cubicBezTo>
                    <a:pt x="38" y="0"/>
                    <a:pt x="32" y="6"/>
                    <a:pt x="32" y="14"/>
                  </a:cubicBezTo>
                  <a:cubicBezTo>
                    <a:pt x="32" y="14"/>
                    <a:pt x="32" y="14"/>
                    <a:pt x="32" y="14"/>
                  </a:cubicBezTo>
                  <a:cubicBezTo>
                    <a:pt x="32" y="19"/>
                    <a:pt x="36" y="24"/>
                    <a:pt x="40" y="26"/>
                  </a:cubicBezTo>
                  <a:cubicBezTo>
                    <a:pt x="40" y="41"/>
                    <a:pt x="40" y="41"/>
                    <a:pt x="40" y="41"/>
                  </a:cubicBezTo>
                  <a:cubicBezTo>
                    <a:pt x="26" y="41"/>
                    <a:pt x="26" y="41"/>
                    <a:pt x="26" y="41"/>
                  </a:cubicBezTo>
                  <a:cubicBezTo>
                    <a:pt x="24" y="36"/>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0" y="51"/>
                    <a:pt x="40" y="51"/>
                    <a:pt x="40" y="51"/>
                  </a:cubicBezTo>
                  <a:cubicBezTo>
                    <a:pt x="40" y="65"/>
                    <a:pt x="40" y="65"/>
                    <a:pt x="40"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9" name="Freeform 273"/>
            <p:cNvSpPr>
              <a:spLocks/>
            </p:cNvSpPr>
            <p:nvPr/>
          </p:nvSpPr>
          <p:spPr bwMode="auto">
            <a:xfrm>
              <a:off x="2266950" y="4732338"/>
              <a:ext cx="74613" cy="73025"/>
            </a:xfrm>
            <a:custGeom>
              <a:avLst/>
              <a:gdLst>
                <a:gd name="T0" fmla="*/ 92 w 92"/>
                <a:gd name="T1" fmla="*/ 46 h 91"/>
                <a:gd name="T2" fmla="*/ 78 w 92"/>
                <a:gd name="T3" fmla="*/ 32 h 91"/>
                <a:gd name="T4" fmla="*/ 78 w 92"/>
                <a:gd name="T5" fmla="*/ 32 h 91"/>
                <a:gd name="T6" fmla="*/ 65 w 92"/>
                <a:gd name="T7" fmla="*/ 40 h 91"/>
                <a:gd name="T8" fmla="*/ 51 w 92"/>
                <a:gd name="T9" fmla="*/ 40 h 91"/>
                <a:gd name="T10" fmla="*/ 51 w 92"/>
                <a:gd name="T11" fmla="*/ 26 h 91"/>
                <a:gd name="T12" fmla="*/ 60 w 92"/>
                <a:gd name="T13" fmla="*/ 14 h 91"/>
                <a:gd name="T14" fmla="*/ 60 w 92"/>
                <a:gd name="T15" fmla="*/ 14 h 91"/>
                <a:gd name="T16" fmla="*/ 46 w 92"/>
                <a:gd name="T17" fmla="*/ 0 h 91"/>
                <a:gd name="T18" fmla="*/ 32 w 92"/>
                <a:gd name="T19" fmla="*/ 14 h 91"/>
                <a:gd name="T20" fmla="*/ 32 w 92"/>
                <a:gd name="T21" fmla="*/ 14 h 91"/>
                <a:gd name="T22" fmla="*/ 41 w 92"/>
                <a:gd name="T23" fmla="*/ 26 h 91"/>
                <a:gd name="T24" fmla="*/ 41 w 92"/>
                <a:gd name="T25" fmla="*/ 40 h 91"/>
                <a:gd name="T26" fmla="*/ 26 w 92"/>
                <a:gd name="T27" fmla="*/ 40 h 91"/>
                <a:gd name="T28" fmla="*/ 14 w 92"/>
                <a:gd name="T29" fmla="*/ 32 h 91"/>
                <a:gd name="T30" fmla="*/ 14 w 92"/>
                <a:gd name="T31" fmla="*/ 32 h 91"/>
                <a:gd name="T32" fmla="*/ 0 w 92"/>
                <a:gd name="T33" fmla="*/ 46 h 91"/>
                <a:gd name="T34" fmla="*/ 14 w 92"/>
                <a:gd name="T35" fmla="*/ 59 h 91"/>
                <a:gd name="T36" fmla="*/ 14 w 92"/>
                <a:gd name="T37" fmla="*/ 59 h 91"/>
                <a:gd name="T38" fmla="*/ 26 w 92"/>
                <a:gd name="T39" fmla="*/ 51 h 91"/>
                <a:gd name="T40" fmla="*/ 41 w 92"/>
                <a:gd name="T41" fmla="*/ 51 h 91"/>
                <a:gd name="T42" fmla="*/ 41 w 92"/>
                <a:gd name="T43" fmla="*/ 65 h 91"/>
                <a:gd name="T44" fmla="*/ 32 w 92"/>
                <a:gd name="T45" fmla="*/ 78 h 91"/>
                <a:gd name="T46" fmla="*/ 32 w 92"/>
                <a:gd name="T47" fmla="*/ 78 h 91"/>
                <a:gd name="T48" fmla="*/ 46 w 92"/>
                <a:gd name="T49" fmla="*/ 91 h 91"/>
                <a:gd name="T50" fmla="*/ 60 w 92"/>
                <a:gd name="T51" fmla="*/ 78 h 91"/>
                <a:gd name="T52" fmla="*/ 60 w 92"/>
                <a:gd name="T53" fmla="*/ 78 h 91"/>
                <a:gd name="T54" fmla="*/ 51 w 92"/>
                <a:gd name="T55" fmla="*/ 65 h 91"/>
                <a:gd name="T56" fmla="*/ 51 w 92"/>
                <a:gd name="T57" fmla="*/ 51 h 91"/>
                <a:gd name="T58" fmla="*/ 65 w 92"/>
                <a:gd name="T59" fmla="*/ 51 h 91"/>
                <a:gd name="T60" fmla="*/ 78 w 92"/>
                <a:gd name="T61" fmla="*/ 59 h 91"/>
                <a:gd name="T62" fmla="*/ 78 w 92"/>
                <a:gd name="T63" fmla="*/ 59 h 91"/>
                <a:gd name="T64" fmla="*/ 92 w 92"/>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1">
                  <a:moveTo>
                    <a:pt x="92" y="46"/>
                  </a:moveTo>
                  <a:cubicBezTo>
                    <a:pt x="92" y="38"/>
                    <a:pt x="85" y="32"/>
                    <a:pt x="78" y="32"/>
                  </a:cubicBezTo>
                  <a:cubicBezTo>
                    <a:pt x="78" y="32"/>
                    <a:pt x="78" y="32"/>
                    <a:pt x="78" y="32"/>
                  </a:cubicBezTo>
                  <a:cubicBezTo>
                    <a:pt x="72" y="32"/>
                    <a:pt x="68" y="36"/>
                    <a:pt x="65" y="40"/>
                  </a:cubicBezTo>
                  <a:cubicBezTo>
                    <a:pt x="51" y="40"/>
                    <a:pt x="51" y="40"/>
                    <a:pt x="51" y="40"/>
                  </a:cubicBezTo>
                  <a:cubicBezTo>
                    <a:pt x="51" y="26"/>
                    <a:pt x="51" y="26"/>
                    <a:pt x="51" y="26"/>
                  </a:cubicBezTo>
                  <a:cubicBezTo>
                    <a:pt x="56" y="24"/>
                    <a:pt x="60" y="19"/>
                    <a:pt x="60" y="14"/>
                  </a:cubicBezTo>
                  <a:cubicBezTo>
                    <a:pt x="60" y="14"/>
                    <a:pt x="60" y="14"/>
                    <a:pt x="60" y="14"/>
                  </a:cubicBezTo>
                  <a:cubicBezTo>
                    <a:pt x="60" y="6"/>
                    <a:pt x="53" y="0"/>
                    <a:pt x="46" y="0"/>
                  </a:cubicBezTo>
                  <a:cubicBezTo>
                    <a:pt x="39" y="0"/>
                    <a:pt x="32" y="6"/>
                    <a:pt x="32" y="14"/>
                  </a:cubicBezTo>
                  <a:cubicBezTo>
                    <a:pt x="32" y="14"/>
                    <a:pt x="32" y="14"/>
                    <a:pt x="32" y="14"/>
                  </a:cubicBezTo>
                  <a:cubicBezTo>
                    <a:pt x="32" y="19"/>
                    <a:pt x="36" y="24"/>
                    <a:pt x="41" y="26"/>
                  </a:cubicBezTo>
                  <a:cubicBezTo>
                    <a:pt x="41" y="40"/>
                    <a:pt x="41" y="40"/>
                    <a:pt x="41" y="40"/>
                  </a:cubicBezTo>
                  <a:cubicBezTo>
                    <a:pt x="26" y="40"/>
                    <a:pt x="26" y="40"/>
                    <a:pt x="26" y="40"/>
                  </a:cubicBezTo>
                  <a:cubicBezTo>
                    <a:pt x="24" y="36"/>
                    <a:pt x="20"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20"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9" y="91"/>
                    <a:pt x="46" y="91"/>
                  </a:cubicBezTo>
                  <a:cubicBezTo>
                    <a:pt x="53" y="91"/>
                    <a:pt x="60" y="85"/>
                    <a:pt x="60" y="78"/>
                  </a:cubicBezTo>
                  <a:cubicBezTo>
                    <a:pt x="60" y="78"/>
                    <a:pt x="60" y="78"/>
                    <a:pt x="60" y="78"/>
                  </a:cubicBezTo>
                  <a:cubicBezTo>
                    <a:pt x="60" y="72"/>
                    <a:pt x="56" y="67"/>
                    <a:pt x="51" y="65"/>
                  </a:cubicBezTo>
                  <a:cubicBezTo>
                    <a:pt x="51" y="51"/>
                    <a:pt x="51" y="51"/>
                    <a:pt x="51" y="51"/>
                  </a:cubicBezTo>
                  <a:cubicBezTo>
                    <a:pt x="65" y="51"/>
                    <a:pt x="65" y="51"/>
                    <a:pt x="65" y="51"/>
                  </a:cubicBezTo>
                  <a:cubicBezTo>
                    <a:pt x="68" y="56"/>
                    <a:pt x="72" y="59"/>
                    <a:pt x="78" y="59"/>
                  </a:cubicBezTo>
                  <a:cubicBezTo>
                    <a:pt x="78" y="59"/>
                    <a:pt x="78" y="59"/>
                    <a:pt x="78" y="59"/>
                  </a:cubicBezTo>
                  <a:cubicBezTo>
                    <a:pt x="85" y="59"/>
                    <a:pt x="92" y="53"/>
                    <a:pt x="92"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0" name="Freeform 274"/>
            <p:cNvSpPr>
              <a:spLocks/>
            </p:cNvSpPr>
            <p:nvPr/>
          </p:nvSpPr>
          <p:spPr bwMode="auto">
            <a:xfrm>
              <a:off x="2411413" y="4732338"/>
              <a:ext cx="74613" cy="73025"/>
            </a:xfrm>
            <a:custGeom>
              <a:avLst/>
              <a:gdLst>
                <a:gd name="T0" fmla="*/ 92 w 92"/>
                <a:gd name="T1" fmla="*/ 46 h 91"/>
                <a:gd name="T2" fmla="*/ 78 w 92"/>
                <a:gd name="T3" fmla="*/ 32 h 91"/>
                <a:gd name="T4" fmla="*/ 78 w 92"/>
                <a:gd name="T5" fmla="*/ 32 h 91"/>
                <a:gd name="T6" fmla="*/ 65 w 92"/>
                <a:gd name="T7" fmla="*/ 40 h 91"/>
                <a:gd name="T8" fmla="*/ 51 w 92"/>
                <a:gd name="T9" fmla="*/ 40 h 91"/>
                <a:gd name="T10" fmla="*/ 51 w 92"/>
                <a:gd name="T11" fmla="*/ 26 h 91"/>
                <a:gd name="T12" fmla="*/ 59 w 92"/>
                <a:gd name="T13" fmla="*/ 14 h 91"/>
                <a:gd name="T14" fmla="*/ 59 w 92"/>
                <a:gd name="T15" fmla="*/ 14 h 91"/>
                <a:gd name="T16" fmla="*/ 46 w 92"/>
                <a:gd name="T17" fmla="*/ 0 h 91"/>
                <a:gd name="T18" fmla="*/ 32 w 92"/>
                <a:gd name="T19" fmla="*/ 14 h 91"/>
                <a:gd name="T20" fmla="*/ 32 w 92"/>
                <a:gd name="T21" fmla="*/ 14 h 91"/>
                <a:gd name="T22" fmla="*/ 41 w 92"/>
                <a:gd name="T23" fmla="*/ 26 h 91"/>
                <a:gd name="T24" fmla="*/ 41 w 92"/>
                <a:gd name="T25" fmla="*/ 40 h 91"/>
                <a:gd name="T26" fmla="*/ 26 w 92"/>
                <a:gd name="T27" fmla="*/ 40 h 91"/>
                <a:gd name="T28" fmla="*/ 14 w 92"/>
                <a:gd name="T29" fmla="*/ 32 h 91"/>
                <a:gd name="T30" fmla="*/ 14 w 92"/>
                <a:gd name="T31" fmla="*/ 32 h 91"/>
                <a:gd name="T32" fmla="*/ 0 w 92"/>
                <a:gd name="T33" fmla="*/ 46 h 91"/>
                <a:gd name="T34" fmla="*/ 14 w 92"/>
                <a:gd name="T35" fmla="*/ 59 h 91"/>
                <a:gd name="T36" fmla="*/ 14 w 92"/>
                <a:gd name="T37" fmla="*/ 59 h 91"/>
                <a:gd name="T38" fmla="*/ 26 w 92"/>
                <a:gd name="T39" fmla="*/ 51 h 91"/>
                <a:gd name="T40" fmla="*/ 41 w 92"/>
                <a:gd name="T41" fmla="*/ 51 h 91"/>
                <a:gd name="T42" fmla="*/ 41 w 92"/>
                <a:gd name="T43" fmla="*/ 65 h 91"/>
                <a:gd name="T44" fmla="*/ 32 w 92"/>
                <a:gd name="T45" fmla="*/ 78 h 91"/>
                <a:gd name="T46" fmla="*/ 32 w 92"/>
                <a:gd name="T47" fmla="*/ 78 h 91"/>
                <a:gd name="T48" fmla="*/ 46 w 92"/>
                <a:gd name="T49" fmla="*/ 91 h 91"/>
                <a:gd name="T50" fmla="*/ 59 w 92"/>
                <a:gd name="T51" fmla="*/ 78 h 91"/>
                <a:gd name="T52" fmla="*/ 59 w 92"/>
                <a:gd name="T53" fmla="*/ 78 h 91"/>
                <a:gd name="T54" fmla="*/ 51 w 92"/>
                <a:gd name="T55" fmla="*/ 65 h 91"/>
                <a:gd name="T56" fmla="*/ 51 w 92"/>
                <a:gd name="T57" fmla="*/ 51 h 91"/>
                <a:gd name="T58" fmla="*/ 65 w 92"/>
                <a:gd name="T59" fmla="*/ 51 h 91"/>
                <a:gd name="T60" fmla="*/ 78 w 92"/>
                <a:gd name="T61" fmla="*/ 59 h 91"/>
                <a:gd name="T62" fmla="*/ 78 w 92"/>
                <a:gd name="T63" fmla="*/ 59 h 91"/>
                <a:gd name="T64" fmla="*/ 92 w 92"/>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1">
                  <a:moveTo>
                    <a:pt x="92" y="46"/>
                  </a:moveTo>
                  <a:cubicBezTo>
                    <a:pt x="92" y="38"/>
                    <a:pt x="85" y="32"/>
                    <a:pt x="78" y="32"/>
                  </a:cubicBezTo>
                  <a:cubicBezTo>
                    <a:pt x="78" y="32"/>
                    <a:pt x="78" y="32"/>
                    <a:pt x="78" y="32"/>
                  </a:cubicBezTo>
                  <a:cubicBezTo>
                    <a:pt x="72" y="32"/>
                    <a:pt x="67" y="36"/>
                    <a:pt x="65" y="40"/>
                  </a:cubicBezTo>
                  <a:cubicBezTo>
                    <a:pt x="51" y="40"/>
                    <a:pt x="51" y="40"/>
                    <a:pt x="51" y="40"/>
                  </a:cubicBezTo>
                  <a:cubicBezTo>
                    <a:pt x="51" y="26"/>
                    <a:pt x="51" y="26"/>
                    <a:pt x="51" y="26"/>
                  </a:cubicBezTo>
                  <a:cubicBezTo>
                    <a:pt x="56" y="24"/>
                    <a:pt x="59" y="19"/>
                    <a:pt x="59" y="14"/>
                  </a:cubicBezTo>
                  <a:cubicBezTo>
                    <a:pt x="59" y="14"/>
                    <a:pt x="59" y="14"/>
                    <a:pt x="59" y="14"/>
                  </a:cubicBezTo>
                  <a:cubicBezTo>
                    <a:pt x="59" y="6"/>
                    <a:pt x="53" y="0"/>
                    <a:pt x="46" y="0"/>
                  </a:cubicBezTo>
                  <a:cubicBezTo>
                    <a:pt x="38" y="0"/>
                    <a:pt x="32" y="6"/>
                    <a:pt x="32" y="14"/>
                  </a:cubicBezTo>
                  <a:cubicBezTo>
                    <a:pt x="32" y="14"/>
                    <a:pt x="32" y="14"/>
                    <a:pt x="32" y="14"/>
                  </a:cubicBezTo>
                  <a:cubicBezTo>
                    <a:pt x="32" y="19"/>
                    <a:pt x="36" y="24"/>
                    <a:pt x="41" y="26"/>
                  </a:cubicBezTo>
                  <a:cubicBezTo>
                    <a:pt x="41" y="40"/>
                    <a:pt x="41" y="40"/>
                    <a:pt x="41" y="40"/>
                  </a:cubicBezTo>
                  <a:cubicBezTo>
                    <a:pt x="26" y="40"/>
                    <a:pt x="26" y="40"/>
                    <a:pt x="26" y="40"/>
                  </a:cubicBezTo>
                  <a:cubicBezTo>
                    <a:pt x="24" y="36"/>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2" y="53"/>
                    <a:pt x="92"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1" name="Freeform 275"/>
            <p:cNvSpPr>
              <a:spLocks/>
            </p:cNvSpPr>
            <p:nvPr/>
          </p:nvSpPr>
          <p:spPr bwMode="auto">
            <a:xfrm>
              <a:off x="2555875" y="4732338"/>
              <a:ext cx="74613" cy="73025"/>
            </a:xfrm>
            <a:custGeom>
              <a:avLst/>
              <a:gdLst>
                <a:gd name="T0" fmla="*/ 91 w 91"/>
                <a:gd name="T1" fmla="*/ 46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4 h 91"/>
                <a:gd name="T14" fmla="*/ 59 w 91"/>
                <a:gd name="T15" fmla="*/ 14 h 91"/>
                <a:gd name="T16" fmla="*/ 46 w 91"/>
                <a:gd name="T17" fmla="*/ 0 h 91"/>
                <a:gd name="T18" fmla="*/ 32 w 91"/>
                <a:gd name="T19" fmla="*/ 14 h 91"/>
                <a:gd name="T20" fmla="*/ 32 w 91"/>
                <a:gd name="T21" fmla="*/ 14 h 91"/>
                <a:gd name="T22" fmla="*/ 41 w 91"/>
                <a:gd name="T23" fmla="*/ 26 h 91"/>
                <a:gd name="T24" fmla="*/ 41 w 91"/>
                <a:gd name="T25" fmla="*/ 40 h 91"/>
                <a:gd name="T26" fmla="*/ 26 w 91"/>
                <a:gd name="T27" fmla="*/ 40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1 w 91"/>
                <a:gd name="T41" fmla="*/ 51 h 91"/>
                <a:gd name="T42" fmla="*/ 41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6"/>
                    <a:pt x="65" y="40"/>
                  </a:cubicBezTo>
                  <a:cubicBezTo>
                    <a:pt x="51" y="40"/>
                    <a:pt x="51" y="40"/>
                    <a:pt x="51" y="40"/>
                  </a:cubicBezTo>
                  <a:cubicBezTo>
                    <a:pt x="51" y="26"/>
                    <a:pt x="51" y="26"/>
                    <a:pt x="51" y="26"/>
                  </a:cubicBezTo>
                  <a:cubicBezTo>
                    <a:pt x="56" y="24"/>
                    <a:pt x="59" y="19"/>
                    <a:pt x="59" y="14"/>
                  </a:cubicBezTo>
                  <a:cubicBezTo>
                    <a:pt x="59" y="14"/>
                    <a:pt x="59" y="14"/>
                    <a:pt x="59" y="14"/>
                  </a:cubicBezTo>
                  <a:cubicBezTo>
                    <a:pt x="59" y="6"/>
                    <a:pt x="53" y="0"/>
                    <a:pt x="46" y="0"/>
                  </a:cubicBezTo>
                  <a:cubicBezTo>
                    <a:pt x="38" y="0"/>
                    <a:pt x="32" y="6"/>
                    <a:pt x="32" y="14"/>
                  </a:cubicBezTo>
                  <a:cubicBezTo>
                    <a:pt x="32" y="14"/>
                    <a:pt x="32" y="14"/>
                    <a:pt x="32" y="14"/>
                  </a:cubicBezTo>
                  <a:cubicBezTo>
                    <a:pt x="32" y="19"/>
                    <a:pt x="36" y="24"/>
                    <a:pt x="41" y="26"/>
                  </a:cubicBezTo>
                  <a:cubicBezTo>
                    <a:pt x="41" y="40"/>
                    <a:pt x="41" y="40"/>
                    <a:pt x="41" y="40"/>
                  </a:cubicBezTo>
                  <a:cubicBezTo>
                    <a:pt x="26" y="40"/>
                    <a:pt x="26" y="40"/>
                    <a:pt x="26" y="40"/>
                  </a:cubicBezTo>
                  <a:cubicBezTo>
                    <a:pt x="24" y="36"/>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2" name="Freeform 276"/>
            <p:cNvSpPr>
              <a:spLocks/>
            </p:cNvSpPr>
            <p:nvPr/>
          </p:nvSpPr>
          <p:spPr bwMode="auto">
            <a:xfrm>
              <a:off x="2700338" y="4732338"/>
              <a:ext cx="74613" cy="73025"/>
            </a:xfrm>
            <a:custGeom>
              <a:avLst/>
              <a:gdLst>
                <a:gd name="T0" fmla="*/ 91 w 91"/>
                <a:gd name="T1" fmla="*/ 46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4 h 91"/>
                <a:gd name="T14" fmla="*/ 59 w 91"/>
                <a:gd name="T15" fmla="*/ 14 h 91"/>
                <a:gd name="T16" fmla="*/ 46 w 91"/>
                <a:gd name="T17" fmla="*/ 0 h 91"/>
                <a:gd name="T18" fmla="*/ 32 w 91"/>
                <a:gd name="T19" fmla="*/ 14 h 91"/>
                <a:gd name="T20" fmla="*/ 32 w 91"/>
                <a:gd name="T21" fmla="*/ 14 h 91"/>
                <a:gd name="T22" fmla="*/ 41 w 91"/>
                <a:gd name="T23" fmla="*/ 26 h 91"/>
                <a:gd name="T24" fmla="*/ 41 w 91"/>
                <a:gd name="T25" fmla="*/ 40 h 91"/>
                <a:gd name="T26" fmla="*/ 26 w 91"/>
                <a:gd name="T27" fmla="*/ 40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1 w 91"/>
                <a:gd name="T41" fmla="*/ 51 h 91"/>
                <a:gd name="T42" fmla="*/ 41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6"/>
                    <a:pt x="65" y="40"/>
                  </a:cubicBezTo>
                  <a:cubicBezTo>
                    <a:pt x="51" y="40"/>
                    <a:pt x="51" y="40"/>
                    <a:pt x="51" y="40"/>
                  </a:cubicBezTo>
                  <a:cubicBezTo>
                    <a:pt x="51" y="26"/>
                    <a:pt x="51" y="26"/>
                    <a:pt x="51" y="26"/>
                  </a:cubicBezTo>
                  <a:cubicBezTo>
                    <a:pt x="56" y="24"/>
                    <a:pt x="59" y="19"/>
                    <a:pt x="59" y="14"/>
                  </a:cubicBezTo>
                  <a:cubicBezTo>
                    <a:pt x="59" y="14"/>
                    <a:pt x="59" y="14"/>
                    <a:pt x="59" y="14"/>
                  </a:cubicBezTo>
                  <a:cubicBezTo>
                    <a:pt x="59" y="6"/>
                    <a:pt x="53" y="0"/>
                    <a:pt x="46" y="0"/>
                  </a:cubicBezTo>
                  <a:cubicBezTo>
                    <a:pt x="38" y="0"/>
                    <a:pt x="32" y="6"/>
                    <a:pt x="32" y="14"/>
                  </a:cubicBezTo>
                  <a:cubicBezTo>
                    <a:pt x="32" y="14"/>
                    <a:pt x="32" y="14"/>
                    <a:pt x="32" y="14"/>
                  </a:cubicBezTo>
                  <a:cubicBezTo>
                    <a:pt x="32" y="19"/>
                    <a:pt x="36" y="24"/>
                    <a:pt x="41" y="26"/>
                  </a:cubicBezTo>
                  <a:cubicBezTo>
                    <a:pt x="41" y="40"/>
                    <a:pt x="41" y="40"/>
                    <a:pt x="41" y="40"/>
                  </a:cubicBezTo>
                  <a:cubicBezTo>
                    <a:pt x="26" y="40"/>
                    <a:pt x="26" y="40"/>
                    <a:pt x="26" y="40"/>
                  </a:cubicBezTo>
                  <a:cubicBezTo>
                    <a:pt x="24" y="36"/>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3" name="Freeform 277"/>
            <p:cNvSpPr>
              <a:spLocks/>
            </p:cNvSpPr>
            <p:nvPr/>
          </p:nvSpPr>
          <p:spPr bwMode="auto">
            <a:xfrm>
              <a:off x="2844800" y="4732338"/>
              <a:ext cx="74613" cy="73025"/>
            </a:xfrm>
            <a:custGeom>
              <a:avLst/>
              <a:gdLst>
                <a:gd name="T0" fmla="*/ 91 w 91"/>
                <a:gd name="T1" fmla="*/ 46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4 h 91"/>
                <a:gd name="T14" fmla="*/ 59 w 91"/>
                <a:gd name="T15" fmla="*/ 14 h 91"/>
                <a:gd name="T16" fmla="*/ 46 w 91"/>
                <a:gd name="T17" fmla="*/ 0 h 91"/>
                <a:gd name="T18" fmla="*/ 32 w 91"/>
                <a:gd name="T19" fmla="*/ 14 h 91"/>
                <a:gd name="T20" fmla="*/ 32 w 91"/>
                <a:gd name="T21" fmla="*/ 14 h 91"/>
                <a:gd name="T22" fmla="*/ 40 w 91"/>
                <a:gd name="T23" fmla="*/ 26 h 91"/>
                <a:gd name="T24" fmla="*/ 40 w 91"/>
                <a:gd name="T25" fmla="*/ 40 h 91"/>
                <a:gd name="T26" fmla="*/ 26 w 91"/>
                <a:gd name="T27" fmla="*/ 40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6"/>
                    <a:pt x="65" y="40"/>
                  </a:cubicBezTo>
                  <a:cubicBezTo>
                    <a:pt x="51" y="40"/>
                    <a:pt x="51" y="40"/>
                    <a:pt x="51" y="40"/>
                  </a:cubicBezTo>
                  <a:cubicBezTo>
                    <a:pt x="51" y="26"/>
                    <a:pt x="51" y="26"/>
                    <a:pt x="51" y="26"/>
                  </a:cubicBezTo>
                  <a:cubicBezTo>
                    <a:pt x="56" y="24"/>
                    <a:pt x="59" y="19"/>
                    <a:pt x="59" y="14"/>
                  </a:cubicBezTo>
                  <a:cubicBezTo>
                    <a:pt x="59" y="14"/>
                    <a:pt x="59" y="14"/>
                    <a:pt x="59" y="14"/>
                  </a:cubicBezTo>
                  <a:cubicBezTo>
                    <a:pt x="59" y="6"/>
                    <a:pt x="53" y="0"/>
                    <a:pt x="46" y="0"/>
                  </a:cubicBezTo>
                  <a:cubicBezTo>
                    <a:pt x="38" y="0"/>
                    <a:pt x="32" y="6"/>
                    <a:pt x="32" y="14"/>
                  </a:cubicBezTo>
                  <a:cubicBezTo>
                    <a:pt x="32" y="14"/>
                    <a:pt x="32" y="14"/>
                    <a:pt x="32" y="14"/>
                  </a:cubicBezTo>
                  <a:cubicBezTo>
                    <a:pt x="32" y="19"/>
                    <a:pt x="36" y="24"/>
                    <a:pt x="40" y="26"/>
                  </a:cubicBezTo>
                  <a:cubicBezTo>
                    <a:pt x="40" y="40"/>
                    <a:pt x="40" y="40"/>
                    <a:pt x="40" y="40"/>
                  </a:cubicBezTo>
                  <a:cubicBezTo>
                    <a:pt x="26" y="40"/>
                    <a:pt x="26" y="40"/>
                    <a:pt x="26" y="40"/>
                  </a:cubicBezTo>
                  <a:cubicBezTo>
                    <a:pt x="24" y="36"/>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0" y="51"/>
                    <a:pt x="40" y="51"/>
                    <a:pt x="40" y="51"/>
                  </a:cubicBezTo>
                  <a:cubicBezTo>
                    <a:pt x="40" y="65"/>
                    <a:pt x="40" y="65"/>
                    <a:pt x="40"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4" name="Freeform 278"/>
            <p:cNvSpPr>
              <a:spLocks/>
            </p:cNvSpPr>
            <p:nvPr/>
          </p:nvSpPr>
          <p:spPr bwMode="auto">
            <a:xfrm>
              <a:off x="2989263" y="4732338"/>
              <a:ext cx="74613" cy="73025"/>
            </a:xfrm>
            <a:custGeom>
              <a:avLst/>
              <a:gdLst>
                <a:gd name="T0" fmla="*/ 91 w 91"/>
                <a:gd name="T1" fmla="*/ 46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4 h 91"/>
                <a:gd name="T14" fmla="*/ 59 w 91"/>
                <a:gd name="T15" fmla="*/ 14 h 91"/>
                <a:gd name="T16" fmla="*/ 46 w 91"/>
                <a:gd name="T17" fmla="*/ 0 h 91"/>
                <a:gd name="T18" fmla="*/ 32 w 91"/>
                <a:gd name="T19" fmla="*/ 14 h 91"/>
                <a:gd name="T20" fmla="*/ 32 w 91"/>
                <a:gd name="T21" fmla="*/ 14 h 91"/>
                <a:gd name="T22" fmla="*/ 40 w 91"/>
                <a:gd name="T23" fmla="*/ 26 h 91"/>
                <a:gd name="T24" fmla="*/ 40 w 91"/>
                <a:gd name="T25" fmla="*/ 40 h 91"/>
                <a:gd name="T26" fmla="*/ 26 w 91"/>
                <a:gd name="T27" fmla="*/ 40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6"/>
                    <a:pt x="65" y="40"/>
                  </a:cubicBezTo>
                  <a:cubicBezTo>
                    <a:pt x="51" y="40"/>
                    <a:pt x="51" y="40"/>
                    <a:pt x="51" y="40"/>
                  </a:cubicBezTo>
                  <a:cubicBezTo>
                    <a:pt x="51" y="26"/>
                    <a:pt x="51" y="26"/>
                    <a:pt x="51" y="26"/>
                  </a:cubicBezTo>
                  <a:cubicBezTo>
                    <a:pt x="56" y="24"/>
                    <a:pt x="59" y="19"/>
                    <a:pt x="59" y="14"/>
                  </a:cubicBezTo>
                  <a:cubicBezTo>
                    <a:pt x="59" y="14"/>
                    <a:pt x="59" y="14"/>
                    <a:pt x="59" y="14"/>
                  </a:cubicBezTo>
                  <a:cubicBezTo>
                    <a:pt x="59" y="6"/>
                    <a:pt x="53" y="0"/>
                    <a:pt x="46" y="0"/>
                  </a:cubicBezTo>
                  <a:cubicBezTo>
                    <a:pt x="38" y="0"/>
                    <a:pt x="32" y="6"/>
                    <a:pt x="32" y="14"/>
                  </a:cubicBezTo>
                  <a:cubicBezTo>
                    <a:pt x="32" y="14"/>
                    <a:pt x="32" y="14"/>
                    <a:pt x="32" y="14"/>
                  </a:cubicBezTo>
                  <a:cubicBezTo>
                    <a:pt x="32" y="19"/>
                    <a:pt x="35" y="24"/>
                    <a:pt x="40" y="26"/>
                  </a:cubicBezTo>
                  <a:cubicBezTo>
                    <a:pt x="40" y="40"/>
                    <a:pt x="40" y="40"/>
                    <a:pt x="40" y="40"/>
                  </a:cubicBezTo>
                  <a:cubicBezTo>
                    <a:pt x="26" y="40"/>
                    <a:pt x="26" y="40"/>
                    <a:pt x="26" y="40"/>
                  </a:cubicBezTo>
                  <a:cubicBezTo>
                    <a:pt x="24" y="36"/>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0" y="51"/>
                    <a:pt x="40" y="51"/>
                    <a:pt x="40" y="51"/>
                  </a:cubicBezTo>
                  <a:cubicBezTo>
                    <a:pt x="40" y="65"/>
                    <a:pt x="40" y="65"/>
                    <a:pt x="40" y="65"/>
                  </a:cubicBezTo>
                  <a:cubicBezTo>
                    <a:pt x="35"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5" name="Freeform 279"/>
            <p:cNvSpPr>
              <a:spLocks/>
            </p:cNvSpPr>
            <p:nvPr/>
          </p:nvSpPr>
          <p:spPr bwMode="auto">
            <a:xfrm>
              <a:off x="3133725" y="4732338"/>
              <a:ext cx="74613" cy="73025"/>
            </a:xfrm>
            <a:custGeom>
              <a:avLst/>
              <a:gdLst>
                <a:gd name="T0" fmla="*/ 91 w 91"/>
                <a:gd name="T1" fmla="*/ 46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4 h 91"/>
                <a:gd name="T14" fmla="*/ 59 w 91"/>
                <a:gd name="T15" fmla="*/ 14 h 91"/>
                <a:gd name="T16" fmla="*/ 45 w 91"/>
                <a:gd name="T17" fmla="*/ 0 h 91"/>
                <a:gd name="T18" fmla="*/ 32 w 91"/>
                <a:gd name="T19" fmla="*/ 14 h 91"/>
                <a:gd name="T20" fmla="*/ 32 w 91"/>
                <a:gd name="T21" fmla="*/ 14 h 91"/>
                <a:gd name="T22" fmla="*/ 40 w 91"/>
                <a:gd name="T23" fmla="*/ 26 h 91"/>
                <a:gd name="T24" fmla="*/ 40 w 91"/>
                <a:gd name="T25" fmla="*/ 40 h 91"/>
                <a:gd name="T26" fmla="*/ 26 w 91"/>
                <a:gd name="T27" fmla="*/ 40 h 91"/>
                <a:gd name="T28" fmla="*/ 13 w 91"/>
                <a:gd name="T29" fmla="*/ 32 h 91"/>
                <a:gd name="T30" fmla="*/ 13 w 91"/>
                <a:gd name="T31" fmla="*/ 32 h 91"/>
                <a:gd name="T32" fmla="*/ 0 w 91"/>
                <a:gd name="T33" fmla="*/ 46 h 91"/>
                <a:gd name="T34" fmla="*/ 13 w 91"/>
                <a:gd name="T35" fmla="*/ 59 h 91"/>
                <a:gd name="T36" fmla="*/ 13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5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6"/>
                    <a:pt x="65" y="40"/>
                  </a:cubicBezTo>
                  <a:cubicBezTo>
                    <a:pt x="51" y="40"/>
                    <a:pt x="51" y="40"/>
                    <a:pt x="51" y="40"/>
                  </a:cubicBezTo>
                  <a:cubicBezTo>
                    <a:pt x="51" y="26"/>
                    <a:pt x="51" y="26"/>
                    <a:pt x="51" y="26"/>
                  </a:cubicBezTo>
                  <a:cubicBezTo>
                    <a:pt x="56" y="24"/>
                    <a:pt x="59" y="19"/>
                    <a:pt x="59" y="14"/>
                  </a:cubicBezTo>
                  <a:cubicBezTo>
                    <a:pt x="59" y="14"/>
                    <a:pt x="59" y="14"/>
                    <a:pt x="59" y="14"/>
                  </a:cubicBezTo>
                  <a:cubicBezTo>
                    <a:pt x="59" y="6"/>
                    <a:pt x="53" y="0"/>
                    <a:pt x="45" y="0"/>
                  </a:cubicBezTo>
                  <a:cubicBezTo>
                    <a:pt x="38" y="0"/>
                    <a:pt x="32" y="6"/>
                    <a:pt x="32" y="14"/>
                  </a:cubicBezTo>
                  <a:cubicBezTo>
                    <a:pt x="32" y="14"/>
                    <a:pt x="32" y="14"/>
                    <a:pt x="32" y="14"/>
                  </a:cubicBezTo>
                  <a:cubicBezTo>
                    <a:pt x="32" y="19"/>
                    <a:pt x="35" y="24"/>
                    <a:pt x="40" y="26"/>
                  </a:cubicBezTo>
                  <a:cubicBezTo>
                    <a:pt x="40" y="40"/>
                    <a:pt x="40" y="40"/>
                    <a:pt x="40" y="40"/>
                  </a:cubicBezTo>
                  <a:cubicBezTo>
                    <a:pt x="26" y="40"/>
                    <a:pt x="26" y="40"/>
                    <a:pt x="26" y="40"/>
                  </a:cubicBezTo>
                  <a:cubicBezTo>
                    <a:pt x="24" y="36"/>
                    <a:pt x="19" y="32"/>
                    <a:pt x="13" y="32"/>
                  </a:cubicBezTo>
                  <a:cubicBezTo>
                    <a:pt x="13" y="32"/>
                    <a:pt x="13" y="32"/>
                    <a:pt x="13" y="32"/>
                  </a:cubicBezTo>
                  <a:cubicBezTo>
                    <a:pt x="6" y="32"/>
                    <a:pt x="0" y="38"/>
                    <a:pt x="0" y="46"/>
                  </a:cubicBezTo>
                  <a:cubicBezTo>
                    <a:pt x="0" y="53"/>
                    <a:pt x="6" y="59"/>
                    <a:pt x="13" y="59"/>
                  </a:cubicBezTo>
                  <a:cubicBezTo>
                    <a:pt x="13" y="59"/>
                    <a:pt x="13" y="59"/>
                    <a:pt x="13" y="59"/>
                  </a:cubicBezTo>
                  <a:cubicBezTo>
                    <a:pt x="19" y="59"/>
                    <a:pt x="24" y="56"/>
                    <a:pt x="26" y="51"/>
                  </a:cubicBezTo>
                  <a:cubicBezTo>
                    <a:pt x="40" y="51"/>
                    <a:pt x="40" y="51"/>
                    <a:pt x="40" y="51"/>
                  </a:cubicBezTo>
                  <a:cubicBezTo>
                    <a:pt x="40" y="65"/>
                    <a:pt x="40" y="65"/>
                    <a:pt x="40" y="65"/>
                  </a:cubicBezTo>
                  <a:cubicBezTo>
                    <a:pt x="35" y="67"/>
                    <a:pt x="32" y="72"/>
                    <a:pt x="32" y="78"/>
                  </a:cubicBezTo>
                  <a:cubicBezTo>
                    <a:pt x="32" y="78"/>
                    <a:pt x="32" y="78"/>
                    <a:pt x="32" y="78"/>
                  </a:cubicBezTo>
                  <a:cubicBezTo>
                    <a:pt x="32" y="85"/>
                    <a:pt x="38" y="91"/>
                    <a:pt x="45"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6" name="Freeform 280"/>
            <p:cNvSpPr>
              <a:spLocks/>
            </p:cNvSpPr>
            <p:nvPr/>
          </p:nvSpPr>
          <p:spPr bwMode="auto">
            <a:xfrm>
              <a:off x="3278188" y="4732338"/>
              <a:ext cx="74613" cy="73025"/>
            </a:xfrm>
            <a:custGeom>
              <a:avLst/>
              <a:gdLst>
                <a:gd name="T0" fmla="*/ 91 w 91"/>
                <a:gd name="T1" fmla="*/ 46 h 91"/>
                <a:gd name="T2" fmla="*/ 77 w 91"/>
                <a:gd name="T3" fmla="*/ 32 h 91"/>
                <a:gd name="T4" fmla="*/ 77 w 91"/>
                <a:gd name="T5" fmla="*/ 32 h 91"/>
                <a:gd name="T6" fmla="*/ 65 w 91"/>
                <a:gd name="T7" fmla="*/ 40 h 91"/>
                <a:gd name="T8" fmla="*/ 51 w 91"/>
                <a:gd name="T9" fmla="*/ 40 h 91"/>
                <a:gd name="T10" fmla="*/ 51 w 91"/>
                <a:gd name="T11" fmla="*/ 26 h 91"/>
                <a:gd name="T12" fmla="*/ 59 w 91"/>
                <a:gd name="T13" fmla="*/ 14 h 91"/>
                <a:gd name="T14" fmla="*/ 59 w 91"/>
                <a:gd name="T15" fmla="*/ 14 h 91"/>
                <a:gd name="T16" fmla="*/ 45 w 91"/>
                <a:gd name="T17" fmla="*/ 0 h 91"/>
                <a:gd name="T18" fmla="*/ 32 w 91"/>
                <a:gd name="T19" fmla="*/ 14 h 91"/>
                <a:gd name="T20" fmla="*/ 32 w 91"/>
                <a:gd name="T21" fmla="*/ 14 h 91"/>
                <a:gd name="T22" fmla="*/ 40 w 91"/>
                <a:gd name="T23" fmla="*/ 26 h 91"/>
                <a:gd name="T24" fmla="*/ 40 w 91"/>
                <a:gd name="T25" fmla="*/ 40 h 91"/>
                <a:gd name="T26" fmla="*/ 26 w 91"/>
                <a:gd name="T27" fmla="*/ 40 h 91"/>
                <a:gd name="T28" fmla="*/ 13 w 91"/>
                <a:gd name="T29" fmla="*/ 32 h 91"/>
                <a:gd name="T30" fmla="*/ 13 w 91"/>
                <a:gd name="T31" fmla="*/ 32 h 91"/>
                <a:gd name="T32" fmla="*/ 0 w 91"/>
                <a:gd name="T33" fmla="*/ 46 h 91"/>
                <a:gd name="T34" fmla="*/ 13 w 91"/>
                <a:gd name="T35" fmla="*/ 59 h 91"/>
                <a:gd name="T36" fmla="*/ 13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5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7 w 91"/>
                <a:gd name="T61" fmla="*/ 59 h 91"/>
                <a:gd name="T62" fmla="*/ 77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7" y="32"/>
                  </a:cubicBezTo>
                  <a:cubicBezTo>
                    <a:pt x="77" y="32"/>
                    <a:pt x="77" y="32"/>
                    <a:pt x="77" y="32"/>
                  </a:cubicBezTo>
                  <a:cubicBezTo>
                    <a:pt x="72" y="32"/>
                    <a:pt x="67" y="36"/>
                    <a:pt x="65" y="40"/>
                  </a:cubicBezTo>
                  <a:cubicBezTo>
                    <a:pt x="51" y="40"/>
                    <a:pt x="51" y="40"/>
                    <a:pt x="51" y="40"/>
                  </a:cubicBezTo>
                  <a:cubicBezTo>
                    <a:pt x="51" y="26"/>
                    <a:pt x="51" y="26"/>
                    <a:pt x="51" y="26"/>
                  </a:cubicBezTo>
                  <a:cubicBezTo>
                    <a:pt x="56" y="24"/>
                    <a:pt x="59" y="19"/>
                    <a:pt x="59" y="14"/>
                  </a:cubicBezTo>
                  <a:cubicBezTo>
                    <a:pt x="59" y="14"/>
                    <a:pt x="59" y="14"/>
                    <a:pt x="59" y="14"/>
                  </a:cubicBezTo>
                  <a:cubicBezTo>
                    <a:pt x="59" y="6"/>
                    <a:pt x="53" y="0"/>
                    <a:pt x="45" y="0"/>
                  </a:cubicBezTo>
                  <a:cubicBezTo>
                    <a:pt x="38" y="0"/>
                    <a:pt x="32" y="6"/>
                    <a:pt x="32" y="14"/>
                  </a:cubicBezTo>
                  <a:cubicBezTo>
                    <a:pt x="32" y="14"/>
                    <a:pt x="32" y="14"/>
                    <a:pt x="32" y="14"/>
                  </a:cubicBezTo>
                  <a:cubicBezTo>
                    <a:pt x="32" y="19"/>
                    <a:pt x="35" y="24"/>
                    <a:pt x="40" y="26"/>
                  </a:cubicBezTo>
                  <a:cubicBezTo>
                    <a:pt x="40" y="40"/>
                    <a:pt x="40" y="40"/>
                    <a:pt x="40" y="40"/>
                  </a:cubicBezTo>
                  <a:cubicBezTo>
                    <a:pt x="26" y="40"/>
                    <a:pt x="26" y="40"/>
                    <a:pt x="26" y="40"/>
                  </a:cubicBezTo>
                  <a:cubicBezTo>
                    <a:pt x="24" y="36"/>
                    <a:pt x="19" y="32"/>
                    <a:pt x="13" y="32"/>
                  </a:cubicBezTo>
                  <a:cubicBezTo>
                    <a:pt x="13" y="32"/>
                    <a:pt x="13" y="32"/>
                    <a:pt x="13" y="32"/>
                  </a:cubicBezTo>
                  <a:cubicBezTo>
                    <a:pt x="6" y="32"/>
                    <a:pt x="0" y="38"/>
                    <a:pt x="0" y="46"/>
                  </a:cubicBezTo>
                  <a:cubicBezTo>
                    <a:pt x="0" y="53"/>
                    <a:pt x="6" y="59"/>
                    <a:pt x="13" y="59"/>
                  </a:cubicBezTo>
                  <a:cubicBezTo>
                    <a:pt x="13" y="59"/>
                    <a:pt x="13" y="59"/>
                    <a:pt x="13" y="59"/>
                  </a:cubicBezTo>
                  <a:cubicBezTo>
                    <a:pt x="19" y="59"/>
                    <a:pt x="24" y="56"/>
                    <a:pt x="26" y="51"/>
                  </a:cubicBezTo>
                  <a:cubicBezTo>
                    <a:pt x="40" y="51"/>
                    <a:pt x="40" y="51"/>
                    <a:pt x="40" y="51"/>
                  </a:cubicBezTo>
                  <a:cubicBezTo>
                    <a:pt x="40" y="65"/>
                    <a:pt x="40" y="65"/>
                    <a:pt x="40" y="65"/>
                  </a:cubicBezTo>
                  <a:cubicBezTo>
                    <a:pt x="35" y="67"/>
                    <a:pt x="32" y="72"/>
                    <a:pt x="32" y="78"/>
                  </a:cubicBezTo>
                  <a:cubicBezTo>
                    <a:pt x="32" y="78"/>
                    <a:pt x="32" y="78"/>
                    <a:pt x="32" y="78"/>
                  </a:cubicBezTo>
                  <a:cubicBezTo>
                    <a:pt x="32" y="85"/>
                    <a:pt x="38" y="91"/>
                    <a:pt x="45"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7" y="59"/>
                  </a:cubicBezTo>
                  <a:cubicBezTo>
                    <a:pt x="77" y="59"/>
                    <a:pt x="77" y="59"/>
                    <a:pt x="77"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7" name="Freeform 281"/>
            <p:cNvSpPr>
              <a:spLocks/>
            </p:cNvSpPr>
            <p:nvPr/>
          </p:nvSpPr>
          <p:spPr bwMode="auto">
            <a:xfrm>
              <a:off x="3422650" y="4732338"/>
              <a:ext cx="74613" cy="73025"/>
            </a:xfrm>
            <a:custGeom>
              <a:avLst/>
              <a:gdLst>
                <a:gd name="T0" fmla="*/ 91 w 91"/>
                <a:gd name="T1" fmla="*/ 46 h 91"/>
                <a:gd name="T2" fmla="*/ 77 w 91"/>
                <a:gd name="T3" fmla="*/ 32 h 91"/>
                <a:gd name="T4" fmla="*/ 77 w 91"/>
                <a:gd name="T5" fmla="*/ 32 h 91"/>
                <a:gd name="T6" fmla="*/ 65 w 91"/>
                <a:gd name="T7" fmla="*/ 40 h 91"/>
                <a:gd name="T8" fmla="*/ 51 w 91"/>
                <a:gd name="T9" fmla="*/ 40 h 91"/>
                <a:gd name="T10" fmla="*/ 51 w 91"/>
                <a:gd name="T11" fmla="*/ 26 h 91"/>
                <a:gd name="T12" fmla="*/ 59 w 91"/>
                <a:gd name="T13" fmla="*/ 14 h 91"/>
                <a:gd name="T14" fmla="*/ 59 w 91"/>
                <a:gd name="T15" fmla="*/ 14 h 91"/>
                <a:gd name="T16" fmla="*/ 45 w 91"/>
                <a:gd name="T17" fmla="*/ 0 h 91"/>
                <a:gd name="T18" fmla="*/ 32 w 91"/>
                <a:gd name="T19" fmla="*/ 14 h 91"/>
                <a:gd name="T20" fmla="*/ 32 w 91"/>
                <a:gd name="T21" fmla="*/ 14 h 91"/>
                <a:gd name="T22" fmla="*/ 40 w 91"/>
                <a:gd name="T23" fmla="*/ 26 h 91"/>
                <a:gd name="T24" fmla="*/ 40 w 91"/>
                <a:gd name="T25" fmla="*/ 40 h 91"/>
                <a:gd name="T26" fmla="*/ 26 w 91"/>
                <a:gd name="T27" fmla="*/ 40 h 91"/>
                <a:gd name="T28" fmla="*/ 13 w 91"/>
                <a:gd name="T29" fmla="*/ 32 h 91"/>
                <a:gd name="T30" fmla="*/ 13 w 91"/>
                <a:gd name="T31" fmla="*/ 32 h 91"/>
                <a:gd name="T32" fmla="*/ 0 w 91"/>
                <a:gd name="T33" fmla="*/ 46 h 91"/>
                <a:gd name="T34" fmla="*/ 13 w 91"/>
                <a:gd name="T35" fmla="*/ 59 h 91"/>
                <a:gd name="T36" fmla="*/ 13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5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7 w 91"/>
                <a:gd name="T61" fmla="*/ 59 h 91"/>
                <a:gd name="T62" fmla="*/ 77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7" y="32"/>
                  </a:cubicBezTo>
                  <a:cubicBezTo>
                    <a:pt x="77" y="32"/>
                    <a:pt x="77" y="32"/>
                    <a:pt x="77" y="32"/>
                  </a:cubicBezTo>
                  <a:cubicBezTo>
                    <a:pt x="72" y="32"/>
                    <a:pt x="67" y="36"/>
                    <a:pt x="65" y="40"/>
                  </a:cubicBezTo>
                  <a:cubicBezTo>
                    <a:pt x="51" y="40"/>
                    <a:pt x="51" y="40"/>
                    <a:pt x="51" y="40"/>
                  </a:cubicBezTo>
                  <a:cubicBezTo>
                    <a:pt x="51" y="26"/>
                    <a:pt x="51" y="26"/>
                    <a:pt x="51" y="26"/>
                  </a:cubicBezTo>
                  <a:cubicBezTo>
                    <a:pt x="55" y="24"/>
                    <a:pt x="59" y="19"/>
                    <a:pt x="59" y="14"/>
                  </a:cubicBezTo>
                  <a:cubicBezTo>
                    <a:pt x="59" y="14"/>
                    <a:pt x="59" y="14"/>
                    <a:pt x="59" y="14"/>
                  </a:cubicBezTo>
                  <a:cubicBezTo>
                    <a:pt x="59" y="6"/>
                    <a:pt x="53" y="0"/>
                    <a:pt x="45" y="0"/>
                  </a:cubicBezTo>
                  <a:cubicBezTo>
                    <a:pt x="38" y="0"/>
                    <a:pt x="32" y="6"/>
                    <a:pt x="32" y="14"/>
                  </a:cubicBezTo>
                  <a:cubicBezTo>
                    <a:pt x="32" y="14"/>
                    <a:pt x="32" y="14"/>
                    <a:pt x="32" y="14"/>
                  </a:cubicBezTo>
                  <a:cubicBezTo>
                    <a:pt x="32" y="19"/>
                    <a:pt x="35" y="24"/>
                    <a:pt x="40" y="26"/>
                  </a:cubicBezTo>
                  <a:cubicBezTo>
                    <a:pt x="40" y="40"/>
                    <a:pt x="40" y="40"/>
                    <a:pt x="40" y="40"/>
                  </a:cubicBezTo>
                  <a:cubicBezTo>
                    <a:pt x="26" y="40"/>
                    <a:pt x="26" y="40"/>
                    <a:pt x="26" y="40"/>
                  </a:cubicBezTo>
                  <a:cubicBezTo>
                    <a:pt x="24" y="36"/>
                    <a:pt x="19" y="32"/>
                    <a:pt x="13" y="32"/>
                  </a:cubicBezTo>
                  <a:cubicBezTo>
                    <a:pt x="13" y="32"/>
                    <a:pt x="13" y="32"/>
                    <a:pt x="13" y="32"/>
                  </a:cubicBezTo>
                  <a:cubicBezTo>
                    <a:pt x="6" y="32"/>
                    <a:pt x="0" y="38"/>
                    <a:pt x="0" y="46"/>
                  </a:cubicBezTo>
                  <a:cubicBezTo>
                    <a:pt x="0" y="53"/>
                    <a:pt x="6" y="59"/>
                    <a:pt x="13" y="59"/>
                  </a:cubicBezTo>
                  <a:cubicBezTo>
                    <a:pt x="13" y="59"/>
                    <a:pt x="13" y="59"/>
                    <a:pt x="13" y="59"/>
                  </a:cubicBezTo>
                  <a:cubicBezTo>
                    <a:pt x="19" y="59"/>
                    <a:pt x="24" y="56"/>
                    <a:pt x="26" y="51"/>
                  </a:cubicBezTo>
                  <a:cubicBezTo>
                    <a:pt x="40" y="51"/>
                    <a:pt x="40" y="51"/>
                    <a:pt x="40" y="51"/>
                  </a:cubicBezTo>
                  <a:cubicBezTo>
                    <a:pt x="40" y="65"/>
                    <a:pt x="40" y="65"/>
                    <a:pt x="40" y="65"/>
                  </a:cubicBezTo>
                  <a:cubicBezTo>
                    <a:pt x="35" y="67"/>
                    <a:pt x="32" y="72"/>
                    <a:pt x="32" y="78"/>
                  </a:cubicBezTo>
                  <a:cubicBezTo>
                    <a:pt x="32" y="78"/>
                    <a:pt x="32" y="78"/>
                    <a:pt x="32" y="78"/>
                  </a:cubicBezTo>
                  <a:cubicBezTo>
                    <a:pt x="32" y="85"/>
                    <a:pt x="38" y="91"/>
                    <a:pt x="45" y="91"/>
                  </a:cubicBezTo>
                  <a:cubicBezTo>
                    <a:pt x="53" y="91"/>
                    <a:pt x="59" y="85"/>
                    <a:pt x="59" y="78"/>
                  </a:cubicBezTo>
                  <a:cubicBezTo>
                    <a:pt x="59" y="78"/>
                    <a:pt x="59" y="78"/>
                    <a:pt x="59" y="78"/>
                  </a:cubicBezTo>
                  <a:cubicBezTo>
                    <a:pt x="59" y="72"/>
                    <a:pt x="55" y="67"/>
                    <a:pt x="51" y="65"/>
                  </a:cubicBezTo>
                  <a:cubicBezTo>
                    <a:pt x="51" y="51"/>
                    <a:pt x="51" y="51"/>
                    <a:pt x="51" y="51"/>
                  </a:cubicBezTo>
                  <a:cubicBezTo>
                    <a:pt x="65" y="51"/>
                    <a:pt x="65" y="51"/>
                    <a:pt x="65" y="51"/>
                  </a:cubicBezTo>
                  <a:cubicBezTo>
                    <a:pt x="67" y="56"/>
                    <a:pt x="72" y="59"/>
                    <a:pt x="77" y="59"/>
                  </a:cubicBezTo>
                  <a:cubicBezTo>
                    <a:pt x="77" y="59"/>
                    <a:pt x="77" y="59"/>
                    <a:pt x="77"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8" name="Freeform 282"/>
            <p:cNvSpPr>
              <a:spLocks/>
            </p:cNvSpPr>
            <p:nvPr/>
          </p:nvSpPr>
          <p:spPr bwMode="auto">
            <a:xfrm>
              <a:off x="3567113" y="4732338"/>
              <a:ext cx="74613" cy="73025"/>
            </a:xfrm>
            <a:custGeom>
              <a:avLst/>
              <a:gdLst>
                <a:gd name="T0" fmla="*/ 91 w 91"/>
                <a:gd name="T1" fmla="*/ 46 h 91"/>
                <a:gd name="T2" fmla="*/ 77 w 91"/>
                <a:gd name="T3" fmla="*/ 32 h 91"/>
                <a:gd name="T4" fmla="*/ 77 w 91"/>
                <a:gd name="T5" fmla="*/ 32 h 91"/>
                <a:gd name="T6" fmla="*/ 65 w 91"/>
                <a:gd name="T7" fmla="*/ 40 h 91"/>
                <a:gd name="T8" fmla="*/ 50 w 91"/>
                <a:gd name="T9" fmla="*/ 40 h 91"/>
                <a:gd name="T10" fmla="*/ 50 w 91"/>
                <a:gd name="T11" fmla="*/ 26 h 91"/>
                <a:gd name="T12" fmla="*/ 59 w 91"/>
                <a:gd name="T13" fmla="*/ 14 h 91"/>
                <a:gd name="T14" fmla="*/ 59 w 91"/>
                <a:gd name="T15" fmla="*/ 14 h 91"/>
                <a:gd name="T16" fmla="*/ 45 w 91"/>
                <a:gd name="T17" fmla="*/ 0 h 91"/>
                <a:gd name="T18" fmla="*/ 32 w 91"/>
                <a:gd name="T19" fmla="*/ 14 h 91"/>
                <a:gd name="T20" fmla="*/ 32 w 91"/>
                <a:gd name="T21" fmla="*/ 14 h 91"/>
                <a:gd name="T22" fmla="*/ 40 w 91"/>
                <a:gd name="T23" fmla="*/ 26 h 91"/>
                <a:gd name="T24" fmla="*/ 40 w 91"/>
                <a:gd name="T25" fmla="*/ 40 h 91"/>
                <a:gd name="T26" fmla="*/ 26 w 91"/>
                <a:gd name="T27" fmla="*/ 40 h 91"/>
                <a:gd name="T28" fmla="*/ 13 w 91"/>
                <a:gd name="T29" fmla="*/ 32 h 91"/>
                <a:gd name="T30" fmla="*/ 13 w 91"/>
                <a:gd name="T31" fmla="*/ 32 h 91"/>
                <a:gd name="T32" fmla="*/ 0 w 91"/>
                <a:gd name="T33" fmla="*/ 46 h 91"/>
                <a:gd name="T34" fmla="*/ 13 w 91"/>
                <a:gd name="T35" fmla="*/ 59 h 91"/>
                <a:gd name="T36" fmla="*/ 13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5 w 91"/>
                <a:gd name="T49" fmla="*/ 91 h 91"/>
                <a:gd name="T50" fmla="*/ 59 w 91"/>
                <a:gd name="T51" fmla="*/ 78 h 91"/>
                <a:gd name="T52" fmla="*/ 59 w 91"/>
                <a:gd name="T53" fmla="*/ 78 h 91"/>
                <a:gd name="T54" fmla="*/ 50 w 91"/>
                <a:gd name="T55" fmla="*/ 65 h 91"/>
                <a:gd name="T56" fmla="*/ 50 w 91"/>
                <a:gd name="T57" fmla="*/ 51 h 91"/>
                <a:gd name="T58" fmla="*/ 65 w 91"/>
                <a:gd name="T59" fmla="*/ 51 h 91"/>
                <a:gd name="T60" fmla="*/ 77 w 91"/>
                <a:gd name="T61" fmla="*/ 59 h 91"/>
                <a:gd name="T62" fmla="*/ 77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7" y="32"/>
                  </a:cubicBezTo>
                  <a:cubicBezTo>
                    <a:pt x="77" y="32"/>
                    <a:pt x="77" y="32"/>
                    <a:pt x="77" y="32"/>
                  </a:cubicBezTo>
                  <a:cubicBezTo>
                    <a:pt x="72" y="32"/>
                    <a:pt x="67" y="36"/>
                    <a:pt x="65" y="40"/>
                  </a:cubicBezTo>
                  <a:cubicBezTo>
                    <a:pt x="50" y="40"/>
                    <a:pt x="50" y="40"/>
                    <a:pt x="50" y="40"/>
                  </a:cubicBezTo>
                  <a:cubicBezTo>
                    <a:pt x="50" y="26"/>
                    <a:pt x="50" y="26"/>
                    <a:pt x="50" y="26"/>
                  </a:cubicBezTo>
                  <a:cubicBezTo>
                    <a:pt x="55" y="24"/>
                    <a:pt x="59" y="19"/>
                    <a:pt x="59" y="14"/>
                  </a:cubicBezTo>
                  <a:cubicBezTo>
                    <a:pt x="59" y="14"/>
                    <a:pt x="59" y="14"/>
                    <a:pt x="59" y="14"/>
                  </a:cubicBezTo>
                  <a:cubicBezTo>
                    <a:pt x="59" y="6"/>
                    <a:pt x="53" y="0"/>
                    <a:pt x="45" y="0"/>
                  </a:cubicBezTo>
                  <a:cubicBezTo>
                    <a:pt x="38" y="0"/>
                    <a:pt x="32" y="6"/>
                    <a:pt x="32" y="14"/>
                  </a:cubicBezTo>
                  <a:cubicBezTo>
                    <a:pt x="32" y="14"/>
                    <a:pt x="32" y="14"/>
                    <a:pt x="32" y="14"/>
                  </a:cubicBezTo>
                  <a:cubicBezTo>
                    <a:pt x="32" y="19"/>
                    <a:pt x="35" y="24"/>
                    <a:pt x="40" y="26"/>
                  </a:cubicBezTo>
                  <a:cubicBezTo>
                    <a:pt x="40" y="40"/>
                    <a:pt x="40" y="40"/>
                    <a:pt x="40" y="40"/>
                  </a:cubicBezTo>
                  <a:cubicBezTo>
                    <a:pt x="26" y="40"/>
                    <a:pt x="26" y="40"/>
                    <a:pt x="26" y="40"/>
                  </a:cubicBezTo>
                  <a:cubicBezTo>
                    <a:pt x="24" y="36"/>
                    <a:pt x="19" y="32"/>
                    <a:pt x="13" y="32"/>
                  </a:cubicBezTo>
                  <a:cubicBezTo>
                    <a:pt x="13" y="32"/>
                    <a:pt x="13" y="32"/>
                    <a:pt x="13" y="32"/>
                  </a:cubicBezTo>
                  <a:cubicBezTo>
                    <a:pt x="6" y="32"/>
                    <a:pt x="0" y="38"/>
                    <a:pt x="0" y="46"/>
                  </a:cubicBezTo>
                  <a:cubicBezTo>
                    <a:pt x="0" y="53"/>
                    <a:pt x="6" y="59"/>
                    <a:pt x="13" y="59"/>
                  </a:cubicBezTo>
                  <a:cubicBezTo>
                    <a:pt x="13" y="59"/>
                    <a:pt x="13" y="59"/>
                    <a:pt x="13" y="59"/>
                  </a:cubicBezTo>
                  <a:cubicBezTo>
                    <a:pt x="19" y="59"/>
                    <a:pt x="24" y="56"/>
                    <a:pt x="26" y="51"/>
                  </a:cubicBezTo>
                  <a:cubicBezTo>
                    <a:pt x="40" y="51"/>
                    <a:pt x="40" y="51"/>
                    <a:pt x="40" y="51"/>
                  </a:cubicBezTo>
                  <a:cubicBezTo>
                    <a:pt x="40" y="65"/>
                    <a:pt x="40" y="65"/>
                    <a:pt x="40" y="65"/>
                  </a:cubicBezTo>
                  <a:cubicBezTo>
                    <a:pt x="35" y="67"/>
                    <a:pt x="32" y="72"/>
                    <a:pt x="32" y="78"/>
                  </a:cubicBezTo>
                  <a:cubicBezTo>
                    <a:pt x="32" y="78"/>
                    <a:pt x="32" y="78"/>
                    <a:pt x="32" y="78"/>
                  </a:cubicBezTo>
                  <a:cubicBezTo>
                    <a:pt x="32" y="85"/>
                    <a:pt x="38" y="91"/>
                    <a:pt x="45" y="91"/>
                  </a:cubicBezTo>
                  <a:cubicBezTo>
                    <a:pt x="53" y="91"/>
                    <a:pt x="59" y="85"/>
                    <a:pt x="59" y="78"/>
                  </a:cubicBezTo>
                  <a:cubicBezTo>
                    <a:pt x="59" y="78"/>
                    <a:pt x="59" y="78"/>
                    <a:pt x="59" y="78"/>
                  </a:cubicBezTo>
                  <a:cubicBezTo>
                    <a:pt x="59" y="72"/>
                    <a:pt x="55" y="67"/>
                    <a:pt x="50" y="65"/>
                  </a:cubicBezTo>
                  <a:cubicBezTo>
                    <a:pt x="50" y="51"/>
                    <a:pt x="50" y="51"/>
                    <a:pt x="50" y="51"/>
                  </a:cubicBezTo>
                  <a:cubicBezTo>
                    <a:pt x="65" y="51"/>
                    <a:pt x="65" y="51"/>
                    <a:pt x="65" y="51"/>
                  </a:cubicBezTo>
                  <a:cubicBezTo>
                    <a:pt x="67" y="56"/>
                    <a:pt x="72" y="59"/>
                    <a:pt x="77" y="59"/>
                  </a:cubicBezTo>
                  <a:cubicBezTo>
                    <a:pt x="77" y="59"/>
                    <a:pt x="77" y="59"/>
                    <a:pt x="77"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9" name="Freeform 283"/>
            <p:cNvSpPr>
              <a:spLocks/>
            </p:cNvSpPr>
            <p:nvPr/>
          </p:nvSpPr>
          <p:spPr bwMode="auto">
            <a:xfrm>
              <a:off x="3711575" y="4732338"/>
              <a:ext cx="74613" cy="73025"/>
            </a:xfrm>
            <a:custGeom>
              <a:avLst/>
              <a:gdLst>
                <a:gd name="T0" fmla="*/ 91 w 91"/>
                <a:gd name="T1" fmla="*/ 46 h 91"/>
                <a:gd name="T2" fmla="*/ 77 w 91"/>
                <a:gd name="T3" fmla="*/ 32 h 91"/>
                <a:gd name="T4" fmla="*/ 77 w 91"/>
                <a:gd name="T5" fmla="*/ 32 h 91"/>
                <a:gd name="T6" fmla="*/ 65 w 91"/>
                <a:gd name="T7" fmla="*/ 40 h 91"/>
                <a:gd name="T8" fmla="*/ 50 w 91"/>
                <a:gd name="T9" fmla="*/ 40 h 91"/>
                <a:gd name="T10" fmla="*/ 50 w 91"/>
                <a:gd name="T11" fmla="*/ 26 h 91"/>
                <a:gd name="T12" fmla="*/ 59 w 91"/>
                <a:gd name="T13" fmla="*/ 14 h 91"/>
                <a:gd name="T14" fmla="*/ 59 w 91"/>
                <a:gd name="T15" fmla="*/ 14 h 91"/>
                <a:gd name="T16" fmla="*/ 45 w 91"/>
                <a:gd name="T17" fmla="*/ 0 h 91"/>
                <a:gd name="T18" fmla="*/ 32 w 91"/>
                <a:gd name="T19" fmla="*/ 14 h 91"/>
                <a:gd name="T20" fmla="*/ 32 w 91"/>
                <a:gd name="T21" fmla="*/ 14 h 91"/>
                <a:gd name="T22" fmla="*/ 40 w 91"/>
                <a:gd name="T23" fmla="*/ 26 h 91"/>
                <a:gd name="T24" fmla="*/ 40 w 91"/>
                <a:gd name="T25" fmla="*/ 40 h 91"/>
                <a:gd name="T26" fmla="*/ 26 w 91"/>
                <a:gd name="T27" fmla="*/ 40 h 91"/>
                <a:gd name="T28" fmla="*/ 13 w 91"/>
                <a:gd name="T29" fmla="*/ 32 h 91"/>
                <a:gd name="T30" fmla="*/ 13 w 91"/>
                <a:gd name="T31" fmla="*/ 32 h 91"/>
                <a:gd name="T32" fmla="*/ 0 w 91"/>
                <a:gd name="T33" fmla="*/ 46 h 91"/>
                <a:gd name="T34" fmla="*/ 13 w 91"/>
                <a:gd name="T35" fmla="*/ 59 h 91"/>
                <a:gd name="T36" fmla="*/ 13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5 w 91"/>
                <a:gd name="T49" fmla="*/ 91 h 91"/>
                <a:gd name="T50" fmla="*/ 59 w 91"/>
                <a:gd name="T51" fmla="*/ 78 h 91"/>
                <a:gd name="T52" fmla="*/ 59 w 91"/>
                <a:gd name="T53" fmla="*/ 78 h 91"/>
                <a:gd name="T54" fmla="*/ 50 w 91"/>
                <a:gd name="T55" fmla="*/ 65 h 91"/>
                <a:gd name="T56" fmla="*/ 50 w 91"/>
                <a:gd name="T57" fmla="*/ 51 h 91"/>
                <a:gd name="T58" fmla="*/ 65 w 91"/>
                <a:gd name="T59" fmla="*/ 51 h 91"/>
                <a:gd name="T60" fmla="*/ 77 w 91"/>
                <a:gd name="T61" fmla="*/ 59 h 91"/>
                <a:gd name="T62" fmla="*/ 77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7" y="32"/>
                  </a:cubicBezTo>
                  <a:cubicBezTo>
                    <a:pt x="77" y="32"/>
                    <a:pt x="77" y="32"/>
                    <a:pt x="77" y="32"/>
                  </a:cubicBezTo>
                  <a:cubicBezTo>
                    <a:pt x="72" y="32"/>
                    <a:pt x="67" y="36"/>
                    <a:pt x="65" y="40"/>
                  </a:cubicBezTo>
                  <a:cubicBezTo>
                    <a:pt x="50" y="40"/>
                    <a:pt x="50" y="40"/>
                    <a:pt x="50" y="40"/>
                  </a:cubicBezTo>
                  <a:cubicBezTo>
                    <a:pt x="50" y="26"/>
                    <a:pt x="50" y="26"/>
                    <a:pt x="50" y="26"/>
                  </a:cubicBezTo>
                  <a:cubicBezTo>
                    <a:pt x="55" y="24"/>
                    <a:pt x="59" y="19"/>
                    <a:pt x="59" y="14"/>
                  </a:cubicBezTo>
                  <a:cubicBezTo>
                    <a:pt x="59" y="14"/>
                    <a:pt x="59" y="14"/>
                    <a:pt x="59" y="14"/>
                  </a:cubicBezTo>
                  <a:cubicBezTo>
                    <a:pt x="59" y="6"/>
                    <a:pt x="53" y="0"/>
                    <a:pt x="45" y="0"/>
                  </a:cubicBezTo>
                  <a:cubicBezTo>
                    <a:pt x="38" y="0"/>
                    <a:pt x="32" y="6"/>
                    <a:pt x="32" y="14"/>
                  </a:cubicBezTo>
                  <a:cubicBezTo>
                    <a:pt x="32" y="14"/>
                    <a:pt x="32" y="14"/>
                    <a:pt x="32" y="14"/>
                  </a:cubicBezTo>
                  <a:cubicBezTo>
                    <a:pt x="32" y="19"/>
                    <a:pt x="35" y="24"/>
                    <a:pt x="40" y="26"/>
                  </a:cubicBezTo>
                  <a:cubicBezTo>
                    <a:pt x="40" y="40"/>
                    <a:pt x="40" y="40"/>
                    <a:pt x="40" y="40"/>
                  </a:cubicBezTo>
                  <a:cubicBezTo>
                    <a:pt x="26" y="40"/>
                    <a:pt x="26" y="40"/>
                    <a:pt x="26" y="40"/>
                  </a:cubicBezTo>
                  <a:cubicBezTo>
                    <a:pt x="24" y="36"/>
                    <a:pt x="19" y="32"/>
                    <a:pt x="13" y="32"/>
                  </a:cubicBezTo>
                  <a:cubicBezTo>
                    <a:pt x="13" y="32"/>
                    <a:pt x="13" y="32"/>
                    <a:pt x="13" y="32"/>
                  </a:cubicBezTo>
                  <a:cubicBezTo>
                    <a:pt x="6" y="32"/>
                    <a:pt x="0" y="38"/>
                    <a:pt x="0" y="46"/>
                  </a:cubicBezTo>
                  <a:cubicBezTo>
                    <a:pt x="0" y="53"/>
                    <a:pt x="6" y="59"/>
                    <a:pt x="13" y="59"/>
                  </a:cubicBezTo>
                  <a:cubicBezTo>
                    <a:pt x="13" y="59"/>
                    <a:pt x="13" y="59"/>
                    <a:pt x="13" y="59"/>
                  </a:cubicBezTo>
                  <a:cubicBezTo>
                    <a:pt x="19" y="59"/>
                    <a:pt x="24" y="56"/>
                    <a:pt x="26" y="51"/>
                  </a:cubicBezTo>
                  <a:cubicBezTo>
                    <a:pt x="40" y="51"/>
                    <a:pt x="40" y="51"/>
                    <a:pt x="40" y="51"/>
                  </a:cubicBezTo>
                  <a:cubicBezTo>
                    <a:pt x="40" y="65"/>
                    <a:pt x="40" y="65"/>
                    <a:pt x="40" y="65"/>
                  </a:cubicBezTo>
                  <a:cubicBezTo>
                    <a:pt x="35" y="67"/>
                    <a:pt x="32" y="72"/>
                    <a:pt x="32" y="78"/>
                  </a:cubicBezTo>
                  <a:cubicBezTo>
                    <a:pt x="32" y="78"/>
                    <a:pt x="32" y="78"/>
                    <a:pt x="32" y="78"/>
                  </a:cubicBezTo>
                  <a:cubicBezTo>
                    <a:pt x="32" y="85"/>
                    <a:pt x="38" y="91"/>
                    <a:pt x="45" y="91"/>
                  </a:cubicBezTo>
                  <a:cubicBezTo>
                    <a:pt x="53" y="91"/>
                    <a:pt x="59" y="85"/>
                    <a:pt x="59" y="78"/>
                  </a:cubicBezTo>
                  <a:cubicBezTo>
                    <a:pt x="59" y="78"/>
                    <a:pt x="59" y="78"/>
                    <a:pt x="59" y="78"/>
                  </a:cubicBezTo>
                  <a:cubicBezTo>
                    <a:pt x="59" y="72"/>
                    <a:pt x="55" y="67"/>
                    <a:pt x="50" y="65"/>
                  </a:cubicBezTo>
                  <a:cubicBezTo>
                    <a:pt x="50" y="51"/>
                    <a:pt x="50" y="51"/>
                    <a:pt x="50" y="51"/>
                  </a:cubicBezTo>
                  <a:cubicBezTo>
                    <a:pt x="65" y="51"/>
                    <a:pt x="65" y="51"/>
                    <a:pt x="65" y="51"/>
                  </a:cubicBezTo>
                  <a:cubicBezTo>
                    <a:pt x="67" y="56"/>
                    <a:pt x="72" y="59"/>
                    <a:pt x="77" y="59"/>
                  </a:cubicBezTo>
                  <a:cubicBezTo>
                    <a:pt x="77" y="59"/>
                    <a:pt x="77" y="59"/>
                    <a:pt x="77"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0" name="Freeform 284"/>
            <p:cNvSpPr>
              <a:spLocks/>
            </p:cNvSpPr>
            <p:nvPr/>
          </p:nvSpPr>
          <p:spPr bwMode="auto">
            <a:xfrm>
              <a:off x="3856038" y="4732338"/>
              <a:ext cx="74613" cy="73025"/>
            </a:xfrm>
            <a:custGeom>
              <a:avLst/>
              <a:gdLst>
                <a:gd name="T0" fmla="*/ 92 w 92"/>
                <a:gd name="T1" fmla="*/ 46 h 91"/>
                <a:gd name="T2" fmla="*/ 78 w 92"/>
                <a:gd name="T3" fmla="*/ 32 h 91"/>
                <a:gd name="T4" fmla="*/ 78 w 92"/>
                <a:gd name="T5" fmla="*/ 32 h 91"/>
                <a:gd name="T6" fmla="*/ 66 w 92"/>
                <a:gd name="T7" fmla="*/ 40 h 91"/>
                <a:gd name="T8" fmla="*/ 51 w 92"/>
                <a:gd name="T9" fmla="*/ 40 h 91"/>
                <a:gd name="T10" fmla="*/ 51 w 92"/>
                <a:gd name="T11" fmla="*/ 26 h 91"/>
                <a:gd name="T12" fmla="*/ 60 w 92"/>
                <a:gd name="T13" fmla="*/ 14 h 91"/>
                <a:gd name="T14" fmla="*/ 60 w 92"/>
                <a:gd name="T15" fmla="*/ 14 h 91"/>
                <a:gd name="T16" fmla="*/ 46 w 92"/>
                <a:gd name="T17" fmla="*/ 0 h 91"/>
                <a:gd name="T18" fmla="*/ 32 w 92"/>
                <a:gd name="T19" fmla="*/ 14 h 91"/>
                <a:gd name="T20" fmla="*/ 32 w 92"/>
                <a:gd name="T21" fmla="*/ 14 h 91"/>
                <a:gd name="T22" fmla="*/ 41 w 92"/>
                <a:gd name="T23" fmla="*/ 26 h 91"/>
                <a:gd name="T24" fmla="*/ 41 w 92"/>
                <a:gd name="T25" fmla="*/ 40 h 91"/>
                <a:gd name="T26" fmla="*/ 27 w 92"/>
                <a:gd name="T27" fmla="*/ 40 h 91"/>
                <a:gd name="T28" fmla="*/ 14 w 92"/>
                <a:gd name="T29" fmla="*/ 32 h 91"/>
                <a:gd name="T30" fmla="*/ 14 w 92"/>
                <a:gd name="T31" fmla="*/ 32 h 91"/>
                <a:gd name="T32" fmla="*/ 0 w 92"/>
                <a:gd name="T33" fmla="*/ 46 h 91"/>
                <a:gd name="T34" fmla="*/ 14 w 92"/>
                <a:gd name="T35" fmla="*/ 59 h 91"/>
                <a:gd name="T36" fmla="*/ 14 w 92"/>
                <a:gd name="T37" fmla="*/ 59 h 91"/>
                <a:gd name="T38" fmla="*/ 27 w 92"/>
                <a:gd name="T39" fmla="*/ 51 h 91"/>
                <a:gd name="T40" fmla="*/ 41 w 92"/>
                <a:gd name="T41" fmla="*/ 51 h 91"/>
                <a:gd name="T42" fmla="*/ 41 w 92"/>
                <a:gd name="T43" fmla="*/ 65 h 91"/>
                <a:gd name="T44" fmla="*/ 32 w 92"/>
                <a:gd name="T45" fmla="*/ 78 h 91"/>
                <a:gd name="T46" fmla="*/ 32 w 92"/>
                <a:gd name="T47" fmla="*/ 78 h 91"/>
                <a:gd name="T48" fmla="*/ 46 w 92"/>
                <a:gd name="T49" fmla="*/ 91 h 91"/>
                <a:gd name="T50" fmla="*/ 60 w 92"/>
                <a:gd name="T51" fmla="*/ 78 h 91"/>
                <a:gd name="T52" fmla="*/ 60 w 92"/>
                <a:gd name="T53" fmla="*/ 78 h 91"/>
                <a:gd name="T54" fmla="*/ 51 w 92"/>
                <a:gd name="T55" fmla="*/ 65 h 91"/>
                <a:gd name="T56" fmla="*/ 51 w 92"/>
                <a:gd name="T57" fmla="*/ 51 h 91"/>
                <a:gd name="T58" fmla="*/ 66 w 92"/>
                <a:gd name="T59" fmla="*/ 51 h 91"/>
                <a:gd name="T60" fmla="*/ 78 w 92"/>
                <a:gd name="T61" fmla="*/ 59 h 91"/>
                <a:gd name="T62" fmla="*/ 78 w 92"/>
                <a:gd name="T63" fmla="*/ 59 h 91"/>
                <a:gd name="T64" fmla="*/ 92 w 92"/>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1">
                  <a:moveTo>
                    <a:pt x="92" y="46"/>
                  </a:moveTo>
                  <a:cubicBezTo>
                    <a:pt x="92" y="38"/>
                    <a:pt x="86" y="32"/>
                    <a:pt x="78" y="32"/>
                  </a:cubicBezTo>
                  <a:cubicBezTo>
                    <a:pt x="78" y="32"/>
                    <a:pt x="78" y="32"/>
                    <a:pt x="78" y="32"/>
                  </a:cubicBezTo>
                  <a:cubicBezTo>
                    <a:pt x="72" y="32"/>
                    <a:pt x="68" y="36"/>
                    <a:pt x="66" y="40"/>
                  </a:cubicBezTo>
                  <a:cubicBezTo>
                    <a:pt x="51" y="40"/>
                    <a:pt x="51" y="40"/>
                    <a:pt x="51" y="40"/>
                  </a:cubicBezTo>
                  <a:cubicBezTo>
                    <a:pt x="51" y="26"/>
                    <a:pt x="51" y="26"/>
                    <a:pt x="51" y="26"/>
                  </a:cubicBezTo>
                  <a:cubicBezTo>
                    <a:pt x="56" y="24"/>
                    <a:pt x="60" y="19"/>
                    <a:pt x="60" y="14"/>
                  </a:cubicBezTo>
                  <a:cubicBezTo>
                    <a:pt x="60" y="14"/>
                    <a:pt x="60" y="14"/>
                    <a:pt x="60" y="14"/>
                  </a:cubicBezTo>
                  <a:cubicBezTo>
                    <a:pt x="60" y="6"/>
                    <a:pt x="54" y="0"/>
                    <a:pt x="46" y="0"/>
                  </a:cubicBezTo>
                  <a:cubicBezTo>
                    <a:pt x="39" y="0"/>
                    <a:pt x="32" y="6"/>
                    <a:pt x="32" y="14"/>
                  </a:cubicBezTo>
                  <a:cubicBezTo>
                    <a:pt x="32" y="14"/>
                    <a:pt x="32" y="14"/>
                    <a:pt x="32" y="14"/>
                  </a:cubicBezTo>
                  <a:cubicBezTo>
                    <a:pt x="32" y="19"/>
                    <a:pt x="36" y="24"/>
                    <a:pt x="41" y="26"/>
                  </a:cubicBezTo>
                  <a:cubicBezTo>
                    <a:pt x="41" y="40"/>
                    <a:pt x="41" y="40"/>
                    <a:pt x="41" y="40"/>
                  </a:cubicBezTo>
                  <a:cubicBezTo>
                    <a:pt x="27" y="40"/>
                    <a:pt x="27" y="40"/>
                    <a:pt x="27" y="40"/>
                  </a:cubicBezTo>
                  <a:cubicBezTo>
                    <a:pt x="25" y="36"/>
                    <a:pt x="20" y="32"/>
                    <a:pt x="14" y="32"/>
                  </a:cubicBezTo>
                  <a:cubicBezTo>
                    <a:pt x="14" y="32"/>
                    <a:pt x="14" y="32"/>
                    <a:pt x="14" y="32"/>
                  </a:cubicBezTo>
                  <a:cubicBezTo>
                    <a:pt x="7" y="32"/>
                    <a:pt x="0" y="38"/>
                    <a:pt x="0" y="46"/>
                  </a:cubicBezTo>
                  <a:cubicBezTo>
                    <a:pt x="0" y="53"/>
                    <a:pt x="7" y="59"/>
                    <a:pt x="14" y="59"/>
                  </a:cubicBezTo>
                  <a:cubicBezTo>
                    <a:pt x="14" y="59"/>
                    <a:pt x="14" y="59"/>
                    <a:pt x="14" y="59"/>
                  </a:cubicBezTo>
                  <a:cubicBezTo>
                    <a:pt x="20" y="59"/>
                    <a:pt x="25" y="56"/>
                    <a:pt x="27"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9" y="91"/>
                    <a:pt x="46" y="91"/>
                  </a:cubicBezTo>
                  <a:cubicBezTo>
                    <a:pt x="54" y="91"/>
                    <a:pt x="60" y="85"/>
                    <a:pt x="60" y="78"/>
                  </a:cubicBezTo>
                  <a:cubicBezTo>
                    <a:pt x="60" y="78"/>
                    <a:pt x="60" y="78"/>
                    <a:pt x="60" y="78"/>
                  </a:cubicBezTo>
                  <a:cubicBezTo>
                    <a:pt x="60" y="72"/>
                    <a:pt x="56" y="67"/>
                    <a:pt x="51" y="65"/>
                  </a:cubicBezTo>
                  <a:cubicBezTo>
                    <a:pt x="51" y="51"/>
                    <a:pt x="51" y="51"/>
                    <a:pt x="51" y="51"/>
                  </a:cubicBezTo>
                  <a:cubicBezTo>
                    <a:pt x="66" y="51"/>
                    <a:pt x="66" y="51"/>
                    <a:pt x="66" y="51"/>
                  </a:cubicBezTo>
                  <a:cubicBezTo>
                    <a:pt x="68" y="56"/>
                    <a:pt x="72" y="59"/>
                    <a:pt x="78" y="59"/>
                  </a:cubicBezTo>
                  <a:cubicBezTo>
                    <a:pt x="78" y="59"/>
                    <a:pt x="78" y="59"/>
                    <a:pt x="78" y="59"/>
                  </a:cubicBezTo>
                  <a:cubicBezTo>
                    <a:pt x="86" y="59"/>
                    <a:pt x="92" y="53"/>
                    <a:pt x="92"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1" name="Freeform 285"/>
            <p:cNvSpPr>
              <a:spLocks/>
            </p:cNvSpPr>
            <p:nvPr/>
          </p:nvSpPr>
          <p:spPr bwMode="auto">
            <a:xfrm>
              <a:off x="4000500" y="4732338"/>
              <a:ext cx="74613" cy="73025"/>
            </a:xfrm>
            <a:custGeom>
              <a:avLst/>
              <a:gdLst>
                <a:gd name="T0" fmla="*/ 92 w 92"/>
                <a:gd name="T1" fmla="*/ 46 h 91"/>
                <a:gd name="T2" fmla="*/ 78 w 92"/>
                <a:gd name="T3" fmla="*/ 32 h 91"/>
                <a:gd name="T4" fmla="*/ 78 w 92"/>
                <a:gd name="T5" fmla="*/ 32 h 91"/>
                <a:gd name="T6" fmla="*/ 65 w 92"/>
                <a:gd name="T7" fmla="*/ 40 h 91"/>
                <a:gd name="T8" fmla="*/ 51 w 92"/>
                <a:gd name="T9" fmla="*/ 40 h 91"/>
                <a:gd name="T10" fmla="*/ 51 w 92"/>
                <a:gd name="T11" fmla="*/ 26 h 91"/>
                <a:gd name="T12" fmla="*/ 60 w 92"/>
                <a:gd name="T13" fmla="*/ 14 h 91"/>
                <a:gd name="T14" fmla="*/ 60 w 92"/>
                <a:gd name="T15" fmla="*/ 14 h 91"/>
                <a:gd name="T16" fmla="*/ 46 w 92"/>
                <a:gd name="T17" fmla="*/ 0 h 91"/>
                <a:gd name="T18" fmla="*/ 32 w 92"/>
                <a:gd name="T19" fmla="*/ 14 h 91"/>
                <a:gd name="T20" fmla="*/ 32 w 92"/>
                <a:gd name="T21" fmla="*/ 14 h 91"/>
                <a:gd name="T22" fmla="*/ 41 w 92"/>
                <a:gd name="T23" fmla="*/ 26 h 91"/>
                <a:gd name="T24" fmla="*/ 41 w 92"/>
                <a:gd name="T25" fmla="*/ 40 h 91"/>
                <a:gd name="T26" fmla="*/ 26 w 92"/>
                <a:gd name="T27" fmla="*/ 40 h 91"/>
                <a:gd name="T28" fmla="*/ 14 w 92"/>
                <a:gd name="T29" fmla="*/ 32 h 91"/>
                <a:gd name="T30" fmla="*/ 14 w 92"/>
                <a:gd name="T31" fmla="*/ 32 h 91"/>
                <a:gd name="T32" fmla="*/ 0 w 92"/>
                <a:gd name="T33" fmla="*/ 46 h 91"/>
                <a:gd name="T34" fmla="*/ 14 w 92"/>
                <a:gd name="T35" fmla="*/ 59 h 91"/>
                <a:gd name="T36" fmla="*/ 14 w 92"/>
                <a:gd name="T37" fmla="*/ 59 h 91"/>
                <a:gd name="T38" fmla="*/ 26 w 92"/>
                <a:gd name="T39" fmla="*/ 51 h 91"/>
                <a:gd name="T40" fmla="*/ 41 w 92"/>
                <a:gd name="T41" fmla="*/ 51 h 91"/>
                <a:gd name="T42" fmla="*/ 41 w 92"/>
                <a:gd name="T43" fmla="*/ 65 h 91"/>
                <a:gd name="T44" fmla="*/ 32 w 92"/>
                <a:gd name="T45" fmla="*/ 78 h 91"/>
                <a:gd name="T46" fmla="*/ 32 w 92"/>
                <a:gd name="T47" fmla="*/ 78 h 91"/>
                <a:gd name="T48" fmla="*/ 46 w 92"/>
                <a:gd name="T49" fmla="*/ 91 h 91"/>
                <a:gd name="T50" fmla="*/ 60 w 92"/>
                <a:gd name="T51" fmla="*/ 78 h 91"/>
                <a:gd name="T52" fmla="*/ 60 w 92"/>
                <a:gd name="T53" fmla="*/ 78 h 91"/>
                <a:gd name="T54" fmla="*/ 51 w 92"/>
                <a:gd name="T55" fmla="*/ 65 h 91"/>
                <a:gd name="T56" fmla="*/ 51 w 92"/>
                <a:gd name="T57" fmla="*/ 51 h 91"/>
                <a:gd name="T58" fmla="*/ 65 w 92"/>
                <a:gd name="T59" fmla="*/ 51 h 91"/>
                <a:gd name="T60" fmla="*/ 78 w 92"/>
                <a:gd name="T61" fmla="*/ 59 h 91"/>
                <a:gd name="T62" fmla="*/ 78 w 92"/>
                <a:gd name="T63" fmla="*/ 59 h 91"/>
                <a:gd name="T64" fmla="*/ 92 w 92"/>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1">
                  <a:moveTo>
                    <a:pt x="92" y="46"/>
                  </a:moveTo>
                  <a:cubicBezTo>
                    <a:pt x="92" y="38"/>
                    <a:pt x="85" y="32"/>
                    <a:pt x="78" y="32"/>
                  </a:cubicBezTo>
                  <a:cubicBezTo>
                    <a:pt x="78" y="32"/>
                    <a:pt x="78" y="32"/>
                    <a:pt x="78" y="32"/>
                  </a:cubicBezTo>
                  <a:cubicBezTo>
                    <a:pt x="72" y="32"/>
                    <a:pt x="68" y="36"/>
                    <a:pt x="65" y="40"/>
                  </a:cubicBezTo>
                  <a:cubicBezTo>
                    <a:pt x="51" y="40"/>
                    <a:pt x="51" y="40"/>
                    <a:pt x="51" y="40"/>
                  </a:cubicBezTo>
                  <a:cubicBezTo>
                    <a:pt x="51" y="26"/>
                    <a:pt x="51" y="26"/>
                    <a:pt x="51" y="26"/>
                  </a:cubicBezTo>
                  <a:cubicBezTo>
                    <a:pt x="56" y="24"/>
                    <a:pt x="60" y="19"/>
                    <a:pt x="60" y="14"/>
                  </a:cubicBezTo>
                  <a:cubicBezTo>
                    <a:pt x="60" y="14"/>
                    <a:pt x="60" y="14"/>
                    <a:pt x="60" y="14"/>
                  </a:cubicBezTo>
                  <a:cubicBezTo>
                    <a:pt x="60" y="6"/>
                    <a:pt x="53" y="0"/>
                    <a:pt x="46" y="0"/>
                  </a:cubicBezTo>
                  <a:cubicBezTo>
                    <a:pt x="38" y="0"/>
                    <a:pt x="32" y="6"/>
                    <a:pt x="32" y="14"/>
                  </a:cubicBezTo>
                  <a:cubicBezTo>
                    <a:pt x="32" y="14"/>
                    <a:pt x="32" y="14"/>
                    <a:pt x="32" y="14"/>
                  </a:cubicBezTo>
                  <a:cubicBezTo>
                    <a:pt x="32" y="19"/>
                    <a:pt x="36" y="24"/>
                    <a:pt x="41" y="26"/>
                  </a:cubicBezTo>
                  <a:cubicBezTo>
                    <a:pt x="41" y="40"/>
                    <a:pt x="41" y="40"/>
                    <a:pt x="41" y="40"/>
                  </a:cubicBezTo>
                  <a:cubicBezTo>
                    <a:pt x="26" y="40"/>
                    <a:pt x="26" y="40"/>
                    <a:pt x="26" y="40"/>
                  </a:cubicBezTo>
                  <a:cubicBezTo>
                    <a:pt x="24" y="36"/>
                    <a:pt x="20"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20"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60" y="85"/>
                    <a:pt x="60" y="78"/>
                  </a:cubicBezTo>
                  <a:cubicBezTo>
                    <a:pt x="60" y="78"/>
                    <a:pt x="60" y="78"/>
                    <a:pt x="60" y="78"/>
                  </a:cubicBezTo>
                  <a:cubicBezTo>
                    <a:pt x="60" y="72"/>
                    <a:pt x="56" y="67"/>
                    <a:pt x="51" y="65"/>
                  </a:cubicBezTo>
                  <a:cubicBezTo>
                    <a:pt x="51" y="51"/>
                    <a:pt x="51" y="51"/>
                    <a:pt x="51" y="51"/>
                  </a:cubicBezTo>
                  <a:cubicBezTo>
                    <a:pt x="65" y="51"/>
                    <a:pt x="65" y="51"/>
                    <a:pt x="65" y="51"/>
                  </a:cubicBezTo>
                  <a:cubicBezTo>
                    <a:pt x="68" y="56"/>
                    <a:pt x="72" y="59"/>
                    <a:pt x="78" y="59"/>
                  </a:cubicBezTo>
                  <a:cubicBezTo>
                    <a:pt x="78" y="59"/>
                    <a:pt x="78" y="59"/>
                    <a:pt x="78" y="59"/>
                  </a:cubicBezTo>
                  <a:cubicBezTo>
                    <a:pt x="85" y="59"/>
                    <a:pt x="92" y="53"/>
                    <a:pt x="92"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2" name="Freeform 286"/>
            <p:cNvSpPr>
              <a:spLocks/>
            </p:cNvSpPr>
            <p:nvPr/>
          </p:nvSpPr>
          <p:spPr bwMode="auto">
            <a:xfrm>
              <a:off x="4144963" y="4732338"/>
              <a:ext cx="74613" cy="73025"/>
            </a:xfrm>
            <a:custGeom>
              <a:avLst/>
              <a:gdLst>
                <a:gd name="T0" fmla="*/ 92 w 92"/>
                <a:gd name="T1" fmla="*/ 46 h 91"/>
                <a:gd name="T2" fmla="*/ 78 w 92"/>
                <a:gd name="T3" fmla="*/ 32 h 91"/>
                <a:gd name="T4" fmla="*/ 78 w 92"/>
                <a:gd name="T5" fmla="*/ 32 h 91"/>
                <a:gd name="T6" fmla="*/ 65 w 92"/>
                <a:gd name="T7" fmla="*/ 40 h 91"/>
                <a:gd name="T8" fmla="*/ 51 w 92"/>
                <a:gd name="T9" fmla="*/ 40 h 91"/>
                <a:gd name="T10" fmla="*/ 51 w 92"/>
                <a:gd name="T11" fmla="*/ 26 h 91"/>
                <a:gd name="T12" fmla="*/ 59 w 92"/>
                <a:gd name="T13" fmla="*/ 14 h 91"/>
                <a:gd name="T14" fmla="*/ 59 w 92"/>
                <a:gd name="T15" fmla="*/ 14 h 91"/>
                <a:gd name="T16" fmla="*/ 46 w 92"/>
                <a:gd name="T17" fmla="*/ 0 h 91"/>
                <a:gd name="T18" fmla="*/ 32 w 92"/>
                <a:gd name="T19" fmla="*/ 14 h 91"/>
                <a:gd name="T20" fmla="*/ 32 w 92"/>
                <a:gd name="T21" fmla="*/ 14 h 91"/>
                <a:gd name="T22" fmla="*/ 41 w 92"/>
                <a:gd name="T23" fmla="*/ 26 h 91"/>
                <a:gd name="T24" fmla="*/ 41 w 92"/>
                <a:gd name="T25" fmla="*/ 40 h 91"/>
                <a:gd name="T26" fmla="*/ 26 w 92"/>
                <a:gd name="T27" fmla="*/ 40 h 91"/>
                <a:gd name="T28" fmla="*/ 14 w 92"/>
                <a:gd name="T29" fmla="*/ 32 h 91"/>
                <a:gd name="T30" fmla="*/ 14 w 92"/>
                <a:gd name="T31" fmla="*/ 32 h 91"/>
                <a:gd name="T32" fmla="*/ 0 w 92"/>
                <a:gd name="T33" fmla="*/ 46 h 91"/>
                <a:gd name="T34" fmla="*/ 14 w 92"/>
                <a:gd name="T35" fmla="*/ 59 h 91"/>
                <a:gd name="T36" fmla="*/ 14 w 92"/>
                <a:gd name="T37" fmla="*/ 59 h 91"/>
                <a:gd name="T38" fmla="*/ 26 w 92"/>
                <a:gd name="T39" fmla="*/ 51 h 91"/>
                <a:gd name="T40" fmla="*/ 41 w 92"/>
                <a:gd name="T41" fmla="*/ 51 h 91"/>
                <a:gd name="T42" fmla="*/ 41 w 92"/>
                <a:gd name="T43" fmla="*/ 65 h 91"/>
                <a:gd name="T44" fmla="*/ 32 w 92"/>
                <a:gd name="T45" fmla="*/ 78 h 91"/>
                <a:gd name="T46" fmla="*/ 32 w 92"/>
                <a:gd name="T47" fmla="*/ 78 h 91"/>
                <a:gd name="T48" fmla="*/ 46 w 92"/>
                <a:gd name="T49" fmla="*/ 91 h 91"/>
                <a:gd name="T50" fmla="*/ 59 w 92"/>
                <a:gd name="T51" fmla="*/ 78 h 91"/>
                <a:gd name="T52" fmla="*/ 59 w 92"/>
                <a:gd name="T53" fmla="*/ 78 h 91"/>
                <a:gd name="T54" fmla="*/ 51 w 92"/>
                <a:gd name="T55" fmla="*/ 65 h 91"/>
                <a:gd name="T56" fmla="*/ 51 w 92"/>
                <a:gd name="T57" fmla="*/ 51 h 91"/>
                <a:gd name="T58" fmla="*/ 65 w 92"/>
                <a:gd name="T59" fmla="*/ 51 h 91"/>
                <a:gd name="T60" fmla="*/ 78 w 92"/>
                <a:gd name="T61" fmla="*/ 59 h 91"/>
                <a:gd name="T62" fmla="*/ 78 w 92"/>
                <a:gd name="T63" fmla="*/ 59 h 91"/>
                <a:gd name="T64" fmla="*/ 92 w 92"/>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1">
                  <a:moveTo>
                    <a:pt x="92" y="46"/>
                  </a:moveTo>
                  <a:cubicBezTo>
                    <a:pt x="92" y="38"/>
                    <a:pt x="85" y="32"/>
                    <a:pt x="78" y="32"/>
                  </a:cubicBezTo>
                  <a:cubicBezTo>
                    <a:pt x="78" y="32"/>
                    <a:pt x="78" y="32"/>
                    <a:pt x="78" y="32"/>
                  </a:cubicBezTo>
                  <a:cubicBezTo>
                    <a:pt x="72" y="32"/>
                    <a:pt x="67" y="36"/>
                    <a:pt x="65" y="40"/>
                  </a:cubicBezTo>
                  <a:cubicBezTo>
                    <a:pt x="51" y="40"/>
                    <a:pt x="51" y="40"/>
                    <a:pt x="51" y="40"/>
                  </a:cubicBezTo>
                  <a:cubicBezTo>
                    <a:pt x="51" y="26"/>
                    <a:pt x="51" y="26"/>
                    <a:pt x="51" y="26"/>
                  </a:cubicBezTo>
                  <a:cubicBezTo>
                    <a:pt x="56" y="24"/>
                    <a:pt x="59" y="19"/>
                    <a:pt x="59" y="14"/>
                  </a:cubicBezTo>
                  <a:cubicBezTo>
                    <a:pt x="59" y="14"/>
                    <a:pt x="59" y="14"/>
                    <a:pt x="59" y="14"/>
                  </a:cubicBezTo>
                  <a:cubicBezTo>
                    <a:pt x="59" y="6"/>
                    <a:pt x="53" y="0"/>
                    <a:pt x="46" y="0"/>
                  </a:cubicBezTo>
                  <a:cubicBezTo>
                    <a:pt x="38" y="0"/>
                    <a:pt x="32" y="6"/>
                    <a:pt x="32" y="14"/>
                  </a:cubicBezTo>
                  <a:cubicBezTo>
                    <a:pt x="32" y="14"/>
                    <a:pt x="32" y="14"/>
                    <a:pt x="32" y="14"/>
                  </a:cubicBezTo>
                  <a:cubicBezTo>
                    <a:pt x="32" y="19"/>
                    <a:pt x="36" y="24"/>
                    <a:pt x="41" y="26"/>
                  </a:cubicBezTo>
                  <a:cubicBezTo>
                    <a:pt x="41" y="40"/>
                    <a:pt x="41" y="40"/>
                    <a:pt x="41" y="40"/>
                  </a:cubicBezTo>
                  <a:cubicBezTo>
                    <a:pt x="26" y="40"/>
                    <a:pt x="26" y="40"/>
                    <a:pt x="26" y="40"/>
                  </a:cubicBezTo>
                  <a:cubicBezTo>
                    <a:pt x="24" y="36"/>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2" y="53"/>
                    <a:pt x="92"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3" name="Freeform 287"/>
            <p:cNvSpPr>
              <a:spLocks/>
            </p:cNvSpPr>
            <p:nvPr/>
          </p:nvSpPr>
          <p:spPr bwMode="auto">
            <a:xfrm>
              <a:off x="4289425" y="4732338"/>
              <a:ext cx="73025" cy="73025"/>
            </a:xfrm>
            <a:custGeom>
              <a:avLst/>
              <a:gdLst>
                <a:gd name="T0" fmla="*/ 91 w 91"/>
                <a:gd name="T1" fmla="*/ 46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4 h 91"/>
                <a:gd name="T14" fmla="*/ 59 w 91"/>
                <a:gd name="T15" fmla="*/ 14 h 91"/>
                <a:gd name="T16" fmla="*/ 46 w 91"/>
                <a:gd name="T17" fmla="*/ 0 h 91"/>
                <a:gd name="T18" fmla="*/ 32 w 91"/>
                <a:gd name="T19" fmla="*/ 14 h 91"/>
                <a:gd name="T20" fmla="*/ 32 w 91"/>
                <a:gd name="T21" fmla="*/ 14 h 91"/>
                <a:gd name="T22" fmla="*/ 41 w 91"/>
                <a:gd name="T23" fmla="*/ 26 h 91"/>
                <a:gd name="T24" fmla="*/ 41 w 91"/>
                <a:gd name="T25" fmla="*/ 40 h 91"/>
                <a:gd name="T26" fmla="*/ 26 w 91"/>
                <a:gd name="T27" fmla="*/ 40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1 w 91"/>
                <a:gd name="T41" fmla="*/ 51 h 91"/>
                <a:gd name="T42" fmla="*/ 41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6"/>
                    <a:pt x="65" y="40"/>
                  </a:cubicBezTo>
                  <a:cubicBezTo>
                    <a:pt x="51" y="40"/>
                    <a:pt x="51" y="40"/>
                    <a:pt x="51" y="40"/>
                  </a:cubicBezTo>
                  <a:cubicBezTo>
                    <a:pt x="51" y="26"/>
                    <a:pt x="51" y="26"/>
                    <a:pt x="51" y="26"/>
                  </a:cubicBezTo>
                  <a:cubicBezTo>
                    <a:pt x="56" y="24"/>
                    <a:pt x="59" y="19"/>
                    <a:pt x="59" y="14"/>
                  </a:cubicBezTo>
                  <a:cubicBezTo>
                    <a:pt x="59" y="14"/>
                    <a:pt x="59" y="14"/>
                    <a:pt x="59" y="14"/>
                  </a:cubicBezTo>
                  <a:cubicBezTo>
                    <a:pt x="59" y="6"/>
                    <a:pt x="53" y="0"/>
                    <a:pt x="46" y="0"/>
                  </a:cubicBezTo>
                  <a:cubicBezTo>
                    <a:pt x="38" y="0"/>
                    <a:pt x="32" y="6"/>
                    <a:pt x="32" y="14"/>
                  </a:cubicBezTo>
                  <a:cubicBezTo>
                    <a:pt x="32" y="14"/>
                    <a:pt x="32" y="14"/>
                    <a:pt x="32" y="14"/>
                  </a:cubicBezTo>
                  <a:cubicBezTo>
                    <a:pt x="32" y="19"/>
                    <a:pt x="36" y="24"/>
                    <a:pt x="41" y="26"/>
                  </a:cubicBezTo>
                  <a:cubicBezTo>
                    <a:pt x="41" y="40"/>
                    <a:pt x="41" y="40"/>
                    <a:pt x="41" y="40"/>
                  </a:cubicBezTo>
                  <a:cubicBezTo>
                    <a:pt x="26" y="40"/>
                    <a:pt x="26" y="40"/>
                    <a:pt x="26" y="40"/>
                  </a:cubicBezTo>
                  <a:cubicBezTo>
                    <a:pt x="24" y="36"/>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4" name="Freeform 288"/>
            <p:cNvSpPr>
              <a:spLocks/>
            </p:cNvSpPr>
            <p:nvPr/>
          </p:nvSpPr>
          <p:spPr bwMode="auto">
            <a:xfrm>
              <a:off x="4433888" y="4732338"/>
              <a:ext cx="73025" cy="73025"/>
            </a:xfrm>
            <a:custGeom>
              <a:avLst/>
              <a:gdLst>
                <a:gd name="T0" fmla="*/ 91 w 91"/>
                <a:gd name="T1" fmla="*/ 46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4 h 91"/>
                <a:gd name="T14" fmla="*/ 59 w 91"/>
                <a:gd name="T15" fmla="*/ 14 h 91"/>
                <a:gd name="T16" fmla="*/ 46 w 91"/>
                <a:gd name="T17" fmla="*/ 0 h 91"/>
                <a:gd name="T18" fmla="*/ 32 w 91"/>
                <a:gd name="T19" fmla="*/ 14 h 91"/>
                <a:gd name="T20" fmla="*/ 32 w 91"/>
                <a:gd name="T21" fmla="*/ 14 h 91"/>
                <a:gd name="T22" fmla="*/ 41 w 91"/>
                <a:gd name="T23" fmla="*/ 26 h 91"/>
                <a:gd name="T24" fmla="*/ 41 w 91"/>
                <a:gd name="T25" fmla="*/ 40 h 91"/>
                <a:gd name="T26" fmla="*/ 26 w 91"/>
                <a:gd name="T27" fmla="*/ 40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1 w 91"/>
                <a:gd name="T41" fmla="*/ 51 h 91"/>
                <a:gd name="T42" fmla="*/ 41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6"/>
                    <a:pt x="65" y="40"/>
                  </a:cubicBezTo>
                  <a:cubicBezTo>
                    <a:pt x="51" y="40"/>
                    <a:pt x="51" y="40"/>
                    <a:pt x="51" y="40"/>
                  </a:cubicBezTo>
                  <a:cubicBezTo>
                    <a:pt x="51" y="26"/>
                    <a:pt x="51" y="26"/>
                    <a:pt x="51" y="26"/>
                  </a:cubicBezTo>
                  <a:cubicBezTo>
                    <a:pt x="56" y="24"/>
                    <a:pt x="59" y="19"/>
                    <a:pt x="59" y="14"/>
                  </a:cubicBezTo>
                  <a:cubicBezTo>
                    <a:pt x="59" y="14"/>
                    <a:pt x="59" y="14"/>
                    <a:pt x="59" y="14"/>
                  </a:cubicBezTo>
                  <a:cubicBezTo>
                    <a:pt x="59" y="6"/>
                    <a:pt x="53" y="0"/>
                    <a:pt x="46" y="0"/>
                  </a:cubicBezTo>
                  <a:cubicBezTo>
                    <a:pt x="38" y="0"/>
                    <a:pt x="32" y="6"/>
                    <a:pt x="32" y="14"/>
                  </a:cubicBezTo>
                  <a:cubicBezTo>
                    <a:pt x="32" y="14"/>
                    <a:pt x="32" y="14"/>
                    <a:pt x="32" y="14"/>
                  </a:cubicBezTo>
                  <a:cubicBezTo>
                    <a:pt x="32" y="19"/>
                    <a:pt x="36" y="24"/>
                    <a:pt x="41" y="26"/>
                  </a:cubicBezTo>
                  <a:cubicBezTo>
                    <a:pt x="41" y="40"/>
                    <a:pt x="41" y="40"/>
                    <a:pt x="41" y="40"/>
                  </a:cubicBezTo>
                  <a:cubicBezTo>
                    <a:pt x="26" y="40"/>
                    <a:pt x="26" y="40"/>
                    <a:pt x="26" y="40"/>
                  </a:cubicBezTo>
                  <a:cubicBezTo>
                    <a:pt x="24" y="36"/>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5" name="Freeform 289"/>
            <p:cNvSpPr>
              <a:spLocks/>
            </p:cNvSpPr>
            <p:nvPr/>
          </p:nvSpPr>
          <p:spPr bwMode="auto">
            <a:xfrm>
              <a:off x="4578350" y="4732338"/>
              <a:ext cx="73025" cy="73025"/>
            </a:xfrm>
            <a:custGeom>
              <a:avLst/>
              <a:gdLst>
                <a:gd name="T0" fmla="*/ 91 w 91"/>
                <a:gd name="T1" fmla="*/ 46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4 h 91"/>
                <a:gd name="T14" fmla="*/ 59 w 91"/>
                <a:gd name="T15" fmla="*/ 14 h 91"/>
                <a:gd name="T16" fmla="*/ 46 w 91"/>
                <a:gd name="T17" fmla="*/ 0 h 91"/>
                <a:gd name="T18" fmla="*/ 32 w 91"/>
                <a:gd name="T19" fmla="*/ 14 h 91"/>
                <a:gd name="T20" fmla="*/ 32 w 91"/>
                <a:gd name="T21" fmla="*/ 14 h 91"/>
                <a:gd name="T22" fmla="*/ 40 w 91"/>
                <a:gd name="T23" fmla="*/ 26 h 91"/>
                <a:gd name="T24" fmla="*/ 40 w 91"/>
                <a:gd name="T25" fmla="*/ 40 h 91"/>
                <a:gd name="T26" fmla="*/ 26 w 91"/>
                <a:gd name="T27" fmla="*/ 40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6"/>
                    <a:pt x="65" y="40"/>
                  </a:cubicBezTo>
                  <a:cubicBezTo>
                    <a:pt x="51" y="40"/>
                    <a:pt x="51" y="40"/>
                    <a:pt x="51" y="40"/>
                  </a:cubicBezTo>
                  <a:cubicBezTo>
                    <a:pt x="51" y="26"/>
                    <a:pt x="51" y="26"/>
                    <a:pt x="51" y="26"/>
                  </a:cubicBezTo>
                  <a:cubicBezTo>
                    <a:pt x="56" y="24"/>
                    <a:pt x="59" y="19"/>
                    <a:pt x="59" y="14"/>
                  </a:cubicBezTo>
                  <a:cubicBezTo>
                    <a:pt x="59" y="14"/>
                    <a:pt x="59" y="14"/>
                    <a:pt x="59" y="14"/>
                  </a:cubicBezTo>
                  <a:cubicBezTo>
                    <a:pt x="59" y="6"/>
                    <a:pt x="53" y="0"/>
                    <a:pt x="46" y="0"/>
                  </a:cubicBezTo>
                  <a:cubicBezTo>
                    <a:pt x="38" y="0"/>
                    <a:pt x="32" y="6"/>
                    <a:pt x="32" y="14"/>
                  </a:cubicBezTo>
                  <a:cubicBezTo>
                    <a:pt x="32" y="14"/>
                    <a:pt x="32" y="14"/>
                    <a:pt x="32" y="14"/>
                  </a:cubicBezTo>
                  <a:cubicBezTo>
                    <a:pt x="32" y="19"/>
                    <a:pt x="36" y="24"/>
                    <a:pt x="40" y="26"/>
                  </a:cubicBezTo>
                  <a:cubicBezTo>
                    <a:pt x="40" y="40"/>
                    <a:pt x="40" y="40"/>
                    <a:pt x="40" y="40"/>
                  </a:cubicBezTo>
                  <a:cubicBezTo>
                    <a:pt x="26" y="40"/>
                    <a:pt x="26" y="40"/>
                    <a:pt x="26" y="40"/>
                  </a:cubicBezTo>
                  <a:cubicBezTo>
                    <a:pt x="24" y="36"/>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0" y="51"/>
                    <a:pt x="40" y="51"/>
                    <a:pt x="40" y="51"/>
                  </a:cubicBezTo>
                  <a:cubicBezTo>
                    <a:pt x="40" y="65"/>
                    <a:pt x="40" y="65"/>
                    <a:pt x="40"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6" name="Freeform 290"/>
            <p:cNvSpPr>
              <a:spLocks/>
            </p:cNvSpPr>
            <p:nvPr/>
          </p:nvSpPr>
          <p:spPr bwMode="auto">
            <a:xfrm>
              <a:off x="2266950" y="4876800"/>
              <a:ext cx="74613" cy="73025"/>
            </a:xfrm>
            <a:custGeom>
              <a:avLst/>
              <a:gdLst>
                <a:gd name="T0" fmla="*/ 92 w 92"/>
                <a:gd name="T1" fmla="*/ 46 h 91"/>
                <a:gd name="T2" fmla="*/ 78 w 92"/>
                <a:gd name="T3" fmla="*/ 32 h 91"/>
                <a:gd name="T4" fmla="*/ 78 w 92"/>
                <a:gd name="T5" fmla="*/ 32 h 91"/>
                <a:gd name="T6" fmla="*/ 65 w 92"/>
                <a:gd name="T7" fmla="*/ 40 h 91"/>
                <a:gd name="T8" fmla="*/ 51 w 92"/>
                <a:gd name="T9" fmla="*/ 40 h 91"/>
                <a:gd name="T10" fmla="*/ 51 w 92"/>
                <a:gd name="T11" fmla="*/ 26 h 91"/>
                <a:gd name="T12" fmla="*/ 60 w 92"/>
                <a:gd name="T13" fmla="*/ 13 h 91"/>
                <a:gd name="T14" fmla="*/ 60 w 92"/>
                <a:gd name="T15" fmla="*/ 13 h 91"/>
                <a:gd name="T16" fmla="*/ 46 w 92"/>
                <a:gd name="T17" fmla="*/ 0 h 91"/>
                <a:gd name="T18" fmla="*/ 32 w 92"/>
                <a:gd name="T19" fmla="*/ 13 h 91"/>
                <a:gd name="T20" fmla="*/ 32 w 92"/>
                <a:gd name="T21" fmla="*/ 13 h 91"/>
                <a:gd name="T22" fmla="*/ 41 w 92"/>
                <a:gd name="T23" fmla="*/ 26 h 91"/>
                <a:gd name="T24" fmla="*/ 41 w 92"/>
                <a:gd name="T25" fmla="*/ 40 h 91"/>
                <a:gd name="T26" fmla="*/ 26 w 92"/>
                <a:gd name="T27" fmla="*/ 40 h 91"/>
                <a:gd name="T28" fmla="*/ 14 w 92"/>
                <a:gd name="T29" fmla="*/ 32 h 91"/>
                <a:gd name="T30" fmla="*/ 14 w 92"/>
                <a:gd name="T31" fmla="*/ 32 h 91"/>
                <a:gd name="T32" fmla="*/ 0 w 92"/>
                <a:gd name="T33" fmla="*/ 46 h 91"/>
                <a:gd name="T34" fmla="*/ 14 w 92"/>
                <a:gd name="T35" fmla="*/ 59 h 91"/>
                <a:gd name="T36" fmla="*/ 14 w 92"/>
                <a:gd name="T37" fmla="*/ 59 h 91"/>
                <a:gd name="T38" fmla="*/ 26 w 92"/>
                <a:gd name="T39" fmla="*/ 51 h 91"/>
                <a:gd name="T40" fmla="*/ 41 w 92"/>
                <a:gd name="T41" fmla="*/ 51 h 91"/>
                <a:gd name="T42" fmla="*/ 41 w 92"/>
                <a:gd name="T43" fmla="*/ 65 h 91"/>
                <a:gd name="T44" fmla="*/ 32 w 92"/>
                <a:gd name="T45" fmla="*/ 78 h 91"/>
                <a:gd name="T46" fmla="*/ 32 w 92"/>
                <a:gd name="T47" fmla="*/ 78 h 91"/>
                <a:gd name="T48" fmla="*/ 46 w 92"/>
                <a:gd name="T49" fmla="*/ 91 h 91"/>
                <a:gd name="T50" fmla="*/ 60 w 92"/>
                <a:gd name="T51" fmla="*/ 78 h 91"/>
                <a:gd name="T52" fmla="*/ 60 w 92"/>
                <a:gd name="T53" fmla="*/ 78 h 91"/>
                <a:gd name="T54" fmla="*/ 51 w 92"/>
                <a:gd name="T55" fmla="*/ 65 h 91"/>
                <a:gd name="T56" fmla="*/ 51 w 92"/>
                <a:gd name="T57" fmla="*/ 51 h 91"/>
                <a:gd name="T58" fmla="*/ 65 w 92"/>
                <a:gd name="T59" fmla="*/ 51 h 91"/>
                <a:gd name="T60" fmla="*/ 78 w 92"/>
                <a:gd name="T61" fmla="*/ 59 h 91"/>
                <a:gd name="T62" fmla="*/ 78 w 92"/>
                <a:gd name="T63" fmla="*/ 59 h 91"/>
                <a:gd name="T64" fmla="*/ 92 w 92"/>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1">
                  <a:moveTo>
                    <a:pt x="92" y="46"/>
                  </a:moveTo>
                  <a:cubicBezTo>
                    <a:pt x="92" y="38"/>
                    <a:pt x="85" y="32"/>
                    <a:pt x="78" y="32"/>
                  </a:cubicBezTo>
                  <a:cubicBezTo>
                    <a:pt x="78" y="32"/>
                    <a:pt x="78" y="32"/>
                    <a:pt x="78" y="32"/>
                  </a:cubicBezTo>
                  <a:cubicBezTo>
                    <a:pt x="72" y="32"/>
                    <a:pt x="68" y="35"/>
                    <a:pt x="65" y="40"/>
                  </a:cubicBezTo>
                  <a:cubicBezTo>
                    <a:pt x="51" y="40"/>
                    <a:pt x="51" y="40"/>
                    <a:pt x="51" y="40"/>
                  </a:cubicBezTo>
                  <a:cubicBezTo>
                    <a:pt x="51" y="26"/>
                    <a:pt x="51" y="26"/>
                    <a:pt x="51" y="26"/>
                  </a:cubicBezTo>
                  <a:cubicBezTo>
                    <a:pt x="56" y="24"/>
                    <a:pt x="60" y="19"/>
                    <a:pt x="60" y="13"/>
                  </a:cubicBezTo>
                  <a:cubicBezTo>
                    <a:pt x="60" y="13"/>
                    <a:pt x="60" y="13"/>
                    <a:pt x="60" y="13"/>
                  </a:cubicBezTo>
                  <a:cubicBezTo>
                    <a:pt x="60" y="6"/>
                    <a:pt x="53" y="0"/>
                    <a:pt x="46" y="0"/>
                  </a:cubicBezTo>
                  <a:cubicBezTo>
                    <a:pt x="39" y="0"/>
                    <a:pt x="32" y="6"/>
                    <a:pt x="32" y="13"/>
                  </a:cubicBezTo>
                  <a:cubicBezTo>
                    <a:pt x="32" y="13"/>
                    <a:pt x="32" y="13"/>
                    <a:pt x="32" y="13"/>
                  </a:cubicBezTo>
                  <a:cubicBezTo>
                    <a:pt x="32" y="19"/>
                    <a:pt x="36" y="24"/>
                    <a:pt x="41" y="26"/>
                  </a:cubicBezTo>
                  <a:cubicBezTo>
                    <a:pt x="41" y="40"/>
                    <a:pt x="41" y="40"/>
                    <a:pt x="41" y="40"/>
                  </a:cubicBezTo>
                  <a:cubicBezTo>
                    <a:pt x="26" y="40"/>
                    <a:pt x="26" y="40"/>
                    <a:pt x="26" y="40"/>
                  </a:cubicBezTo>
                  <a:cubicBezTo>
                    <a:pt x="24" y="35"/>
                    <a:pt x="20"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20"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9" y="91"/>
                    <a:pt x="46" y="91"/>
                  </a:cubicBezTo>
                  <a:cubicBezTo>
                    <a:pt x="53" y="91"/>
                    <a:pt x="60" y="85"/>
                    <a:pt x="60" y="78"/>
                  </a:cubicBezTo>
                  <a:cubicBezTo>
                    <a:pt x="60" y="78"/>
                    <a:pt x="60" y="78"/>
                    <a:pt x="60" y="78"/>
                  </a:cubicBezTo>
                  <a:cubicBezTo>
                    <a:pt x="60" y="72"/>
                    <a:pt x="56" y="67"/>
                    <a:pt x="51" y="65"/>
                  </a:cubicBezTo>
                  <a:cubicBezTo>
                    <a:pt x="51" y="51"/>
                    <a:pt x="51" y="51"/>
                    <a:pt x="51" y="51"/>
                  </a:cubicBezTo>
                  <a:cubicBezTo>
                    <a:pt x="65" y="51"/>
                    <a:pt x="65" y="51"/>
                    <a:pt x="65" y="51"/>
                  </a:cubicBezTo>
                  <a:cubicBezTo>
                    <a:pt x="68" y="56"/>
                    <a:pt x="72" y="59"/>
                    <a:pt x="78" y="59"/>
                  </a:cubicBezTo>
                  <a:cubicBezTo>
                    <a:pt x="78" y="59"/>
                    <a:pt x="78" y="59"/>
                    <a:pt x="78" y="59"/>
                  </a:cubicBezTo>
                  <a:cubicBezTo>
                    <a:pt x="85" y="59"/>
                    <a:pt x="92" y="53"/>
                    <a:pt x="92"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7" name="Freeform 291"/>
            <p:cNvSpPr>
              <a:spLocks/>
            </p:cNvSpPr>
            <p:nvPr/>
          </p:nvSpPr>
          <p:spPr bwMode="auto">
            <a:xfrm>
              <a:off x="2411413" y="4876800"/>
              <a:ext cx="74613" cy="73025"/>
            </a:xfrm>
            <a:custGeom>
              <a:avLst/>
              <a:gdLst>
                <a:gd name="T0" fmla="*/ 92 w 92"/>
                <a:gd name="T1" fmla="*/ 46 h 91"/>
                <a:gd name="T2" fmla="*/ 78 w 92"/>
                <a:gd name="T3" fmla="*/ 32 h 91"/>
                <a:gd name="T4" fmla="*/ 78 w 92"/>
                <a:gd name="T5" fmla="*/ 32 h 91"/>
                <a:gd name="T6" fmla="*/ 65 w 92"/>
                <a:gd name="T7" fmla="*/ 40 h 91"/>
                <a:gd name="T8" fmla="*/ 51 w 92"/>
                <a:gd name="T9" fmla="*/ 40 h 91"/>
                <a:gd name="T10" fmla="*/ 51 w 92"/>
                <a:gd name="T11" fmla="*/ 26 h 91"/>
                <a:gd name="T12" fmla="*/ 59 w 92"/>
                <a:gd name="T13" fmla="*/ 13 h 91"/>
                <a:gd name="T14" fmla="*/ 59 w 92"/>
                <a:gd name="T15" fmla="*/ 13 h 91"/>
                <a:gd name="T16" fmla="*/ 46 w 92"/>
                <a:gd name="T17" fmla="*/ 0 h 91"/>
                <a:gd name="T18" fmla="*/ 32 w 92"/>
                <a:gd name="T19" fmla="*/ 13 h 91"/>
                <a:gd name="T20" fmla="*/ 32 w 92"/>
                <a:gd name="T21" fmla="*/ 13 h 91"/>
                <a:gd name="T22" fmla="*/ 41 w 92"/>
                <a:gd name="T23" fmla="*/ 26 h 91"/>
                <a:gd name="T24" fmla="*/ 41 w 92"/>
                <a:gd name="T25" fmla="*/ 40 h 91"/>
                <a:gd name="T26" fmla="*/ 26 w 92"/>
                <a:gd name="T27" fmla="*/ 40 h 91"/>
                <a:gd name="T28" fmla="*/ 14 w 92"/>
                <a:gd name="T29" fmla="*/ 32 h 91"/>
                <a:gd name="T30" fmla="*/ 14 w 92"/>
                <a:gd name="T31" fmla="*/ 32 h 91"/>
                <a:gd name="T32" fmla="*/ 0 w 92"/>
                <a:gd name="T33" fmla="*/ 46 h 91"/>
                <a:gd name="T34" fmla="*/ 14 w 92"/>
                <a:gd name="T35" fmla="*/ 59 h 91"/>
                <a:gd name="T36" fmla="*/ 14 w 92"/>
                <a:gd name="T37" fmla="*/ 59 h 91"/>
                <a:gd name="T38" fmla="*/ 26 w 92"/>
                <a:gd name="T39" fmla="*/ 51 h 91"/>
                <a:gd name="T40" fmla="*/ 41 w 92"/>
                <a:gd name="T41" fmla="*/ 51 h 91"/>
                <a:gd name="T42" fmla="*/ 41 w 92"/>
                <a:gd name="T43" fmla="*/ 65 h 91"/>
                <a:gd name="T44" fmla="*/ 32 w 92"/>
                <a:gd name="T45" fmla="*/ 78 h 91"/>
                <a:gd name="T46" fmla="*/ 32 w 92"/>
                <a:gd name="T47" fmla="*/ 78 h 91"/>
                <a:gd name="T48" fmla="*/ 46 w 92"/>
                <a:gd name="T49" fmla="*/ 91 h 91"/>
                <a:gd name="T50" fmla="*/ 59 w 92"/>
                <a:gd name="T51" fmla="*/ 78 h 91"/>
                <a:gd name="T52" fmla="*/ 59 w 92"/>
                <a:gd name="T53" fmla="*/ 78 h 91"/>
                <a:gd name="T54" fmla="*/ 51 w 92"/>
                <a:gd name="T55" fmla="*/ 65 h 91"/>
                <a:gd name="T56" fmla="*/ 51 w 92"/>
                <a:gd name="T57" fmla="*/ 51 h 91"/>
                <a:gd name="T58" fmla="*/ 65 w 92"/>
                <a:gd name="T59" fmla="*/ 51 h 91"/>
                <a:gd name="T60" fmla="*/ 78 w 92"/>
                <a:gd name="T61" fmla="*/ 59 h 91"/>
                <a:gd name="T62" fmla="*/ 78 w 92"/>
                <a:gd name="T63" fmla="*/ 59 h 91"/>
                <a:gd name="T64" fmla="*/ 92 w 92"/>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1">
                  <a:moveTo>
                    <a:pt x="92" y="46"/>
                  </a:moveTo>
                  <a:cubicBezTo>
                    <a:pt x="92" y="38"/>
                    <a:pt x="85" y="32"/>
                    <a:pt x="78" y="32"/>
                  </a:cubicBezTo>
                  <a:cubicBezTo>
                    <a:pt x="78" y="32"/>
                    <a:pt x="78" y="32"/>
                    <a:pt x="78"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6" y="0"/>
                  </a:cubicBezTo>
                  <a:cubicBezTo>
                    <a:pt x="38" y="0"/>
                    <a:pt x="32" y="6"/>
                    <a:pt x="32" y="13"/>
                  </a:cubicBezTo>
                  <a:cubicBezTo>
                    <a:pt x="32" y="13"/>
                    <a:pt x="32" y="13"/>
                    <a:pt x="32" y="13"/>
                  </a:cubicBezTo>
                  <a:cubicBezTo>
                    <a:pt x="32" y="19"/>
                    <a:pt x="36" y="24"/>
                    <a:pt x="41" y="26"/>
                  </a:cubicBezTo>
                  <a:cubicBezTo>
                    <a:pt x="41" y="40"/>
                    <a:pt x="41" y="40"/>
                    <a:pt x="41" y="40"/>
                  </a:cubicBezTo>
                  <a:cubicBezTo>
                    <a:pt x="26" y="40"/>
                    <a:pt x="26" y="40"/>
                    <a:pt x="26" y="40"/>
                  </a:cubicBezTo>
                  <a:cubicBezTo>
                    <a:pt x="24" y="35"/>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2" y="53"/>
                    <a:pt x="92"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8" name="Freeform 292"/>
            <p:cNvSpPr>
              <a:spLocks/>
            </p:cNvSpPr>
            <p:nvPr/>
          </p:nvSpPr>
          <p:spPr bwMode="auto">
            <a:xfrm>
              <a:off x="2555875" y="4876800"/>
              <a:ext cx="74613" cy="73025"/>
            </a:xfrm>
            <a:custGeom>
              <a:avLst/>
              <a:gdLst>
                <a:gd name="T0" fmla="*/ 91 w 91"/>
                <a:gd name="T1" fmla="*/ 46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3 h 91"/>
                <a:gd name="T14" fmla="*/ 59 w 91"/>
                <a:gd name="T15" fmla="*/ 13 h 91"/>
                <a:gd name="T16" fmla="*/ 46 w 91"/>
                <a:gd name="T17" fmla="*/ 0 h 91"/>
                <a:gd name="T18" fmla="*/ 32 w 91"/>
                <a:gd name="T19" fmla="*/ 13 h 91"/>
                <a:gd name="T20" fmla="*/ 32 w 91"/>
                <a:gd name="T21" fmla="*/ 13 h 91"/>
                <a:gd name="T22" fmla="*/ 41 w 91"/>
                <a:gd name="T23" fmla="*/ 26 h 91"/>
                <a:gd name="T24" fmla="*/ 41 w 91"/>
                <a:gd name="T25" fmla="*/ 40 h 91"/>
                <a:gd name="T26" fmla="*/ 26 w 91"/>
                <a:gd name="T27" fmla="*/ 40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1 w 91"/>
                <a:gd name="T41" fmla="*/ 51 h 91"/>
                <a:gd name="T42" fmla="*/ 41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6" y="0"/>
                  </a:cubicBezTo>
                  <a:cubicBezTo>
                    <a:pt x="38" y="0"/>
                    <a:pt x="32" y="6"/>
                    <a:pt x="32" y="13"/>
                  </a:cubicBezTo>
                  <a:cubicBezTo>
                    <a:pt x="32" y="13"/>
                    <a:pt x="32" y="13"/>
                    <a:pt x="32" y="13"/>
                  </a:cubicBezTo>
                  <a:cubicBezTo>
                    <a:pt x="32" y="19"/>
                    <a:pt x="36" y="24"/>
                    <a:pt x="41" y="26"/>
                  </a:cubicBezTo>
                  <a:cubicBezTo>
                    <a:pt x="41" y="40"/>
                    <a:pt x="41" y="40"/>
                    <a:pt x="41" y="40"/>
                  </a:cubicBezTo>
                  <a:cubicBezTo>
                    <a:pt x="26" y="40"/>
                    <a:pt x="26" y="40"/>
                    <a:pt x="26" y="40"/>
                  </a:cubicBezTo>
                  <a:cubicBezTo>
                    <a:pt x="24" y="35"/>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9" name="Freeform 293"/>
            <p:cNvSpPr>
              <a:spLocks/>
            </p:cNvSpPr>
            <p:nvPr/>
          </p:nvSpPr>
          <p:spPr bwMode="auto">
            <a:xfrm>
              <a:off x="2700338" y="4876800"/>
              <a:ext cx="74613" cy="73025"/>
            </a:xfrm>
            <a:custGeom>
              <a:avLst/>
              <a:gdLst>
                <a:gd name="T0" fmla="*/ 91 w 91"/>
                <a:gd name="T1" fmla="*/ 46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3 h 91"/>
                <a:gd name="T14" fmla="*/ 59 w 91"/>
                <a:gd name="T15" fmla="*/ 13 h 91"/>
                <a:gd name="T16" fmla="*/ 46 w 91"/>
                <a:gd name="T17" fmla="*/ 0 h 91"/>
                <a:gd name="T18" fmla="*/ 32 w 91"/>
                <a:gd name="T19" fmla="*/ 13 h 91"/>
                <a:gd name="T20" fmla="*/ 32 w 91"/>
                <a:gd name="T21" fmla="*/ 13 h 91"/>
                <a:gd name="T22" fmla="*/ 41 w 91"/>
                <a:gd name="T23" fmla="*/ 26 h 91"/>
                <a:gd name="T24" fmla="*/ 41 w 91"/>
                <a:gd name="T25" fmla="*/ 40 h 91"/>
                <a:gd name="T26" fmla="*/ 26 w 91"/>
                <a:gd name="T27" fmla="*/ 40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1 w 91"/>
                <a:gd name="T41" fmla="*/ 51 h 91"/>
                <a:gd name="T42" fmla="*/ 41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6" y="0"/>
                  </a:cubicBezTo>
                  <a:cubicBezTo>
                    <a:pt x="38" y="0"/>
                    <a:pt x="32" y="6"/>
                    <a:pt x="32" y="13"/>
                  </a:cubicBezTo>
                  <a:cubicBezTo>
                    <a:pt x="32" y="13"/>
                    <a:pt x="32" y="13"/>
                    <a:pt x="32" y="13"/>
                  </a:cubicBezTo>
                  <a:cubicBezTo>
                    <a:pt x="32" y="19"/>
                    <a:pt x="36" y="24"/>
                    <a:pt x="41" y="26"/>
                  </a:cubicBezTo>
                  <a:cubicBezTo>
                    <a:pt x="41" y="40"/>
                    <a:pt x="41" y="40"/>
                    <a:pt x="41" y="40"/>
                  </a:cubicBezTo>
                  <a:cubicBezTo>
                    <a:pt x="26" y="40"/>
                    <a:pt x="26" y="40"/>
                    <a:pt x="26" y="40"/>
                  </a:cubicBezTo>
                  <a:cubicBezTo>
                    <a:pt x="24" y="35"/>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0" name="Freeform 294"/>
            <p:cNvSpPr>
              <a:spLocks/>
            </p:cNvSpPr>
            <p:nvPr/>
          </p:nvSpPr>
          <p:spPr bwMode="auto">
            <a:xfrm>
              <a:off x="2844800" y="4876800"/>
              <a:ext cx="74613" cy="73025"/>
            </a:xfrm>
            <a:custGeom>
              <a:avLst/>
              <a:gdLst>
                <a:gd name="T0" fmla="*/ 91 w 91"/>
                <a:gd name="T1" fmla="*/ 46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3 h 91"/>
                <a:gd name="T14" fmla="*/ 59 w 91"/>
                <a:gd name="T15" fmla="*/ 13 h 91"/>
                <a:gd name="T16" fmla="*/ 46 w 91"/>
                <a:gd name="T17" fmla="*/ 0 h 91"/>
                <a:gd name="T18" fmla="*/ 32 w 91"/>
                <a:gd name="T19" fmla="*/ 13 h 91"/>
                <a:gd name="T20" fmla="*/ 32 w 91"/>
                <a:gd name="T21" fmla="*/ 13 h 91"/>
                <a:gd name="T22" fmla="*/ 40 w 91"/>
                <a:gd name="T23" fmla="*/ 26 h 91"/>
                <a:gd name="T24" fmla="*/ 40 w 91"/>
                <a:gd name="T25" fmla="*/ 40 h 91"/>
                <a:gd name="T26" fmla="*/ 26 w 91"/>
                <a:gd name="T27" fmla="*/ 40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6" y="0"/>
                  </a:cubicBezTo>
                  <a:cubicBezTo>
                    <a:pt x="38" y="0"/>
                    <a:pt x="32" y="6"/>
                    <a:pt x="32" y="13"/>
                  </a:cubicBezTo>
                  <a:cubicBezTo>
                    <a:pt x="32" y="13"/>
                    <a:pt x="32" y="13"/>
                    <a:pt x="32" y="13"/>
                  </a:cubicBezTo>
                  <a:cubicBezTo>
                    <a:pt x="32" y="19"/>
                    <a:pt x="36" y="24"/>
                    <a:pt x="40" y="26"/>
                  </a:cubicBezTo>
                  <a:cubicBezTo>
                    <a:pt x="40" y="40"/>
                    <a:pt x="40" y="40"/>
                    <a:pt x="40" y="40"/>
                  </a:cubicBezTo>
                  <a:cubicBezTo>
                    <a:pt x="26" y="40"/>
                    <a:pt x="26" y="40"/>
                    <a:pt x="26" y="40"/>
                  </a:cubicBezTo>
                  <a:cubicBezTo>
                    <a:pt x="24" y="35"/>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0" y="51"/>
                    <a:pt x="40" y="51"/>
                    <a:pt x="40" y="51"/>
                  </a:cubicBezTo>
                  <a:cubicBezTo>
                    <a:pt x="40" y="65"/>
                    <a:pt x="40" y="65"/>
                    <a:pt x="40"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1" name="Freeform 295"/>
            <p:cNvSpPr>
              <a:spLocks/>
            </p:cNvSpPr>
            <p:nvPr/>
          </p:nvSpPr>
          <p:spPr bwMode="auto">
            <a:xfrm>
              <a:off x="2989263" y="4876800"/>
              <a:ext cx="74613" cy="73025"/>
            </a:xfrm>
            <a:custGeom>
              <a:avLst/>
              <a:gdLst>
                <a:gd name="T0" fmla="*/ 91 w 91"/>
                <a:gd name="T1" fmla="*/ 46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3 h 91"/>
                <a:gd name="T14" fmla="*/ 59 w 91"/>
                <a:gd name="T15" fmla="*/ 13 h 91"/>
                <a:gd name="T16" fmla="*/ 46 w 91"/>
                <a:gd name="T17" fmla="*/ 0 h 91"/>
                <a:gd name="T18" fmla="*/ 32 w 91"/>
                <a:gd name="T19" fmla="*/ 13 h 91"/>
                <a:gd name="T20" fmla="*/ 32 w 91"/>
                <a:gd name="T21" fmla="*/ 13 h 91"/>
                <a:gd name="T22" fmla="*/ 40 w 91"/>
                <a:gd name="T23" fmla="*/ 26 h 91"/>
                <a:gd name="T24" fmla="*/ 40 w 91"/>
                <a:gd name="T25" fmla="*/ 40 h 91"/>
                <a:gd name="T26" fmla="*/ 26 w 91"/>
                <a:gd name="T27" fmla="*/ 40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6" y="0"/>
                  </a:cubicBezTo>
                  <a:cubicBezTo>
                    <a:pt x="38" y="0"/>
                    <a:pt x="32" y="6"/>
                    <a:pt x="32" y="13"/>
                  </a:cubicBezTo>
                  <a:cubicBezTo>
                    <a:pt x="32" y="13"/>
                    <a:pt x="32" y="13"/>
                    <a:pt x="32" y="13"/>
                  </a:cubicBezTo>
                  <a:cubicBezTo>
                    <a:pt x="32" y="19"/>
                    <a:pt x="35" y="24"/>
                    <a:pt x="40" y="26"/>
                  </a:cubicBezTo>
                  <a:cubicBezTo>
                    <a:pt x="40" y="40"/>
                    <a:pt x="40" y="40"/>
                    <a:pt x="40" y="40"/>
                  </a:cubicBezTo>
                  <a:cubicBezTo>
                    <a:pt x="26" y="40"/>
                    <a:pt x="26" y="40"/>
                    <a:pt x="26" y="40"/>
                  </a:cubicBezTo>
                  <a:cubicBezTo>
                    <a:pt x="24" y="35"/>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0" y="51"/>
                    <a:pt x="40" y="51"/>
                    <a:pt x="40" y="51"/>
                  </a:cubicBezTo>
                  <a:cubicBezTo>
                    <a:pt x="40" y="65"/>
                    <a:pt x="40" y="65"/>
                    <a:pt x="40" y="65"/>
                  </a:cubicBezTo>
                  <a:cubicBezTo>
                    <a:pt x="35"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2" name="Freeform 296"/>
            <p:cNvSpPr>
              <a:spLocks/>
            </p:cNvSpPr>
            <p:nvPr/>
          </p:nvSpPr>
          <p:spPr bwMode="auto">
            <a:xfrm>
              <a:off x="3133725" y="4876800"/>
              <a:ext cx="74613" cy="73025"/>
            </a:xfrm>
            <a:custGeom>
              <a:avLst/>
              <a:gdLst>
                <a:gd name="T0" fmla="*/ 91 w 91"/>
                <a:gd name="T1" fmla="*/ 46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3 h 91"/>
                <a:gd name="T14" fmla="*/ 59 w 91"/>
                <a:gd name="T15" fmla="*/ 13 h 91"/>
                <a:gd name="T16" fmla="*/ 45 w 91"/>
                <a:gd name="T17" fmla="*/ 0 h 91"/>
                <a:gd name="T18" fmla="*/ 32 w 91"/>
                <a:gd name="T19" fmla="*/ 13 h 91"/>
                <a:gd name="T20" fmla="*/ 32 w 91"/>
                <a:gd name="T21" fmla="*/ 13 h 91"/>
                <a:gd name="T22" fmla="*/ 40 w 91"/>
                <a:gd name="T23" fmla="*/ 26 h 91"/>
                <a:gd name="T24" fmla="*/ 40 w 91"/>
                <a:gd name="T25" fmla="*/ 40 h 91"/>
                <a:gd name="T26" fmla="*/ 26 w 91"/>
                <a:gd name="T27" fmla="*/ 40 h 91"/>
                <a:gd name="T28" fmla="*/ 13 w 91"/>
                <a:gd name="T29" fmla="*/ 32 h 91"/>
                <a:gd name="T30" fmla="*/ 13 w 91"/>
                <a:gd name="T31" fmla="*/ 32 h 91"/>
                <a:gd name="T32" fmla="*/ 0 w 91"/>
                <a:gd name="T33" fmla="*/ 46 h 91"/>
                <a:gd name="T34" fmla="*/ 13 w 91"/>
                <a:gd name="T35" fmla="*/ 59 h 91"/>
                <a:gd name="T36" fmla="*/ 13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5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5" y="0"/>
                  </a:cubicBezTo>
                  <a:cubicBezTo>
                    <a:pt x="38" y="0"/>
                    <a:pt x="32" y="6"/>
                    <a:pt x="32" y="13"/>
                  </a:cubicBezTo>
                  <a:cubicBezTo>
                    <a:pt x="32" y="13"/>
                    <a:pt x="32" y="13"/>
                    <a:pt x="32" y="13"/>
                  </a:cubicBezTo>
                  <a:cubicBezTo>
                    <a:pt x="32" y="19"/>
                    <a:pt x="35" y="24"/>
                    <a:pt x="40" y="26"/>
                  </a:cubicBezTo>
                  <a:cubicBezTo>
                    <a:pt x="40" y="40"/>
                    <a:pt x="40" y="40"/>
                    <a:pt x="40" y="40"/>
                  </a:cubicBezTo>
                  <a:cubicBezTo>
                    <a:pt x="26" y="40"/>
                    <a:pt x="26" y="40"/>
                    <a:pt x="26" y="40"/>
                  </a:cubicBezTo>
                  <a:cubicBezTo>
                    <a:pt x="24" y="35"/>
                    <a:pt x="19" y="32"/>
                    <a:pt x="13" y="32"/>
                  </a:cubicBezTo>
                  <a:cubicBezTo>
                    <a:pt x="13" y="32"/>
                    <a:pt x="13" y="32"/>
                    <a:pt x="13" y="32"/>
                  </a:cubicBezTo>
                  <a:cubicBezTo>
                    <a:pt x="6" y="32"/>
                    <a:pt x="0" y="38"/>
                    <a:pt x="0" y="46"/>
                  </a:cubicBezTo>
                  <a:cubicBezTo>
                    <a:pt x="0" y="53"/>
                    <a:pt x="6" y="59"/>
                    <a:pt x="13" y="59"/>
                  </a:cubicBezTo>
                  <a:cubicBezTo>
                    <a:pt x="13" y="59"/>
                    <a:pt x="13" y="59"/>
                    <a:pt x="13" y="59"/>
                  </a:cubicBezTo>
                  <a:cubicBezTo>
                    <a:pt x="19" y="59"/>
                    <a:pt x="24" y="56"/>
                    <a:pt x="26" y="51"/>
                  </a:cubicBezTo>
                  <a:cubicBezTo>
                    <a:pt x="40" y="51"/>
                    <a:pt x="40" y="51"/>
                    <a:pt x="40" y="51"/>
                  </a:cubicBezTo>
                  <a:cubicBezTo>
                    <a:pt x="40" y="65"/>
                    <a:pt x="40" y="65"/>
                    <a:pt x="40" y="65"/>
                  </a:cubicBezTo>
                  <a:cubicBezTo>
                    <a:pt x="35" y="67"/>
                    <a:pt x="32" y="72"/>
                    <a:pt x="32" y="78"/>
                  </a:cubicBezTo>
                  <a:cubicBezTo>
                    <a:pt x="32" y="78"/>
                    <a:pt x="32" y="78"/>
                    <a:pt x="32" y="78"/>
                  </a:cubicBezTo>
                  <a:cubicBezTo>
                    <a:pt x="32" y="85"/>
                    <a:pt x="38" y="91"/>
                    <a:pt x="45"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3" name="Freeform 297"/>
            <p:cNvSpPr>
              <a:spLocks/>
            </p:cNvSpPr>
            <p:nvPr/>
          </p:nvSpPr>
          <p:spPr bwMode="auto">
            <a:xfrm>
              <a:off x="3278188" y="4876800"/>
              <a:ext cx="74613" cy="73025"/>
            </a:xfrm>
            <a:custGeom>
              <a:avLst/>
              <a:gdLst>
                <a:gd name="T0" fmla="*/ 91 w 91"/>
                <a:gd name="T1" fmla="*/ 46 h 91"/>
                <a:gd name="T2" fmla="*/ 77 w 91"/>
                <a:gd name="T3" fmla="*/ 32 h 91"/>
                <a:gd name="T4" fmla="*/ 77 w 91"/>
                <a:gd name="T5" fmla="*/ 32 h 91"/>
                <a:gd name="T6" fmla="*/ 65 w 91"/>
                <a:gd name="T7" fmla="*/ 40 h 91"/>
                <a:gd name="T8" fmla="*/ 51 w 91"/>
                <a:gd name="T9" fmla="*/ 40 h 91"/>
                <a:gd name="T10" fmla="*/ 51 w 91"/>
                <a:gd name="T11" fmla="*/ 26 h 91"/>
                <a:gd name="T12" fmla="*/ 59 w 91"/>
                <a:gd name="T13" fmla="*/ 13 h 91"/>
                <a:gd name="T14" fmla="*/ 59 w 91"/>
                <a:gd name="T15" fmla="*/ 13 h 91"/>
                <a:gd name="T16" fmla="*/ 45 w 91"/>
                <a:gd name="T17" fmla="*/ 0 h 91"/>
                <a:gd name="T18" fmla="*/ 32 w 91"/>
                <a:gd name="T19" fmla="*/ 13 h 91"/>
                <a:gd name="T20" fmla="*/ 32 w 91"/>
                <a:gd name="T21" fmla="*/ 13 h 91"/>
                <a:gd name="T22" fmla="*/ 40 w 91"/>
                <a:gd name="T23" fmla="*/ 26 h 91"/>
                <a:gd name="T24" fmla="*/ 40 w 91"/>
                <a:gd name="T25" fmla="*/ 40 h 91"/>
                <a:gd name="T26" fmla="*/ 26 w 91"/>
                <a:gd name="T27" fmla="*/ 40 h 91"/>
                <a:gd name="T28" fmla="*/ 13 w 91"/>
                <a:gd name="T29" fmla="*/ 32 h 91"/>
                <a:gd name="T30" fmla="*/ 13 w 91"/>
                <a:gd name="T31" fmla="*/ 32 h 91"/>
                <a:gd name="T32" fmla="*/ 0 w 91"/>
                <a:gd name="T33" fmla="*/ 46 h 91"/>
                <a:gd name="T34" fmla="*/ 13 w 91"/>
                <a:gd name="T35" fmla="*/ 59 h 91"/>
                <a:gd name="T36" fmla="*/ 13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5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7 w 91"/>
                <a:gd name="T61" fmla="*/ 59 h 91"/>
                <a:gd name="T62" fmla="*/ 77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7" y="32"/>
                  </a:cubicBezTo>
                  <a:cubicBezTo>
                    <a:pt x="77" y="32"/>
                    <a:pt x="77" y="32"/>
                    <a:pt x="77"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5" y="0"/>
                  </a:cubicBezTo>
                  <a:cubicBezTo>
                    <a:pt x="38" y="0"/>
                    <a:pt x="32" y="6"/>
                    <a:pt x="32" y="13"/>
                  </a:cubicBezTo>
                  <a:cubicBezTo>
                    <a:pt x="32" y="13"/>
                    <a:pt x="32" y="13"/>
                    <a:pt x="32" y="13"/>
                  </a:cubicBezTo>
                  <a:cubicBezTo>
                    <a:pt x="32" y="19"/>
                    <a:pt x="35" y="24"/>
                    <a:pt x="40" y="26"/>
                  </a:cubicBezTo>
                  <a:cubicBezTo>
                    <a:pt x="40" y="40"/>
                    <a:pt x="40" y="40"/>
                    <a:pt x="40" y="40"/>
                  </a:cubicBezTo>
                  <a:cubicBezTo>
                    <a:pt x="26" y="40"/>
                    <a:pt x="26" y="40"/>
                    <a:pt x="26" y="40"/>
                  </a:cubicBezTo>
                  <a:cubicBezTo>
                    <a:pt x="24" y="35"/>
                    <a:pt x="19" y="32"/>
                    <a:pt x="13" y="32"/>
                  </a:cubicBezTo>
                  <a:cubicBezTo>
                    <a:pt x="13" y="32"/>
                    <a:pt x="13" y="32"/>
                    <a:pt x="13" y="32"/>
                  </a:cubicBezTo>
                  <a:cubicBezTo>
                    <a:pt x="6" y="32"/>
                    <a:pt x="0" y="38"/>
                    <a:pt x="0" y="46"/>
                  </a:cubicBezTo>
                  <a:cubicBezTo>
                    <a:pt x="0" y="53"/>
                    <a:pt x="6" y="59"/>
                    <a:pt x="13" y="59"/>
                  </a:cubicBezTo>
                  <a:cubicBezTo>
                    <a:pt x="13" y="59"/>
                    <a:pt x="13" y="59"/>
                    <a:pt x="13" y="59"/>
                  </a:cubicBezTo>
                  <a:cubicBezTo>
                    <a:pt x="19" y="59"/>
                    <a:pt x="24" y="56"/>
                    <a:pt x="26" y="51"/>
                  </a:cubicBezTo>
                  <a:cubicBezTo>
                    <a:pt x="40" y="51"/>
                    <a:pt x="40" y="51"/>
                    <a:pt x="40" y="51"/>
                  </a:cubicBezTo>
                  <a:cubicBezTo>
                    <a:pt x="40" y="65"/>
                    <a:pt x="40" y="65"/>
                    <a:pt x="40" y="65"/>
                  </a:cubicBezTo>
                  <a:cubicBezTo>
                    <a:pt x="35" y="67"/>
                    <a:pt x="32" y="72"/>
                    <a:pt x="32" y="78"/>
                  </a:cubicBezTo>
                  <a:cubicBezTo>
                    <a:pt x="32" y="78"/>
                    <a:pt x="32" y="78"/>
                    <a:pt x="32" y="78"/>
                  </a:cubicBezTo>
                  <a:cubicBezTo>
                    <a:pt x="32" y="85"/>
                    <a:pt x="38" y="91"/>
                    <a:pt x="45"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7" y="59"/>
                  </a:cubicBezTo>
                  <a:cubicBezTo>
                    <a:pt x="77" y="59"/>
                    <a:pt x="77" y="59"/>
                    <a:pt x="77"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4" name="Freeform 298"/>
            <p:cNvSpPr>
              <a:spLocks/>
            </p:cNvSpPr>
            <p:nvPr/>
          </p:nvSpPr>
          <p:spPr bwMode="auto">
            <a:xfrm>
              <a:off x="3422650" y="4876800"/>
              <a:ext cx="74613" cy="73025"/>
            </a:xfrm>
            <a:custGeom>
              <a:avLst/>
              <a:gdLst>
                <a:gd name="T0" fmla="*/ 91 w 91"/>
                <a:gd name="T1" fmla="*/ 46 h 91"/>
                <a:gd name="T2" fmla="*/ 77 w 91"/>
                <a:gd name="T3" fmla="*/ 32 h 91"/>
                <a:gd name="T4" fmla="*/ 77 w 91"/>
                <a:gd name="T5" fmla="*/ 32 h 91"/>
                <a:gd name="T6" fmla="*/ 65 w 91"/>
                <a:gd name="T7" fmla="*/ 40 h 91"/>
                <a:gd name="T8" fmla="*/ 51 w 91"/>
                <a:gd name="T9" fmla="*/ 40 h 91"/>
                <a:gd name="T10" fmla="*/ 51 w 91"/>
                <a:gd name="T11" fmla="*/ 26 h 91"/>
                <a:gd name="T12" fmla="*/ 59 w 91"/>
                <a:gd name="T13" fmla="*/ 13 h 91"/>
                <a:gd name="T14" fmla="*/ 59 w 91"/>
                <a:gd name="T15" fmla="*/ 13 h 91"/>
                <a:gd name="T16" fmla="*/ 45 w 91"/>
                <a:gd name="T17" fmla="*/ 0 h 91"/>
                <a:gd name="T18" fmla="*/ 32 w 91"/>
                <a:gd name="T19" fmla="*/ 13 h 91"/>
                <a:gd name="T20" fmla="*/ 32 w 91"/>
                <a:gd name="T21" fmla="*/ 13 h 91"/>
                <a:gd name="T22" fmla="*/ 40 w 91"/>
                <a:gd name="T23" fmla="*/ 26 h 91"/>
                <a:gd name="T24" fmla="*/ 40 w 91"/>
                <a:gd name="T25" fmla="*/ 40 h 91"/>
                <a:gd name="T26" fmla="*/ 26 w 91"/>
                <a:gd name="T27" fmla="*/ 40 h 91"/>
                <a:gd name="T28" fmla="*/ 13 w 91"/>
                <a:gd name="T29" fmla="*/ 32 h 91"/>
                <a:gd name="T30" fmla="*/ 13 w 91"/>
                <a:gd name="T31" fmla="*/ 32 h 91"/>
                <a:gd name="T32" fmla="*/ 0 w 91"/>
                <a:gd name="T33" fmla="*/ 46 h 91"/>
                <a:gd name="T34" fmla="*/ 13 w 91"/>
                <a:gd name="T35" fmla="*/ 59 h 91"/>
                <a:gd name="T36" fmla="*/ 13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5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7 w 91"/>
                <a:gd name="T61" fmla="*/ 59 h 91"/>
                <a:gd name="T62" fmla="*/ 77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7" y="32"/>
                  </a:cubicBezTo>
                  <a:cubicBezTo>
                    <a:pt x="77" y="32"/>
                    <a:pt x="77" y="32"/>
                    <a:pt x="77" y="32"/>
                  </a:cubicBezTo>
                  <a:cubicBezTo>
                    <a:pt x="72" y="32"/>
                    <a:pt x="67" y="35"/>
                    <a:pt x="65" y="40"/>
                  </a:cubicBezTo>
                  <a:cubicBezTo>
                    <a:pt x="51" y="40"/>
                    <a:pt x="51" y="40"/>
                    <a:pt x="51" y="40"/>
                  </a:cubicBezTo>
                  <a:cubicBezTo>
                    <a:pt x="51" y="26"/>
                    <a:pt x="51" y="26"/>
                    <a:pt x="51" y="26"/>
                  </a:cubicBezTo>
                  <a:cubicBezTo>
                    <a:pt x="55" y="24"/>
                    <a:pt x="59" y="19"/>
                    <a:pt x="59" y="13"/>
                  </a:cubicBezTo>
                  <a:cubicBezTo>
                    <a:pt x="59" y="13"/>
                    <a:pt x="59" y="13"/>
                    <a:pt x="59" y="13"/>
                  </a:cubicBezTo>
                  <a:cubicBezTo>
                    <a:pt x="59" y="6"/>
                    <a:pt x="53" y="0"/>
                    <a:pt x="45" y="0"/>
                  </a:cubicBezTo>
                  <a:cubicBezTo>
                    <a:pt x="38" y="0"/>
                    <a:pt x="32" y="6"/>
                    <a:pt x="32" y="13"/>
                  </a:cubicBezTo>
                  <a:cubicBezTo>
                    <a:pt x="32" y="13"/>
                    <a:pt x="32" y="13"/>
                    <a:pt x="32" y="13"/>
                  </a:cubicBezTo>
                  <a:cubicBezTo>
                    <a:pt x="32" y="19"/>
                    <a:pt x="35" y="24"/>
                    <a:pt x="40" y="26"/>
                  </a:cubicBezTo>
                  <a:cubicBezTo>
                    <a:pt x="40" y="40"/>
                    <a:pt x="40" y="40"/>
                    <a:pt x="40" y="40"/>
                  </a:cubicBezTo>
                  <a:cubicBezTo>
                    <a:pt x="26" y="40"/>
                    <a:pt x="26" y="40"/>
                    <a:pt x="26" y="40"/>
                  </a:cubicBezTo>
                  <a:cubicBezTo>
                    <a:pt x="24" y="35"/>
                    <a:pt x="19" y="32"/>
                    <a:pt x="13" y="32"/>
                  </a:cubicBezTo>
                  <a:cubicBezTo>
                    <a:pt x="13" y="32"/>
                    <a:pt x="13" y="32"/>
                    <a:pt x="13" y="32"/>
                  </a:cubicBezTo>
                  <a:cubicBezTo>
                    <a:pt x="6" y="32"/>
                    <a:pt x="0" y="38"/>
                    <a:pt x="0" y="46"/>
                  </a:cubicBezTo>
                  <a:cubicBezTo>
                    <a:pt x="0" y="53"/>
                    <a:pt x="6" y="59"/>
                    <a:pt x="13" y="59"/>
                  </a:cubicBezTo>
                  <a:cubicBezTo>
                    <a:pt x="13" y="59"/>
                    <a:pt x="13" y="59"/>
                    <a:pt x="13" y="59"/>
                  </a:cubicBezTo>
                  <a:cubicBezTo>
                    <a:pt x="19" y="59"/>
                    <a:pt x="24" y="56"/>
                    <a:pt x="26" y="51"/>
                  </a:cubicBezTo>
                  <a:cubicBezTo>
                    <a:pt x="40" y="51"/>
                    <a:pt x="40" y="51"/>
                    <a:pt x="40" y="51"/>
                  </a:cubicBezTo>
                  <a:cubicBezTo>
                    <a:pt x="40" y="65"/>
                    <a:pt x="40" y="65"/>
                    <a:pt x="40" y="65"/>
                  </a:cubicBezTo>
                  <a:cubicBezTo>
                    <a:pt x="35" y="67"/>
                    <a:pt x="32" y="72"/>
                    <a:pt x="32" y="78"/>
                  </a:cubicBezTo>
                  <a:cubicBezTo>
                    <a:pt x="32" y="78"/>
                    <a:pt x="32" y="78"/>
                    <a:pt x="32" y="78"/>
                  </a:cubicBezTo>
                  <a:cubicBezTo>
                    <a:pt x="32" y="85"/>
                    <a:pt x="38" y="91"/>
                    <a:pt x="45" y="91"/>
                  </a:cubicBezTo>
                  <a:cubicBezTo>
                    <a:pt x="53" y="91"/>
                    <a:pt x="59" y="85"/>
                    <a:pt x="59" y="78"/>
                  </a:cubicBezTo>
                  <a:cubicBezTo>
                    <a:pt x="59" y="78"/>
                    <a:pt x="59" y="78"/>
                    <a:pt x="59" y="78"/>
                  </a:cubicBezTo>
                  <a:cubicBezTo>
                    <a:pt x="59" y="72"/>
                    <a:pt x="55" y="67"/>
                    <a:pt x="51" y="65"/>
                  </a:cubicBezTo>
                  <a:cubicBezTo>
                    <a:pt x="51" y="51"/>
                    <a:pt x="51" y="51"/>
                    <a:pt x="51" y="51"/>
                  </a:cubicBezTo>
                  <a:cubicBezTo>
                    <a:pt x="65" y="51"/>
                    <a:pt x="65" y="51"/>
                    <a:pt x="65" y="51"/>
                  </a:cubicBezTo>
                  <a:cubicBezTo>
                    <a:pt x="67" y="56"/>
                    <a:pt x="72" y="59"/>
                    <a:pt x="77" y="59"/>
                  </a:cubicBezTo>
                  <a:cubicBezTo>
                    <a:pt x="77" y="59"/>
                    <a:pt x="77" y="59"/>
                    <a:pt x="77"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5" name="Freeform 299"/>
            <p:cNvSpPr>
              <a:spLocks/>
            </p:cNvSpPr>
            <p:nvPr/>
          </p:nvSpPr>
          <p:spPr bwMode="auto">
            <a:xfrm>
              <a:off x="3567113" y="4876800"/>
              <a:ext cx="74613" cy="73025"/>
            </a:xfrm>
            <a:custGeom>
              <a:avLst/>
              <a:gdLst>
                <a:gd name="T0" fmla="*/ 91 w 91"/>
                <a:gd name="T1" fmla="*/ 46 h 91"/>
                <a:gd name="T2" fmla="*/ 77 w 91"/>
                <a:gd name="T3" fmla="*/ 32 h 91"/>
                <a:gd name="T4" fmla="*/ 77 w 91"/>
                <a:gd name="T5" fmla="*/ 32 h 91"/>
                <a:gd name="T6" fmla="*/ 65 w 91"/>
                <a:gd name="T7" fmla="*/ 40 h 91"/>
                <a:gd name="T8" fmla="*/ 50 w 91"/>
                <a:gd name="T9" fmla="*/ 40 h 91"/>
                <a:gd name="T10" fmla="*/ 50 w 91"/>
                <a:gd name="T11" fmla="*/ 26 h 91"/>
                <a:gd name="T12" fmla="*/ 59 w 91"/>
                <a:gd name="T13" fmla="*/ 13 h 91"/>
                <a:gd name="T14" fmla="*/ 59 w 91"/>
                <a:gd name="T15" fmla="*/ 13 h 91"/>
                <a:gd name="T16" fmla="*/ 45 w 91"/>
                <a:gd name="T17" fmla="*/ 0 h 91"/>
                <a:gd name="T18" fmla="*/ 32 w 91"/>
                <a:gd name="T19" fmla="*/ 13 h 91"/>
                <a:gd name="T20" fmla="*/ 32 w 91"/>
                <a:gd name="T21" fmla="*/ 13 h 91"/>
                <a:gd name="T22" fmla="*/ 40 w 91"/>
                <a:gd name="T23" fmla="*/ 26 h 91"/>
                <a:gd name="T24" fmla="*/ 40 w 91"/>
                <a:gd name="T25" fmla="*/ 40 h 91"/>
                <a:gd name="T26" fmla="*/ 26 w 91"/>
                <a:gd name="T27" fmla="*/ 40 h 91"/>
                <a:gd name="T28" fmla="*/ 13 w 91"/>
                <a:gd name="T29" fmla="*/ 32 h 91"/>
                <a:gd name="T30" fmla="*/ 13 w 91"/>
                <a:gd name="T31" fmla="*/ 32 h 91"/>
                <a:gd name="T32" fmla="*/ 0 w 91"/>
                <a:gd name="T33" fmla="*/ 46 h 91"/>
                <a:gd name="T34" fmla="*/ 13 w 91"/>
                <a:gd name="T35" fmla="*/ 59 h 91"/>
                <a:gd name="T36" fmla="*/ 13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5 w 91"/>
                <a:gd name="T49" fmla="*/ 91 h 91"/>
                <a:gd name="T50" fmla="*/ 59 w 91"/>
                <a:gd name="T51" fmla="*/ 78 h 91"/>
                <a:gd name="T52" fmla="*/ 59 w 91"/>
                <a:gd name="T53" fmla="*/ 78 h 91"/>
                <a:gd name="T54" fmla="*/ 50 w 91"/>
                <a:gd name="T55" fmla="*/ 65 h 91"/>
                <a:gd name="T56" fmla="*/ 50 w 91"/>
                <a:gd name="T57" fmla="*/ 51 h 91"/>
                <a:gd name="T58" fmla="*/ 65 w 91"/>
                <a:gd name="T59" fmla="*/ 51 h 91"/>
                <a:gd name="T60" fmla="*/ 77 w 91"/>
                <a:gd name="T61" fmla="*/ 59 h 91"/>
                <a:gd name="T62" fmla="*/ 77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7" y="32"/>
                  </a:cubicBezTo>
                  <a:cubicBezTo>
                    <a:pt x="77" y="32"/>
                    <a:pt x="77" y="32"/>
                    <a:pt x="77" y="32"/>
                  </a:cubicBezTo>
                  <a:cubicBezTo>
                    <a:pt x="72" y="32"/>
                    <a:pt x="67" y="35"/>
                    <a:pt x="65" y="40"/>
                  </a:cubicBezTo>
                  <a:cubicBezTo>
                    <a:pt x="50" y="40"/>
                    <a:pt x="50" y="40"/>
                    <a:pt x="50" y="40"/>
                  </a:cubicBezTo>
                  <a:cubicBezTo>
                    <a:pt x="50" y="26"/>
                    <a:pt x="50" y="26"/>
                    <a:pt x="50" y="26"/>
                  </a:cubicBezTo>
                  <a:cubicBezTo>
                    <a:pt x="55" y="24"/>
                    <a:pt x="59" y="19"/>
                    <a:pt x="59" y="13"/>
                  </a:cubicBezTo>
                  <a:cubicBezTo>
                    <a:pt x="59" y="13"/>
                    <a:pt x="59" y="13"/>
                    <a:pt x="59" y="13"/>
                  </a:cubicBezTo>
                  <a:cubicBezTo>
                    <a:pt x="59" y="6"/>
                    <a:pt x="53" y="0"/>
                    <a:pt x="45" y="0"/>
                  </a:cubicBezTo>
                  <a:cubicBezTo>
                    <a:pt x="38" y="0"/>
                    <a:pt x="32" y="6"/>
                    <a:pt x="32" y="13"/>
                  </a:cubicBezTo>
                  <a:cubicBezTo>
                    <a:pt x="32" y="13"/>
                    <a:pt x="32" y="13"/>
                    <a:pt x="32" y="13"/>
                  </a:cubicBezTo>
                  <a:cubicBezTo>
                    <a:pt x="32" y="19"/>
                    <a:pt x="35" y="24"/>
                    <a:pt x="40" y="26"/>
                  </a:cubicBezTo>
                  <a:cubicBezTo>
                    <a:pt x="40" y="40"/>
                    <a:pt x="40" y="40"/>
                    <a:pt x="40" y="40"/>
                  </a:cubicBezTo>
                  <a:cubicBezTo>
                    <a:pt x="26" y="40"/>
                    <a:pt x="26" y="40"/>
                    <a:pt x="26" y="40"/>
                  </a:cubicBezTo>
                  <a:cubicBezTo>
                    <a:pt x="24" y="35"/>
                    <a:pt x="19" y="32"/>
                    <a:pt x="13" y="32"/>
                  </a:cubicBezTo>
                  <a:cubicBezTo>
                    <a:pt x="13" y="32"/>
                    <a:pt x="13" y="32"/>
                    <a:pt x="13" y="32"/>
                  </a:cubicBezTo>
                  <a:cubicBezTo>
                    <a:pt x="6" y="32"/>
                    <a:pt x="0" y="38"/>
                    <a:pt x="0" y="46"/>
                  </a:cubicBezTo>
                  <a:cubicBezTo>
                    <a:pt x="0" y="53"/>
                    <a:pt x="6" y="59"/>
                    <a:pt x="13" y="59"/>
                  </a:cubicBezTo>
                  <a:cubicBezTo>
                    <a:pt x="13" y="59"/>
                    <a:pt x="13" y="59"/>
                    <a:pt x="13" y="59"/>
                  </a:cubicBezTo>
                  <a:cubicBezTo>
                    <a:pt x="19" y="59"/>
                    <a:pt x="24" y="56"/>
                    <a:pt x="26" y="51"/>
                  </a:cubicBezTo>
                  <a:cubicBezTo>
                    <a:pt x="40" y="51"/>
                    <a:pt x="40" y="51"/>
                    <a:pt x="40" y="51"/>
                  </a:cubicBezTo>
                  <a:cubicBezTo>
                    <a:pt x="40" y="65"/>
                    <a:pt x="40" y="65"/>
                    <a:pt x="40" y="65"/>
                  </a:cubicBezTo>
                  <a:cubicBezTo>
                    <a:pt x="35" y="67"/>
                    <a:pt x="32" y="72"/>
                    <a:pt x="32" y="78"/>
                  </a:cubicBezTo>
                  <a:cubicBezTo>
                    <a:pt x="32" y="78"/>
                    <a:pt x="32" y="78"/>
                    <a:pt x="32" y="78"/>
                  </a:cubicBezTo>
                  <a:cubicBezTo>
                    <a:pt x="32" y="85"/>
                    <a:pt x="38" y="91"/>
                    <a:pt x="45" y="91"/>
                  </a:cubicBezTo>
                  <a:cubicBezTo>
                    <a:pt x="53" y="91"/>
                    <a:pt x="59" y="85"/>
                    <a:pt x="59" y="78"/>
                  </a:cubicBezTo>
                  <a:cubicBezTo>
                    <a:pt x="59" y="78"/>
                    <a:pt x="59" y="78"/>
                    <a:pt x="59" y="78"/>
                  </a:cubicBezTo>
                  <a:cubicBezTo>
                    <a:pt x="59" y="72"/>
                    <a:pt x="55" y="67"/>
                    <a:pt x="50" y="65"/>
                  </a:cubicBezTo>
                  <a:cubicBezTo>
                    <a:pt x="50" y="51"/>
                    <a:pt x="50" y="51"/>
                    <a:pt x="50" y="51"/>
                  </a:cubicBezTo>
                  <a:cubicBezTo>
                    <a:pt x="65" y="51"/>
                    <a:pt x="65" y="51"/>
                    <a:pt x="65" y="51"/>
                  </a:cubicBezTo>
                  <a:cubicBezTo>
                    <a:pt x="67" y="56"/>
                    <a:pt x="72" y="59"/>
                    <a:pt x="77" y="59"/>
                  </a:cubicBezTo>
                  <a:cubicBezTo>
                    <a:pt x="77" y="59"/>
                    <a:pt x="77" y="59"/>
                    <a:pt x="77"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6" name="Freeform 300"/>
            <p:cNvSpPr>
              <a:spLocks/>
            </p:cNvSpPr>
            <p:nvPr/>
          </p:nvSpPr>
          <p:spPr bwMode="auto">
            <a:xfrm>
              <a:off x="3711575" y="4876800"/>
              <a:ext cx="74613" cy="73025"/>
            </a:xfrm>
            <a:custGeom>
              <a:avLst/>
              <a:gdLst>
                <a:gd name="T0" fmla="*/ 91 w 91"/>
                <a:gd name="T1" fmla="*/ 46 h 91"/>
                <a:gd name="T2" fmla="*/ 77 w 91"/>
                <a:gd name="T3" fmla="*/ 32 h 91"/>
                <a:gd name="T4" fmla="*/ 77 w 91"/>
                <a:gd name="T5" fmla="*/ 32 h 91"/>
                <a:gd name="T6" fmla="*/ 65 w 91"/>
                <a:gd name="T7" fmla="*/ 40 h 91"/>
                <a:gd name="T8" fmla="*/ 50 w 91"/>
                <a:gd name="T9" fmla="*/ 40 h 91"/>
                <a:gd name="T10" fmla="*/ 50 w 91"/>
                <a:gd name="T11" fmla="*/ 26 h 91"/>
                <a:gd name="T12" fmla="*/ 59 w 91"/>
                <a:gd name="T13" fmla="*/ 13 h 91"/>
                <a:gd name="T14" fmla="*/ 59 w 91"/>
                <a:gd name="T15" fmla="*/ 13 h 91"/>
                <a:gd name="T16" fmla="*/ 45 w 91"/>
                <a:gd name="T17" fmla="*/ 0 h 91"/>
                <a:gd name="T18" fmla="*/ 32 w 91"/>
                <a:gd name="T19" fmla="*/ 13 h 91"/>
                <a:gd name="T20" fmla="*/ 32 w 91"/>
                <a:gd name="T21" fmla="*/ 13 h 91"/>
                <a:gd name="T22" fmla="*/ 40 w 91"/>
                <a:gd name="T23" fmla="*/ 26 h 91"/>
                <a:gd name="T24" fmla="*/ 40 w 91"/>
                <a:gd name="T25" fmla="*/ 40 h 91"/>
                <a:gd name="T26" fmla="*/ 26 w 91"/>
                <a:gd name="T27" fmla="*/ 40 h 91"/>
                <a:gd name="T28" fmla="*/ 13 w 91"/>
                <a:gd name="T29" fmla="*/ 32 h 91"/>
                <a:gd name="T30" fmla="*/ 13 w 91"/>
                <a:gd name="T31" fmla="*/ 32 h 91"/>
                <a:gd name="T32" fmla="*/ 0 w 91"/>
                <a:gd name="T33" fmla="*/ 46 h 91"/>
                <a:gd name="T34" fmla="*/ 13 w 91"/>
                <a:gd name="T35" fmla="*/ 59 h 91"/>
                <a:gd name="T36" fmla="*/ 13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5 w 91"/>
                <a:gd name="T49" fmla="*/ 91 h 91"/>
                <a:gd name="T50" fmla="*/ 59 w 91"/>
                <a:gd name="T51" fmla="*/ 78 h 91"/>
                <a:gd name="T52" fmla="*/ 59 w 91"/>
                <a:gd name="T53" fmla="*/ 78 h 91"/>
                <a:gd name="T54" fmla="*/ 50 w 91"/>
                <a:gd name="T55" fmla="*/ 65 h 91"/>
                <a:gd name="T56" fmla="*/ 50 w 91"/>
                <a:gd name="T57" fmla="*/ 51 h 91"/>
                <a:gd name="T58" fmla="*/ 65 w 91"/>
                <a:gd name="T59" fmla="*/ 51 h 91"/>
                <a:gd name="T60" fmla="*/ 77 w 91"/>
                <a:gd name="T61" fmla="*/ 59 h 91"/>
                <a:gd name="T62" fmla="*/ 77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7" y="32"/>
                  </a:cubicBezTo>
                  <a:cubicBezTo>
                    <a:pt x="77" y="32"/>
                    <a:pt x="77" y="32"/>
                    <a:pt x="77" y="32"/>
                  </a:cubicBezTo>
                  <a:cubicBezTo>
                    <a:pt x="72" y="32"/>
                    <a:pt x="67" y="35"/>
                    <a:pt x="65" y="40"/>
                  </a:cubicBezTo>
                  <a:cubicBezTo>
                    <a:pt x="50" y="40"/>
                    <a:pt x="50" y="40"/>
                    <a:pt x="50" y="40"/>
                  </a:cubicBezTo>
                  <a:cubicBezTo>
                    <a:pt x="50" y="26"/>
                    <a:pt x="50" y="26"/>
                    <a:pt x="50" y="26"/>
                  </a:cubicBezTo>
                  <a:cubicBezTo>
                    <a:pt x="55" y="24"/>
                    <a:pt x="59" y="19"/>
                    <a:pt x="59" y="13"/>
                  </a:cubicBezTo>
                  <a:cubicBezTo>
                    <a:pt x="59" y="13"/>
                    <a:pt x="59" y="13"/>
                    <a:pt x="59" y="13"/>
                  </a:cubicBezTo>
                  <a:cubicBezTo>
                    <a:pt x="59" y="6"/>
                    <a:pt x="53" y="0"/>
                    <a:pt x="45" y="0"/>
                  </a:cubicBezTo>
                  <a:cubicBezTo>
                    <a:pt x="38" y="0"/>
                    <a:pt x="32" y="6"/>
                    <a:pt x="32" y="13"/>
                  </a:cubicBezTo>
                  <a:cubicBezTo>
                    <a:pt x="32" y="13"/>
                    <a:pt x="32" y="13"/>
                    <a:pt x="32" y="13"/>
                  </a:cubicBezTo>
                  <a:cubicBezTo>
                    <a:pt x="32" y="19"/>
                    <a:pt x="35" y="24"/>
                    <a:pt x="40" y="26"/>
                  </a:cubicBezTo>
                  <a:cubicBezTo>
                    <a:pt x="40" y="40"/>
                    <a:pt x="40" y="40"/>
                    <a:pt x="40" y="40"/>
                  </a:cubicBezTo>
                  <a:cubicBezTo>
                    <a:pt x="26" y="40"/>
                    <a:pt x="26" y="40"/>
                    <a:pt x="26" y="40"/>
                  </a:cubicBezTo>
                  <a:cubicBezTo>
                    <a:pt x="24" y="35"/>
                    <a:pt x="19" y="32"/>
                    <a:pt x="13" y="32"/>
                  </a:cubicBezTo>
                  <a:cubicBezTo>
                    <a:pt x="13" y="32"/>
                    <a:pt x="13" y="32"/>
                    <a:pt x="13" y="32"/>
                  </a:cubicBezTo>
                  <a:cubicBezTo>
                    <a:pt x="6" y="32"/>
                    <a:pt x="0" y="38"/>
                    <a:pt x="0" y="46"/>
                  </a:cubicBezTo>
                  <a:cubicBezTo>
                    <a:pt x="0" y="53"/>
                    <a:pt x="6" y="59"/>
                    <a:pt x="13" y="59"/>
                  </a:cubicBezTo>
                  <a:cubicBezTo>
                    <a:pt x="13" y="59"/>
                    <a:pt x="13" y="59"/>
                    <a:pt x="13" y="59"/>
                  </a:cubicBezTo>
                  <a:cubicBezTo>
                    <a:pt x="19" y="59"/>
                    <a:pt x="24" y="56"/>
                    <a:pt x="26" y="51"/>
                  </a:cubicBezTo>
                  <a:cubicBezTo>
                    <a:pt x="40" y="51"/>
                    <a:pt x="40" y="51"/>
                    <a:pt x="40" y="51"/>
                  </a:cubicBezTo>
                  <a:cubicBezTo>
                    <a:pt x="40" y="65"/>
                    <a:pt x="40" y="65"/>
                    <a:pt x="40" y="65"/>
                  </a:cubicBezTo>
                  <a:cubicBezTo>
                    <a:pt x="35" y="67"/>
                    <a:pt x="32" y="72"/>
                    <a:pt x="32" y="78"/>
                  </a:cubicBezTo>
                  <a:cubicBezTo>
                    <a:pt x="32" y="78"/>
                    <a:pt x="32" y="78"/>
                    <a:pt x="32" y="78"/>
                  </a:cubicBezTo>
                  <a:cubicBezTo>
                    <a:pt x="32" y="85"/>
                    <a:pt x="38" y="91"/>
                    <a:pt x="45" y="91"/>
                  </a:cubicBezTo>
                  <a:cubicBezTo>
                    <a:pt x="53" y="91"/>
                    <a:pt x="59" y="85"/>
                    <a:pt x="59" y="78"/>
                  </a:cubicBezTo>
                  <a:cubicBezTo>
                    <a:pt x="59" y="78"/>
                    <a:pt x="59" y="78"/>
                    <a:pt x="59" y="78"/>
                  </a:cubicBezTo>
                  <a:cubicBezTo>
                    <a:pt x="59" y="72"/>
                    <a:pt x="55" y="67"/>
                    <a:pt x="50" y="65"/>
                  </a:cubicBezTo>
                  <a:cubicBezTo>
                    <a:pt x="50" y="51"/>
                    <a:pt x="50" y="51"/>
                    <a:pt x="50" y="51"/>
                  </a:cubicBezTo>
                  <a:cubicBezTo>
                    <a:pt x="65" y="51"/>
                    <a:pt x="65" y="51"/>
                    <a:pt x="65" y="51"/>
                  </a:cubicBezTo>
                  <a:cubicBezTo>
                    <a:pt x="67" y="56"/>
                    <a:pt x="72" y="59"/>
                    <a:pt x="77" y="59"/>
                  </a:cubicBezTo>
                  <a:cubicBezTo>
                    <a:pt x="77" y="59"/>
                    <a:pt x="77" y="59"/>
                    <a:pt x="77"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7" name="Freeform 301"/>
            <p:cNvSpPr>
              <a:spLocks/>
            </p:cNvSpPr>
            <p:nvPr/>
          </p:nvSpPr>
          <p:spPr bwMode="auto">
            <a:xfrm>
              <a:off x="3856038" y="4876800"/>
              <a:ext cx="74613" cy="73025"/>
            </a:xfrm>
            <a:custGeom>
              <a:avLst/>
              <a:gdLst>
                <a:gd name="T0" fmla="*/ 92 w 92"/>
                <a:gd name="T1" fmla="*/ 46 h 91"/>
                <a:gd name="T2" fmla="*/ 78 w 92"/>
                <a:gd name="T3" fmla="*/ 32 h 91"/>
                <a:gd name="T4" fmla="*/ 78 w 92"/>
                <a:gd name="T5" fmla="*/ 32 h 91"/>
                <a:gd name="T6" fmla="*/ 66 w 92"/>
                <a:gd name="T7" fmla="*/ 40 h 91"/>
                <a:gd name="T8" fmla="*/ 51 w 92"/>
                <a:gd name="T9" fmla="*/ 40 h 91"/>
                <a:gd name="T10" fmla="*/ 51 w 92"/>
                <a:gd name="T11" fmla="*/ 26 h 91"/>
                <a:gd name="T12" fmla="*/ 60 w 92"/>
                <a:gd name="T13" fmla="*/ 13 h 91"/>
                <a:gd name="T14" fmla="*/ 60 w 92"/>
                <a:gd name="T15" fmla="*/ 13 h 91"/>
                <a:gd name="T16" fmla="*/ 46 w 92"/>
                <a:gd name="T17" fmla="*/ 0 h 91"/>
                <a:gd name="T18" fmla="*/ 32 w 92"/>
                <a:gd name="T19" fmla="*/ 13 h 91"/>
                <a:gd name="T20" fmla="*/ 32 w 92"/>
                <a:gd name="T21" fmla="*/ 13 h 91"/>
                <a:gd name="T22" fmla="*/ 41 w 92"/>
                <a:gd name="T23" fmla="*/ 26 h 91"/>
                <a:gd name="T24" fmla="*/ 41 w 92"/>
                <a:gd name="T25" fmla="*/ 40 h 91"/>
                <a:gd name="T26" fmla="*/ 27 w 92"/>
                <a:gd name="T27" fmla="*/ 40 h 91"/>
                <a:gd name="T28" fmla="*/ 14 w 92"/>
                <a:gd name="T29" fmla="*/ 32 h 91"/>
                <a:gd name="T30" fmla="*/ 14 w 92"/>
                <a:gd name="T31" fmla="*/ 32 h 91"/>
                <a:gd name="T32" fmla="*/ 0 w 92"/>
                <a:gd name="T33" fmla="*/ 46 h 91"/>
                <a:gd name="T34" fmla="*/ 14 w 92"/>
                <a:gd name="T35" fmla="*/ 59 h 91"/>
                <a:gd name="T36" fmla="*/ 14 w 92"/>
                <a:gd name="T37" fmla="*/ 59 h 91"/>
                <a:gd name="T38" fmla="*/ 27 w 92"/>
                <a:gd name="T39" fmla="*/ 51 h 91"/>
                <a:gd name="T40" fmla="*/ 41 w 92"/>
                <a:gd name="T41" fmla="*/ 51 h 91"/>
                <a:gd name="T42" fmla="*/ 41 w 92"/>
                <a:gd name="T43" fmla="*/ 65 h 91"/>
                <a:gd name="T44" fmla="*/ 32 w 92"/>
                <a:gd name="T45" fmla="*/ 78 h 91"/>
                <a:gd name="T46" fmla="*/ 32 w 92"/>
                <a:gd name="T47" fmla="*/ 78 h 91"/>
                <a:gd name="T48" fmla="*/ 46 w 92"/>
                <a:gd name="T49" fmla="*/ 91 h 91"/>
                <a:gd name="T50" fmla="*/ 60 w 92"/>
                <a:gd name="T51" fmla="*/ 78 h 91"/>
                <a:gd name="T52" fmla="*/ 60 w 92"/>
                <a:gd name="T53" fmla="*/ 78 h 91"/>
                <a:gd name="T54" fmla="*/ 51 w 92"/>
                <a:gd name="T55" fmla="*/ 65 h 91"/>
                <a:gd name="T56" fmla="*/ 51 w 92"/>
                <a:gd name="T57" fmla="*/ 51 h 91"/>
                <a:gd name="T58" fmla="*/ 66 w 92"/>
                <a:gd name="T59" fmla="*/ 51 h 91"/>
                <a:gd name="T60" fmla="*/ 78 w 92"/>
                <a:gd name="T61" fmla="*/ 59 h 91"/>
                <a:gd name="T62" fmla="*/ 78 w 92"/>
                <a:gd name="T63" fmla="*/ 59 h 91"/>
                <a:gd name="T64" fmla="*/ 92 w 92"/>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1">
                  <a:moveTo>
                    <a:pt x="92" y="46"/>
                  </a:moveTo>
                  <a:cubicBezTo>
                    <a:pt x="92" y="38"/>
                    <a:pt x="86" y="32"/>
                    <a:pt x="78" y="32"/>
                  </a:cubicBezTo>
                  <a:cubicBezTo>
                    <a:pt x="78" y="32"/>
                    <a:pt x="78" y="32"/>
                    <a:pt x="78" y="32"/>
                  </a:cubicBezTo>
                  <a:cubicBezTo>
                    <a:pt x="72" y="32"/>
                    <a:pt x="68" y="35"/>
                    <a:pt x="66" y="40"/>
                  </a:cubicBezTo>
                  <a:cubicBezTo>
                    <a:pt x="51" y="40"/>
                    <a:pt x="51" y="40"/>
                    <a:pt x="51" y="40"/>
                  </a:cubicBezTo>
                  <a:cubicBezTo>
                    <a:pt x="51" y="26"/>
                    <a:pt x="51" y="26"/>
                    <a:pt x="51" y="26"/>
                  </a:cubicBezTo>
                  <a:cubicBezTo>
                    <a:pt x="56" y="24"/>
                    <a:pt x="60" y="19"/>
                    <a:pt x="60" y="13"/>
                  </a:cubicBezTo>
                  <a:cubicBezTo>
                    <a:pt x="60" y="13"/>
                    <a:pt x="60" y="13"/>
                    <a:pt x="60" y="13"/>
                  </a:cubicBezTo>
                  <a:cubicBezTo>
                    <a:pt x="60" y="6"/>
                    <a:pt x="54" y="0"/>
                    <a:pt x="46" y="0"/>
                  </a:cubicBezTo>
                  <a:cubicBezTo>
                    <a:pt x="39" y="0"/>
                    <a:pt x="32" y="6"/>
                    <a:pt x="32" y="13"/>
                  </a:cubicBezTo>
                  <a:cubicBezTo>
                    <a:pt x="32" y="13"/>
                    <a:pt x="32" y="13"/>
                    <a:pt x="32" y="13"/>
                  </a:cubicBezTo>
                  <a:cubicBezTo>
                    <a:pt x="32" y="19"/>
                    <a:pt x="36" y="24"/>
                    <a:pt x="41" y="26"/>
                  </a:cubicBezTo>
                  <a:cubicBezTo>
                    <a:pt x="41" y="40"/>
                    <a:pt x="41" y="40"/>
                    <a:pt x="41" y="40"/>
                  </a:cubicBezTo>
                  <a:cubicBezTo>
                    <a:pt x="27" y="40"/>
                    <a:pt x="27" y="40"/>
                    <a:pt x="27" y="40"/>
                  </a:cubicBezTo>
                  <a:cubicBezTo>
                    <a:pt x="25" y="35"/>
                    <a:pt x="20" y="32"/>
                    <a:pt x="14" y="32"/>
                  </a:cubicBezTo>
                  <a:cubicBezTo>
                    <a:pt x="14" y="32"/>
                    <a:pt x="14" y="32"/>
                    <a:pt x="14" y="32"/>
                  </a:cubicBezTo>
                  <a:cubicBezTo>
                    <a:pt x="7" y="32"/>
                    <a:pt x="0" y="38"/>
                    <a:pt x="0" y="46"/>
                  </a:cubicBezTo>
                  <a:cubicBezTo>
                    <a:pt x="0" y="53"/>
                    <a:pt x="7" y="59"/>
                    <a:pt x="14" y="59"/>
                  </a:cubicBezTo>
                  <a:cubicBezTo>
                    <a:pt x="14" y="59"/>
                    <a:pt x="14" y="59"/>
                    <a:pt x="14" y="59"/>
                  </a:cubicBezTo>
                  <a:cubicBezTo>
                    <a:pt x="20" y="59"/>
                    <a:pt x="25" y="56"/>
                    <a:pt x="27"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9" y="91"/>
                    <a:pt x="46" y="91"/>
                  </a:cubicBezTo>
                  <a:cubicBezTo>
                    <a:pt x="54" y="91"/>
                    <a:pt x="60" y="85"/>
                    <a:pt x="60" y="78"/>
                  </a:cubicBezTo>
                  <a:cubicBezTo>
                    <a:pt x="60" y="78"/>
                    <a:pt x="60" y="78"/>
                    <a:pt x="60" y="78"/>
                  </a:cubicBezTo>
                  <a:cubicBezTo>
                    <a:pt x="60" y="72"/>
                    <a:pt x="56" y="67"/>
                    <a:pt x="51" y="65"/>
                  </a:cubicBezTo>
                  <a:cubicBezTo>
                    <a:pt x="51" y="51"/>
                    <a:pt x="51" y="51"/>
                    <a:pt x="51" y="51"/>
                  </a:cubicBezTo>
                  <a:cubicBezTo>
                    <a:pt x="66" y="51"/>
                    <a:pt x="66" y="51"/>
                    <a:pt x="66" y="51"/>
                  </a:cubicBezTo>
                  <a:cubicBezTo>
                    <a:pt x="68" y="56"/>
                    <a:pt x="72" y="59"/>
                    <a:pt x="78" y="59"/>
                  </a:cubicBezTo>
                  <a:cubicBezTo>
                    <a:pt x="78" y="59"/>
                    <a:pt x="78" y="59"/>
                    <a:pt x="78" y="59"/>
                  </a:cubicBezTo>
                  <a:cubicBezTo>
                    <a:pt x="86" y="59"/>
                    <a:pt x="92" y="53"/>
                    <a:pt x="92"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8" name="Freeform 302"/>
            <p:cNvSpPr>
              <a:spLocks/>
            </p:cNvSpPr>
            <p:nvPr/>
          </p:nvSpPr>
          <p:spPr bwMode="auto">
            <a:xfrm>
              <a:off x="4000500" y="4876800"/>
              <a:ext cx="74613" cy="73025"/>
            </a:xfrm>
            <a:custGeom>
              <a:avLst/>
              <a:gdLst>
                <a:gd name="T0" fmla="*/ 92 w 92"/>
                <a:gd name="T1" fmla="*/ 46 h 91"/>
                <a:gd name="T2" fmla="*/ 78 w 92"/>
                <a:gd name="T3" fmla="*/ 32 h 91"/>
                <a:gd name="T4" fmla="*/ 78 w 92"/>
                <a:gd name="T5" fmla="*/ 32 h 91"/>
                <a:gd name="T6" fmla="*/ 65 w 92"/>
                <a:gd name="T7" fmla="*/ 40 h 91"/>
                <a:gd name="T8" fmla="*/ 51 w 92"/>
                <a:gd name="T9" fmla="*/ 40 h 91"/>
                <a:gd name="T10" fmla="*/ 51 w 92"/>
                <a:gd name="T11" fmla="*/ 26 h 91"/>
                <a:gd name="T12" fmla="*/ 60 w 92"/>
                <a:gd name="T13" fmla="*/ 13 h 91"/>
                <a:gd name="T14" fmla="*/ 60 w 92"/>
                <a:gd name="T15" fmla="*/ 13 h 91"/>
                <a:gd name="T16" fmla="*/ 46 w 92"/>
                <a:gd name="T17" fmla="*/ 0 h 91"/>
                <a:gd name="T18" fmla="*/ 32 w 92"/>
                <a:gd name="T19" fmla="*/ 13 h 91"/>
                <a:gd name="T20" fmla="*/ 32 w 92"/>
                <a:gd name="T21" fmla="*/ 13 h 91"/>
                <a:gd name="T22" fmla="*/ 41 w 92"/>
                <a:gd name="T23" fmla="*/ 26 h 91"/>
                <a:gd name="T24" fmla="*/ 41 w 92"/>
                <a:gd name="T25" fmla="*/ 40 h 91"/>
                <a:gd name="T26" fmla="*/ 26 w 92"/>
                <a:gd name="T27" fmla="*/ 40 h 91"/>
                <a:gd name="T28" fmla="*/ 14 w 92"/>
                <a:gd name="T29" fmla="*/ 32 h 91"/>
                <a:gd name="T30" fmla="*/ 14 w 92"/>
                <a:gd name="T31" fmla="*/ 32 h 91"/>
                <a:gd name="T32" fmla="*/ 0 w 92"/>
                <a:gd name="T33" fmla="*/ 46 h 91"/>
                <a:gd name="T34" fmla="*/ 14 w 92"/>
                <a:gd name="T35" fmla="*/ 59 h 91"/>
                <a:gd name="T36" fmla="*/ 14 w 92"/>
                <a:gd name="T37" fmla="*/ 59 h 91"/>
                <a:gd name="T38" fmla="*/ 26 w 92"/>
                <a:gd name="T39" fmla="*/ 51 h 91"/>
                <a:gd name="T40" fmla="*/ 41 w 92"/>
                <a:gd name="T41" fmla="*/ 51 h 91"/>
                <a:gd name="T42" fmla="*/ 41 w 92"/>
                <a:gd name="T43" fmla="*/ 65 h 91"/>
                <a:gd name="T44" fmla="*/ 32 w 92"/>
                <a:gd name="T45" fmla="*/ 78 h 91"/>
                <a:gd name="T46" fmla="*/ 32 w 92"/>
                <a:gd name="T47" fmla="*/ 78 h 91"/>
                <a:gd name="T48" fmla="*/ 46 w 92"/>
                <a:gd name="T49" fmla="*/ 91 h 91"/>
                <a:gd name="T50" fmla="*/ 60 w 92"/>
                <a:gd name="T51" fmla="*/ 78 h 91"/>
                <a:gd name="T52" fmla="*/ 60 w 92"/>
                <a:gd name="T53" fmla="*/ 78 h 91"/>
                <a:gd name="T54" fmla="*/ 51 w 92"/>
                <a:gd name="T55" fmla="*/ 65 h 91"/>
                <a:gd name="T56" fmla="*/ 51 w 92"/>
                <a:gd name="T57" fmla="*/ 51 h 91"/>
                <a:gd name="T58" fmla="*/ 65 w 92"/>
                <a:gd name="T59" fmla="*/ 51 h 91"/>
                <a:gd name="T60" fmla="*/ 78 w 92"/>
                <a:gd name="T61" fmla="*/ 59 h 91"/>
                <a:gd name="T62" fmla="*/ 78 w 92"/>
                <a:gd name="T63" fmla="*/ 59 h 91"/>
                <a:gd name="T64" fmla="*/ 92 w 92"/>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1">
                  <a:moveTo>
                    <a:pt x="92" y="46"/>
                  </a:moveTo>
                  <a:cubicBezTo>
                    <a:pt x="92" y="38"/>
                    <a:pt x="85" y="32"/>
                    <a:pt x="78" y="32"/>
                  </a:cubicBezTo>
                  <a:cubicBezTo>
                    <a:pt x="78" y="32"/>
                    <a:pt x="78" y="32"/>
                    <a:pt x="78" y="32"/>
                  </a:cubicBezTo>
                  <a:cubicBezTo>
                    <a:pt x="72" y="32"/>
                    <a:pt x="68" y="35"/>
                    <a:pt x="65" y="40"/>
                  </a:cubicBezTo>
                  <a:cubicBezTo>
                    <a:pt x="51" y="40"/>
                    <a:pt x="51" y="40"/>
                    <a:pt x="51" y="40"/>
                  </a:cubicBezTo>
                  <a:cubicBezTo>
                    <a:pt x="51" y="26"/>
                    <a:pt x="51" y="26"/>
                    <a:pt x="51" y="26"/>
                  </a:cubicBezTo>
                  <a:cubicBezTo>
                    <a:pt x="56" y="24"/>
                    <a:pt x="60" y="19"/>
                    <a:pt x="60" y="13"/>
                  </a:cubicBezTo>
                  <a:cubicBezTo>
                    <a:pt x="60" y="13"/>
                    <a:pt x="60" y="13"/>
                    <a:pt x="60" y="13"/>
                  </a:cubicBezTo>
                  <a:cubicBezTo>
                    <a:pt x="60" y="6"/>
                    <a:pt x="53" y="0"/>
                    <a:pt x="46" y="0"/>
                  </a:cubicBezTo>
                  <a:cubicBezTo>
                    <a:pt x="38" y="0"/>
                    <a:pt x="32" y="6"/>
                    <a:pt x="32" y="13"/>
                  </a:cubicBezTo>
                  <a:cubicBezTo>
                    <a:pt x="32" y="13"/>
                    <a:pt x="32" y="13"/>
                    <a:pt x="32" y="13"/>
                  </a:cubicBezTo>
                  <a:cubicBezTo>
                    <a:pt x="32" y="19"/>
                    <a:pt x="36" y="24"/>
                    <a:pt x="41" y="26"/>
                  </a:cubicBezTo>
                  <a:cubicBezTo>
                    <a:pt x="41" y="40"/>
                    <a:pt x="41" y="40"/>
                    <a:pt x="41" y="40"/>
                  </a:cubicBezTo>
                  <a:cubicBezTo>
                    <a:pt x="26" y="40"/>
                    <a:pt x="26" y="40"/>
                    <a:pt x="26" y="40"/>
                  </a:cubicBezTo>
                  <a:cubicBezTo>
                    <a:pt x="24" y="35"/>
                    <a:pt x="20"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20"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60" y="85"/>
                    <a:pt x="60" y="78"/>
                  </a:cubicBezTo>
                  <a:cubicBezTo>
                    <a:pt x="60" y="78"/>
                    <a:pt x="60" y="78"/>
                    <a:pt x="60" y="78"/>
                  </a:cubicBezTo>
                  <a:cubicBezTo>
                    <a:pt x="60" y="72"/>
                    <a:pt x="56" y="67"/>
                    <a:pt x="51" y="65"/>
                  </a:cubicBezTo>
                  <a:cubicBezTo>
                    <a:pt x="51" y="51"/>
                    <a:pt x="51" y="51"/>
                    <a:pt x="51" y="51"/>
                  </a:cubicBezTo>
                  <a:cubicBezTo>
                    <a:pt x="65" y="51"/>
                    <a:pt x="65" y="51"/>
                    <a:pt x="65" y="51"/>
                  </a:cubicBezTo>
                  <a:cubicBezTo>
                    <a:pt x="68" y="56"/>
                    <a:pt x="72" y="59"/>
                    <a:pt x="78" y="59"/>
                  </a:cubicBezTo>
                  <a:cubicBezTo>
                    <a:pt x="78" y="59"/>
                    <a:pt x="78" y="59"/>
                    <a:pt x="78" y="59"/>
                  </a:cubicBezTo>
                  <a:cubicBezTo>
                    <a:pt x="85" y="59"/>
                    <a:pt x="92" y="53"/>
                    <a:pt x="92"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0" name="Freeform 303"/>
            <p:cNvSpPr>
              <a:spLocks/>
            </p:cNvSpPr>
            <p:nvPr/>
          </p:nvSpPr>
          <p:spPr bwMode="auto">
            <a:xfrm>
              <a:off x="4144963" y="4876800"/>
              <a:ext cx="74613" cy="73025"/>
            </a:xfrm>
            <a:custGeom>
              <a:avLst/>
              <a:gdLst>
                <a:gd name="T0" fmla="*/ 92 w 92"/>
                <a:gd name="T1" fmla="*/ 46 h 91"/>
                <a:gd name="T2" fmla="*/ 78 w 92"/>
                <a:gd name="T3" fmla="*/ 32 h 91"/>
                <a:gd name="T4" fmla="*/ 78 w 92"/>
                <a:gd name="T5" fmla="*/ 32 h 91"/>
                <a:gd name="T6" fmla="*/ 65 w 92"/>
                <a:gd name="T7" fmla="*/ 40 h 91"/>
                <a:gd name="T8" fmla="*/ 51 w 92"/>
                <a:gd name="T9" fmla="*/ 40 h 91"/>
                <a:gd name="T10" fmla="*/ 51 w 92"/>
                <a:gd name="T11" fmla="*/ 26 h 91"/>
                <a:gd name="T12" fmla="*/ 59 w 92"/>
                <a:gd name="T13" fmla="*/ 13 h 91"/>
                <a:gd name="T14" fmla="*/ 59 w 92"/>
                <a:gd name="T15" fmla="*/ 13 h 91"/>
                <a:gd name="T16" fmla="*/ 46 w 92"/>
                <a:gd name="T17" fmla="*/ 0 h 91"/>
                <a:gd name="T18" fmla="*/ 32 w 92"/>
                <a:gd name="T19" fmla="*/ 13 h 91"/>
                <a:gd name="T20" fmla="*/ 32 w 92"/>
                <a:gd name="T21" fmla="*/ 13 h 91"/>
                <a:gd name="T22" fmla="*/ 41 w 92"/>
                <a:gd name="T23" fmla="*/ 26 h 91"/>
                <a:gd name="T24" fmla="*/ 41 w 92"/>
                <a:gd name="T25" fmla="*/ 40 h 91"/>
                <a:gd name="T26" fmla="*/ 26 w 92"/>
                <a:gd name="T27" fmla="*/ 40 h 91"/>
                <a:gd name="T28" fmla="*/ 14 w 92"/>
                <a:gd name="T29" fmla="*/ 32 h 91"/>
                <a:gd name="T30" fmla="*/ 14 w 92"/>
                <a:gd name="T31" fmla="*/ 32 h 91"/>
                <a:gd name="T32" fmla="*/ 0 w 92"/>
                <a:gd name="T33" fmla="*/ 46 h 91"/>
                <a:gd name="T34" fmla="*/ 14 w 92"/>
                <a:gd name="T35" fmla="*/ 59 h 91"/>
                <a:gd name="T36" fmla="*/ 14 w 92"/>
                <a:gd name="T37" fmla="*/ 59 h 91"/>
                <a:gd name="T38" fmla="*/ 26 w 92"/>
                <a:gd name="T39" fmla="*/ 51 h 91"/>
                <a:gd name="T40" fmla="*/ 41 w 92"/>
                <a:gd name="T41" fmla="*/ 51 h 91"/>
                <a:gd name="T42" fmla="*/ 41 w 92"/>
                <a:gd name="T43" fmla="*/ 65 h 91"/>
                <a:gd name="T44" fmla="*/ 32 w 92"/>
                <a:gd name="T45" fmla="*/ 78 h 91"/>
                <a:gd name="T46" fmla="*/ 32 w 92"/>
                <a:gd name="T47" fmla="*/ 78 h 91"/>
                <a:gd name="T48" fmla="*/ 46 w 92"/>
                <a:gd name="T49" fmla="*/ 91 h 91"/>
                <a:gd name="T50" fmla="*/ 59 w 92"/>
                <a:gd name="T51" fmla="*/ 78 h 91"/>
                <a:gd name="T52" fmla="*/ 59 w 92"/>
                <a:gd name="T53" fmla="*/ 78 h 91"/>
                <a:gd name="T54" fmla="*/ 51 w 92"/>
                <a:gd name="T55" fmla="*/ 65 h 91"/>
                <a:gd name="T56" fmla="*/ 51 w 92"/>
                <a:gd name="T57" fmla="*/ 51 h 91"/>
                <a:gd name="T58" fmla="*/ 65 w 92"/>
                <a:gd name="T59" fmla="*/ 51 h 91"/>
                <a:gd name="T60" fmla="*/ 78 w 92"/>
                <a:gd name="T61" fmla="*/ 59 h 91"/>
                <a:gd name="T62" fmla="*/ 78 w 92"/>
                <a:gd name="T63" fmla="*/ 59 h 91"/>
                <a:gd name="T64" fmla="*/ 92 w 92"/>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1">
                  <a:moveTo>
                    <a:pt x="92" y="46"/>
                  </a:moveTo>
                  <a:cubicBezTo>
                    <a:pt x="92" y="38"/>
                    <a:pt x="85" y="32"/>
                    <a:pt x="78" y="32"/>
                  </a:cubicBezTo>
                  <a:cubicBezTo>
                    <a:pt x="78" y="32"/>
                    <a:pt x="78" y="32"/>
                    <a:pt x="78"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6" y="0"/>
                  </a:cubicBezTo>
                  <a:cubicBezTo>
                    <a:pt x="38" y="0"/>
                    <a:pt x="32" y="6"/>
                    <a:pt x="32" y="13"/>
                  </a:cubicBezTo>
                  <a:cubicBezTo>
                    <a:pt x="32" y="13"/>
                    <a:pt x="32" y="13"/>
                    <a:pt x="32" y="13"/>
                  </a:cubicBezTo>
                  <a:cubicBezTo>
                    <a:pt x="32" y="19"/>
                    <a:pt x="36" y="24"/>
                    <a:pt x="41" y="26"/>
                  </a:cubicBezTo>
                  <a:cubicBezTo>
                    <a:pt x="41" y="40"/>
                    <a:pt x="41" y="40"/>
                    <a:pt x="41" y="40"/>
                  </a:cubicBezTo>
                  <a:cubicBezTo>
                    <a:pt x="26" y="40"/>
                    <a:pt x="26" y="40"/>
                    <a:pt x="26" y="40"/>
                  </a:cubicBezTo>
                  <a:cubicBezTo>
                    <a:pt x="24" y="35"/>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2" y="53"/>
                    <a:pt x="92"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0" name="Freeform 304"/>
            <p:cNvSpPr>
              <a:spLocks/>
            </p:cNvSpPr>
            <p:nvPr/>
          </p:nvSpPr>
          <p:spPr bwMode="auto">
            <a:xfrm>
              <a:off x="4289425" y="4876800"/>
              <a:ext cx="73025" cy="73025"/>
            </a:xfrm>
            <a:custGeom>
              <a:avLst/>
              <a:gdLst>
                <a:gd name="T0" fmla="*/ 91 w 91"/>
                <a:gd name="T1" fmla="*/ 46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3 h 91"/>
                <a:gd name="T14" fmla="*/ 59 w 91"/>
                <a:gd name="T15" fmla="*/ 13 h 91"/>
                <a:gd name="T16" fmla="*/ 46 w 91"/>
                <a:gd name="T17" fmla="*/ 0 h 91"/>
                <a:gd name="T18" fmla="*/ 32 w 91"/>
                <a:gd name="T19" fmla="*/ 13 h 91"/>
                <a:gd name="T20" fmla="*/ 32 w 91"/>
                <a:gd name="T21" fmla="*/ 13 h 91"/>
                <a:gd name="T22" fmla="*/ 41 w 91"/>
                <a:gd name="T23" fmla="*/ 26 h 91"/>
                <a:gd name="T24" fmla="*/ 41 w 91"/>
                <a:gd name="T25" fmla="*/ 40 h 91"/>
                <a:gd name="T26" fmla="*/ 26 w 91"/>
                <a:gd name="T27" fmla="*/ 40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1 w 91"/>
                <a:gd name="T41" fmla="*/ 51 h 91"/>
                <a:gd name="T42" fmla="*/ 41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6" y="0"/>
                  </a:cubicBezTo>
                  <a:cubicBezTo>
                    <a:pt x="38" y="0"/>
                    <a:pt x="32" y="6"/>
                    <a:pt x="32" y="13"/>
                  </a:cubicBezTo>
                  <a:cubicBezTo>
                    <a:pt x="32" y="13"/>
                    <a:pt x="32" y="13"/>
                    <a:pt x="32" y="13"/>
                  </a:cubicBezTo>
                  <a:cubicBezTo>
                    <a:pt x="32" y="19"/>
                    <a:pt x="36" y="24"/>
                    <a:pt x="41" y="26"/>
                  </a:cubicBezTo>
                  <a:cubicBezTo>
                    <a:pt x="41" y="40"/>
                    <a:pt x="41" y="40"/>
                    <a:pt x="41" y="40"/>
                  </a:cubicBezTo>
                  <a:cubicBezTo>
                    <a:pt x="26" y="40"/>
                    <a:pt x="26" y="40"/>
                    <a:pt x="26" y="40"/>
                  </a:cubicBezTo>
                  <a:cubicBezTo>
                    <a:pt x="24" y="35"/>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1" name="Freeform 305"/>
            <p:cNvSpPr>
              <a:spLocks/>
            </p:cNvSpPr>
            <p:nvPr/>
          </p:nvSpPr>
          <p:spPr bwMode="auto">
            <a:xfrm>
              <a:off x="4433888" y="4876800"/>
              <a:ext cx="73025" cy="73025"/>
            </a:xfrm>
            <a:custGeom>
              <a:avLst/>
              <a:gdLst>
                <a:gd name="T0" fmla="*/ 91 w 91"/>
                <a:gd name="T1" fmla="*/ 46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3 h 91"/>
                <a:gd name="T14" fmla="*/ 59 w 91"/>
                <a:gd name="T15" fmla="*/ 13 h 91"/>
                <a:gd name="T16" fmla="*/ 46 w 91"/>
                <a:gd name="T17" fmla="*/ 0 h 91"/>
                <a:gd name="T18" fmla="*/ 32 w 91"/>
                <a:gd name="T19" fmla="*/ 13 h 91"/>
                <a:gd name="T20" fmla="*/ 32 w 91"/>
                <a:gd name="T21" fmla="*/ 13 h 91"/>
                <a:gd name="T22" fmla="*/ 41 w 91"/>
                <a:gd name="T23" fmla="*/ 26 h 91"/>
                <a:gd name="T24" fmla="*/ 41 w 91"/>
                <a:gd name="T25" fmla="*/ 40 h 91"/>
                <a:gd name="T26" fmla="*/ 26 w 91"/>
                <a:gd name="T27" fmla="*/ 40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1 w 91"/>
                <a:gd name="T41" fmla="*/ 51 h 91"/>
                <a:gd name="T42" fmla="*/ 41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6" y="0"/>
                  </a:cubicBezTo>
                  <a:cubicBezTo>
                    <a:pt x="38" y="0"/>
                    <a:pt x="32" y="6"/>
                    <a:pt x="32" y="13"/>
                  </a:cubicBezTo>
                  <a:cubicBezTo>
                    <a:pt x="32" y="13"/>
                    <a:pt x="32" y="13"/>
                    <a:pt x="32" y="13"/>
                  </a:cubicBezTo>
                  <a:cubicBezTo>
                    <a:pt x="32" y="19"/>
                    <a:pt x="36" y="24"/>
                    <a:pt x="41" y="26"/>
                  </a:cubicBezTo>
                  <a:cubicBezTo>
                    <a:pt x="41" y="40"/>
                    <a:pt x="41" y="40"/>
                    <a:pt x="41" y="40"/>
                  </a:cubicBezTo>
                  <a:cubicBezTo>
                    <a:pt x="26" y="40"/>
                    <a:pt x="26" y="40"/>
                    <a:pt x="26" y="40"/>
                  </a:cubicBezTo>
                  <a:cubicBezTo>
                    <a:pt x="24" y="35"/>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2" name="Freeform 306"/>
            <p:cNvSpPr>
              <a:spLocks/>
            </p:cNvSpPr>
            <p:nvPr/>
          </p:nvSpPr>
          <p:spPr bwMode="auto">
            <a:xfrm>
              <a:off x="4578350" y="4876800"/>
              <a:ext cx="73025" cy="73025"/>
            </a:xfrm>
            <a:custGeom>
              <a:avLst/>
              <a:gdLst>
                <a:gd name="T0" fmla="*/ 91 w 91"/>
                <a:gd name="T1" fmla="*/ 46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3 h 91"/>
                <a:gd name="T14" fmla="*/ 59 w 91"/>
                <a:gd name="T15" fmla="*/ 13 h 91"/>
                <a:gd name="T16" fmla="*/ 46 w 91"/>
                <a:gd name="T17" fmla="*/ 0 h 91"/>
                <a:gd name="T18" fmla="*/ 32 w 91"/>
                <a:gd name="T19" fmla="*/ 13 h 91"/>
                <a:gd name="T20" fmla="*/ 32 w 91"/>
                <a:gd name="T21" fmla="*/ 13 h 91"/>
                <a:gd name="T22" fmla="*/ 40 w 91"/>
                <a:gd name="T23" fmla="*/ 26 h 91"/>
                <a:gd name="T24" fmla="*/ 40 w 91"/>
                <a:gd name="T25" fmla="*/ 40 h 91"/>
                <a:gd name="T26" fmla="*/ 26 w 91"/>
                <a:gd name="T27" fmla="*/ 40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6" y="0"/>
                  </a:cubicBezTo>
                  <a:cubicBezTo>
                    <a:pt x="38" y="0"/>
                    <a:pt x="32" y="6"/>
                    <a:pt x="32" y="13"/>
                  </a:cubicBezTo>
                  <a:cubicBezTo>
                    <a:pt x="32" y="13"/>
                    <a:pt x="32" y="13"/>
                    <a:pt x="32" y="13"/>
                  </a:cubicBezTo>
                  <a:cubicBezTo>
                    <a:pt x="32" y="19"/>
                    <a:pt x="36" y="24"/>
                    <a:pt x="40" y="26"/>
                  </a:cubicBezTo>
                  <a:cubicBezTo>
                    <a:pt x="40" y="40"/>
                    <a:pt x="40" y="40"/>
                    <a:pt x="40" y="40"/>
                  </a:cubicBezTo>
                  <a:cubicBezTo>
                    <a:pt x="26" y="40"/>
                    <a:pt x="26" y="40"/>
                    <a:pt x="26" y="40"/>
                  </a:cubicBezTo>
                  <a:cubicBezTo>
                    <a:pt x="24" y="35"/>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0" y="51"/>
                    <a:pt x="40" y="51"/>
                    <a:pt x="40" y="51"/>
                  </a:cubicBezTo>
                  <a:cubicBezTo>
                    <a:pt x="40" y="65"/>
                    <a:pt x="40" y="65"/>
                    <a:pt x="40"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3" name="Freeform 307"/>
            <p:cNvSpPr>
              <a:spLocks/>
            </p:cNvSpPr>
            <p:nvPr/>
          </p:nvSpPr>
          <p:spPr bwMode="auto">
            <a:xfrm>
              <a:off x="2266950" y="5021263"/>
              <a:ext cx="74613" cy="73025"/>
            </a:xfrm>
            <a:custGeom>
              <a:avLst/>
              <a:gdLst>
                <a:gd name="T0" fmla="*/ 92 w 92"/>
                <a:gd name="T1" fmla="*/ 45 h 91"/>
                <a:gd name="T2" fmla="*/ 78 w 92"/>
                <a:gd name="T3" fmla="*/ 32 h 91"/>
                <a:gd name="T4" fmla="*/ 78 w 92"/>
                <a:gd name="T5" fmla="*/ 32 h 91"/>
                <a:gd name="T6" fmla="*/ 65 w 92"/>
                <a:gd name="T7" fmla="*/ 40 h 91"/>
                <a:gd name="T8" fmla="*/ 51 w 92"/>
                <a:gd name="T9" fmla="*/ 40 h 91"/>
                <a:gd name="T10" fmla="*/ 51 w 92"/>
                <a:gd name="T11" fmla="*/ 26 h 91"/>
                <a:gd name="T12" fmla="*/ 60 w 92"/>
                <a:gd name="T13" fmla="*/ 13 h 91"/>
                <a:gd name="T14" fmla="*/ 60 w 92"/>
                <a:gd name="T15" fmla="*/ 13 h 91"/>
                <a:gd name="T16" fmla="*/ 46 w 92"/>
                <a:gd name="T17" fmla="*/ 0 h 91"/>
                <a:gd name="T18" fmla="*/ 32 w 92"/>
                <a:gd name="T19" fmla="*/ 13 h 91"/>
                <a:gd name="T20" fmla="*/ 32 w 92"/>
                <a:gd name="T21" fmla="*/ 13 h 91"/>
                <a:gd name="T22" fmla="*/ 41 w 92"/>
                <a:gd name="T23" fmla="*/ 26 h 91"/>
                <a:gd name="T24" fmla="*/ 41 w 92"/>
                <a:gd name="T25" fmla="*/ 40 h 91"/>
                <a:gd name="T26" fmla="*/ 26 w 92"/>
                <a:gd name="T27" fmla="*/ 40 h 91"/>
                <a:gd name="T28" fmla="*/ 14 w 92"/>
                <a:gd name="T29" fmla="*/ 32 h 91"/>
                <a:gd name="T30" fmla="*/ 14 w 92"/>
                <a:gd name="T31" fmla="*/ 32 h 91"/>
                <a:gd name="T32" fmla="*/ 0 w 92"/>
                <a:gd name="T33" fmla="*/ 45 h 91"/>
                <a:gd name="T34" fmla="*/ 14 w 92"/>
                <a:gd name="T35" fmla="*/ 59 h 91"/>
                <a:gd name="T36" fmla="*/ 14 w 92"/>
                <a:gd name="T37" fmla="*/ 59 h 91"/>
                <a:gd name="T38" fmla="*/ 26 w 92"/>
                <a:gd name="T39" fmla="*/ 51 h 91"/>
                <a:gd name="T40" fmla="*/ 41 w 92"/>
                <a:gd name="T41" fmla="*/ 51 h 91"/>
                <a:gd name="T42" fmla="*/ 41 w 92"/>
                <a:gd name="T43" fmla="*/ 65 h 91"/>
                <a:gd name="T44" fmla="*/ 32 w 92"/>
                <a:gd name="T45" fmla="*/ 77 h 91"/>
                <a:gd name="T46" fmla="*/ 32 w 92"/>
                <a:gd name="T47" fmla="*/ 77 h 91"/>
                <a:gd name="T48" fmla="*/ 46 w 92"/>
                <a:gd name="T49" fmla="*/ 91 h 91"/>
                <a:gd name="T50" fmla="*/ 60 w 92"/>
                <a:gd name="T51" fmla="*/ 77 h 91"/>
                <a:gd name="T52" fmla="*/ 60 w 92"/>
                <a:gd name="T53" fmla="*/ 77 h 91"/>
                <a:gd name="T54" fmla="*/ 51 w 92"/>
                <a:gd name="T55" fmla="*/ 65 h 91"/>
                <a:gd name="T56" fmla="*/ 51 w 92"/>
                <a:gd name="T57" fmla="*/ 51 h 91"/>
                <a:gd name="T58" fmla="*/ 65 w 92"/>
                <a:gd name="T59" fmla="*/ 51 h 91"/>
                <a:gd name="T60" fmla="*/ 78 w 92"/>
                <a:gd name="T61" fmla="*/ 59 h 91"/>
                <a:gd name="T62" fmla="*/ 78 w 92"/>
                <a:gd name="T63" fmla="*/ 59 h 91"/>
                <a:gd name="T64" fmla="*/ 92 w 92"/>
                <a:gd name="T65"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1">
                  <a:moveTo>
                    <a:pt x="92" y="45"/>
                  </a:moveTo>
                  <a:cubicBezTo>
                    <a:pt x="92" y="38"/>
                    <a:pt x="85" y="32"/>
                    <a:pt x="78" y="32"/>
                  </a:cubicBezTo>
                  <a:cubicBezTo>
                    <a:pt x="78" y="32"/>
                    <a:pt x="78" y="32"/>
                    <a:pt x="78" y="32"/>
                  </a:cubicBezTo>
                  <a:cubicBezTo>
                    <a:pt x="72" y="32"/>
                    <a:pt x="68" y="35"/>
                    <a:pt x="65" y="40"/>
                  </a:cubicBezTo>
                  <a:cubicBezTo>
                    <a:pt x="51" y="40"/>
                    <a:pt x="51" y="40"/>
                    <a:pt x="51" y="40"/>
                  </a:cubicBezTo>
                  <a:cubicBezTo>
                    <a:pt x="51" y="26"/>
                    <a:pt x="51" y="26"/>
                    <a:pt x="51" y="26"/>
                  </a:cubicBezTo>
                  <a:cubicBezTo>
                    <a:pt x="56" y="24"/>
                    <a:pt x="60" y="19"/>
                    <a:pt x="60" y="13"/>
                  </a:cubicBezTo>
                  <a:cubicBezTo>
                    <a:pt x="60" y="13"/>
                    <a:pt x="60" y="13"/>
                    <a:pt x="60" y="13"/>
                  </a:cubicBezTo>
                  <a:cubicBezTo>
                    <a:pt x="60" y="6"/>
                    <a:pt x="53" y="0"/>
                    <a:pt x="46" y="0"/>
                  </a:cubicBezTo>
                  <a:cubicBezTo>
                    <a:pt x="39" y="0"/>
                    <a:pt x="32" y="6"/>
                    <a:pt x="32" y="13"/>
                  </a:cubicBezTo>
                  <a:cubicBezTo>
                    <a:pt x="32" y="13"/>
                    <a:pt x="32" y="13"/>
                    <a:pt x="32" y="13"/>
                  </a:cubicBezTo>
                  <a:cubicBezTo>
                    <a:pt x="32" y="19"/>
                    <a:pt x="36" y="24"/>
                    <a:pt x="41" y="26"/>
                  </a:cubicBezTo>
                  <a:cubicBezTo>
                    <a:pt x="41" y="40"/>
                    <a:pt x="41" y="40"/>
                    <a:pt x="41" y="40"/>
                  </a:cubicBezTo>
                  <a:cubicBezTo>
                    <a:pt x="26" y="40"/>
                    <a:pt x="26" y="40"/>
                    <a:pt x="26" y="40"/>
                  </a:cubicBezTo>
                  <a:cubicBezTo>
                    <a:pt x="24" y="35"/>
                    <a:pt x="20" y="32"/>
                    <a:pt x="14" y="32"/>
                  </a:cubicBezTo>
                  <a:cubicBezTo>
                    <a:pt x="14" y="32"/>
                    <a:pt x="14" y="32"/>
                    <a:pt x="14" y="32"/>
                  </a:cubicBezTo>
                  <a:cubicBezTo>
                    <a:pt x="6" y="32"/>
                    <a:pt x="0" y="38"/>
                    <a:pt x="0" y="45"/>
                  </a:cubicBezTo>
                  <a:cubicBezTo>
                    <a:pt x="0" y="53"/>
                    <a:pt x="6" y="59"/>
                    <a:pt x="14" y="59"/>
                  </a:cubicBezTo>
                  <a:cubicBezTo>
                    <a:pt x="14" y="59"/>
                    <a:pt x="14" y="59"/>
                    <a:pt x="14" y="59"/>
                  </a:cubicBezTo>
                  <a:cubicBezTo>
                    <a:pt x="20" y="59"/>
                    <a:pt x="24" y="56"/>
                    <a:pt x="26" y="51"/>
                  </a:cubicBezTo>
                  <a:cubicBezTo>
                    <a:pt x="41" y="51"/>
                    <a:pt x="41" y="51"/>
                    <a:pt x="41" y="51"/>
                  </a:cubicBezTo>
                  <a:cubicBezTo>
                    <a:pt x="41" y="65"/>
                    <a:pt x="41" y="65"/>
                    <a:pt x="41" y="65"/>
                  </a:cubicBezTo>
                  <a:cubicBezTo>
                    <a:pt x="36" y="67"/>
                    <a:pt x="32" y="72"/>
                    <a:pt x="32" y="77"/>
                  </a:cubicBezTo>
                  <a:cubicBezTo>
                    <a:pt x="32" y="77"/>
                    <a:pt x="32" y="77"/>
                    <a:pt x="32" y="77"/>
                  </a:cubicBezTo>
                  <a:cubicBezTo>
                    <a:pt x="32" y="85"/>
                    <a:pt x="39" y="91"/>
                    <a:pt x="46" y="91"/>
                  </a:cubicBezTo>
                  <a:cubicBezTo>
                    <a:pt x="53" y="91"/>
                    <a:pt x="60" y="85"/>
                    <a:pt x="60" y="77"/>
                  </a:cubicBezTo>
                  <a:cubicBezTo>
                    <a:pt x="60" y="77"/>
                    <a:pt x="60" y="77"/>
                    <a:pt x="60" y="77"/>
                  </a:cubicBezTo>
                  <a:cubicBezTo>
                    <a:pt x="60" y="72"/>
                    <a:pt x="56" y="67"/>
                    <a:pt x="51" y="65"/>
                  </a:cubicBezTo>
                  <a:cubicBezTo>
                    <a:pt x="51" y="51"/>
                    <a:pt x="51" y="51"/>
                    <a:pt x="51" y="51"/>
                  </a:cubicBezTo>
                  <a:cubicBezTo>
                    <a:pt x="65" y="51"/>
                    <a:pt x="65" y="51"/>
                    <a:pt x="65" y="51"/>
                  </a:cubicBezTo>
                  <a:cubicBezTo>
                    <a:pt x="68" y="56"/>
                    <a:pt x="72" y="59"/>
                    <a:pt x="78" y="59"/>
                  </a:cubicBezTo>
                  <a:cubicBezTo>
                    <a:pt x="78" y="59"/>
                    <a:pt x="78" y="59"/>
                    <a:pt x="78" y="59"/>
                  </a:cubicBezTo>
                  <a:cubicBezTo>
                    <a:pt x="85" y="59"/>
                    <a:pt x="92" y="53"/>
                    <a:pt x="92"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4" name="Freeform 308"/>
            <p:cNvSpPr>
              <a:spLocks/>
            </p:cNvSpPr>
            <p:nvPr/>
          </p:nvSpPr>
          <p:spPr bwMode="auto">
            <a:xfrm>
              <a:off x="2411413" y="5021263"/>
              <a:ext cx="74613" cy="73025"/>
            </a:xfrm>
            <a:custGeom>
              <a:avLst/>
              <a:gdLst>
                <a:gd name="T0" fmla="*/ 92 w 92"/>
                <a:gd name="T1" fmla="*/ 45 h 91"/>
                <a:gd name="T2" fmla="*/ 78 w 92"/>
                <a:gd name="T3" fmla="*/ 32 h 91"/>
                <a:gd name="T4" fmla="*/ 78 w 92"/>
                <a:gd name="T5" fmla="*/ 32 h 91"/>
                <a:gd name="T6" fmla="*/ 65 w 92"/>
                <a:gd name="T7" fmla="*/ 40 h 91"/>
                <a:gd name="T8" fmla="*/ 51 w 92"/>
                <a:gd name="T9" fmla="*/ 40 h 91"/>
                <a:gd name="T10" fmla="*/ 51 w 92"/>
                <a:gd name="T11" fmla="*/ 26 h 91"/>
                <a:gd name="T12" fmla="*/ 59 w 92"/>
                <a:gd name="T13" fmla="*/ 13 h 91"/>
                <a:gd name="T14" fmla="*/ 59 w 92"/>
                <a:gd name="T15" fmla="*/ 13 h 91"/>
                <a:gd name="T16" fmla="*/ 46 w 92"/>
                <a:gd name="T17" fmla="*/ 0 h 91"/>
                <a:gd name="T18" fmla="*/ 32 w 92"/>
                <a:gd name="T19" fmla="*/ 13 h 91"/>
                <a:gd name="T20" fmla="*/ 32 w 92"/>
                <a:gd name="T21" fmla="*/ 13 h 91"/>
                <a:gd name="T22" fmla="*/ 41 w 92"/>
                <a:gd name="T23" fmla="*/ 26 h 91"/>
                <a:gd name="T24" fmla="*/ 41 w 92"/>
                <a:gd name="T25" fmla="*/ 40 h 91"/>
                <a:gd name="T26" fmla="*/ 26 w 92"/>
                <a:gd name="T27" fmla="*/ 40 h 91"/>
                <a:gd name="T28" fmla="*/ 14 w 92"/>
                <a:gd name="T29" fmla="*/ 32 h 91"/>
                <a:gd name="T30" fmla="*/ 14 w 92"/>
                <a:gd name="T31" fmla="*/ 32 h 91"/>
                <a:gd name="T32" fmla="*/ 0 w 92"/>
                <a:gd name="T33" fmla="*/ 45 h 91"/>
                <a:gd name="T34" fmla="*/ 14 w 92"/>
                <a:gd name="T35" fmla="*/ 59 h 91"/>
                <a:gd name="T36" fmla="*/ 14 w 92"/>
                <a:gd name="T37" fmla="*/ 59 h 91"/>
                <a:gd name="T38" fmla="*/ 26 w 92"/>
                <a:gd name="T39" fmla="*/ 51 h 91"/>
                <a:gd name="T40" fmla="*/ 41 w 92"/>
                <a:gd name="T41" fmla="*/ 51 h 91"/>
                <a:gd name="T42" fmla="*/ 41 w 92"/>
                <a:gd name="T43" fmla="*/ 65 h 91"/>
                <a:gd name="T44" fmla="*/ 32 w 92"/>
                <a:gd name="T45" fmla="*/ 77 h 91"/>
                <a:gd name="T46" fmla="*/ 32 w 92"/>
                <a:gd name="T47" fmla="*/ 77 h 91"/>
                <a:gd name="T48" fmla="*/ 46 w 92"/>
                <a:gd name="T49" fmla="*/ 91 h 91"/>
                <a:gd name="T50" fmla="*/ 59 w 92"/>
                <a:gd name="T51" fmla="*/ 77 h 91"/>
                <a:gd name="T52" fmla="*/ 59 w 92"/>
                <a:gd name="T53" fmla="*/ 77 h 91"/>
                <a:gd name="T54" fmla="*/ 51 w 92"/>
                <a:gd name="T55" fmla="*/ 65 h 91"/>
                <a:gd name="T56" fmla="*/ 51 w 92"/>
                <a:gd name="T57" fmla="*/ 51 h 91"/>
                <a:gd name="T58" fmla="*/ 65 w 92"/>
                <a:gd name="T59" fmla="*/ 51 h 91"/>
                <a:gd name="T60" fmla="*/ 78 w 92"/>
                <a:gd name="T61" fmla="*/ 59 h 91"/>
                <a:gd name="T62" fmla="*/ 78 w 92"/>
                <a:gd name="T63" fmla="*/ 59 h 91"/>
                <a:gd name="T64" fmla="*/ 92 w 92"/>
                <a:gd name="T65"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1">
                  <a:moveTo>
                    <a:pt x="92" y="45"/>
                  </a:moveTo>
                  <a:cubicBezTo>
                    <a:pt x="92" y="38"/>
                    <a:pt x="85" y="32"/>
                    <a:pt x="78" y="32"/>
                  </a:cubicBezTo>
                  <a:cubicBezTo>
                    <a:pt x="78" y="32"/>
                    <a:pt x="78" y="32"/>
                    <a:pt x="78"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6" y="0"/>
                  </a:cubicBezTo>
                  <a:cubicBezTo>
                    <a:pt x="38" y="0"/>
                    <a:pt x="32" y="6"/>
                    <a:pt x="32" y="13"/>
                  </a:cubicBezTo>
                  <a:cubicBezTo>
                    <a:pt x="32" y="13"/>
                    <a:pt x="32" y="13"/>
                    <a:pt x="32" y="13"/>
                  </a:cubicBezTo>
                  <a:cubicBezTo>
                    <a:pt x="32" y="19"/>
                    <a:pt x="36" y="24"/>
                    <a:pt x="41" y="26"/>
                  </a:cubicBezTo>
                  <a:cubicBezTo>
                    <a:pt x="41" y="40"/>
                    <a:pt x="41" y="40"/>
                    <a:pt x="41" y="40"/>
                  </a:cubicBezTo>
                  <a:cubicBezTo>
                    <a:pt x="26" y="40"/>
                    <a:pt x="26" y="40"/>
                    <a:pt x="26" y="40"/>
                  </a:cubicBezTo>
                  <a:cubicBezTo>
                    <a:pt x="24" y="35"/>
                    <a:pt x="19" y="32"/>
                    <a:pt x="14" y="32"/>
                  </a:cubicBezTo>
                  <a:cubicBezTo>
                    <a:pt x="14" y="32"/>
                    <a:pt x="14" y="32"/>
                    <a:pt x="14" y="32"/>
                  </a:cubicBezTo>
                  <a:cubicBezTo>
                    <a:pt x="6" y="32"/>
                    <a:pt x="0" y="38"/>
                    <a:pt x="0" y="45"/>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7"/>
                  </a:cubicBezTo>
                  <a:cubicBezTo>
                    <a:pt x="32" y="77"/>
                    <a:pt x="32" y="77"/>
                    <a:pt x="32" y="77"/>
                  </a:cubicBezTo>
                  <a:cubicBezTo>
                    <a:pt x="32" y="85"/>
                    <a:pt x="38" y="91"/>
                    <a:pt x="46" y="91"/>
                  </a:cubicBezTo>
                  <a:cubicBezTo>
                    <a:pt x="53" y="91"/>
                    <a:pt x="59" y="85"/>
                    <a:pt x="59" y="77"/>
                  </a:cubicBezTo>
                  <a:cubicBezTo>
                    <a:pt x="59" y="77"/>
                    <a:pt x="59" y="77"/>
                    <a:pt x="59" y="77"/>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2" y="53"/>
                    <a:pt x="92"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5" name="Freeform 309"/>
            <p:cNvSpPr>
              <a:spLocks/>
            </p:cNvSpPr>
            <p:nvPr/>
          </p:nvSpPr>
          <p:spPr bwMode="auto">
            <a:xfrm>
              <a:off x="2555875" y="5021263"/>
              <a:ext cx="74613" cy="73025"/>
            </a:xfrm>
            <a:custGeom>
              <a:avLst/>
              <a:gdLst>
                <a:gd name="T0" fmla="*/ 91 w 91"/>
                <a:gd name="T1" fmla="*/ 45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3 h 91"/>
                <a:gd name="T14" fmla="*/ 59 w 91"/>
                <a:gd name="T15" fmla="*/ 13 h 91"/>
                <a:gd name="T16" fmla="*/ 46 w 91"/>
                <a:gd name="T17" fmla="*/ 0 h 91"/>
                <a:gd name="T18" fmla="*/ 32 w 91"/>
                <a:gd name="T19" fmla="*/ 13 h 91"/>
                <a:gd name="T20" fmla="*/ 32 w 91"/>
                <a:gd name="T21" fmla="*/ 13 h 91"/>
                <a:gd name="T22" fmla="*/ 41 w 91"/>
                <a:gd name="T23" fmla="*/ 26 h 91"/>
                <a:gd name="T24" fmla="*/ 41 w 91"/>
                <a:gd name="T25" fmla="*/ 40 h 91"/>
                <a:gd name="T26" fmla="*/ 26 w 91"/>
                <a:gd name="T27" fmla="*/ 40 h 91"/>
                <a:gd name="T28" fmla="*/ 14 w 91"/>
                <a:gd name="T29" fmla="*/ 32 h 91"/>
                <a:gd name="T30" fmla="*/ 14 w 91"/>
                <a:gd name="T31" fmla="*/ 32 h 91"/>
                <a:gd name="T32" fmla="*/ 0 w 91"/>
                <a:gd name="T33" fmla="*/ 45 h 91"/>
                <a:gd name="T34" fmla="*/ 14 w 91"/>
                <a:gd name="T35" fmla="*/ 59 h 91"/>
                <a:gd name="T36" fmla="*/ 14 w 91"/>
                <a:gd name="T37" fmla="*/ 59 h 91"/>
                <a:gd name="T38" fmla="*/ 26 w 91"/>
                <a:gd name="T39" fmla="*/ 51 h 91"/>
                <a:gd name="T40" fmla="*/ 41 w 91"/>
                <a:gd name="T41" fmla="*/ 51 h 91"/>
                <a:gd name="T42" fmla="*/ 41 w 91"/>
                <a:gd name="T43" fmla="*/ 65 h 91"/>
                <a:gd name="T44" fmla="*/ 32 w 91"/>
                <a:gd name="T45" fmla="*/ 77 h 91"/>
                <a:gd name="T46" fmla="*/ 32 w 91"/>
                <a:gd name="T47" fmla="*/ 77 h 91"/>
                <a:gd name="T48" fmla="*/ 46 w 91"/>
                <a:gd name="T49" fmla="*/ 91 h 91"/>
                <a:gd name="T50" fmla="*/ 59 w 91"/>
                <a:gd name="T51" fmla="*/ 77 h 91"/>
                <a:gd name="T52" fmla="*/ 59 w 91"/>
                <a:gd name="T53" fmla="*/ 77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5"/>
                  </a:moveTo>
                  <a:cubicBezTo>
                    <a:pt x="91" y="38"/>
                    <a:pt x="85" y="32"/>
                    <a:pt x="78" y="32"/>
                  </a:cubicBezTo>
                  <a:cubicBezTo>
                    <a:pt x="78" y="32"/>
                    <a:pt x="78" y="32"/>
                    <a:pt x="78"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6" y="0"/>
                  </a:cubicBezTo>
                  <a:cubicBezTo>
                    <a:pt x="38" y="0"/>
                    <a:pt x="32" y="6"/>
                    <a:pt x="32" y="13"/>
                  </a:cubicBezTo>
                  <a:cubicBezTo>
                    <a:pt x="32" y="13"/>
                    <a:pt x="32" y="13"/>
                    <a:pt x="32" y="13"/>
                  </a:cubicBezTo>
                  <a:cubicBezTo>
                    <a:pt x="32" y="19"/>
                    <a:pt x="36" y="24"/>
                    <a:pt x="41" y="26"/>
                  </a:cubicBezTo>
                  <a:cubicBezTo>
                    <a:pt x="41" y="40"/>
                    <a:pt x="41" y="40"/>
                    <a:pt x="41" y="40"/>
                  </a:cubicBezTo>
                  <a:cubicBezTo>
                    <a:pt x="26" y="40"/>
                    <a:pt x="26" y="40"/>
                    <a:pt x="26" y="40"/>
                  </a:cubicBezTo>
                  <a:cubicBezTo>
                    <a:pt x="24" y="35"/>
                    <a:pt x="19" y="32"/>
                    <a:pt x="14" y="32"/>
                  </a:cubicBezTo>
                  <a:cubicBezTo>
                    <a:pt x="14" y="32"/>
                    <a:pt x="14" y="32"/>
                    <a:pt x="14" y="32"/>
                  </a:cubicBezTo>
                  <a:cubicBezTo>
                    <a:pt x="6" y="32"/>
                    <a:pt x="0" y="38"/>
                    <a:pt x="0" y="45"/>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7"/>
                  </a:cubicBezTo>
                  <a:cubicBezTo>
                    <a:pt x="32" y="77"/>
                    <a:pt x="32" y="77"/>
                    <a:pt x="32" y="77"/>
                  </a:cubicBezTo>
                  <a:cubicBezTo>
                    <a:pt x="32" y="85"/>
                    <a:pt x="38" y="91"/>
                    <a:pt x="46" y="91"/>
                  </a:cubicBezTo>
                  <a:cubicBezTo>
                    <a:pt x="53" y="91"/>
                    <a:pt x="59" y="85"/>
                    <a:pt x="59" y="77"/>
                  </a:cubicBezTo>
                  <a:cubicBezTo>
                    <a:pt x="59" y="77"/>
                    <a:pt x="59" y="77"/>
                    <a:pt x="59" y="77"/>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6" name="Freeform 310"/>
            <p:cNvSpPr>
              <a:spLocks/>
            </p:cNvSpPr>
            <p:nvPr/>
          </p:nvSpPr>
          <p:spPr bwMode="auto">
            <a:xfrm>
              <a:off x="2700338" y="5021263"/>
              <a:ext cx="74613" cy="73025"/>
            </a:xfrm>
            <a:custGeom>
              <a:avLst/>
              <a:gdLst>
                <a:gd name="T0" fmla="*/ 91 w 91"/>
                <a:gd name="T1" fmla="*/ 45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3 h 91"/>
                <a:gd name="T14" fmla="*/ 59 w 91"/>
                <a:gd name="T15" fmla="*/ 13 h 91"/>
                <a:gd name="T16" fmla="*/ 46 w 91"/>
                <a:gd name="T17" fmla="*/ 0 h 91"/>
                <a:gd name="T18" fmla="*/ 32 w 91"/>
                <a:gd name="T19" fmla="*/ 13 h 91"/>
                <a:gd name="T20" fmla="*/ 32 w 91"/>
                <a:gd name="T21" fmla="*/ 13 h 91"/>
                <a:gd name="T22" fmla="*/ 41 w 91"/>
                <a:gd name="T23" fmla="*/ 26 h 91"/>
                <a:gd name="T24" fmla="*/ 41 w 91"/>
                <a:gd name="T25" fmla="*/ 40 h 91"/>
                <a:gd name="T26" fmla="*/ 26 w 91"/>
                <a:gd name="T27" fmla="*/ 40 h 91"/>
                <a:gd name="T28" fmla="*/ 14 w 91"/>
                <a:gd name="T29" fmla="*/ 32 h 91"/>
                <a:gd name="T30" fmla="*/ 14 w 91"/>
                <a:gd name="T31" fmla="*/ 32 h 91"/>
                <a:gd name="T32" fmla="*/ 0 w 91"/>
                <a:gd name="T33" fmla="*/ 45 h 91"/>
                <a:gd name="T34" fmla="*/ 14 w 91"/>
                <a:gd name="T35" fmla="*/ 59 h 91"/>
                <a:gd name="T36" fmla="*/ 14 w 91"/>
                <a:gd name="T37" fmla="*/ 59 h 91"/>
                <a:gd name="T38" fmla="*/ 26 w 91"/>
                <a:gd name="T39" fmla="*/ 51 h 91"/>
                <a:gd name="T40" fmla="*/ 41 w 91"/>
                <a:gd name="T41" fmla="*/ 51 h 91"/>
                <a:gd name="T42" fmla="*/ 41 w 91"/>
                <a:gd name="T43" fmla="*/ 65 h 91"/>
                <a:gd name="T44" fmla="*/ 32 w 91"/>
                <a:gd name="T45" fmla="*/ 77 h 91"/>
                <a:gd name="T46" fmla="*/ 32 w 91"/>
                <a:gd name="T47" fmla="*/ 77 h 91"/>
                <a:gd name="T48" fmla="*/ 46 w 91"/>
                <a:gd name="T49" fmla="*/ 91 h 91"/>
                <a:gd name="T50" fmla="*/ 59 w 91"/>
                <a:gd name="T51" fmla="*/ 77 h 91"/>
                <a:gd name="T52" fmla="*/ 59 w 91"/>
                <a:gd name="T53" fmla="*/ 77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5"/>
                  </a:moveTo>
                  <a:cubicBezTo>
                    <a:pt x="91" y="38"/>
                    <a:pt x="85" y="32"/>
                    <a:pt x="78" y="32"/>
                  </a:cubicBezTo>
                  <a:cubicBezTo>
                    <a:pt x="78" y="32"/>
                    <a:pt x="78" y="32"/>
                    <a:pt x="78"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6" y="0"/>
                  </a:cubicBezTo>
                  <a:cubicBezTo>
                    <a:pt x="38" y="0"/>
                    <a:pt x="32" y="6"/>
                    <a:pt x="32" y="13"/>
                  </a:cubicBezTo>
                  <a:cubicBezTo>
                    <a:pt x="32" y="13"/>
                    <a:pt x="32" y="13"/>
                    <a:pt x="32" y="13"/>
                  </a:cubicBezTo>
                  <a:cubicBezTo>
                    <a:pt x="32" y="19"/>
                    <a:pt x="36" y="24"/>
                    <a:pt x="41" y="26"/>
                  </a:cubicBezTo>
                  <a:cubicBezTo>
                    <a:pt x="41" y="40"/>
                    <a:pt x="41" y="40"/>
                    <a:pt x="41" y="40"/>
                  </a:cubicBezTo>
                  <a:cubicBezTo>
                    <a:pt x="26" y="40"/>
                    <a:pt x="26" y="40"/>
                    <a:pt x="26" y="40"/>
                  </a:cubicBezTo>
                  <a:cubicBezTo>
                    <a:pt x="24" y="35"/>
                    <a:pt x="19" y="32"/>
                    <a:pt x="14" y="32"/>
                  </a:cubicBezTo>
                  <a:cubicBezTo>
                    <a:pt x="14" y="32"/>
                    <a:pt x="14" y="32"/>
                    <a:pt x="14" y="32"/>
                  </a:cubicBezTo>
                  <a:cubicBezTo>
                    <a:pt x="6" y="32"/>
                    <a:pt x="0" y="38"/>
                    <a:pt x="0" y="45"/>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7"/>
                  </a:cubicBezTo>
                  <a:cubicBezTo>
                    <a:pt x="32" y="77"/>
                    <a:pt x="32" y="77"/>
                    <a:pt x="32" y="77"/>
                  </a:cubicBezTo>
                  <a:cubicBezTo>
                    <a:pt x="32" y="85"/>
                    <a:pt x="38" y="91"/>
                    <a:pt x="46" y="91"/>
                  </a:cubicBezTo>
                  <a:cubicBezTo>
                    <a:pt x="53" y="91"/>
                    <a:pt x="59" y="85"/>
                    <a:pt x="59" y="77"/>
                  </a:cubicBezTo>
                  <a:cubicBezTo>
                    <a:pt x="59" y="77"/>
                    <a:pt x="59" y="77"/>
                    <a:pt x="59" y="77"/>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7" name="Freeform 311"/>
            <p:cNvSpPr>
              <a:spLocks/>
            </p:cNvSpPr>
            <p:nvPr/>
          </p:nvSpPr>
          <p:spPr bwMode="auto">
            <a:xfrm>
              <a:off x="2844800" y="5021263"/>
              <a:ext cx="74613" cy="73025"/>
            </a:xfrm>
            <a:custGeom>
              <a:avLst/>
              <a:gdLst>
                <a:gd name="T0" fmla="*/ 91 w 91"/>
                <a:gd name="T1" fmla="*/ 45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3 h 91"/>
                <a:gd name="T14" fmla="*/ 59 w 91"/>
                <a:gd name="T15" fmla="*/ 13 h 91"/>
                <a:gd name="T16" fmla="*/ 46 w 91"/>
                <a:gd name="T17" fmla="*/ 0 h 91"/>
                <a:gd name="T18" fmla="*/ 32 w 91"/>
                <a:gd name="T19" fmla="*/ 13 h 91"/>
                <a:gd name="T20" fmla="*/ 32 w 91"/>
                <a:gd name="T21" fmla="*/ 13 h 91"/>
                <a:gd name="T22" fmla="*/ 40 w 91"/>
                <a:gd name="T23" fmla="*/ 26 h 91"/>
                <a:gd name="T24" fmla="*/ 40 w 91"/>
                <a:gd name="T25" fmla="*/ 40 h 91"/>
                <a:gd name="T26" fmla="*/ 26 w 91"/>
                <a:gd name="T27" fmla="*/ 40 h 91"/>
                <a:gd name="T28" fmla="*/ 14 w 91"/>
                <a:gd name="T29" fmla="*/ 32 h 91"/>
                <a:gd name="T30" fmla="*/ 14 w 91"/>
                <a:gd name="T31" fmla="*/ 32 h 91"/>
                <a:gd name="T32" fmla="*/ 0 w 91"/>
                <a:gd name="T33" fmla="*/ 45 h 91"/>
                <a:gd name="T34" fmla="*/ 14 w 91"/>
                <a:gd name="T35" fmla="*/ 59 h 91"/>
                <a:gd name="T36" fmla="*/ 14 w 91"/>
                <a:gd name="T37" fmla="*/ 59 h 91"/>
                <a:gd name="T38" fmla="*/ 26 w 91"/>
                <a:gd name="T39" fmla="*/ 51 h 91"/>
                <a:gd name="T40" fmla="*/ 40 w 91"/>
                <a:gd name="T41" fmla="*/ 51 h 91"/>
                <a:gd name="T42" fmla="*/ 40 w 91"/>
                <a:gd name="T43" fmla="*/ 65 h 91"/>
                <a:gd name="T44" fmla="*/ 32 w 91"/>
                <a:gd name="T45" fmla="*/ 77 h 91"/>
                <a:gd name="T46" fmla="*/ 32 w 91"/>
                <a:gd name="T47" fmla="*/ 77 h 91"/>
                <a:gd name="T48" fmla="*/ 46 w 91"/>
                <a:gd name="T49" fmla="*/ 91 h 91"/>
                <a:gd name="T50" fmla="*/ 59 w 91"/>
                <a:gd name="T51" fmla="*/ 77 h 91"/>
                <a:gd name="T52" fmla="*/ 59 w 91"/>
                <a:gd name="T53" fmla="*/ 77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5"/>
                  </a:moveTo>
                  <a:cubicBezTo>
                    <a:pt x="91" y="38"/>
                    <a:pt x="85" y="32"/>
                    <a:pt x="78" y="32"/>
                  </a:cubicBezTo>
                  <a:cubicBezTo>
                    <a:pt x="78" y="32"/>
                    <a:pt x="78" y="32"/>
                    <a:pt x="78"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6" y="0"/>
                  </a:cubicBezTo>
                  <a:cubicBezTo>
                    <a:pt x="38" y="0"/>
                    <a:pt x="32" y="6"/>
                    <a:pt x="32" y="13"/>
                  </a:cubicBezTo>
                  <a:cubicBezTo>
                    <a:pt x="32" y="13"/>
                    <a:pt x="32" y="13"/>
                    <a:pt x="32" y="13"/>
                  </a:cubicBezTo>
                  <a:cubicBezTo>
                    <a:pt x="32" y="19"/>
                    <a:pt x="36" y="24"/>
                    <a:pt x="40" y="26"/>
                  </a:cubicBezTo>
                  <a:cubicBezTo>
                    <a:pt x="40" y="40"/>
                    <a:pt x="40" y="40"/>
                    <a:pt x="40" y="40"/>
                  </a:cubicBezTo>
                  <a:cubicBezTo>
                    <a:pt x="26" y="40"/>
                    <a:pt x="26" y="40"/>
                    <a:pt x="26" y="40"/>
                  </a:cubicBezTo>
                  <a:cubicBezTo>
                    <a:pt x="24" y="35"/>
                    <a:pt x="19" y="32"/>
                    <a:pt x="14" y="32"/>
                  </a:cubicBezTo>
                  <a:cubicBezTo>
                    <a:pt x="14" y="32"/>
                    <a:pt x="14" y="32"/>
                    <a:pt x="14" y="32"/>
                  </a:cubicBezTo>
                  <a:cubicBezTo>
                    <a:pt x="6" y="32"/>
                    <a:pt x="0" y="38"/>
                    <a:pt x="0" y="45"/>
                  </a:cubicBezTo>
                  <a:cubicBezTo>
                    <a:pt x="0" y="53"/>
                    <a:pt x="6" y="59"/>
                    <a:pt x="14" y="59"/>
                  </a:cubicBezTo>
                  <a:cubicBezTo>
                    <a:pt x="14" y="59"/>
                    <a:pt x="14" y="59"/>
                    <a:pt x="14" y="59"/>
                  </a:cubicBezTo>
                  <a:cubicBezTo>
                    <a:pt x="19" y="59"/>
                    <a:pt x="24" y="56"/>
                    <a:pt x="26" y="51"/>
                  </a:cubicBezTo>
                  <a:cubicBezTo>
                    <a:pt x="40" y="51"/>
                    <a:pt x="40" y="51"/>
                    <a:pt x="40" y="51"/>
                  </a:cubicBezTo>
                  <a:cubicBezTo>
                    <a:pt x="40" y="65"/>
                    <a:pt x="40" y="65"/>
                    <a:pt x="40" y="65"/>
                  </a:cubicBezTo>
                  <a:cubicBezTo>
                    <a:pt x="36" y="67"/>
                    <a:pt x="32" y="72"/>
                    <a:pt x="32" y="77"/>
                  </a:cubicBezTo>
                  <a:cubicBezTo>
                    <a:pt x="32" y="77"/>
                    <a:pt x="32" y="77"/>
                    <a:pt x="32" y="77"/>
                  </a:cubicBezTo>
                  <a:cubicBezTo>
                    <a:pt x="32" y="85"/>
                    <a:pt x="38" y="91"/>
                    <a:pt x="46" y="91"/>
                  </a:cubicBezTo>
                  <a:cubicBezTo>
                    <a:pt x="53" y="91"/>
                    <a:pt x="59" y="85"/>
                    <a:pt x="59" y="77"/>
                  </a:cubicBezTo>
                  <a:cubicBezTo>
                    <a:pt x="59" y="77"/>
                    <a:pt x="59" y="77"/>
                    <a:pt x="59" y="77"/>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8" name="Freeform 312"/>
            <p:cNvSpPr>
              <a:spLocks/>
            </p:cNvSpPr>
            <p:nvPr/>
          </p:nvSpPr>
          <p:spPr bwMode="auto">
            <a:xfrm>
              <a:off x="2989263" y="5021263"/>
              <a:ext cx="74613" cy="73025"/>
            </a:xfrm>
            <a:custGeom>
              <a:avLst/>
              <a:gdLst>
                <a:gd name="T0" fmla="*/ 91 w 91"/>
                <a:gd name="T1" fmla="*/ 45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3 h 91"/>
                <a:gd name="T14" fmla="*/ 59 w 91"/>
                <a:gd name="T15" fmla="*/ 13 h 91"/>
                <a:gd name="T16" fmla="*/ 46 w 91"/>
                <a:gd name="T17" fmla="*/ 0 h 91"/>
                <a:gd name="T18" fmla="*/ 32 w 91"/>
                <a:gd name="T19" fmla="*/ 13 h 91"/>
                <a:gd name="T20" fmla="*/ 32 w 91"/>
                <a:gd name="T21" fmla="*/ 13 h 91"/>
                <a:gd name="T22" fmla="*/ 40 w 91"/>
                <a:gd name="T23" fmla="*/ 26 h 91"/>
                <a:gd name="T24" fmla="*/ 40 w 91"/>
                <a:gd name="T25" fmla="*/ 40 h 91"/>
                <a:gd name="T26" fmla="*/ 26 w 91"/>
                <a:gd name="T27" fmla="*/ 40 h 91"/>
                <a:gd name="T28" fmla="*/ 14 w 91"/>
                <a:gd name="T29" fmla="*/ 32 h 91"/>
                <a:gd name="T30" fmla="*/ 14 w 91"/>
                <a:gd name="T31" fmla="*/ 32 h 91"/>
                <a:gd name="T32" fmla="*/ 0 w 91"/>
                <a:gd name="T33" fmla="*/ 45 h 91"/>
                <a:gd name="T34" fmla="*/ 14 w 91"/>
                <a:gd name="T35" fmla="*/ 59 h 91"/>
                <a:gd name="T36" fmla="*/ 14 w 91"/>
                <a:gd name="T37" fmla="*/ 59 h 91"/>
                <a:gd name="T38" fmla="*/ 26 w 91"/>
                <a:gd name="T39" fmla="*/ 51 h 91"/>
                <a:gd name="T40" fmla="*/ 40 w 91"/>
                <a:gd name="T41" fmla="*/ 51 h 91"/>
                <a:gd name="T42" fmla="*/ 40 w 91"/>
                <a:gd name="T43" fmla="*/ 65 h 91"/>
                <a:gd name="T44" fmla="*/ 32 w 91"/>
                <a:gd name="T45" fmla="*/ 77 h 91"/>
                <a:gd name="T46" fmla="*/ 32 w 91"/>
                <a:gd name="T47" fmla="*/ 77 h 91"/>
                <a:gd name="T48" fmla="*/ 46 w 91"/>
                <a:gd name="T49" fmla="*/ 91 h 91"/>
                <a:gd name="T50" fmla="*/ 59 w 91"/>
                <a:gd name="T51" fmla="*/ 77 h 91"/>
                <a:gd name="T52" fmla="*/ 59 w 91"/>
                <a:gd name="T53" fmla="*/ 77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5"/>
                  </a:moveTo>
                  <a:cubicBezTo>
                    <a:pt x="91" y="38"/>
                    <a:pt x="85" y="32"/>
                    <a:pt x="78" y="32"/>
                  </a:cubicBezTo>
                  <a:cubicBezTo>
                    <a:pt x="78" y="32"/>
                    <a:pt x="78" y="32"/>
                    <a:pt x="78"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6" y="0"/>
                  </a:cubicBezTo>
                  <a:cubicBezTo>
                    <a:pt x="38" y="0"/>
                    <a:pt x="32" y="6"/>
                    <a:pt x="32" y="13"/>
                  </a:cubicBezTo>
                  <a:cubicBezTo>
                    <a:pt x="32" y="13"/>
                    <a:pt x="32" y="13"/>
                    <a:pt x="32" y="13"/>
                  </a:cubicBezTo>
                  <a:cubicBezTo>
                    <a:pt x="32" y="19"/>
                    <a:pt x="35" y="24"/>
                    <a:pt x="40" y="26"/>
                  </a:cubicBezTo>
                  <a:cubicBezTo>
                    <a:pt x="40" y="40"/>
                    <a:pt x="40" y="40"/>
                    <a:pt x="40" y="40"/>
                  </a:cubicBezTo>
                  <a:cubicBezTo>
                    <a:pt x="26" y="40"/>
                    <a:pt x="26" y="40"/>
                    <a:pt x="26" y="40"/>
                  </a:cubicBezTo>
                  <a:cubicBezTo>
                    <a:pt x="24" y="35"/>
                    <a:pt x="19" y="32"/>
                    <a:pt x="14" y="32"/>
                  </a:cubicBezTo>
                  <a:cubicBezTo>
                    <a:pt x="14" y="32"/>
                    <a:pt x="14" y="32"/>
                    <a:pt x="14" y="32"/>
                  </a:cubicBezTo>
                  <a:cubicBezTo>
                    <a:pt x="6" y="32"/>
                    <a:pt x="0" y="38"/>
                    <a:pt x="0" y="45"/>
                  </a:cubicBezTo>
                  <a:cubicBezTo>
                    <a:pt x="0" y="53"/>
                    <a:pt x="6" y="59"/>
                    <a:pt x="14" y="59"/>
                  </a:cubicBezTo>
                  <a:cubicBezTo>
                    <a:pt x="14" y="59"/>
                    <a:pt x="14" y="59"/>
                    <a:pt x="14" y="59"/>
                  </a:cubicBezTo>
                  <a:cubicBezTo>
                    <a:pt x="19" y="59"/>
                    <a:pt x="24" y="56"/>
                    <a:pt x="26" y="51"/>
                  </a:cubicBezTo>
                  <a:cubicBezTo>
                    <a:pt x="40" y="51"/>
                    <a:pt x="40" y="51"/>
                    <a:pt x="40" y="51"/>
                  </a:cubicBezTo>
                  <a:cubicBezTo>
                    <a:pt x="40" y="65"/>
                    <a:pt x="40" y="65"/>
                    <a:pt x="40" y="65"/>
                  </a:cubicBezTo>
                  <a:cubicBezTo>
                    <a:pt x="35" y="67"/>
                    <a:pt x="32" y="72"/>
                    <a:pt x="32" y="77"/>
                  </a:cubicBezTo>
                  <a:cubicBezTo>
                    <a:pt x="32" y="77"/>
                    <a:pt x="32" y="77"/>
                    <a:pt x="32" y="77"/>
                  </a:cubicBezTo>
                  <a:cubicBezTo>
                    <a:pt x="32" y="85"/>
                    <a:pt x="38" y="91"/>
                    <a:pt x="46" y="91"/>
                  </a:cubicBezTo>
                  <a:cubicBezTo>
                    <a:pt x="53" y="91"/>
                    <a:pt x="59" y="85"/>
                    <a:pt x="59" y="77"/>
                  </a:cubicBezTo>
                  <a:cubicBezTo>
                    <a:pt x="59" y="77"/>
                    <a:pt x="59" y="77"/>
                    <a:pt x="59" y="77"/>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9" name="Freeform 313"/>
            <p:cNvSpPr>
              <a:spLocks/>
            </p:cNvSpPr>
            <p:nvPr/>
          </p:nvSpPr>
          <p:spPr bwMode="auto">
            <a:xfrm>
              <a:off x="3133725" y="5021263"/>
              <a:ext cx="74613" cy="73025"/>
            </a:xfrm>
            <a:custGeom>
              <a:avLst/>
              <a:gdLst>
                <a:gd name="T0" fmla="*/ 91 w 91"/>
                <a:gd name="T1" fmla="*/ 45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3 h 91"/>
                <a:gd name="T14" fmla="*/ 59 w 91"/>
                <a:gd name="T15" fmla="*/ 13 h 91"/>
                <a:gd name="T16" fmla="*/ 45 w 91"/>
                <a:gd name="T17" fmla="*/ 0 h 91"/>
                <a:gd name="T18" fmla="*/ 32 w 91"/>
                <a:gd name="T19" fmla="*/ 13 h 91"/>
                <a:gd name="T20" fmla="*/ 32 w 91"/>
                <a:gd name="T21" fmla="*/ 13 h 91"/>
                <a:gd name="T22" fmla="*/ 40 w 91"/>
                <a:gd name="T23" fmla="*/ 26 h 91"/>
                <a:gd name="T24" fmla="*/ 40 w 91"/>
                <a:gd name="T25" fmla="*/ 40 h 91"/>
                <a:gd name="T26" fmla="*/ 26 w 91"/>
                <a:gd name="T27" fmla="*/ 40 h 91"/>
                <a:gd name="T28" fmla="*/ 13 w 91"/>
                <a:gd name="T29" fmla="*/ 32 h 91"/>
                <a:gd name="T30" fmla="*/ 13 w 91"/>
                <a:gd name="T31" fmla="*/ 32 h 91"/>
                <a:gd name="T32" fmla="*/ 0 w 91"/>
                <a:gd name="T33" fmla="*/ 45 h 91"/>
                <a:gd name="T34" fmla="*/ 13 w 91"/>
                <a:gd name="T35" fmla="*/ 59 h 91"/>
                <a:gd name="T36" fmla="*/ 13 w 91"/>
                <a:gd name="T37" fmla="*/ 59 h 91"/>
                <a:gd name="T38" fmla="*/ 26 w 91"/>
                <a:gd name="T39" fmla="*/ 51 h 91"/>
                <a:gd name="T40" fmla="*/ 40 w 91"/>
                <a:gd name="T41" fmla="*/ 51 h 91"/>
                <a:gd name="T42" fmla="*/ 40 w 91"/>
                <a:gd name="T43" fmla="*/ 65 h 91"/>
                <a:gd name="T44" fmla="*/ 32 w 91"/>
                <a:gd name="T45" fmla="*/ 77 h 91"/>
                <a:gd name="T46" fmla="*/ 32 w 91"/>
                <a:gd name="T47" fmla="*/ 77 h 91"/>
                <a:gd name="T48" fmla="*/ 45 w 91"/>
                <a:gd name="T49" fmla="*/ 91 h 91"/>
                <a:gd name="T50" fmla="*/ 59 w 91"/>
                <a:gd name="T51" fmla="*/ 77 h 91"/>
                <a:gd name="T52" fmla="*/ 59 w 91"/>
                <a:gd name="T53" fmla="*/ 77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5"/>
                  </a:moveTo>
                  <a:cubicBezTo>
                    <a:pt x="91" y="38"/>
                    <a:pt x="85" y="32"/>
                    <a:pt x="78" y="32"/>
                  </a:cubicBezTo>
                  <a:cubicBezTo>
                    <a:pt x="78" y="32"/>
                    <a:pt x="78" y="32"/>
                    <a:pt x="78"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5" y="0"/>
                  </a:cubicBezTo>
                  <a:cubicBezTo>
                    <a:pt x="38" y="0"/>
                    <a:pt x="32" y="6"/>
                    <a:pt x="32" y="13"/>
                  </a:cubicBezTo>
                  <a:cubicBezTo>
                    <a:pt x="32" y="13"/>
                    <a:pt x="32" y="13"/>
                    <a:pt x="32" y="13"/>
                  </a:cubicBezTo>
                  <a:cubicBezTo>
                    <a:pt x="32" y="19"/>
                    <a:pt x="35" y="24"/>
                    <a:pt x="40" y="26"/>
                  </a:cubicBezTo>
                  <a:cubicBezTo>
                    <a:pt x="40" y="40"/>
                    <a:pt x="40" y="40"/>
                    <a:pt x="40" y="40"/>
                  </a:cubicBezTo>
                  <a:cubicBezTo>
                    <a:pt x="26" y="40"/>
                    <a:pt x="26" y="40"/>
                    <a:pt x="26" y="40"/>
                  </a:cubicBezTo>
                  <a:cubicBezTo>
                    <a:pt x="24" y="35"/>
                    <a:pt x="19" y="32"/>
                    <a:pt x="13" y="32"/>
                  </a:cubicBezTo>
                  <a:cubicBezTo>
                    <a:pt x="13" y="32"/>
                    <a:pt x="13" y="32"/>
                    <a:pt x="13" y="32"/>
                  </a:cubicBezTo>
                  <a:cubicBezTo>
                    <a:pt x="6" y="32"/>
                    <a:pt x="0" y="38"/>
                    <a:pt x="0" y="45"/>
                  </a:cubicBezTo>
                  <a:cubicBezTo>
                    <a:pt x="0" y="53"/>
                    <a:pt x="6" y="59"/>
                    <a:pt x="13" y="59"/>
                  </a:cubicBezTo>
                  <a:cubicBezTo>
                    <a:pt x="13" y="59"/>
                    <a:pt x="13" y="59"/>
                    <a:pt x="13" y="59"/>
                  </a:cubicBezTo>
                  <a:cubicBezTo>
                    <a:pt x="19" y="59"/>
                    <a:pt x="24" y="56"/>
                    <a:pt x="26" y="51"/>
                  </a:cubicBezTo>
                  <a:cubicBezTo>
                    <a:pt x="40" y="51"/>
                    <a:pt x="40" y="51"/>
                    <a:pt x="40" y="51"/>
                  </a:cubicBezTo>
                  <a:cubicBezTo>
                    <a:pt x="40" y="65"/>
                    <a:pt x="40" y="65"/>
                    <a:pt x="40" y="65"/>
                  </a:cubicBezTo>
                  <a:cubicBezTo>
                    <a:pt x="35" y="67"/>
                    <a:pt x="32" y="72"/>
                    <a:pt x="32" y="77"/>
                  </a:cubicBezTo>
                  <a:cubicBezTo>
                    <a:pt x="32" y="77"/>
                    <a:pt x="32" y="77"/>
                    <a:pt x="32" y="77"/>
                  </a:cubicBezTo>
                  <a:cubicBezTo>
                    <a:pt x="32" y="85"/>
                    <a:pt x="38" y="91"/>
                    <a:pt x="45" y="91"/>
                  </a:cubicBezTo>
                  <a:cubicBezTo>
                    <a:pt x="53" y="91"/>
                    <a:pt x="59" y="85"/>
                    <a:pt x="59" y="77"/>
                  </a:cubicBezTo>
                  <a:cubicBezTo>
                    <a:pt x="59" y="77"/>
                    <a:pt x="59" y="77"/>
                    <a:pt x="59" y="77"/>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0" name="Freeform 314"/>
            <p:cNvSpPr>
              <a:spLocks/>
            </p:cNvSpPr>
            <p:nvPr/>
          </p:nvSpPr>
          <p:spPr bwMode="auto">
            <a:xfrm>
              <a:off x="3278188" y="5021263"/>
              <a:ext cx="74613" cy="73025"/>
            </a:xfrm>
            <a:custGeom>
              <a:avLst/>
              <a:gdLst>
                <a:gd name="T0" fmla="*/ 91 w 91"/>
                <a:gd name="T1" fmla="*/ 45 h 91"/>
                <a:gd name="T2" fmla="*/ 77 w 91"/>
                <a:gd name="T3" fmla="*/ 32 h 91"/>
                <a:gd name="T4" fmla="*/ 77 w 91"/>
                <a:gd name="T5" fmla="*/ 32 h 91"/>
                <a:gd name="T6" fmla="*/ 65 w 91"/>
                <a:gd name="T7" fmla="*/ 40 h 91"/>
                <a:gd name="T8" fmla="*/ 51 w 91"/>
                <a:gd name="T9" fmla="*/ 40 h 91"/>
                <a:gd name="T10" fmla="*/ 51 w 91"/>
                <a:gd name="T11" fmla="*/ 26 h 91"/>
                <a:gd name="T12" fmla="*/ 59 w 91"/>
                <a:gd name="T13" fmla="*/ 13 h 91"/>
                <a:gd name="T14" fmla="*/ 59 w 91"/>
                <a:gd name="T15" fmla="*/ 13 h 91"/>
                <a:gd name="T16" fmla="*/ 45 w 91"/>
                <a:gd name="T17" fmla="*/ 0 h 91"/>
                <a:gd name="T18" fmla="*/ 32 w 91"/>
                <a:gd name="T19" fmla="*/ 13 h 91"/>
                <a:gd name="T20" fmla="*/ 32 w 91"/>
                <a:gd name="T21" fmla="*/ 13 h 91"/>
                <a:gd name="T22" fmla="*/ 40 w 91"/>
                <a:gd name="T23" fmla="*/ 26 h 91"/>
                <a:gd name="T24" fmla="*/ 40 w 91"/>
                <a:gd name="T25" fmla="*/ 40 h 91"/>
                <a:gd name="T26" fmla="*/ 26 w 91"/>
                <a:gd name="T27" fmla="*/ 40 h 91"/>
                <a:gd name="T28" fmla="*/ 13 w 91"/>
                <a:gd name="T29" fmla="*/ 32 h 91"/>
                <a:gd name="T30" fmla="*/ 13 w 91"/>
                <a:gd name="T31" fmla="*/ 32 h 91"/>
                <a:gd name="T32" fmla="*/ 0 w 91"/>
                <a:gd name="T33" fmla="*/ 45 h 91"/>
                <a:gd name="T34" fmla="*/ 13 w 91"/>
                <a:gd name="T35" fmla="*/ 59 h 91"/>
                <a:gd name="T36" fmla="*/ 13 w 91"/>
                <a:gd name="T37" fmla="*/ 59 h 91"/>
                <a:gd name="T38" fmla="*/ 26 w 91"/>
                <a:gd name="T39" fmla="*/ 51 h 91"/>
                <a:gd name="T40" fmla="*/ 40 w 91"/>
                <a:gd name="T41" fmla="*/ 51 h 91"/>
                <a:gd name="T42" fmla="*/ 40 w 91"/>
                <a:gd name="T43" fmla="*/ 65 h 91"/>
                <a:gd name="T44" fmla="*/ 32 w 91"/>
                <a:gd name="T45" fmla="*/ 77 h 91"/>
                <a:gd name="T46" fmla="*/ 32 w 91"/>
                <a:gd name="T47" fmla="*/ 77 h 91"/>
                <a:gd name="T48" fmla="*/ 45 w 91"/>
                <a:gd name="T49" fmla="*/ 91 h 91"/>
                <a:gd name="T50" fmla="*/ 59 w 91"/>
                <a:gd name="T51" fmla="*/ 77 h 91"/>
                <a:gd name="T52" fmla="*/ 59 w 91"/>
                <a:gd name="T53" fmla="*/ 77 h 91"/>
                <a:gd name="T54" fmla="*/ 51 w 91"/>
                <a:gd name="T55" fmla="*/ 65 h 91"/>
                <a:gd name="T56" fmla="*/ 51 w 91"/>
                <a:gd name="T57" fmla="*/ 51 h 91"/>
                <a:gd name="T58" fmla="*/ 65 w 91"/>
                <a:gd name="T59" fmla="*/ 51 h 91"/>
                <a:gd name="T60" fmla="*/ 77 w 91"/>
                <a:gd name="T61" fmla="*/ 59 h 91"/>
                <a:gd name="T62" fmla="*/ 77 w 91"/>
                <a:gd name="T63" fmla="*/ 59 h 91"/>
                <a:gd name="T64" fmla="*/ 91 w 91"/>
                <a:gd name="T65"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5"/>
                  </a:moveTo>
                  <a:cubicBezTo>
                    <a:pt x="91" y="38"/>
                    <a:pt x="85" y="32"/>
                    <a:pt x="77" y="32"/>
                  </a:cubicBezTo>
                  <a:cubicBezTo>
                    <a:pt x="77" y="32"/>
                    <a:pt x="77" y="32"/>
                    <a:pt x="77"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5" y="0"/>
                  </a:cubicBezTo>
                  <a:cubicBezTo>
                    <a:pt x="38" y="0"/>
                    <a:pt x="32" y="6"/>
                    <a:pt x="32" y="13"/>
                  </a:cubicBezTo>
                  <a:cubicBezTo>
                    <a:pt x="32" y="13"/>
                    <a:pt x="32" y="13"/>
                    <a:pt x="32" y="13"/>
                  </a:cubicBezTo>
                  <a:cubicBezTo>
                    <a:pt x="32" y="19"/>
                    <a:pt x="35" y="24"/>
                    <a:pt x="40" y="26"/>
                  </a:cubicBezTo>
                  <a:cubicBezTo>
                    <a:pt x="40" y="40"/>
                    <a:pt x="40" y="40"/>
                    <a:pt x="40" y="40"/>
                  </a:cubicBezTo>
                  <a:cubicBezTo>
                    <a:pt x="26" y="40"/>
                    <a:pt x="26" y="40"/>
                    <a:pt x="26" y="40"/>
                  </a:cubicBezTo>
                  <a:cubicBezTo>
                    <a:pt x="24" y="35"/>
                    <a:pt x="19" y="32"/>
                    <a:pt x="13" y="32"/>
                  </a:cubicBezTo>
                  <a:cubicBezTo>
                    <a:pt x="13" y="32"/>
                    <a:pt x="13" y="32"/>
                    <a:pt x="13" y="32"/>
                  </a:cubicBezTo>
                  <a:cubicBezTo>
                    <a:pt x="6" y="32"/>
                    <a:pt x="0" y="38"/>
                    <a:pt x="0" y="45"/>
                  </a:cubicBezTo>
                  <a:cubicBezTo>
                    <a:pt x="0" y="53"/>
                    <a:pt x="6" y="59"/>
                    <a:pt x="13" y="59"/>
                  </a:cubicBezTo>
                  <a:cubicBezTo>
                    <a:pt x="13" y="59"/>
                    <a:pt x="13" y="59"/>
                    <a:pt x="13" y="59"/>
                  </a:cubicBezTo>
                  <a:cubicBezTo>
                    <a:pt x="19" y="59"/>
                    <a:pt x="24" y="56"/>
                    <a:pt x="26" y="51"/>
                  </a:cubicBezTo>
                  <a:cubicBezTo>
                    <a:pt x="40" y="51"/>
                    <a:pt x="40" y="51"/>
                    <a:pt x="40" y="51"/>
                  </a:cubicBezTo>
                  <a:cubicBezTo>
                    <a:pt x="40" y="65"/>
                    <a:pt x="40" y="65"/>
                    <a:pt x="40" y="65"/>
                  </a:cubicBezTo>
                  <a:cubicBezTo>
                    <a:pt x="35" y="67"/>
                    <a:pt x="32" y="72"/>
                    <a:pt x="32" y="77"/>
                  </a:cubicBezTo>
                  <a:cubicBezTo>
                    <a:pt x="32" y="77"/>
                    <a:pt x="32" y="77"/>
                    <a:pt x="32" y="77"/>
                  </a:cubicBezTo>
                  <a:cubicBezTo>
                    <a:pt x="32" y="85"/>
                    <a:pt x="38" y="91"/>
                    <a:pt x="45" y="91"/>
                  </a:cubicBezTo>
                  <a:cubicBezTo>
                    <a:pt x="53" y="91"/>
                    <a:pt x="59" y="85"/>
                    <a:pt x="59" y="77"/>
                  </a:cubicBezTo>
                  <a:cubicBezTo>
                    <a:pt x="59" y="77"/>
                    <a:pt x="59" y="77"/>
                    <a:pt x="59" y="77"/>
                  </a:cubicBezTo>
                  <a:cubicBezTo>
                    <a:pt x="59" y="72"/>
                    <a:pt x="56" y="67"/>
                    <a:pt x="51" y="65"/>
                  </a:cubicBezTo>
                  <a:cubicBezTo>
                    <a:pt x="51" y="51"/>
                    <a:pt x="51" y="51"/>
                    <a:pt x="51" y="51"/>
                  </a:cubicBezTo>
                  <a:cubicBezTo>
                    <a:pt x="65" y="51"/>
                    <a:pt x="65" y="51"/>
                    <a:pt x="65" y="51"/>
                  </a:cubicBezTo>
                  <a:cubicBezTo>
                    <a:pt x="67" y="56"/>
                    <a:pt x="72" y="59"/>
                    <a:pt x="77" y="59"/>
                  </a:cubicBezTo>
                  <a:cubicBezTo>
                    <a:pt x="77" y="59"/>
                    <a:pt x="77" y="59"/>
                    <a:pt x="77" y="59"/>
                  </a:cubicBezTo>
                  <a:cubicBezTo>
                    <a:pt x="85" y="59"/>
                    <a:pt x="91" y="53"/>
                    <a:pt x="91"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1" name="Freeform 315"/>
            <p:cNvSpPr>
              <a:spLocks/>
            </p:cNvSpPr>
            <p:nvPr/>
          </p:nvSpPr>
          <p:spPr bwMode="auto">
            <a:xfrm>
              <a:off x="3422650" y="5021263"/>
              <a:ext cx="74613" cy="73025"/>
            </a:xfrm>
            <a:custGeom>
              <a:avLst/>
              <a:gdLst>
                <a:gd name="T0" fmla="*/ 91 w 91"/>
                <a:gd name="T1" fmla="*/ 45 h 91"/>
                <a:gd name="T2" fmla="*/ 77 w 91"/>
                <a:gd name="T3" fmla="*/ 32 h 91"/>
                <a:gd name="T4" fmla="*/ 77 w 91"/>
                <a:gd name="T5" fmla="*/ 32 h 91"/>
                <a:gd name="T6" fmla="*/ 65 w 91"/>
                <a:gd name="T7" fmla="*/ 40 h 91"/>
                <a:gd name="T8" fmla="*/ 51 w 91"/>
                <a:gd name="T9" fmla="*/ 40 h 91"/>
                <a:gd name="T10" fmla="*/ 51 w 91"/>
                <a:gd name="T11" fmla="*/ 26 h 91"/>
                <a:gd name="T12" fmla="*/ 59 w 91"/>
                <a:gd name="T13" fmla="*/ 13 h 91"/>
                <a:gd name="T14" fmla="*/ 59 w 91"/>
                <a:gd name="T15" fmla="*/ 13 h 91"/>
                <a:gd name="T16" fmla="*/ 45 w 91"/>
                <a:gd name="T17" fmla="*/ 0 h 91"/>
                <a:gd name="T18" fmla="*/ 32 w 91"/>
                <a:gd name="T19" fmla="*/ 13 h 91"/>
                <a:gd name="T20" fmla="*/ 32 w 91"/>
                <a:gd name="T21" fmla="*/ 13 h 91"/>
                <a:gd name="T22" fmla="*/ 40 w 91"/>
                <a:gd name="T23" fmla="*/ 26 h 91"/>
                <a:gd name="T24" fmla="*/ 40 w 91"/>
                <a:gd name="T25" fmla="*/ 40 h 91"/>
                <a:gd name="T26" fmla="*/ 26 w 91"/>
                <a:gd name="T27" fmla="*/ 40 h 91"/>
                <a:gd name="T28" fmla="*/ 13 w 91"/>
                <a:gd name="T29" fmla="*/ 32 h 91"/>
                <a:gd name="T30" fmla="*/ 13 w 91"/>
                <a:gd name="T31" fmla="*/ 32 h 91"/>
                <a:gd name="T32" fmla="*/ 0 w 91"/>
                <a:gd name="T33" fmla="*/ 45 h 91"/>
                <a:gd name="T34" fmla="*/ 13 w 91"/>
                <a:gd name="T35" fmla="*/ 59 h 91"/>
                <a:gd name="T36" fmla="*/ 13 w 91"/>
                <a:gd name="T37" fmla="*/ 59 h 91"/>
                <a:gd name="T38" fmla="*/ 26 w 91"/>
                <a:gd name="T39" fmla="*/ 51 h 91"/>
                <a:gd name="T40" fmla="*/ 40 w 91"/>
                <a:gd name="T41" fmla="*/ 51 h 91"/>
                <a:gd name="T42" fmla="*/ 40 w 91"/>
                <a:gd name="T43" fmla="*/ 65 h 91"/>
                <a:gd name="T44" fmla="*/ 32 w 91"/>
                <a:gd name="T45" fmla="*/ 77 h 91"/>
                <a:gd name="T46" fmla="*/ 32 w 91"/>
                <a:gd name="T47" fmla="*/ 77 h 91"/>
                <a:gd name="T48" fmla="*/ 45 w 91"/>
                <a:gd name="T49" fmla="*/ 91 h 91"/>
                <a:gd name="T50" fmla="*/ 59 w 91"/>
                <a:gd name="T51" fmla="*/ 77 h 91"/>
                <a:gd name="T52" fmla="*/ 59 w 91"/>
                <a:gd name="T53" fmla="*/ 77 h 91"/>
                <a:gd name="T54" fmla="*/ 51 w 91"/>
                <a:gd name="T55" fmla="*/ 65 h 91"/>
                <a:gd name="T56" fmla="*/ 51 w 91"/>
                <a:gd name="T57" fmla="*/ 51 h 91"/>
                <a:gd name="T58" fmla="*/ 65 w 91"/>
                <a:gd name="T59" fmla="*/ 51 h 91"/>
                <a:gd name="T60" fmla="*/ 77 w 91"/>
                <a:gd name="T61" fmla="*/ 59 h 91"/>
                <a:gd name="T62" fmla="*/ 77 w 91"/>
                <a:gd name="T63" fmla="*/ 59 h 91"/>
                <a:gd name="T64" fmla="*/ 91 w 91"/>
                <a:gd name="T65"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5"/>
                  </a:moveTo>
                  <a:cubicBezTo>
                    <a:pt x="91" y="38"/>
                    <a:pt x="85" y="32"/>
                    <a:pt x="77" y="32"/>
                  </a:cubicBezTo>
                  <a:cubicBezTo>
                    <a:pt x="77" y="32"/>
                    <a:pt x="77" y="32"/>
                    <a:pt x="77" y="32"/>
                  </a:cubicBezTo>
                  <a:cubicBezTo>
                    <a:pt x="72" y="32"/>
                    <a:pt x="67" y="35"/>
                    <a:pt x="65" y="40"/>
                  </a:cubicBezTo>
                  <a:cubicBezTo>
                    <a:pt x="51" y="40"/>
                    <a:pt x="51" y="40"/>
                    <a:pt x="51" y="40"/>
                  </a:cubicBezTo>
                  <a:cubicBezTo>
                    <a:pt x="51" y="26"/>
                    <a:pt x="51" y="26"/>
                    <a:pt x="51" y="26"/>
                  </a:cubicBezTo>
                  <a:cubicBezTo>
                    <a:pt x="55" y="24"/>
                    <a:pt x="59" y="19"/>
                    <a:pt x="59" y="13"/>
                  </a:cubicBezTo>
                  <a:cubicBezTo>
                    <a:pt x="59" y="13"/>
                    <a:pt x="59" y="13"/>
                    <a:pt x="59" y="13"/>
                  </a:cubicBezTo>
                  <a:cubicBezTo>
                    <a:pt x="59" y="6"/>
                    <a:pt x="53" y="0"/>
                    <a:pt x="45" y="0"/>
                  </a:cubicBezTo>
                  <a:cubicBezTo>
                    <a:pt x="38" y="0"/>
                    <a:pt x="32" y="6"/>
                    <a:pt x="32" y="13"/>
                  </a:cubicBezTo>
                  <a:cubicBezTo>
                    <a:pt x="32" y="13"/>
                    <a:pt x="32" y="13"/>
                    <a:pt x="32" y="13"/>
                  </a:cubicBezTo>
                  <a:cubicBezTo>
                    <a:pt x="32" y="19"/>
                    <a:pt x="35" y="24"/>
                    <a:pt x="40" y="26"/>
                  </a:cubicBezTo>
                  <a:cubicBezTo>
                    <a:pt x="40" y="40"/>
                    <a:pt x="40" y="40"/>
                    <a:pt x="40" y="40"/>
                  </a:cubicBezTo>
                  <a:cubicBezTo>
                    <a:pt x="26" y="40"/>
                    <a:pt x="26" y="40"/>
                    <a:pt x="26" y="40"/>
                  </a:cubicBezTo>
                  <a:cubicBezTo>
                    <a:pt x="24" y="35"/>
                    <a:pt x="19" y="32"/>
                    <a:pt x="13" y="32"/>
                  </a:cubicBezTo>
                  <a:cubicBezTo>
                    <a:pt x="13" y="32"/>
                    <a:pt x="13" y="32"/>
                    <a:pt x="13" y="32"/>
                  </a:cubicBezTo>
                  <a:cubicBezTo>
                    <a:pt x="6" y="32"/>
                    <a:pt x="0" y="38"/>
                    <a:pt x="0" y="45"/>
                  </a:cubicBezTo>
                  <a:cubicBezTo>
                    <a:pt x="0" y="53"/>
                    <a:pt x="6" y="59"/>
                    <a:pt x="13" y="59"/>
                  </a:cubicBezTo>
                  <a:cubicBezTo>
                    <a:pt x="13" y="59"/>
                    <a:pt x="13" y="59"/>
                    <a:pt x="13" y="59"/>
                  </a:cubicBezTo>
                  <a:cubicBezTo>
                    <a:pt x="19" y="59"/>
                    <a:pt x="24" y="56"/>
                    <a:pt x="26" y="51"/>
                  </a:cubicBezTo>
                  <a:cubicBezTo>
                    <a:pt x="40" y="51"/>
                    <a:pt x="40" y="51"/>
                    <a:pt x="40" y="51"/>
                  </a:cubicBezTo>
                  <a:cubicBezTo>
                    <a:pt x="40" y="65"/>
                    <a:pt x="40" y="65"/>
                    <a:pt x="40" y="65"/>
                  </a:cubicBezTo>
                  <a:cubicBezTo>
                    <a:pt x="35" y="67"/>
                    <a:pt x="32" y="72"/>
                    <a:pt x="32" y="77"/>
                  </a:cubicBezTo>
                  <a:cubicBezTo>
                    <a:pt x="32" y="77"/>
                    <a:pt x="32" y="77"/>
                    <a:pt x="32" y="77"/>
                  </a:cubicBezTo>
                  <a:cubicBezTo>
                    <a:pt x="32" y="85"/>
                    <a:pt x="38" y="91"/>
                    <a:pt x="45" y="91"/>
                  </a:cubicBezTo>
                  <a:cubicBezTo>
                    <a:pt x="53" y="91"/>
                    <a:pt x="59" y="85"/>
                    <a:pt x="59" y="77"/>
                  </a:cubicBezTo>
                  <a:cubicBezTo>
                    <a:pt x="59" y="77"/>
                    <a:pt x="59" y="77"/>
                    <a:pt x="59" y="77"/>
                  </a:cubicBezTo>
                  <a:cubicBezTo>
                    <a:pt x="59" y="72"/>
                    <a:pt x="55" y="67"/>
                    <a:pt x="51" y="65"/>
                  </a:cubicBezTo>
                  <a:cubicBezTo>
                    <a:pt x="51" y="51"/>
                    <a:pt x="51" y="51"/>
                    <a:pt x="51" y="51"/>
                  </a:cubicBezTo>
                  <a:cubicBezTo>
                    <a:pt x="65" y="51"/>
                    <a:pt x="65" y="51"/>
                    <a:pt x="65" y="51"/>
                  </a:cubicBezTo>
                  <a:cubicBezTo>
                    <a:pt x="67" y="56"/>
                    <a:pt x="72" y="59"/>
                    <a:pt x="77" y="59"/>
                  </a:cubicBezTo>
                  <a:cubicBezTo>
                    <a:pt x="77" y="59"/>
                    <a:pt x="77" y="59"/>
                    <a:pt x="77" y="59"/>
                  </a:cubicBezTo>
                  <a:cubicBezTo>
                    <a:pt x="85" y="59"/>
                    <a:pt x="91" y="53"/>
                    <a:pt x="91"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2" name="Freeform 316"/>
            <p:cNvSpPr>
              <a:spLocks/>
            </p:cNvSpPr>
            <p:nvPr/>
          </p:nvSpPr>
          <p:spPr bwMode="auto">
            <a:xfrm>
              <a:off x="3567113" y="5021263"/>
              <a:ext cx="74613" cy="73025"/>
            </a:xfrm>
            <a:custGeom>
              <a:avLst/>
              <a:gdLst>
                <a:gd name="T0" fmla="*/ 91 w 91"/>
                <a:gd name="T1" fmla="*/ 45 h 91"/>
                <a:gd name="T2" fmla="*/ 77 w 91"/>
                <a:gd name="T3" fmla="*/ 32 h 91"/>
                <a:gd name="T4" fmla="*/ 77 w 91"/>
                <a:gd name="T5" fmla="*/ 32 h 91"/>
                <a:gd name="T6" fmla="*/ 65 w 91"/>
                <a:gd name="T7" fmla="*/ 40 h 91"/>
                <a:gd name="T8" fmla="*/ 50 w 91"/>
                <a:gd name="T9" fmla="*/ 40 h 91"/>
                <a:gd name="T10" fmla="*/ 50 w 91"/>
                <a:gd name="T11" fmla="*/ 26 h 91"/>
                <a:gd name="T12" fmla="*/ 59 w 91"/>
                <a:gd name="T13" fmla="*/ 13 h 91"/>
                <a:gd name="T14" fmla="*/ 59 w 91"/>
                <a:gd name="T15" fmla="*/ 13 h 91"/>
                <a:gd name="T16" fmla="*/ 45 w 91"/>
                <a:gd name="T17" fmla="*/ 0 h 91"/>
                <a:gd name="T18" fmla="*/ 32 w 91"/>
                <a:gd name="T19" fmla="*/ 13 h 91"/>
                <a:gd name="T20" fmla="*/ 32 w 91"/>
                <a:gd name="T21" fmla="*/ 13 h 91"/>
                <a:gd name="T22" fmla="*/ 40 w 91"/>
                <a:gd name="T23" fmla="*/ 26 h 91"/>
                <a:gd name="T24" fmla="*/ 40 w 91"/>
                <a:gd name="T25" fmla="*/ 40 h 91"/>
                <a:gd name="T26" fmla="*/ 26 w 91"/>
                <a:gd name="T27" fmla="*/ 40 h 91"/>
                <a:gd name="T28" fmla="*/ 13 w 91"/>
                <a:gd name="T29" fmla="*/ 32 h 91"/>
                <a:gd name="T30" fmla="*/ 13 w 91"/>
                <a:gd name="T31" fmla="*/ 32 h 91"/>
                <a:gd name="T32" fmla="*/ 0 w 91"/>
                <a:gd name="T33" fmla="*/ 45 h 91"/>
                <a:gd name="T34" fmla="*/ 13 w 91"/>
                <a:gd name="T35" fmla="*/ 59 h 91"/>
                <a:gd name="T36" fmla="*/ 13 w 91"/>
                <a:gd name="T37" fmla="*/ 59 h 91"/>
                <a:gd name="T38" fmla="*/ 26 w 91"/>
                <a:gd name="T39" fmla="*/ 51 h 91"/>
                <a:gd name="T40" fmla="*/ 40 w 91"/>
                <a:gd name="T41" fmla="*/ 51 h 91"/>
                <a:gd name="T42" fmla="*/ 40 w 91"/>
                <a:gd name="T43" fmla="*/ 65 h 91"/>
                <a:gd name="T44" fmla="*/ 32 w 91"/>
                <a:gd name="T45" fmla="*/ 77 h 91"/>
                <a:gd name="T46" fmla="*/ 32 w 91"/>
                <a:gd name="T47" fmla="*/ 77 h 91"/>
                <a:gd name="T48" fmla="*/ 45 w 91"/>
                <a:gd name="T49" fmla="*/ 91 h 91"/>
                <a:gd name="T50" fmla="*/ 59 w 91"/>
                <a:gd name="T51" fmla="*/ 77 h 91"/>
                <a:gd name="T52" fmla="*/ 59 w 91"/>
                <a:gd name="T53" fmla="*/ 77 h 91"/>
                <a:gd name="T54" fmla="*/ 50 w 91"/>
                <a:gd name="T55" fmla="*/ 65 h 91"/>
                <a:gd name="T56" fmla="*/ 50 w 91"/>
                <a:gd name="T57" fmla="*/ 51 h 91"/>
                <a:gd name="T58" fmla="*/ 65 w 91"/>
                <a:gd name="T59" fmla="*/ 51 h 91"/>
                <a:gd name="T60" fmla="*/ 77 w 91"/>
                <a:gd name="T61" fmla="*/ 59 h 91"/>
                <a:gd name="T62" fmla="*/ 77 w 91"/>
                <a:gd name="T63" fmla="*/ 59 h 91"/>
                <a:gd name="T64" fmla="*/ 91 w 91"/>
                <a:gd name="T65"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5"/>
                  </a:moveTo>
                  <a:cubicBezTo>
                    <a:pt x="91" y="38"/>
                    <a:pt x="85" y="32"/>
                    <a:pt x="77" y="32"/>
                  </a:cubicBezTo>
                  <a:cubicBezTo>
                    <a:pt x="77" y="32"/>
                    <a:pt x="77" y="32"/>
                    <a:pt x="77" y="32"/>
                  </a:cubicBezTo>
                  <a:cubicBezTo>
                    <a:pt x="72" y="32"/>
                    <a:pt x="67" y="35"/>
                    <a:pt x="65" y="40"/>
                  </a:cubicBezTo>
                  <a:cubicBezTo>
                    <a:pt x="50" y="40"/>
                    <a:pt x="50" y="40"/>
                    <a:pt x="50" y="40"/>
                  </a:cubicBezTo>
                  <a:cubicBezTo>
                    <a:pt x="50" y="26"/>
                    <a:pt x="50" y="26"/>
                    <a:pt x="50" y="26"/>
                  </a:cubicBezTo>
                  <a:cubicBezTo>
                    <a:pt x="55" y="24"/>
                    <a:pt x="59" y="19"/>
                    <a:pt x="59" y="13"/>
                  </a:cubicBezTo>
                  <a:cubicBezTo>
                    <a:pt x="59" y="13"/>
                    <a:pt x="59" y="13"/>
                    <a:pt x="59" y="13"/>
                  </a:cubicBezTo>
                  <a:cubicBezTo>
                    <a:pt x="59" y="6"/>
                    <a:pt x="53" y="0"/>
                    <a:pt x="45" y="0"/>
                  </a:cubicBezTo>
                  <a:cubicBezTo>
                    <a:pt x="38" y="0"/>
                    <a:pt x="32" y="6"/>
                    <a:pt x="32" y="13"/>
                  </a:cubicBezTo>
                  <a:cubicBezTo>
                    <a:pt x="32" y="13"/>
                    <a:pt x="32" y="13"/>
                    <a:pt x="32" y="13"/>
                  </a:cubicBezTo>
                  <a:cubicBezTo>
                    <a:pt x="32" y="19"/>
                    <a:pt x="35" y="24"/>
                    <a:pt x="40" y="26"/>
                  </a:cubicBezTo>
                  <a:cubicBezTo>
                    <a:pt x="40" y="40"/>
                    <a:pt x="40" y="40"/>
                    <a:pt x="40" y="40"/>
                  </a:cubicBezTo>
                  <a:cubicBezTo>
                    <a:pt x="26" y="40"/>
                    <a:pt x="26" y="40"/>
                    <a:pt x="26" y="40"/>
                  </a:cubicBezTo>
                  <a:cubicBezTo>
                    <a:pt x="24" y="35"/>
                    <a:pt x="19" y="32"/>
                    <a:pt x="13" y="32"/>
                  </a:cubicBezTo>
                  <a:cubicBezTo>
                    <a:pt x="13" y="32"/>
                    <a:pt x="13" y="32"/>
                    <a:pt x="13" y="32"/>
                  </a:cubicBezTo>
                  <a:cubicBezTo>
                    <a:pt x="6" y="32"/>
                    <a:pt x="0" y="38"/>
                    <a:pt x="0" y="45"/>
                  </a:cubicBezTo>
                  <a:cubicBezTo>
                    <a:pt x="0" y="53"/>
                    <a:pt x="6" y="59"/>
                    <a:pt x="13" y="59"/>
                  </a:cubicBezTo>
                  <a:cubicBezTo>
                    <a:pt x="13" y="59"/>
                    <a:pt x="13" y="59"/>
                    <a:pt x="13" y="59"/>
                  </a:cubicBezTo>
                  <a:cubicBezTo>
                    <a:pt x="19" y="59"/>
                    <a:pt x="24" y="56"/>
                    <a:pt x="26" y="51"/>
                  </a:cubicBezTo>
                  <a:cubicBezTo>
                    <a:pt x="40" y="51"/>
                    <a:pt x="40" y="51"/>
                    <a:pt x="40" y="51"/>
                  </a:cubicBezTo>
                  <a:cubicBezTo>
                    <a:pt x="40" y="65"/>
                    <a:pt x="40" y="65"/>
                    <a:pt x="40" y="65"/>
                  </a:cubicBezTo>
                  <a:cubicBezTo>
                    <a:pt x="35" y="67"/>
                    <a:pt x="32" y="72"/>
                    <a:pt x="32" y="77"/>
                  </a:cubicBezTo>
                  <a:cubicBezTo>
                    <a:pt x="32" y="77"/>
                    <a:pt x="32" y="77"/>
                    <a:pt x="32" y="77"/>
                  </a:cubicBezTo>
                  <a:cubicBezTo>
                    <a:pt x="32" y="85"/>
                    <a:pt x="38" y="91"/>
                    <a:pt x="45" y="91"/>
                  </a:cubicBezTo>
                  <a:cubicBezTo>
                    <a:pt x="53" y="91"/>
                    <a:pt x="59" y="85"/>
                    <a:pt x="59" y="77"/>
                  </a:cubicBezTo>
                  <a:cubicBezTo>
                    <a:pt x="59" y="77"/>
                    <a:pt x="59" y="77"/>
                    <a:pt x="59" y="77"/>
                  </a:cubicBezTo>
                  <a:cubicBezTo>
                    <a:pt x="59" y="72"/>
                    <a:pt x="55" y="67"/>
                    <a:pt x="50" y="65"/>
                  </a:cubicBezTo>
                  <a:cubicBezTo>
                    <a:pt x="50" y="51"/>
                    <a:pt x="50" y="51"/>
                    <a:pt x="50" y="51"/>
                  </a:cubicBezTo>
                  <a:cubicBezTo>
                    <a:pt x="65" y="51"/>
                    <a:pt x="65" y="51"/>
                    <a:pt x="65" y="51"/>
                  </a:cubicBezTo>
                  <a:cubicBezTo>
                    <a:pt x="67" y="56"/>
                    <a:pt x="72" y="59"/>
                    <a:pt x="77" y="59"/>
                  </a:cubicBezTo>
                  <a:cubicBezTo>
                    <a:pt x="77" y="59"/>
                    <a:pt x="77" y="59"/>
                    <a:pt x="77" y="59"/>
                  </a:cubicBezTo>
                  <a:cubicBezTo>
                    <a:pt x="85" y="59"/>
                    <a:pt x="91" y="53"/>
                    <a:pt x="91"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3" name="Freeform 317"/>
            <p:cNvSpPr>
              <a:spLocks/>
            </p:cNvSpPr>
            <p:nvPr/>
          </p:nvSpPr>
          <p:spPr bwMode="auto">
            <a:xfrm>
              <a:off x="3711575" y="5021263"/>
              <a:ext cx="74613" cy="73025"/>
            </a:xfrm>
            <a:custGeom>
              <a:avLst/>
              <a:gdLst>
                <a:gd name="T0" fmla="*/ 91 w 91"/>
                <a:gd name="T1" fmla="*/ 45 h 91"/>
                <a:gd name="T2" fmla="*/ 77 w 91"/>
                <a:gd name="T3" fmla="*/ 32 h 91"/>
                <a:gd name="T4" fmla="*/ 77 w 91"/>
                <a:gd name="T5" fmla="*/ 32 h 91"/>
                <a:gd name="T6" fmla="*/ 65 w 91"/>
                <a:gd name="T7" fmla="*/ 40 h 91"/>
                <a:gd name="T8" fmla="*/ 50 w 91"/>
                <a:gd name="T9" fmla="*/ 40 h 91"/>
                <a:gd name="T10" fmla="*/ 50 w 91"/>
                <a:gd name="T11" fmla="*/ 26 h 91"/>
                <a:gd name="T12" fmla="*/ 59 w 91"/>
                <a:gd name="T13" fmla="*/ 13 h 91"/>
                <a:gd name="T14" fmla="*/ 59 w 91"/>
                <a:gd name="T15" fmla="*/ 13 h 91"/>
                <a:gd name="T16" fmla="*/ 45 w 91"/>
                <a:gd name="T17" fmla="*/ 0 h 91"/>
                <a:gd name="T18" fmla="*/ 32 w 91"/>
                <a:gd name="T19" fmla="*/ 13 h 91"/>
                <a:gd name="T20" fmla="*/ 32 w 91"/>
                <a:gd name="T21" fmla="*/ 13 h 91"/>
                <a:gd name="T22" fmla="*/ 40 w 91"/>
                <a:gd name="T23" fmla="*/ 26 h 91"/>
                <a:gd name="T24" fmla="*/ 40 w 91"/>
                <a:gd name="T25" fmla="*/ 40 h 91"/>
                <a:gd name="T26" fmla="*/ 26 w 91"/>
                <a:gd name="T27" fmla="*/ 40 h 91"/>
                <a:gd name="T28" fmla="*/ 13 w 91"/>
                <a:gd name="T29" fmla="*/ 32 h 91"/>
                <a:gd name="T30" fmla="*/ 13 w 91"/>
                <a:gd name="T31" fmla="*/ 32 h 91"/>
                <a:gd name="T32" fmla="*/ 0 w 91"/>
                <a:gd name="T33" fmla="*/ 45 h 91"/>
                <a:gd name="T34" fmla="*/ 13 w 91"/>
                <a:gd name="T35" fmla="*/ 59 h 91"/>
                <a:gd name="T36" fmla="*/ 13 w 91"/>
                <a:gd name="T37" fmla="*/ 59 h 91"/>
                <a:gd name="T38" fmla="*/ 26 w 91"/>
                <a:gd name="T39" fmla="*/ 51 h 91"/>
                <a:gd name="T40" fmla="*/ 40 w 91"/>
                <a:gd name="T41" fmla="*/ 51 h 91"/>
                <a:gd name="T42" fmla="*/ 40 w 91"/>
                <a:gd name="T43" fmla="*/ 65 h 91"/>
                <a:gd name="T44" fmla="*/ 32 w 91"/>
                <a:gd name="T45" fmla="*/ 77 h 91"/>
                <a:gd name="T46" fmla="*/ 32 w 91"/>
                <a:gd name="T47" fmla="*/ 77 h 91"/>
                <a:gd name="T48" fmla="*/ 45 w 91"/>
                <a:gd name="T49" fmla="*/ 91 h 91"/>
                <a:gd name="T50" fmla="*/ 59 w 91"/>
                <a:gd name="T51" fmla="*/ 77 h 91"/>
                <a:gd name="T52" fmla="*/ 59 w 91"/>
                <a:gd name="T53" fmla="*/ 77 h 91"/>
                <a:gd name="T54" fmla="*/ 50 w 91"/>
                <a:gd name="T55" fmla="*/ 65 h 91"/>
                <a:gd name="T56" fmla="*/ 50 w 91"/>
                <a:gd name="T57" fmla="*/ 51 h 91"/>
                <a:gd name="T58" fmla="*/ 65 w 91"/>
                <a:gd name="T59" fmla="*/ 51 h 91"/>
                <a:gd name="T60" fmla="*/ 77 w 91"/>
                <a:gd name="T61" fmla="*/ 59 h 91"/>
                <a:gd name="T62" fmla="*/ 77 w 91"/>
                <a:gd name="T63" fmla="*/ 59 h 91"/>
                <a:gd name="T64" fmla="*/ 91 w 91"/>
                <a:gd name="T65"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5"/>
                  </a:moveTo>
                  <a:cubicBezTo>
                    <a:pt x="91" y="38"/>
                    <a:pt x="85" y="32"/>
                    <a:pt x="77" y="32"/>
                  </a:cubicBezTo>
                  <a:cubicBezTo>
                    <a:pt x="77" y="32"/>
                    <a:pt x="77" y="32"/>
                    <a:pt x="77" y="32"/>
                  </a:cubicBezTo>
                  <a:cubicBezTo>
                    <a:pt x="72" y="32"/>
                    <a:pt x="67" y="35"/>
                    <a:pt x="65" y="40"/>
                  </a:cubicBezTo>
                  <a:cubicBezTo>
                    <a:pt x="50" y="40"/>
                    <a:pt x="50" y="40"/>
                    <a:pt x="50" y="40"/>
                  </a:cubicBezTo>
                  <a:cubicBezTo>
                    <a:pt x="50" y="26"/>
                    <a:pt x="50" y="26"/>
                    <a:pt x="50" y="26"/>
                  </a:cubicBezTo>
                  <a:cubicBezTo>
                    <a:pt x="55" y="24"/>
                    <a:pt x="59" y="19"/>
                    <a:pt x="59" y="13"/>
                  </a:cubicBezTo>
                  <a:cubicBezTo>
                    <a:pt x="59" y="13"/>
                    <a:pt x="59" y="13"/>
                    <a:pt x="59" y="13"/>
                  </a:cubicBezTo>
                  <a:cubicBezTo>
                    <a:pt x="59" y="6"/>
                    <a:pt x="53" y="0"/>
                    <a:pt x="45" y="0"/>
                  </a:cubicBezTo>
                  <a:cubicBezTo>
                    <a:pt x="38" y="0"/>
                    <a:pt x="32" y="6"/>
                    <a:pt x="32" y="13"/>
                  </a:cubicBezTo>
                  <a:cubicBezTo>
                    <a:pt x="32" y="13"/>
                    <a:pt x="32" y="13"/>
                    <a:pt x="32" y="13"/>
                  </a:cubicBezTo>
                  <a:cubicBezTo>
                    <a:pt x="32" y="19"/>
                    <a:pt x="35" y="24"/>
                    <a:pt x="40" y="26"/>
                  </a:cubicBezTo>
                  <a:cubicBezTo>
                    <a:pt x="40" y="40"/>
                    <a:pt x="40" y="40"/>
                    <a:pt x="40" y="40"/>
                  </a:cubicBezTo>
                  <a:cubicBezTo>
                    <a:pt x="26" y="40"/>
                    <a:pt x="26" y="40"/>
                    <a:pt x="26" y="40"/>
                  </a:cubicBezTo>
                  <a:cubicBezTo>
                    <a:pt x="24" y="35"/>
                    <a:pt x="19" y="32"/>
                    <a:pt x="13" y="32"/>
                  </a:cubicBezTo>
                  <a:cubicBezTo>
                    <a:pt x="13" y="32"/>
                    <a:pt x="13" y="32"/>
                    <a:pt x="13" y="32"/>
                  </a:cubicBezTo>
                  <a:cubicBezTo>
                    <a:pt x="6" y="32"/>
                    <a:pt x="0" y="38"/>
                    <a:pt x="0" y="45"/>
                  </a:cubicBezTo>
                  <a:cubicBezTo>
                    <a:pt x="0" y="53"/>
                    <a:pt x="6" y="59"/>
                    <a:pt x="13" y="59"/>
                  </a:cubicBezTo>
                  <a:cubicBezTo>
                    <a:pt x="13" y="59"/>
                    <a:pt x="13" y="59"/>
                    <a:pt x="13" y="59"/>
                  </a:cubicBezTo>
                  <a:cubicBezTo>
                    <a:pt x="19" y="59"/>
                    <a:pt x="24" y="56"/>
                    <a:pt x="26" y="51"/>
                  </a:cubicBezTo>
                  <a:cubicBezTo>
                    <a:pt x="40" y="51"/>
                    <a:pt x="40" y="51"/>
                    <a:pt x="40" y="51"/>
                  </a:cubicBezTo>
                  <a:cubicBezTo>
                    <a:pt x="40" y="65"/>
                    <a:pt x="40" y="65"/>
                    <a:pt x="40" y="65"/>
                  </a:cubicBezTo>
                  <a:cubicBezTo>
                    <a:pt x="35" y="67"/>
                    <a:pt x="32" y="72"/>
                    <a:pt x="32" y="77"/>
                  </a:cubicBezTo>
                  <a:cubicBezTo>
                    <a:pt x="32" y="77"/>
                    <a:pt x="32" y="77"/>
                    <a:pt x="32" y="77"/>
                  </a:cubicBezTo>
                  <a:cubicBezTo>
                    <a:pt x="32" y="85"/>
                    <a:pt x="38" y="91"/>
                    <a:pt x="45" y="91"/>
                  </a:cubicBezTo>
                  <a:cubicBezTo>
                    <a:pt x="53" y="91"/>
                    <a:pt x="59" y="85"/>
                    <a:pt x="59" y="77"/>
                  </a:cubicBezTo>
                  <a:cubicBezTo>
                    <a:pt x="59" y="77"/>
                    <a:pt x="59" y="77"/>
                    <a:pt x="59" y="77"/>
                  </a:cubicBezTo>
                  <a:cubicBezTo>
                    <a:pt x="59" y="72"/>
                    <a:pt x="55" y="67"/>
                    <a:pt x="50" y="65"/>
                  </a:cubicBezTo>
                  <a:cubicBezTo>
                    <a:pt x="50" y="51"/>
                    <a:pt x="50" y="51"/>
                    <a:pt x="50" y="51"/>
                  </a:cubicBezTo>
                  <a:cubicBezTo>
                    <a:pt x="65" y="51"/>
                    <a:pt x="65" y="51"/>
                    <a:pt x="65" y="51"/>
                  </a:cubicBezTo>
                  <a:cubicBezTo>
                    <a:pt x="67" y="56"/>
                    <a:pt x="72" y="59"/>
                    <a:pt x="77" y="59"/>
                  </a:cubicBezTo>
                  <a:cubicBezTo>
                    <a:pt x="77" y="59"/>
                    <a:pt x="77" y="59"/>
                    <a:pt x="77" y="59"/>
                  </a:cubicBezTo>
                  <a:cubicBezTo>
                    <a:pt x="85" y="59"/>
                    <a:pt x="91" y="53"/>
                    <a:pt x="91"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4" name="Freeform 318"/>
            <p:cNvSpPr>
              <a:spLocks/>
            </p:cNvSpPr>
            <p:nvPr/>
          </p:nvSpPr>
          <p:spPr bwMode="auto">
            <a:xfrm>
              <a:off x="3856038" y="5021263"/>
              <a:ext cx="74613" cy="73025"/>
            </a:xfrm>
            <a:custGeom>
              <a:avLst/>
              <a:gdLst>
                <a:gd name="T0" fmla="*/ 92 w 92"/>
                <a:gd name="T1" fmla="*/ 45 h 91"/>
                <a:gd name="T2" fmla="*/ 78 w 92"/>
                <a:gd name="T3" fmla="*/ 32 h 91"/>
                <a:gd name="T4" fmla="*/ 78 w 92"/>
                <a:gd name="T5" fmla="*/ 32 h 91"/>
                <a:gd name="T6" fmla="*/ 66 w 92"/>
                <a:gd name="T7" fmla="*/ 40 h 91"/>
                <a:gd name="T8" fmla="*/ 51 w 92"/>
                <a:gd name="T9" fmla="*/ 40 h 91"/>
                <a:gd name="T10" fmla="*/ 51 w 92"/>
                <a:gd name="T11" fmla="*/ 26 h 91"/>
                <a:gd name="T12" fmla="*/ 60 w 92"/>
                <a:gd name="T13" fmla="*/ 13 h 91"/>
                <a:gd name="T14" fmla="*/ 60 w 92"/>
                <a:gd name="T15" fmla="*/ 13 h 91"/>
                <a:gd name="T16" fmla="*/ 46 w 92"/>
                <a:gd name="T17" fmla="*/ 0 h 91"/>
                <a:gd name="T18" fmla="*/ 32 w 92"/>
                <a:gd name="T19" fmla="*/ 13 h 91"/>
                <a:gd name="T20" fmla="*/ 32 w 92"/>
                <a:gd name="T21" fmla="*/ 13 h 91"/>
                <a:gd name="T22" fmla="*/ 41 w 92"/>
                <a:gd name="T23" fmla="*/ 26 h 91"/>
                <a:gd name="T24" fmla="*/ 41 w 92"/>
                <a:gd name="T25" fmla="*/ 40 h 91"/>
                <a:gd name="T26" fmla="*/ 27 w 92"/>
                <a:gd name="T27" fmla="*/ 40 h 91"/>
                <a:gd name="T28" fmla="*/ 14 w 92"/>
                <a:gd name="T29" fmla="*/ 32 h 91"/>
                <a:gd name="T30" fmla="*/ 14 w 92"/>
                <a:gd name="T31" fmla="*/ 32 h 91"/>
                <a:gd name="T32" fmla="*/ 0 w 92"/>
                <a:gd name="T33" fmla="*/ 45 h 91"/>
                <a:gd name="T34" fmla="*/ 14 w 92"/>
                <a:gd name="T35" fmla="*/ 59 h 91"/>
                <a:gd name="T36" fmla="*/ 14 w 92"/>
                <a:gd name="T37" fmla="*/ 59 h 91"/>
                <a:gd name="T38" fmla="*/ 27 w 92"/>
                <a:gd name="T39" fmla="*/ 51 h 91"/>
                <a:gd name="T40" fmla="*/ 41 w 92"/>
                <a:gd name="T41" fmla="*/ 51 h 91"/>
                <a:gd name="T42" fmla="*/ 41 w 92"/>
                <a:gd name="T43" fmla="*/ 65 h 91"/>
                <a:gd name="T44" fmla="*/ 32 w 92"/>
                <a:gd name="T45" fmla="*/ 77 h 91"/>
                <a:gd name="T46" fmla="*/ 32 w 92"/>
                <a:gd name="T47" fmla="*/ 77 h 91"/>
                <a:gd name="T48" fmla="*/ 46 w 92"/>
                <a:gd name="T49" fmla="*/ 91 h 91"/>
                <a:gd name="T50" fmla="*/ 60 w 92"/>
                <a:gd name="T51" fmla="*/ 77 h 91"/>
                <a:gd name="T52" fmla="*/ 60 w 92"/>
                <a:gd name="T53" fmla="*/ 77 h 91"/>
                <a:gd name="T54" fmla="*/ 51 w 92"/>
                <a:gd name="T55" fmla="*/ 65 h 91"/>
                <a:gd name="T56" fmla="*/ 51 w 92"/>
                <a:gd name="T57" fmla="*/ 51 h 91"/>
                <a:gd name="T58" fmla="*/ 66 w 92"/>
                <a:gd name="T59" fmla="*/ 51 h 91"/>
                <a:gd name="T60" fmla="*/ 78 w 92"/>
                <a:gd name="T61" fmla="*/ 59 h 91"/>
                <a:gd name="T62" fmla="*/ 78 w 92"/>
                <a:gd name="T63" fmla="*/ 59 h 91"/>
                <a:gd name="T64" fmla="*/ 92 w 92"/>
                <a:gd name="T65"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1">
                  <a:moveTo>
                    <a:pt x="92" y="45"/>
                  </a:moveTo>
                  <a:cubicBezTo>
                    <a:pt x="92" y="38"/>
                    <a:pt x="86" y="32"/>
                    <a:pt x="78" y="32"/>
                  </a:cubicBezTo>
                  <a:cubicBezTo>
                    <a:pt x="78" y="32"/>
                    <a:pt x="78" y="32"/>
                    <a:pt x="78" y="32"/>
                  </a:cubicBezTo>
                  <a:cubicBezTo>
                    <a:pt x="72" y="32"/>
                    <a:pt x="68" y="35"/>
                    <a:pt x="66" y="40"/>
                  </a:cubicBezTo>
                  <a:cubicBezTo>
                    <a:pt x="51" y="40"/>
                    <a:pt x="51" y="40"/>
                    <a:pt x="51" y="40"/>
                  </a:cubicBezTo>
                  <a:cubicBezTo>
                    <a:pt x="51" y="26"/>
                    <a:pt x="51" y="26"/>
                    <a:pt x="51" y="26"/>
                  </a:cubicBezTo>
                  <a:cubicBezTo>
                    <a:pt x="56" y="24"/>
                    <a:pt x="60" y="19"/>
                    <a:pt x="60" y="13"/>
                  </a:cubicBezTo>
                  <a:cubicBezTo>
                    <a:pt x="60" y="13"/>
                    <a:pt x="60" y="13"/>
                    <a:pt x="60" y="13"/>
                  </a:cubicBezTo>
                  <a:cubicBezTo>
                    <a:pt x="60" y="6"/>
                    <a:pt x="54" y="0"/>
                    <a:pt x="46" y="0"/>
                  </a:cubicBezTo>
                  <a:cubicBezTo>
                    <a:pt x="39" y="0"/>
                    <a:pt x="32" y="6"/>
                    <a:pt x="32" y="13"/>
                  </a:cubicBezTo>
                  <a:cubicBezTo>
                    <a:pt x="32" y="13"/>
                    <a:pt x="32" y="13"/>
                    <a:pt x="32" y="13"/>
                  </a:cubicBezTo>
                  <a:cubicBezTo>
                    <a:pt x="32" y="19"/>
                    <a:pt x="36" y="24"/>
                    <a:pt x="41" y="26"/>
                  </a:cubicBezTo>
                  <a:cubicBezTo>
                    <a:pt x="41" y="40"/>
                    <a:pt x="41" y="40"/>
                    <a:pt x="41" y="40"/>
                  </a:cubicBezTo>
                  <a:cubicBezTo>
                    <a:pt x="27" y="40"/>
                    <a:pt x="27" y="40"/>
                    <a:pt x="27" y="40"/>
                  </a:cubicBezTo>
                  <a:cubicBezTo>
                    <a:pt x="25" y="35"/>
                    <a:pt x="20" y="32"/>
                    <a:pt x="14" y="32"/>
                  </a:cubicBezTo>
                  <a:cubicBezTo>
                    <a:pt x="14" y="32"/>
                    <a:pt x="14" y="32"/>
                    <a:pt x="14" y="32"/>
                  </a:cubicBezTo>
                  <a:cubicBezTo>
                    <a:pt x="7" y="32"/>
                    <a:pt x="0" y="38"/>
                    <a:pt x="0" y="45"/>
                  </a:cubicBezTo>
                  <a:cubicBezTo>
                    <a:pt x="0" y="53"/>
                    <a:pt x="7" y="59"/>
                    <a:pt x="14" y="59"/>
                  </a:cubicBezTo>
                  <a:cubicBezTo>
                    <a:pt x="14" y="59"/>
                    <a:pt x="14" y="59"/>
                    <a:pt x="14" y="59"/>
                  </a:cubicBezTo>
                  <a:cubicBezTo>
                    <a:pt x="20" y="59"/>
                    <a:pt x="25" y="56"/>
                    <a:pt x="27" y="51"/>
                  </a:cubicBezTo>
                  <a:cubicBezTo>
                    <a:pt x="41" y="51"/>
                    <a:pt x="41" y="51"/>
                    <a:pt x="41" y="51"/>
                  </a:cubicBezTo>
                  <a:cubicBezTo>
                    <a:pt x="41" y="65"/>
                    <a:pt x="41" y="65"/>
                    <a:pt x="41" y="65"/>
                  </a:cubicBezTo>
                  <a:cubicBezTo>
                    <a:pt x="36" y="67"/>
                    <a:pt x="32" y="72"/>
                    <a:pt x="32" y="77"/>
                  </a:cubicBezTo>
                  <a:cubicBezTo>
                    <a:pt x="32" y="77"/>
                    <a:pt x="32" y="77"/>
                    <a:pt x="32" y="77"/>
                  </a:cubicBezTo>
                  <a:cubicBezTo>
                    <a:pt x="32" y="85"/>
                    <a:pt x="39" y="91"/>
                    <a:pt x="46" y="91"/>
                  </a:cubicBezTo>
                  <a:cubicBezTo>
                    <a:pt x="54" y="91"/>
                    <a:pt x="60" y="85"/>
                    <a:pt x="60" y="77"/>
                  </a:cubicBezTo>
                  <a:cubicBezTo>
                    <a:pt x="60" y="77"/>
                    <a:pt x="60" y="77"/>
                    <a:pt x="60" y="77"/>
                  </a:cubicBezTo>
                  <a:cubicBezTo>
                    <a:pt x="60" y="72"/>
                    <a:pt x="56" y="67"/>
                    <a:pt x="51" y="65"/>
                  </a:cubicBezTo>
                  <a:cubicBezTo>
                    <a:pt x="51" y="51"/>
                    <a:pt x="51" y="51"/>
                    <a:pt x="51" y="51"/>
                  </a:cubicBezTo>
                  <a:cubicBezTo>
                    <a:pt x="66" y="51"/>
                    <a:pt x="66" y="51"/>
                    <a:pt x="66" y="51"/>
                  </a:cubicBezTo>
                  <a:cubicBezTo>
                    <a:pt x="68" y="56"/>
                    <a:pt x="72" y="59"/>
                    <a:pt x="78" y="59"/>
                  </a:cubicBezTo>
                  <a:cubicBezTo>
                    <a:pt x="78" y="59"/>
                    <a:pt x="78" y="59"/>
                    <a:pt x="78" y="59"/>
                  </a:cubicBezTo>
                  <a:cubicBezTo>
                    <a:pt x="86" y="59"/>
                    <a:pt x="92" y="53"/>
                    <a:pt x="92"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5" name="Freeform 319"/>
            <p:cNvSpPr>
              <a:spLocks/>
            </p:cNvSpPr>
            <p:nvPr/>
          </p:nvSpPr>
          <p:spPr bwMode="auto">
            <a:xfrm>
              <a:off x="4000500" y="5021263"/>
              <a:ext cx="74613" cy="73025"/>
            </a:xfrm>
            <a:custGeom>
              <a:avLst/>
              <a:gdLst>
                <a:gd name="T0" fmla="*/ 92 w 92"/>
                <a:gd name="T1" fmla="*/ 45 h 91"/>
                <a:gd name="T2" fmla="*/ 78 w 92"/>
                <a:gd name="T3" fmla="*/ 32 h 91"/>
                <a:gd name="T4" fmla="*/ 78 w 92"/>
                <a:gd name="T5" fmla="*/ 32 h 91"/>
                <a:gd name="T6" fmla="*/ 65 w 92"/>
                <a:gd name="T7" fmla="*/ 40 h 91"/>
                <a:gd name="T8" fmla="*/ 51 w 92"/>
                <a:gd name="T9" fmla="*/ 40 h 91"/>
                <a:gd name="T10" fmla="*/ 51 w 92"/>
                <a:gd name="T11" fmla="*/ 26 h 91"/>
                <a:gd name="T12" fmla="*/ 60 w 92"/>
                <a:gd name="T13" fmla="*/ 13 h 91"/>
                <a:gd name="T14" fmla="*/ 60 w 92"/>
                <a:gd name="T15" fmla="*/ 13 h 91"/>
                <a:gd name="T16" fmla="*/ 46 w 92"/>
                <a:gd name="T17" fmla="*/ 0 h 91"/>
                <a:gd name="T18" fmla="*/ 32 w 92"/>
                <a:gd name="T19" fmla="*/ 13 h 91"/>
                <a:gd name="T20" fmla="*/ 32 w 92"/>
                <a:gd name="T21" fmla="*/ 13 h 91"/>
                <a:gd name="T22" fmla="*/ 41 w 92"/>
                <a:gd name="T23" fmla="*/ 26 h 91"/>
                <a:gd name="T24" fmla="*/ 41 w 92"/>
                <a:gd name="T25" fmla="*/ 40 h 91"/>
                <a:gd name="T26" fmla="*/ 26 w 92"/>
                <a:gd name="T27" fmla="*/ 40 h 91"/>
                <a:gd name="T28" fmla="*/ 14 w 92"/>
                <a:gd name="T29" fmla="*/ 32 h 91"/>
                <a:gd name="T30" fmla="*/ 14 w 92"/>
                <a:gd name="T31" fmla="*/ 32 h 91"/>
                <a:gd name="T32" fmla="*/ 0 w 92"/>
                <a:gd name="T33" fmla="*/ 45 h 91"/>
                <a:gd name="T34" fmla="*/ 14 w 92"/>
                <a:gd name="T35" fmla="*/ 59 h 91"/>
                <a:gd name="T36" fmla="*/ 14 w 92"/>
                <a:gd name="T37" fmla="*/ 59 h 91"/>
                <a:gd name="T38" fmla="*/ 26 w 92"/>
                <a:gd name="T39" fmla="*/ 51 h 91"/>
                <a:gd name="T40" fmla="*/ 41 w 92"/>
                <a:gd name="T41" fmla="*/ 51 h 91"/>
                <a:gd name="T42" fmla="*/ 41 w 92"/>
                <a:gd name="T43" fmla="*/ 65 h 91"/>
                <a:gd name="T44" fmla="*/ 32 w 92"/>
                <a:gd name="T45" fmla="*/ 77 h 91"/>
                <a:gd name="T46" fmla="*/ 32 w 92"/>
                <a:gd name="T47" fmla="*/ 77 h 91"/>
                <a:gd name="T48" fmla="*/ 46 w 92"/>
                <a:gd name="T49" fmla="*/ 91 h 91"/>
                <a:gd name="T50" fmla="*/ 60 w 92"/>
                <a:gd name="T51" fmla="*/ 77 h 91"/>
                <a:gd name="T52" fmla="*/ 60 w 92"/>
                <a:gd name="T53" fmla="*/ 77 h 91"/>
                <a:gd name="T54" fmla="*/ 51 w 92"/>
                <a:gd name="T55" fmla="*/ 65 h 91"/>
                <a:gd name="T56" fmla="*/ 51 w 92"/>
                <a:gd name="T57" fmla="*/ 51 h 91"/>
                <a:gd name="T58" fmla="*/ 65 w 92"/>
                <a:gd name="T59" fmla="*/ 51 h 91"/>
                <a:gd name="T60" fmla="*/ 78 w 92"/>
                <a:gd name="T61" fmla="*/ 59 h 91"/>
                <a:gd name="T62" fmla="*/ 78 w 92"/>
                <a:gd name="T63" fmla="*/ 59 h 91"/>
                <a:gd name="T64" fmla="*/ 92 w 92"/>
                <a:gd name="T65"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1">
                  <a:moveTo>
                    <a:pt x="92" y="45"/>
                  </a:moveTo>
                  <a:cubicBezTo>
                    <a:pt x="92" y="38"/>
                    <a:pt x="85" y="32"/>
                    <a:pt x="78" y="32"/>
                  </a:cubicBezTo>
                  <a:cubicBezTo>
                    <a:pt x="78" y="32"/>
                    <a:pt x="78" y="32"/>
                    <a:pt x="78" y="32"/>
                  </a:cubicBezTo>
                  <a:cubicBezTo>
                    <a:pt x="72" y="32"/>
                    <a:pt x="68" y="35"/>
                    <a:pt x="65" y="40"/>
                  </a:cubicBezTo>
                  <a:cubicBezTo>
                    <a:pt x="51" y="40"/>
                    <a:pt x="51" y="40"/>
                    <a:pt x="51" y="40"/>
                  </a:cubicBezTo>
                  <a:cubicBezTo>
                    <a:pt x="51" y="26"/>
                    <a:pt x="51" y="26"/>
                    <a:pt x="51" y="26"/>
                  </a:cubicBezTo>
                  <a:cubicBezTo>
                    <a:pt x="56" y="24"/>
                    <a:pt x="60" y="19"/>
                    <a:pt x="60" y="13"/>
                  </a:cubicBezTo>
                  <a:cubicBezTo>
                    <a:pt x="60" y="13"/>
                    <a:pt x="60" y="13"/>
                    <a:pt x="60" y="13"/>
                  </a:cubicBezTo>
                  <a:cubicBezTo>
                    <a:pt x="60" y="6"/>
                    <a:pt x="53" y="0"/>
                    <a:pt x="46" y="0"/>
                  </a:cubicBezTo>
                  <a:cubicBezTo>
                    <a:pt x="38" y="0"/>
                    <a:pt x="32" y="6"/>
                    <a:pt x="32" y="13"/>
                  </a:cubicBezTo>
                  <a:cubicBezTo>
                    <a:pt x="32" y="13"/>
                    <a:pt x="32" y="13"/>
                    <a:pt x="32" y="13"/>
                  </a:cubicBezTo>
                  <a:cubicBezTo>
                    <a:pt x="32" y="19"/>
                    <a:pt x="36" y="24"/>
                    <a:pt x="41" y="26"/>
                  </a:cubicBezTo>
                  <a:cubicBezTo>
                    <a:pt x="41" y="40"/>
                    <a:pt x="41" y="40"/>
                    <a:pt x="41" y="40"/>
                  </a:cubicBezTo>
                  <a:cubicBezTo>
                    <a:pt x="26" y="40"/>
                    <a:pt x="26" y="40"/>
                    <a:pt x="26" y="40"/>
                  </a:cubicBezTo>
                  <a:cubicBezTo>
                    <a:pt x="24" y="35"/>
                    <a:pt x="20" y="32"/>
                    <a:pt x="14" y="32"/>
                  </a:cubicBezTo>
                  <a:cubicBezTo>
                    <a:pt x="14" y="32"/>
                    <a:pt x="14" y="32"/>
                    <a:pt x="14" y="32"/>
                  </a:cubicBezTo>
                  <a:cubicBezTo>
                    <a:pt x="6" y="32"/>
                    <a:pt x="0" y="38"/>
                    <a:pt x="0" y="45"/>
                  </a:cubicBezTo>
                  <a:cubicBezTo>
                    <a:pt x="0" y="53"/>
                    <a:pt x="6" y="59"/>
                    <a:pt x="14" y="59"/>
                  </a:cubicBezTo>
                  <a:cubicBezTo>
                    <a:pt x="14" y="59"/>
                    <a:pt x="14" y="59"/>
                    <a:pt x="14" y="59"/>
                  </a:cubicBezTo>
                  <a:cubicBezTo>
                    <a:pt x="20" y="59"/>
                    <a:pt x="24" y="56"/>
                    <a:pt x="26" y="51"/>
                  </a:cubicBezTo>
                  <a:cubicBezTo>
                    <a:pt x="41" y="51"/>
                    <a:pt x="41" y="51"/>
                    <a:pt x="41" y="51"/>
                  </a:cubicBezTo>
                  <a:cubicBezTo>
                    <a:pt x="41" y="65"/>
                    <a:pt x="41" y="65"/>
                    <a:pt x="41" y="65"/>
                  </a:cubicBezTo>
                  <a:cubicBezTo>
                    <a:pt x="36" y="67"/>
                    <a:pt x="32" y="72"/>
                    <a:pt x="32" y="77"/>
                  </a:cubicBezTo>
                  <a:cubicBezTo>
                    <a:pt x="32" y="77"/>
                    <a:pt x="32" y="77"/>
                    <a:pt x="32" y="77"/>
                  </a:cubicBezTo>
                  <a:cubicBezTo>
                    <a:pt x="32" y="85"/>
                    <a:pt x="38" y="91"/>
                    <a:pt x="46" y="91"/>
                  </a:cubicBezTo>
                  <a:cubicBezTo>
                    <a:pt x="53" y="91"/>
                    <a:pt x="60" y="85"/>
                    <a:pt x="60" y="77"/>
                  </a:cubicBezTo>
                  <a:cubicBezTo>
                    <a:pt x="60" y="77"/>
                    <a:pt x="60" y="77"/>
                    <a:pt x="60" y="77"/>
                  </a:cubicBezTo>
                  <a:cubicBezTo>
                    <a:pt x="60" y="72"/>
                    <a:pt x="56" y="67"/>
                    <a:pt x="51" y="65"/>
                  </a:cubicBezTo>
                  <a:cubicBezTo>
                    <a:pt x="51" y="51"/>
                    <a:pt x="51" y="51"/>
                    <a:pt x="51" y="51"/>
                  </a:cubicBezTo>
                  <a:cubicBezTo>
                    <a:pt x="65" y="51"/>
                    <a:pt x="65" y="51"/>
                    <a:pt x="65" y="51"/>
                  </a:cubicBezTo>
                  <a:cubicBezTo>
                    <a:pt x="68" y="56"/>
                    <a:pt x="72" y="59"/>
                    <a:pt x="78" y="59"/>
                  </a:cubicBezTo>
                  <a:cubicBezTo>
                    <a:pt x="78" y="59"/>
                    <a:pt x="78" y="59"/>
                    <a:pt x="78" y="59"/>
                  </a:cubicBezTo>
                  <a:cubicBezTo>
                    <a:pt x="85" y="59"/>
                    <a:pt x="92" y="53"/>
                    <a:pt x="92"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6" name="Freeform 320"/>
            <p:cNvSpPr>
              <a:spLocks/>
            </p:cNvSpPr>
            <p:nvPr/>
          </p:nvSpPr>
          <p:spPr bwMode="auto">
            <a:xfrm>
              <a:off x="4144963" y="5021263"/>
              <a:ext cx="74613" cy="73025"/>
            </a:xfrm>
            <a:custGeom>
              <a:avLst/>
              <a:gdLst>
                <a:gd name="T0" fmla="*/ 92 w 92"/>
                <a:gd name="T1" fmla="*/ 45 h 91"/>
                <a:gd name="T2" fmla="*/ 78 w 92"/>
                <a:gd name="T3" fmla="*/ 32 h 91"/>
                <a:gd name="T4" fmla="*/ 78 w 92"/>
                <a:gd name="T5" fmla="*/ 32 h 91"/>
                <a:gd name="T6" fmla="*/ 65 w 92"/>
                <a:gd name="T7" fmla="*/ 40 h 91"/>
                <a:gd name="T8" fmla="*/ 51 w 92"/>
                <a:gd name="T9" fmla="*/ 40 h 91"/>
                <a:gd name="T10" fmla="*/ 51 w 92"/>
                <a:gd name="T11" fmla="*/ 26 h 91"/>
                <a:gd name="T12" fmla="*/ 59 w 92"/>
                <a:gd name="T13" fmla="*/ 13 h 91"/>
                <a:gd name="T14" fmla="*/ 59 w 92"/>
                <a:gd name="T15" fmla="*/ 13 h 91"/>
                <a:gd name="T16" fmla="*/ 46 w 92"/>
                <a:gd name="T17" fmla="*/ 0 h 91"/>
                <a:gd name="T18" fmla="*/ 32 w 92"/>
                <a:gd name="T19" fmla="*/ 13 h 91"/>
                <a:gd name="T20" fmla="*/ 32 w 92"/>
                <a:gd name="T21" fmla="*/ 13 h 91"/>
                <a:gd name="T22" fmla="*/ 41 w 92"/>
                <a:gd name="T23" fmla="*/ 26 h 91"/>
                <a:gd name="T24" fmla="*/ 41 w 92"/>
                <a:gd name="T25" fmla="*/ 40 h 91"/>
                <a:gd name="T26" fmla="*/ 26 w 92"/>
                <a:gd name="T27" fmla="*/ 40 h 91"/>
                <a:gd name="T28" fmla="*/ 14 w 92"/>
                <a:gd name="T29" fmla="*/ 32 h 91"/>
                <a:gd name="T30" fmla="*/ 14 w 92"/>
                <a:gd name="T31" fmla="*/ 32 h 91"/>
                <a:gd name="T32" fmla="*/ 0 w 92"/>
                <a:gd name="T33" fmla="*/ 45 h 91"/>
                <a:gd name="T34" fmla="*/ 14 w 92"/>
                <a:gd name="T35" fmla="*/ 59 h 91"/>
                <a:gd name="T36" fmla="*/ 14 w 92"/>
                <a:gd name="T37" fmla="*/ 59 h 91"/>
                <a:gd name="T38" fmla="*/ 26 w 92"/>
                <a:gd name="T39" fmla="*/ 51 h 91"/>
                <a:gd name="T40" fmla="*/ 41 w 92"/>
                <a:gd name="T41" fmla="*/ 51 h 91"/>
                <a:gd name="T42" fmla="*/ 41 w 92"/>
                <a:gd name="T43" fmla="*/ 65 h 91"/>
                <a:gd name="T44" fmla="*/ 32 w 92"/>
                <a:gd name="T45" fmla="*/ 77 h 91"/>
                <a:gd name="T46" fmla="*/ 32 w 92"/>
                <a:gd name="T47" fmla="*/ 77 h 91"/>
                <a:gd name="T48" fmla="*/ 46 w 92"/>
                <a:gd name="T49" fmla="*/ 91 h 91"/>
                <a:gd name="T50" fmla="*/ 59 w 92"/>
                <a:gd name="T51" fmla="*/ 77 h 91"/>
                <a:gd name="T52" fmla="*/ 59 w 92"/>
                <a:gd name="T53" fmla="*/ 77 h 91"/>
                <a:gd name="T54" fmla="*/ 51 w 92"/>
                <a:gd name="T55" fmla="*/ 65 h 91"/>
                <a:gd name="T56" fmla="*/ 51 w 92"/>
                <a:gd name="T57" fmla="*/ 51 h 91"/>
                <a:gd name="T58" fmla="*/ 65 w 92"/>
                <a:gd name="T59" fmla="*/ 51 h 91"/>
                <a:gd name="T60" fmla="*/ 78 w 92"/>
                <a:gd name="T61" fmla="*/ 59 h 91"/>
                <a:gd name="T62" fmla="*/ 78 w 92"/>
                <a:gd name="T63" fmla="*/ 59 h 91"/>
                <a:gd name="T64" fmla="*/ 92 w 92"/>
                <a:gd name="T65"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1">
                  <a:moveTo>
                    <a:pt x="92" y="45"/>
                  </a:moveTo>
                  <a:cubicBezTo>
                    <a:pt x="92" y="38"/>
                    <a:pt x="85" y="32"/>
                    <a:pt x="78" y="32"/>
                  </a:cubicBezTo>
                  <a:cubicBezTo>
                    <a:pt x="78" y="32"/>
                    <a:pt x="78" y="32"/>
                    <a:pt x="78"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6" y="0"/>
                  </a:cubicBezTo>
                  <a:cubicBezTo>
                    <a:pt x="38" y="0"/>
                    <a:pt x="32" y="6"/>
                    <a:pt x="32" y="13"/>
                  </a:cubicBezTo>
                  <a:cubicBezTo>
                    <a:pt x="32" y="13"/>
                    <a:pt x="32" y="13"/>
                    <a:pt x="32" y="13"/>
                  </a:cubicBezTo>
                  <a:cubicBezTo>
                    <a:pt x="32" y="19"/>
                    <a:pt x="36" y="24"/>
                    <a:pt x="41" y="26"/>
                  </a:cubicBezTo>
                  <a:cubicBezTo>
                    <a:pt x="41" y="40"/>
                    <a:pt x="41" y="40"/>
                    <a:pt x="41" y="40"/>
                  </a:cubicBezTo>
                  <a:cubicBezTo>
                    <a:pt x="26" y="40"/>
                    <a:pt x="26" y="40"/>
                    <a:pt x="26" y="40"/>
                  </a:cubicBezTo>
                  <a:cubicBezTo>
                    <a:pt x="24" y="35"/>
                    <a:pt x="19" y="32"/>
                    <a:pt x="14" y="32"/>
                  </a:cubicBezTo>
                  <a:cubicBezTo>
                    <a:pt x="14" y="32"/>
                    <a:pt x="14" y="32"/>
                    <a:pt x="14" y="32"/>
                  </a:cubicBezTo>
                  <a:cubicBezTo>
                    <a:pt x="6" y="32"/>
                    <a:pt x="0" y="38"/>
                    <a:pt x="0" y="45"/>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7"/>
                  </a:cubicBezTo>
                  <a:cubicBezTo>
                    <a:pt x="32" y="77"/>
                    <a:pt x="32" y="77"/>
                    <a:pt x="32" y="77"/>
                  </a:cubicBezTo>
                  <a:cubicBezTo>
                    <a:pt x="32" y="85"/>
                    <a:pt x="38" y="91"/>
                    <a:pt x="46" y="91"/>
                  </a:cubicBezTo>
                  <a:cubicBezTo>
                    <a:pt x="53" y="91"/>
                    <a:pt x="59" y="85"/>
                    <a:pt x="59" y="77"/>
                  </a:cubicBezTo>
                  <a:cubicBezTo>
                    <a:pt x="59" y="77"/>
                    <a:pt x="59" y="77"/>
                    <a:pt x="59" y="77"/>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2" y="53"/>
                    <a:pt x="92"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7" name="Freeform 321"/>
            <p:cNvSpPr>
              <a:spLocks/>
            </p:cNvSpPr>
            <p:nvPr/>
          </p:nvSpPr>
          <p:spPr bwMode="auto">
            <a:xfrm>
              <a:off x="4289425" y="5021263"/>
              <a:ext cx="73025" cy="73025"/>
            </a:xfrm>
            <a:custGeom>
              <a:avLst/>
              <a:gdLst>
                <a:gd name="T0" fmla="*/ 91 w 91"/>
                <a:gd name="T1" fmla="*/ 45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3 h 91"/>
                <a:gd name="T14" fmla="*/ 59 w 91"/>
                <a:gd name="T15" fmla="*/ 13 h 91"/>
                <a:gd name="T16" fmla="*/ 46 w 91"/>
                <a:gd name="T17" fmla="*/ 0 h 91"/>
                <a:gd name="T18" fmla="*/ 32 w 91"/>
                <a:gd name="T19" fmla="*/ 13 h 91"/>
                <a:gd name="T20" fmla="*/ 32 w 91"/>
                <a:gd name="T21" fmla="*/ 13 h 91"/>
                <a:gd name="T22" fmla="*/ 41 w 91"/>
                <a:gd name="T23" fmla="*/ 26 h 91"/>
                <a:gd name="T24" fmla="*/ 41 w 91"/>
                <a:gd name="T25" fmla="*/ 40 h 91"/>
                <a:gd name="T26" fmla="*/ 26 w 91"/>
                <a:gd name="T27" fmla="*/ 40 h 91"/>
                <a:gd name="T28" fmla="*/ 14 w 91"/>
                <a:gd name="T29" fmla="*/ 32 h 91"/>
                <a:gd name="T30" fmla="*/ 14 w 91"/>
                <a:gd name="T31" fmla="*/ 32 h 91"/>
                <a:gd name="T32" fmla="*/ 0 w 91"/>
                <a:gd name="T33" fmla="*/ 45 h 91"/>
                <a:gd name="T34" fmla="*/ 14 w 91"/>
                <a:gd name="T35" fmla="*/ 59 h 91"/>
                <a:gd name="T36" fmla="*/ 14 w 91"/>
                <a:gd name="T37" fmla="*/ 59 h 91"/>
                <a:gd name="T38" fmla="*/ 26 w 91"/>
                <a:gd name="T39" fmla="*/ 51 h 91"/>
                <a:gd name="T40" fmla="*/ 41 w 91"/>
                <a:gd name="T41" fmla="*/ 51 h 91"/>
                <a:gd name="T42" fmla="*/ 41 w 91"/>
                <a:gd name="T43" fmla="*/ 65 h 91"/>
                <a:gd name="T44" fmla="*/ 32 w 91"/>
                <a:gd name="T45" fmla="*/ 77 h 91"/>
                <a:gd name="T46" fmla="*/ 32 w 91"/>
                <a:gd name="T47" fmla="*/ 77 h 91"/>
                <a:gd name="T48" fmla="*/ 46 w 91"/>
                <a:gd name="T49" fmla="*/ 91 h 91"/>
                <a:gd name="T50" fmla="*/ 59 w 91"/>
                <a:gd name="T51" fmla="*/ 77 h 91"/>
                <a:gd name="T52" fmla="*/ 59 w 91"/>
                <a:gd name="T53" fmla="*/ 77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5"/>
                  </a:moveTo>
                  <a:cubicBezTo>
                    <a:pt x="91" y="38"/>
                    <a:pt x="85" y="32"/>
                    <a:pt x="78" y="32"/>
                  </a:cubicBezTo>
                  <a:cubicBezTo>
                    <a:pt x="78" y="32"/>
                    <a:pt x="78" y="32"/>
                    <a:pt x="78"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6" y="0"/>
                  </a:cubicBezTo>
                  <a:cubicBezTo>
                    <a:pt x="38" y="0"/>
                    <a:pt x="32" y="6"/>
                    <a:pt x="32" y="13"/>
                  </a:cubicBezTo>
                  <a:cubicBezTo>
                    <a:pt x="32" y="13"/>
                    <a:pt x="32" y="13"/>
                    <a:pt x="32" y="13"/>
                  </a:cubicBezTo>
                  <a:cubicBezTo>
                    <a:pt x="32" y="19"/>
                    <a:pt x="36" y="24"/>
                    <a:pt x="41" y="26"/>
                  </a:cubicBezTo>
                  <a:cubicBezTo>
                    <a:pt x="41" y="40"/>
                    <a:pt x="41" y="40"/>
                    <a:pt x="41" y="40"/>
                  </a:cubicBezTo>
                  <a:cubicBezTo>
                    <a:pt x="26" y="40"/>
                    <a:pt x="26" y="40"/>
                    <a:pt x="26" y="40"/>
                  </a:cubicBezTo>
                  <a:cubicBezTo>
                    <a:pt x="24" y="35"/>
                    <a:pt x="19" y="32"/>
                    <a:pt x="14" y="32"/>
                  </a:cubicBezTo>
                  <a:cubicBezTo>
                    <a:pt x="14" y="32"/>
                    <a:pt x="14" y="32"/>
                    <a:pt x="14" y="32"/>
                  </a:cubicBezTo>
                  <a:cubicBezTo>
                    <a:pt x="6" y="32"/>
                    <a:pt x="0" y="38"/>
                    <a:pt x="0" y="45"/>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7"/>
                  </a:cubicBezTo>
                  <a:cubicBezTo>
                    <a:pt x="32" y="77"/>
                    <a:pt x="32" y="77"/>
                    <a:pt x="32" y="77"/>
                  </a:cubicBezTo>
                  <a:cubicBezTo>
                    <a:pt x="32" y="85"/>
                    <a:pt x="38" y="91"/>
                    <a:pt x="46" y="91"/>
                  </a:cubicBezTo>
                  <a:cubicBezTo>
                    <a:pt x="53" y="91"/>
                    <a:pt x="59" y="85"/>
                    <a:pt x="59" y="77"/>
                  </a:cubicBezTo>
                  <a:cubicBezTo>
                    <a:pt x="59" y="77"/>
                    <a:pt x="59" y="77"/>
                    <a:pt x="59" y="77"/>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8" name="Freeform 322"/>
            <p:cNvSpPr>
              <a:spLocks/>
            </p:cNvSpPr>
            <p:nvPr/>
          </p:nvSpPr>
          <p:spPr bwMode="auto">
            <a:xfrm>
              <a:off x="4433888" y="5021263"/>
              <a:ext cx="73025" cy="73025"/>
            </a:xfrm>
            <a:custGeom>
              <a:avLst/>
              <a:gdLst>
                <a:gd name="T0" fmla="*/ 91 w 91"/>
                <a:gd name="T1" fmla="*/ 45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3 h 91"/>
                <a:gd name="T14" fmla="*/ 59 w 91"/>
                <a:gd name="T15" fmla="*/ 13 h 91"/>
                <a:gd name="T16" fmla="*/ 46 w 91"/>
                <a:gd name="T17" fmla="*/ 0 h 91"/>
                <a:gd name="T18" fmla="*/ 32 w 91"/>
                <a:gd name="T19" fmla="*/ 13 h 91"/>
                <a:gd name="T20" fmla="*/ 32 w 91"/>
                <a:gd name="T21" fmla="*/ 13 h 91"/>
                <a:gd name="T22" fmla="*/ 41 w 91"/>
                <a:gd name="T23" fmla="*/ 26 h 91"/>
                <a:gd name="T24" fmla="*/ 41 w 91"/>
                <a:gd name="T25" fmla="*/ 40 h 91"/>
                <a:gd name="T26" fmla="*/ 26 w 91"/>
                <a:gd name="T27" fmla="*/ 40 h 91"/>
                <a:gd name="T28" fmla="*/ 14 w 91"/>
                <a:gd name="T29" fmla="*/ 32 h 91"/>
                <a:gd name="T30" fmla="*/ 14 w 91"/>
                <a:gd name="T31" fmla="*/ 32 h 91"/>
                <a:gd name="T32" fmla="*/ 0 w 91"/>
                <a:gd name="T33" fmla="*/ 45 h 91"/>
                <a:gd name="T34" fmla="*/ 14 w 91"/>
                <a:gd name="T35" fmla="*/ 59 h 91"/>
                <a:gd name="T36" fmla="*/ 14 w 91"/>
                <a:gd name="T37" fmla="*/ 59 h 91"/>
                <a:gd name="T38" fmla="*/ 26 w 91"/>
                <a:gd name="T39" fmla="*/ 51 h 91"/>
                <a:gd name="T40" fmla="*/ 41 w 91"/>
                <a:gd name="T41" fmla="*/ 51 h 91"/>
                <a:gd name="T42" fmla="*/ 41 w 91"/>
                <a:gd name="T43" fmla="*/ 65 h 91"/>
                <a:gd name="T44" fmla="*/ 32 w 91"/>
                <a:gd name="T45" fmla="*/ 77 h 91"/>
                <a:gd name="T46" fmla="*/ 32 w 91"/>
                <a:gd name="T47" fmla="*/ 77 h 91"/>
                <a:gd name="T48" fmla="*/ 46 w 91"/>
                <a:gd name="T49" fmla="*/ 91 h 91"/>
                <a:gd name="T50" fmla="*/ 59 w 91"/>
                <a:gd name="T51" fmla="*/ 77 h 91"/>
                <a:gd name="T52" fmla="*/ 59 w 91"/>
                <a:gd name="T53" fmla="*/ 77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5"/>
                  </a:moveTo>
                  <a:cubicBezTo>
                    <a:pt x="91" y="38"/>
                    <a:pt x="85" y="32"/>
                    <a:pt x="78" y="32"/>
                  </a:cubicBezTo>
                  <a:cubicBezTo>
                    <a:pt x="78" y="32"/>
                    <a:pt x="78" y="32"/>
                    <a:pt x="78"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6" y="0"/>
                  </a:cubicBezTo>
                  <a:cubicBezTo>
                    <a:pt x="38" y="0"/>
                    <a:pt x="32" y="6"/>
                    <a:pt x="32" y="13"/>
                  </a:cubicBezTo>
                  <a:cubicBezTo>
                    <a:pt x="32" y="13"/>
                    <a:pt x="32" y="13"/>
                    <a:pt x="32" y="13"/>
                  </a:cubicBezTo>
                  <a:cubicBezTo>
                    <a:pt x="32" y="19"/>
                    <a:pt x="36" y="24"/>
                    <a:pt x="41" y="26"/>
                  </a:cubicBezTo>
                  <a:cubicBezTo>
                    <a:pt x="41" y="40"/>
                    <a:pt x="41" y="40"/>
                    <a:pt x="41" y="40"/>
                  </a:cubicBezTo>
                  <a:cubicBezTo>
                    <a:pt x="26" y="40"/>
                    <a:pt x="26" y="40"/>
                    <a:pt x="26" y="40"/>
                  </a:cubicBezTo>
                  <a:cubicBezTo>
                    <a:pt x="24" y="35"/>
                    <a:pt x="19" y="32"/>
                    <a:pt x="14" y="32"/>
                  </a:cubicBezTo>
                  <a:cubicBezTo>
                    <a:pt x="14" y="32"/>
                    <a:pt x="14" y="32"/>
                    <a:pt x="14" y="32"/>
                  </a:cubicBezTo>
                  <a:cubicBezTo>
                    <a:pt x="6" y="32"/>
                    <a:pt x="0" y="38"/>
                    <a:pt x="0" y="45"/>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7"/>
                  </a:cubicBezTo>
                  <a:cubicBezTo>
                    <a:pt x="32" y="77"/>
                    <a:pt x="32" y="77"/>
                    <a:pt x="32" y="77"/>
                  </a:cubicBezTo>
                  <a:cubicBezTo>
                    <a:pt x="32" y="85"/>
                    <a:pt x="38" y="91"/>
                    <a:pt x="46" y="91"/>
                  </a:cubicBezTo>
                  <a:cubicBezTo>
                    <a:pt x="53" y="91"/>
                    <a:pt x="59" y="85"/>
                    <a:pt x="59" y="77"/>
                  </a:cubicBezTo>
                  <a:cubicBezTo>
                    <a:pt x="59" y="77"/>
                    <a:pt x="59" y="77"/>
                    <a:pt x="59" y="77"/>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9" name="Freeform 323"/>
            <p:cNvSpPr>
              <a:spLocks/>
            </p:cNvSpPr>
            <p:nvPr/>
          </p:nvSpPr>
          <p:spPr bwMode="auto">
            <a:xfrm>
              <a:off x="4578350" y="5021263"/>
              <a:ext cx="73025" cy="73025"/>
            </a:xfrm>
            <a:custGeom>
              <a:avLst/>
              <a:gdLst>
                <a:gd name="T0" fmla="*/ 91 w 91"/>
                <a:gd name="T1" fmla="*/ 45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3 h 91"/>
                <a:gd name="T14" fmla="*/ 59 w 91"/>
                <a:gd name="T15" fmla="*/ 13 h 91"/>
                <a:gd name="T16" fmla="*/ 46 w 91"/>
                <a:gd name="T17" fmla="*/ 0 h 91"/>
                <a:gd name="T18" fmla="*/ 32 w 91"/>
                <a:gd name="T19" fmla="*/ 13 h 91"/>
                <a:gd name="T20" fmla="*/ 32 w 91"/>
                <a:gd name="T21" fmla="*/ 13 h 91"/>
                <a:gd name="T22" fmla="*/ 40 w 91"/>
                <a:gd name="T23" fmla="*/ 26 h 91"/>
                <a:gd name="T24" fmla="*/ 40 w 91"/>
                <a:gd name="T25" fmla="*/ 40 h 91"/>
                <a:gd name="T26" fmla="*/ 26 w 91"/>
                <a:gd name="T27" fmla="*/ 40 h 91"/>
                <a:gd name="T28" fmla="*/ 14 w 91"/>
                <a:gd name="T29" fmla="*/ 32 h 91"/>
                <a:gd name="T30" fmla="*/ 14 w 91"/>
                <a:gd name="T31" fmla="*/ 32 h 91"/>
                <a:gd name="T32" fmla="*/ 0 w 91"/>
                <a:gd name="T33" fmla="*/ 45 h 91"/>
                <a:gd name="T34" fmla="*/ 14 w 91"/>
                <a:gd name="T35" fmla="*/ 59 h 91"/>
                <a:gd name="T36" fmla="*/ 14 w 91"/>
                <a:gd name="T37" fmla="*/ 59 h 91"/>
                <a:gd name="T38" fmla="*/ 26 w 91"/>
                <a:gd name="T39" fmla="*/ 51 h 91"/>
                <a:gd name="T40" fmla="*/ 40 w 91"/>
                <a:gd name="T41" fmla="*/ 51 h 91"/>
                <a:gd name="T42" fmla="*/ 40 w 91"/>
                <a:gd name="T43" fmla="*/ 65 h 91"/>
                <a:gd name="T44" fmla="*/ 32 w 91"/>
                <a:gd name="T45" fmla="*/ 77 h 91"/>
                <a:gd name="T46" fmla="*/ 32 w 91"/>
                <a:gd name="T47" fmla="*/ 77 h 91"/>
                <a:gd name="T48" fmla="*/ 46 w 91"/>
                <a:gd name="T49" fmla="*/ 91 h 91"/>
                <a:gd name="T50" fmla="*/ 59 w 91"/>
                <a:gd name="T51" fmla="*/ 77 h 91"/>
                <a:gd name="T52" fmla="*/ 59 w 91"/>
                <a:gd name="T53" fmla="*/ 77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5"/>
                  </a:moveTo>
                  <a:cubicBezTo>
                    <a:pt x="91" y="38"/>
                    <a:pt x="85" y="32"/>
                    <a:pt x="78" y="32"/>
                  </a:cubicBezTo>
                  <a:cubicBezTo>
                    <a:pt x="78" y="32"/>
                    <a:pt x="78" y="32"/>
                    <a:pt x="78"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6" y="0"/>
                  </a:cubicBezTo>
                  <a:cubicBezTo>
                    <a:pt x="38" y="0"/>
                    <a:pt x="32" y="6"/>
                    <a:pt x="32" y="13"/>
                  </a:cubicBezTo>
                  <a:cubicBezTo>
                    <a:pt x="32" y="13"/>
                    <a:pt x="32" y="13"/>
                    <a:pt x="32" y="13"/>
                  </a:cubicBezTo>
                  <a:cubicBezTo>
                    <a:pt x="32" y="19"/>
                    <a:pt x="36" y="24"/>
                    <a:pt x="40" y="26"/>
                  </a:cubicBezTo>
                  <a:cubicBezTo>
                    <a:pt x="40" y="40"/>
                    <a:pt x="40" y="40"/>
                    <a:pt x="40" y="40"/>
                  </a:cubicBezTo>
                  <a:cubicBezTo>
                    <a:pt x="26" y="40"/>
                    <a:pt x="26" y="40"/>
                    <a:pt x="26" y="40"/>
                  </a:cubicBezTo>
                  <a:cubicBezTo>
                    <a:pt x="24" y="35"/>
                    <a:pt x="19" y="32"/>
                    <a:pt x="14" y="32"/>
                  </a:cubicBezTo>
                  <a:cubicBezTo>
                    <a:pt x="14" y="32"/>
                    <a:pt x="14" y="32"/>
                    <a:pt x="14" y="32"/>
                  </a:cubicBezTo>
                  <a:cubicBezTo>
                    <a:pt x="6" y="32"/>
                    <a:pt x="0" y="38"/>
                    <a:pt x="0" y="45"/>
                  </a:cubicBezTo>
                  <a:cubicBezTo>
                    <a:pt x="0" y="53"/>
                    <a:pt x="6" y="59"/>
                    <a:pt x="14" y="59"/>
                  </a:cubicBezTo>
                  <a:cubicBezTo>
                    <a:pt x="14" y="59"/>
                    <a:pt x="14" y="59"/>
                    <a:pt x="14" y="59"/>
                  </a:cubicBezTo>
                  <a:cubicBezTo>
                    <a:pt x="19" y="59"/>
                    <a:pt x="24" y="56"/>
                    <a:pt x="26" y="51"/>
                  </a:cubicBezTo>
                  <a:cubicBezTo>
                    <a:pt x="40" y="51"/>
                    <a:pt x="40" y="51"/>
                    <a:pt x="40" y="51"/>
                  </a:cubicBezTo>
                  <a:cubicBezTo>
                    <a:pt x="40" y="65"/>
                    <a:pt x="40" y="65"/>
                    <a:pt x="40" y="65"/>
                  </a:cubicBezTo>
                  <a:cubicBezTo>
                    <a:pt x="36" y="67"/>
                    <a:pt x="32" y="72"/>
                    <a:pt x="32" y="77"/>
                  </a:cubicBezTo>
                  <a:cubicBezTo>
                    <a:pt x="32" y="77"/>
                    <a:pt x="32" y="77"/>
                    <a:pt x="32" y="77"/>
                  </a:cubicBezTo>
                  <a:cubicBezTo>
                    <a:pt x="32" y="85"/>
                    <a:pt x="38" y="91"/>
                    <a:pt x="46" y="91"/>
                  </a:cubicBezTo>
                  <a:cubicBezTo>
                    <a:pt x="53" y="91"/>
                    <a:pt x="59" y="85"/>
                    <a:pt x="59" y="77"/>
                  </a:cubicBezTo>
                  <a:cubicBezTo>
                    <a:pt x="59" y="77"/>
                    <a:pt x="59" y="77"/>
                    <a:pt x="59" y="77"/>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131017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Wide Cover 2">
    <p:spTree>
      <p:nvGrpSpPr>
        <p:cNvPr id="1" name=""/>
        <p:cNvGrpSpPr/>
        <p:nvPr/>
      </p:nvGrpSpPr>
      <p:grpSpPr>
        <a:xfrm>
          <a:off x="0" y="0"/>
          <a:ext cx="0" cy="0"/>
          <a:chOff x="0" y="0"/>
          <a:chExt cx="0" cy="0"/>
        </a:xfrm>
      </p:grpSpPr>
      <p:sp>
        <p:nvSpPr>
          <p:cNvPr id="65" name="Rectangle 64"/>
          <p:cNvSpPr/>
          <p:nvPr userDrawn="1"/>
        </p:nvSpPr>
        <p:spPr>
          <a:xfrm>
            <a:off x="9145588" y="4113212"/>
            <a:ext cx="3049588" cy="27447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p:cNvSpPr/>
          <p:nvPr userDrawn="1"/>
        </p:nvSpPr>
        <p:spPr>
          <a:xfrm>
            <a:off x="9145588" y="1371599"/>
            <a:ext cx="3049588" cy="27416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0669588" y="0"/>
            <a:ext cx="1522412" cy="137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 name="Text Placeholder 278"/>
          <p:cNvSpPr>
            <a:spLocks noGrp="1"/>
          </p:cNvSpPr>
          <p:nvPr>
            <p:ph type="body" sz="quarter" idx="11" hasCustomPrompt="1"/>
          </p:nvPr>
        </p:nvSpPr>
        <p:spPr>
          <a:xfrm>
            <a:off x="5618888" y="501480"/>
            <a:ext cx="4795111" cy="367200"/>
          </a:xfrm>
          <a:noFill/>
        </p:spPr>
        <p:txBody>
          <a:bodyPr wrap="square" lIns="0" tIns="0" rIns="0" bIns="0" rtlCol="0" anchor="ctr" anchorCtr="0">
            <a:noAutofit/>
          </a:bodyPr>
          <a:lstStyle>
            <a:lvl1pPr marL="0" indent="0" algn="r">
              <a:spcAft>
                <a:spcPts val="0"/>
              </a:spcAft>
              <a:buNone/>
              <a:defRPr lang="en-US" sz="2400" dirty="0" smtClean="0">
                <a:solidFill>
                  <a:srgbClr val="002B4C"/>
                </a:solidFill>
              </a:defRPr>
            </a:lvl1pPr>
            <a:lvl2pPr>
              <a:defRPr lang="en-US" sz="1800" dirty="0" smtClean="0"/>
            </a:lvl2pPr>
            <a:lvl3pPr>
              <a:defRPr lang="en-US" sz="1800" dirty="0" smtClean="0"/>
            </a:lvl3pPr>
            <a:lvl4pPr>
              <a:defRPr lang="en-US" sz="1800" dirty="0" smtClean="0"/>
            </a:lvl4pPr>
            <a:lvl5pPr>
              <a:defRPr lang="en-GB" sz="1800" dirty="0"/>
            </a:lvl5pPr>
          </a:lstStyle>
          <a:p>
            <a:pPr marL="0" lvl="0" algn="r"/>
            <a:r>
              <a:rPr lang="en-US" sz="2400" dirty="0" smtClean="0">
                <a:solidFill>
                  <a:srgbClr val="002B4C"/>
                </a:solidFill>
              </a:rPr>
              <a:t>Click to add Presentation title signpost </a:t>
            </a:r>
            <a:endParaRPr lang="en-US" dirty="0" smtClean="0"/>
          </a:p>
        </p:txBody>
      </p:sp>
      <p:pic>
        <p:nvPicPr>
          <p:cNvPr id="280" name="Picture 2" descr="BoE logo_A4 master"/>
          <p:cNvPicPr>
            <a:picLocks noChangeAspect="1" noChangeArrowheads="1"/>
          </p:cNvPicPr>
          <p:nvPr userDrawn="1"/>
        </p:nvPicPr>
        <p:blipFill>
          <a:blip r:embed="rId2" cstate="print"/>
          <a:srcRect/>
          <a:stretch>
            <a:fillRect/>
          </a:stretch>
        </p:blipFill>
        <p:spPr bwMode="auto">
          <a:xfrm>
            <a:off x="457200" y="456300"/>
            <a:ext cx="2995962" cy="572400"/>
          </a:xfrm>
          <a:prstGeom prst="rect">
            <a:avLst/>
          </a:prstGeom>
          <a:noFill/>
          <a:ln w="9525">
            <a:noFill/>
            <a:miter lim="800000"/>
            <a:headEnd/>
            <a:tailEnd/>
          </a:ln>
        </p:spPr>
      </p:pic>
      <p:sp>
        <p:nvSpPr>
          <p:cNvPr id="288" name="Text Placeholder 287"/>
          <p:cNvSpPr>
            <a:spLocks noGrp="1"/>
          </p:cNvSpPr>
          <p:nvPr>
            <p:ph type="body" sz="quarter" idx="13" hasCustomPrompt="1"/>
          </p:nvPr>
        </p:nvSpPr>
        <p:spPr>
          <a:xfrm>
            <a:off x="457200" y="5487988"/>
            <a:ext cx="5634678" cy="982800"/>
          </a:xfrm>
        </p:spPr>
        <p:txBody>
          <a:bodyPr rIns="457200" anchor="b" anchorCtr="0"/>
          <a:lstStyle>
            <a:lvl1pPr marL="0" indent="0">
              <a:spcAft>
                <a:spcPts val="0"/>
              </a:spcAft>
              <a:buNone/>
              <a:defRPr sz="2000" b="1" baseline="0">
                <a:solidFill>
                  <a:schemeClr val="accent4"/>
                </a:solidFill>
              </a:defRPr>
            </a:lvl1pPr>
            <a:lvl2pPr marL="0" indent="0">
              <a:spcAft>
                <a:spcPts val="0"/>
              </a:spcAft>
              <a:buFont typeface="Arial" panose="020B0604020202020204" pitchFamily="34" charset="0"/>
              <a:buNone/>
              <a:defRPr sz="2000" b="0">
                <a:solidFill>
                  <a:schemeClr val="accent4"/>
                </a:solidFill>
              </a:defRPr>
            </a:lvl2pPr>
            <a:lvl3pPr marL="0" indent="0">
              <a:spcAft>
                <a:spcPts val="0"/>
              </a:spcAft>
              <a:buNone/>
              <a:defRPr sz="2000" b="1">
                <a:solidFill>
                  <a:schemeClr val="accent6"/>
                </a:solidFill>
              </a:defRPr>
            </a:lvl3pPr>
            <a:lvl4pPr marL="0" indent="0">
              <a:spcAft>
                <a:spcPts val="0"/>
              </a:spcAft>
              <a:buFont typeface="Arial" panose="020B0604020202020204" pitchFamily="34" charset="0"/>
              <a:buNone/>
              <a:defRPr sz="2000" b="1">
                <a:solidFill>
                  <a:schemeClr val="accent6"/>
                </a:solidFill>
              </a:defRPr>
            </a:lvl4pPr>
            <a:lvl5pPr marL="0" indent="0">
              <a:spcAft>
                <a:spcPts val="0"/>
              </a:spcAft>
              <a:buNone/>
              <a:defRPr sz="2000" b="1">
                <a:solidFill>
                  <a:schemeClr val="accent6"/>
                </a:solidFill>
              </a:defRPr>
            </a:lvl5pPr>
          </a:lstStyle>
          <a:p>
            <a:pPr lvl="0"/>
            <a:r>
              <a:rPr lang="en-US" dirty="0" smtClean="0"/>
              <a:t>Click to add Name Surname</a:t>
            </a:r>
          </a:p>
          <a:p>
            <a:pPr lvl="1"/>
            <a:r>
              <a:rPr lang="en-US" dirty="0" smtClean="0"/>
              <a:t>Title/Date</a:t>
            </a:r>
            <a:endParaRPr lang="en-GB" dirty="0"/>
          </a:p>
        </p:txBody>
      </p:sp>
      <p:sp>
        <p:nvSpPr>
          <p:cNvPr id="290" name="Picture Placeholder 289"/>
          <p:cNvSpPr>
            <a:spLocks noGrp="1" noChangeAspect="1"/>
          </p:cNvSpPr>
          <p:nvPr>
            <p:ph type="pic" sz="quarter" idx="14"/>
          </p:nvPr>
        </p:nvSpPr>
        <p:spPr>
          <a:xfrm>
            <a:off x="10961688" y="190785"/>
            <a:ext cx="964800" cy="964800"/>
          </a:xfrm>
        </p:spPr>
        <p:txBody>
          <a:bodyPr/>
          <a:lstStyle>
            <a:lvl1pPr marL="0" indent="0">
              <a:buNone/>
              <a:defRPr sz="1800">
                <a:solidFill>
                  <a:schemeClr val="bg1"/>
                </a:solidFill>
              </a:defRPr>
            </a:lvl1pPr>
          </a:lstStyle>
          <a:p>
            <a:r>
              <a:rPr lang="en-US" smtClean="0"/>
              <a:t>Click icon to add picture</a:t>
            </a:r>
            <a:endParaRPr lang="en-GB" dirty="0"/>
          </a:p>
        </p:txBody>
      </p:sp>
      <p:sp>
        <p:nvSpPr>
          <p:cNvPr id="64" name="Rectangle 63"/>
          <p:cNvSpPr/>
          <p:nvPr userDrawn="1"/>
        </p:nvSpPr>
        <p:spPr>
          <a:xfrm>
            <a:off x="6097588" y="1371600"/>
            <a:ext cx="3048000" cy="5486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Picture Placeholder 276"/>
          <p:cNvSpPr>
            <a:spLocks noGrp="1"/>
          </p:cNvSpPr>
          <p:nvPr userDrawn="1">
            <p:ph type="pic" sz="quarter" idx="15"/>
          </p:nvPr>
        </p:nvSpPr>
        <p:spPr>
          <a:xfrm>
            <a:off x="6097975" y="1374774"/>
            <a:ext cx="3049200" cy="5480049"/>
          </a:xfrm>
          <a:noFill/>
        </p:spPr>
        <p:txBody>
          <a:bodyPr/>
          <a:lstStyle/>
          <a:p>
            <a:r>
              <a:rPr lang="en-US" smtClean="0"/>
              <a:t>Click icon to add picture</a:t>
            </a:r>
            <a:endParaRPr lang="en-GB" dirty="0"/>
          </a:p>
        </p:txBody>
      </p:sp>
      <p:sp>
        <p:nvSpPr>
          <p:cNvPr id="131" name="Text Placeholder 2"/>
          <p:cNvSpPr>
            <a:spLocks noGrp="1"/>
          </p:cNvSpPr>
          <p:nvPr userDrawn="1">
            <p:ph type="body" sz="quarter" idx="16" hasCustomPrompt="1"/>
          </p:nvPr>
        </p:nvSpPr>
        <p:spPr>
          <a:xfrm>
            <a:off x="457200" y="1752600"/>
            <a:ext cx="5638800" cy="3735387"/>
          </a:xfrm>
        </p:spPr>
        <p:txBody>
          <a:bodyPr/>
          <a:lstStyle>
            <a:lvl1pPr marL="0" indent="0">
              <a:spcAft>
                <a:spcPts val="2400"/>
              </a:spcAft>
              <a:buNone/>
              <a:defRPr sz="4800"/>
            </a:lvl1pPr>
            <a:lvl2pPr marL="0" indent="0">
              <a:buFont typeface="Arial" panose="020B0604020202020204" pitchFamily="34" charset="0"/>
              <a:buNone/>
              <a:defRPr sz="3200"/>
            </a:lvl2pPr>
            <a:lvl3pPr marL="0" indent="0">
              <a:buNone/>
              <a:defRPr/>
            </a:lvl3pPr>
            <a:lvl4pPr marL="0" indent="0">
              <a:buFont typeface="Arial" panose="020B0604020202020204" pitchFamily="34" charset="0"/>
              <a:buNone/>
              <a:defRPr/>
            </a:lvl4pPr>
            <a:lvl5pPr marL="0" indent="0">
              <a:buNone/>
              <a:defRPr/>
            </a:lvl5pPr>
          </a:lstStyle>
          <a:p>
            <a:pPr lvl="0"/>
            <a:r>
              <a:rPr lang="en-GB" dirty="0" smtClean="0"/>
              <a:t>Click to edit title  (Calibri 48pt)</a:t>
            </a:r>
          </a:p>
          <a:p>
            <a:pPr lvl="1"/>
            <a:r>
              <a:rPr lang="en-US" dirty="0" smtClean="0"/>
              <a:t>Presentation subtitle </a:t>
            </a:r>
            <a:br>
              <a:rPr lang="en-US" dirty="0" smtClean="0"/>
            </a:br>
            <a:r>
              <a:rPr lang="en-US" dirty="0" smtClean="0"/>
              <a:t>(Calibri 32pt)</a:t>
            </a:r>
          </a:p>
          <a:p>
            <a:pPr lvl="1"/>
            <a:endParaRPr lang="en-US" dirty="0" smtClean="0"/>
          </a:p>
        </p:txBody>
      </p:sp>
      <p:grpSp>
        <p:nvGrpSpPr>
          <p:cNvPr id="100" name="Group 99"/>
          <p:cNvGrpSpPr/>
          <p:nvPr/>
        </p:nvGrpSpPr>
        <p:grpSpPr>
          <a:xfrm>
            <a:off x="9237261" y="1588031"/>
            <a:ext cx="2916690" cy="5160032"/>
            <a:chOff x="6146800" y="3298825"/>
            <a:chExt cx="1347788" cy="2384425"/>
          </a:xfrm>
        </p:grpSpPr>
        <p:sp>
          <p:nvSpPr>
            <p:cNvPr id="101" name="Freeform 328"/>
            <p:cNvSpPr>
              <a:spLocks/>
            </p:cNvSpPr>
            <p:nvPr/>
          </p:nvSpPr>
          <p:spPr bwMode="auto">
            <a:xfrm>
              <a:off x="6146800" y="4494213"/>
              <a:ext cx="79375" cy="80963"/>
            </a:xfrm>
            <a:custGeom>
              <a:avLst/>
              <a:gdLst>
                <a:gd name="T0" fmla="*/ 100 w 100"/>
                <a:gd name="T1" fmla="*/ 50 h 100"/>
                <a:gd name="T2" fmla="*/ 85 w 100"/>
                <a:gd name="T3" fmla="*/ 35 h 100"/>
                <a:gd name="T4" fmla="*/ 85 w 100"/>
                <a:gd name="T5" fmla="*/ 35 h 100"/>
                <a:gd name="T6" fmla="*/ 71 w 100"/>
                <a:gd name="T7" fmla="*/ 44 h 100"/>
                <a:gd name="T8" fmla="*/ 56 w 100"/>
                <a:gd name="T9" fmla="*/ 44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9 h 100"/>
                <a:gd name="T24" fmla="*/ 44 w 100"/>
                <a:gd name="T25" fmla="*/ 44 h 100"/>
                <a:gd name="T26" fmla="*/ 29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6 h 100"/>
                <a:gd name="T40" fmla="*/ 44 w 100"/>
                <a:gd name="T41" fmla="*/ 56 h 100"/>
                <a:gd name="T42" fmla="*/ 44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6 h 100"/>
                <a:gd name="T58" fmla="*/ 71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4" y="39"/>
                    <a:pt x="71" y="44"/>
                  </a:cubicBezTo>
                  <a:cubicBezTo>
                    <a:pt x="56" y="44"/>
                    <a:pt x="56" y="44"/>
                    <a:pt x="56" y="44"/>
                  </a:cubicBezTo>
                  <a:cubicBezTo>
                    <a:pt x="56" y="29"/>
                    <a:pt x="56" y="29"/>
                    <a:pt x="56" y="29"/>
                  </a:cubicBezTo>
                  <a:cubicBezTo>
                    <a:pt x="61" y="26"/>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6"/>
                    <a:pt x="44" y="29"/>
                  </a:cubicBezTo>
                  <a:cubicBezTo>
                    <a:pt x="44" y="44"/>
                    <a:pt x="44" y="44"/>
                    <a:pt x="44" y="44"/>
                  </a:cubicBezTo>
                  <a:cubicBezTo>
                    <a:pt x="29" y="44"/>
                    <a:pt x="29" y="44"/>
                    <a:pt x="29" y="44"/>
                  </a:cubicBezTo>
                  <a:cubicBezTo>
                    <a:pt x="26"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6" y="61"/>
                    <a:pt x="29" y="56"/>
                  </a:cubicBezTo>
                  <a:cubicBezTo>
                    <a:pt x="44" y="56"/>
                    <a:pt x="44" y="56"/>
                    <a:pt x="44" y="56"/>
                  </a:cubicBezTo>
                  <a:cubicBezTo>
                    <a:pt x="44" y="71"/>
                    <a:pt x="44" y="71"/>
                    <a:pt x="44" y="71"/>
                  </a:cubicBezTo>
                  <a:cubicBezTo>
                    <a:pt x="39" y="74"/>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4"/>
                    <a:pt x="56" y="71"/>
                  </a:cubicBezTo>
                  <a:cubicBezTo>
                    <a:pt x="56" y="56"/>
                    <a:pt x="56" y="56"/>
                    <a:pt x="56" y="56"/>
                  </a:cubicBezTo>
                  <a:cubicBezTo>
                    <a:pt x="71" y="56"/>
                    <a:pt x="71" y="56"/>
                    <a:pt x="71" y="56"/>
                  </a:cubicBezTo>
                  <a:cubicBezTo>
                    <a:pt x="74"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02" name="Freeform 329"/>
            <p:cNvSpPr>
              <a:spLocks/>
            </p:cNvSpPr>
            <p:nvPr/>
          </p:nvSpPr>
          <p:spPr bwMode="auto">
            <a:xfrm>
              <a:off x="6303963" y="4494213"/>
              <a:ext cx="80963" cy="80963"/>
            </a:xfrm>
            <a:custGeom>
              <a:avLst/>
              <a:gdLst>
                <a:gd name="T0" fmla="*/ 100 w 100"/>
                <a:gd name="T1" fmla="*/ 50 h 100"/>
                <a:gd name="T2" fmla="*/ 85 w 100"/>
                <a:gd name="T3" fmla="*/ 35 h 100"/>
                <a:gd name="T4" fmla="*/ 85 w 100"/>
                <a:gd name="T5" fmla="*/ 35 h 100"/>
                <a:gd name="T6" fmla="*/ 72 w 100"/>
                <a:gd name="T7" fmla="*/ 44 h 100"/>
                <a:gd name="T8" fmla="*/ 56 w 100"/>
                <a:gd name="T9" fmla="*/ 44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5 w 100"/>
                <a:gd name="T23" fmla="*/ 29 h 100"/>
                <a:gd name="T24" fmla="*/ 45 w 100"/>
                <a:gd name="T25" fmla="*/ 44 h 100"/>
                <a:gd name="T26" fmla="*/ 29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6 h 100"/>
                <a:gd name="T40" fmla="*/ 45 w 100"/>
                <a:gd name="T41" fmla="*/ 56 h 100"/>
                <a:gd name="T42" fmla="*/ 45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6 h 100"/>
                <a:gd name="T58" fmla="*/ 72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4" y="35"/>
                    <a:pt x="85" y="35"/>
                  </a:cubicBezTo>
                  <a:cubicBezTo>
                    <a:pt x="85" y="35"/>
                    <a:pt x="85" y="35"/>
                    <a:pt x="85" y="35"/>
                  </a:cubicBezTo>
                  <a:cubicBezTo>
                    <a:pt x="79" y="35"/>
                    <a:pt x="74" y="39"/>
                    <a:pt x="72" y="44"/>
                  </a:cubicBezTo>
                  <a:cubicBezTo>
                    <a:pt x="56" y="44"/>
                    <a:pt x="56" y="44"/>
                    <a:pt x="56" y="44"/>
                  </a:cubicBezTo>
                  <a:cubicBezTo>
                    <a:pt x="56" y="29"/>
                    <a:pt x="56" y="29"/>
                    <a:pt x="56" y="29"/>
                  </a:cubicBezTo>
                  <a:cubicBezTo>
                    <a:pt x="61" y="26"/>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6"/>
                    <a:pt x="45" y="29"/>
                  </a:cubicBezTo>
                  <a:cubicBezTo>
                    <a:pt x="45" y="44"/>
                    <a:pt x="45" y="44"/>
                    <a:pt x="45" y="44"/>
                  </a:cubicBezTo>
                  <a:cubicBezTo>
                    <a:pt x="29" y="44"/>
                    <a:pt x="29" y="44"/>
                    <a:pt x="29" y="44"/>
                  </a:cubicBezTo>
                  <a:cubicBezTo>
                    <a:pt x="27"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7" y="61"/>
                    <a:pt x="29" y="56"/>
                  </a:cubicBezTo>
                  <a:cubicBezTo>
                    <a:pt x="45" y="56"/>
                    <a:pt x="45" y="56"/>
                    <a:pt x="45" y="56"/>
                  </a:cubicBezTo>
                  <a:cubicBezTo>
                    <a:pt x="45" y="71"/>
                    <a:pt x="45" y="71"/>
                    <a:pt x="45" y="71"/>
                  </a:cubicBezTo>
                  <a:cubicBezTo>
                    <a:pt x="39" y="74"/>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4"/>
                    <a:pt x="56" y="71"/>
                  </a:cubicBezTo>
                  <a:cubicBezTo>
                    <a:pt x="56" y="56"/>
                    <a:pt x="56" y="56"/>
                    <a:pt x="56" y="56"/>
                  </a:cubicBezTo>
                  <a:cubicBezTo>
                    <a:pt x="72" y="56"/>
                    <a:pt x="72" y="56"/>
                    <a:pt x="72" y="56"/>
                  </a:cubicBezTo>
                  <a:cubicBezTo>
                    <a:pt x="74" y="61"/>
                    <a:pt x="79" y="65"/>
                    <a:pt x="85" y="65"/>
                  </a:cubicBezTo>
                  <a:cubicBezTo>
                    <a:pt x="85" y="65"/>
                    <a:pt x="85" y="65"/>
                    <a:pt x="85" y="65"/>
                  </a:cubicBezTo>
                  <a:cubicBezTo>
                    <a:pt x="94"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03" name="Freeform 330"/>
            <p:cNvSpPr>
              <a:spLocks/>
            </p:cNvSpPr>
            <p:nvPr/>
          </p:nvSpPr>
          <p:spPr bwMode="auto">
            <a:xfrm>
              <a:off x="6462713" y="4494213"/>
              <a:ext cx="80963" cy="80963"/>
            </a:xfrm>
            <a:custGeom>
              <a:avLst/>
              <a:gdLst>
                <a:gd name="T0" fmla="*/ 101 w 101"/>
                <a:gd name="T1" fmla="*/ 50 h 100"/>
                <a:gd name="T2" fmla="*/ 86 w 101"/>
                <a:gd name="T3" fmla="*/ 35 h 100"/>
                <a:gd name="T4" fmla="*/ 86 w 101"/>
                <a:gd name="T5" fmla="*/ 35 h 100"/>
                <a:gd name="T6" fmla="*/ 72 w 101"/>
                <a:gd name="T7" fmla="*/ 44 h 100"/>
                <a:gd name="T8" fmla="*/ 56 w 101"/>
                <a:gd name="T9" fmla="*/ 44 h 100"/>
                <a:gd name="T10" fmla="*/ 56 w 101"/>
                <a:gd name="T11" fmla="*/ 29 h 100"/>
                <a:gd name="T12" fmla="*/ 65 w 101"/>
                <a:gd name="T13" fmla="*/ 15 h 100"/>
                <a:gd name="T14" fmla="*/ 65 w 101"/>
                <a:gd name="T15" fmla="*/ 15 h 100"/>
                <a:gd name="T16" fmla="*/ 51 w 101"/>
                <a:gd name="T17" fmla="*/ 0 h 100"/>
                <a:gd name="T18" fmla="*/ 36 w 101"/>
                <a:gd name="T19" fmla="*/ 15 h 100"/>
                <a:gd name="T20" fmla="*/ 36 w 101"/>
                <a:gd name="T21" fmla="*/ 15 h 100"/>
                <a:gd name="T22" fmla="*/ 45 w 101"/>
                <a:gd name="T23" fmla="*/ 29 h 100"/>
                <a:gd name="T24" fmla="*/ 45 w 101"/>
                <a:gd name="T25" fmla="*/ 44 h 100"/>
                <a:gd name="T26" fmla="*/ 29 w 101"/>
                <a:gd name="T27" fmla="*/ 44 h 100"/>
                <a:gd name="T28" fmla="*/ 15 w 101"/>
                <a:gd name="T29" fmla="*/ 35 h 100"/>
                <a:gd name="T30" fmla="*/ 15 w 101"/>
                <a:gd name="T31" fmla="*/ 35 h 100"/>
                <a:gd name="T32" fmla="*/ 0 w 101"/>
                <a:gd name="T33" fmla="*/ 50 h 100"/>
                <a:gd name="T34" fmla="*/ 15 w 101"/>
                <a:gd name="T35" fmla="*/ 65 h 100"/>
                <a:gd name="T36" fmla="*/ 15 w 101"/>
                <a:gd name="T37" fmla="*/ 65 h 100"/>
                <a:gd name="T38" fmla="*/ 29 w 101"/>
                <a:gd name="T39" fmla="*/ 56 h 100"/>
                <a:gd name="T40" fmla="*/ 45 w 101"/>
                <a:gd name="T41" fmla="*/ 56 h 100"/>
                <a:gd name="T42" fmla="*/ 45 w 101"/>
                <a:gd name="T43" fmla="*/ 71 h 100"/>
                <a:gd name="T44" fmla="*/ 36 w 101"/>
                <a:gd name="T45" fmla="*/ 85 h 100"/>
                <a:gd name="T46" fmla="*/ 36 w 101"/>
                <a:gd name="T47" fmla="*/ 85 h 100"/>
                <a:gd name="T48" fmla="*/ 51 w 101"/>
                <a:gd name="T49" fmla="*/ 100 h 100"/>
                <a:gd name="T50" fmla="*/ 65 w 101"/>
                <a:gd name="T51" fmla="*/ 85 h 100"/>
                <a:gd name="T52" fmla="*/ 65 w 101"/>
                <a:gd name="T53" fmla="*/ 85 h 100"/>
                <a:gd name="T54" fmla="*/ 56 w 101"/>
                <a:gd name="T55" fmla="*/ 71 h 100"/>
                <a:gd name="T56" fmla="*/ 56 w 101"/>
                <a:gd name="T57" fmla="*/ 56 h 100"/>
                <a:gd name="T58" fmla="*/ 72 w 101"/>
                <a:gd name="T59" fmla="*/ 56 h 100"/>
                <a:gd name="T60" fmla="*/ 86 w 101"/>
                <a:gd name="T61" fmla="*/ 65 h 100"/>
                <a:gd name="T62" fmla="*/ 86 w 101"/>
                <a:gd name="T63" fmla="*/ 65 h 100"/>
                <a:gd name="T64" fmla="*/ 101 w 101"/>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1" h="100">
                  <a:moveTo>
                    <a:pt x="101" y="50"/>
                  </a:moveTo>
                  <a:cubicBezTo>
                    <a:pt x="101" y="42"/>
                    <a:pt x="94" y="35"/>
                    <a:pt x="86" y="35"/>
                  </a:cubicBezTo>
                  <a:cubicBezTo>
                    <a:pt x="86" y="35"/>
                    <a:pt x="86" y="35"/>
                    <a:pt x="86" y="35"/>
                  </a:cubicBezTo>
                  <a:cubicBezTo>
                    <a:pt x="80" y="35"/>
                    <a:pt x="74" y="39"/>
                    <a:pt x="72" y="44"/>
                  </a:cubicBezTo>
                  <a:cubicBezTo>
                    <a:pt x="56" y="44"/>
                    <a:pt x="56" y="44"/>
                    <a:pt x="56" y="44"/>
                  </a:cubicBezTo>
                  <a:cubicBezTo>
                    <a:pt x="56" y="29"/>
                    <a:pt x="56" y="29"/>
                    <a:pt x="56" y="29"/>
                  </a:cubicBezTo>
                  <a:cubicBezTo>
                    <a:pt x="62" y="26"/>
                    <a:pt x="65" y="21"/>
                    <a:pt x="65" y="15"/>
                  </a:cubicBezTo>
                  <a:cubicBezTo>
                    <a:pt x="65" y="15"/>
                    <a:pt x="65" y="15"/>
                    <a:pt x="65" y="15"/>
                  </a:cubicBezTo>
                  <a:cubicBezTo>
                    <a:pt x="65" y="7"/>
                    <a:pt x="59" y="0"/>
                    <a:pt x="51" y="0"/>
                  </a:cubicBezTo>
                  <a:cubicBezTo>
                    <a:pt x="42" y="0"/>
                    <a:pt x="36" y="7"/>
                    <a:pt x="36" y="15"/>
                  </a:cubicBezTo>
                  <a:cubicBezTo>
                    <a:pt x="36" y="15"/>
                    <a:pt x="36" y="15"/>
                    <a:pt x="36" y="15"/>
                  </a:cubicBezTo>
                  <a:cubicBezTo>
                    <a:pt x="36" y="21"/>
                    <a:pt x="39" y="26"/>
                    <a:pt x="45" y="29"/>
                  </a:cubicBezTo>
                  <a:cubicBezTo>
                    <a:pt x="45" y="44"/>
                    <a:pt x="45" y="44"/>
                    <a:pt x="45" y="44"/>
                  </a:cubicBezTo>
                  <a:cubicBezTo>
                    <a:pt x="29" y="44"/>
                    <a:pt x="29" y="44"/>
                    <a:pt x="29" y="44"/>
                  </a:cubicBezTo>
                  <a:cubicBezTo>
                    <a:pt x="27" y="39"/>
                    <a:pt x="22"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2" y="65"/>
                    <a:pt x="27" y="61"/>
                    <a:pt x="29" y="56"/>
                  </a:cubicBezTo>
                  <a:cubicBezTo>
                    <a:pt x="45" y="56"/>
                    <a:pt x="45" y="56"/>
                    <a:pt x="45" y="56"/>
                  </a:cubicBezTo>
                  <a:cubicBezTo>
                    <a:pt x="45" y="71"/>
                    <a:pt x="45" y="71"/>
                    <a:pt x="45" y="71"/>
                  </a:cubicBezTo>
                  <a:cubicBezTo>
                    <a:pt x="39" y="74"/>
                    <a:pt x="36" y="79"/>
                    <a:pt x="36" y="85"/>
                  </a:cubicBezTo>
                  <a:cubicBezTo>
                    <a:pt x="36" y="85"/>
                    <a:pt x="36" y="85"/>
                    <a:pt x="36" y="85"/>
                  </a:cubicBezTo>
                  <a:cubicBezTo>
                    <a:pt x="36" y="93"/>
                    <a:pt x="42" y="100"/>
                    <a:pt x="51" y="100"/>
                  </a:cubicBezTo>
                  <a:cubicBezTo>
                    <a:pt x="59" y="100"/>
                    <a:pt x="65" y="93"/>
                    <a:pt x="65" y="85"/>
                  </a:cubicBezTo>
                  <a:cubicBezTo>
                    <a:pt x="65" y="85"/>
                    <a:pt x="65" y="85"/>
                    <a:pt x="65" y="85"/>
                  </a:cubicBezTo>
                  <a:cubicBezTo>
                    <a:pt x="65" y="79"/>
                    <a:pt x="62" y="74"/>
                    <a:pt x="56" y="71"/>
                  </a:cubicBezTo>
                  <a:cubicBezTo>
                    <a:pt x="56" y="56"/>
                    <a:pt x="56" y="56"/>
                    <a:pt x="56" y="56"/>
                  </a:cubicBezTo>
                  <a:cubicBezTo>
                    <a:pt x="72" y="56"/>
                    <a:pt x="72" y="56"/>
                    <a:pt x="72" y="56"/>
                  </a:cubicBezTo>
                  <a:cubicBezTo>
                    <a:pt x="74" y="61"/>
                    <a:pt x="80" y="65"/>
                    <a:pt x="86" y="65"/>
                  </a:cubicBezTo>
                  <a:cubicBezTo>
                    <a:pt x="86" y="65"/>
                    <a:pt x="86" y="65"/>
                    <a:pt x="86" y="65"/>
                  </a:cubicBezTo>
                  <a:cubicBezTo>
                    <a:pt x="94" y="65"/>
                    <a:pt x="101" y="58"/>
                    <a:pt x="101"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04" name="Freeform 331"/>
            <p:cNvSpPr>
              <a:spLocks/>
            </p:cNvSpPr>
            <p:nvPr/>
          </p:nvSpPr>
          <p:spPr bwMode="auto">
            <a:xfrm>
              <a:off x="6621463" y="4494213"/>
              <a:ext cx="80963" cy="80963"/>
            </a:xfrm>
            <a:custGeom>
              <a:avLst/>
              <a:gdLst>
                <a:gd name="T0" fmla="*/ 100 w 100"/>
                <a:gd name="T1" fmla="*/ 50 h 100"/>
                <a:gd name="T2" fmla="*/ 85 w 100"/>
                <a:gd name="T3" fmla="*/ 35 h 100"/>
                <a:gd name="T4" fmla="*/ 85 w 100"/>
                <a:gd name="T5" fmla="*/ 35 h 100"/>
                <a:gd name="T6" fmla="*/ 71 w 100"/>
                <a:gd name="T7" fmla="*/ 44 h 100"/>
                <a:gd name="T8" fmla="*/ 56 w 100"/>
                <a:gd name="T9" fmla="*/ 44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9 h 100"/>
                <a:gd name="T24" fmla="*/ 44 w 100"/>
                <a:gd name="T25" fmla="*/ 44 h 100"/>
                <a:gd name="T26" fmla="*/ 28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8 w 100"/>
                <a:gd name="T39" fmla="*/ 56 h 100"/>
                <a:gd name="T40" fmla="*/ 44 w 100"/>
                <a:gd name="T41" fmla="*/ 56 h 100"/>
                <a:gd name="T42" fmla="*/ 44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6 h 100"/>
                <a:gd name="T58" fmla="*/ 71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3" y="39"/>
                    <a:pt x="71" y="44"/>
                  </a:cubicBezTo>
                  <a:cubicBezTo>
                    <a:pt x="56" y="44"/>
                    <a:pt x="56" y="44"/>
                    <a:pt x="56" y="44"/>
                  </a:cubicBezTo>
                  <a:cubicBezTo>
                    <a:pt x="56" y="29"/>
                    <a:pt x="56" y="29"/>
                    <a:pt x="56" y="29"/>
                  </a:cubicBezTo>
                  <a:cubicBezTo>
                    <a:pt x="61" y="26"/>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6"/>
                    <a:pt x="44" y="29"/>
                  </a:cubicBezTo>
                  <a:cubicBezTo>
                    <a:pt x="44" y="44"/>
                    <a:pt x="44" y="44"/>
                    <a:pt x="44" y="44"/>
                  </a:cubicBezTo>
                  <a:cubicBezTo>
                    <a:pt x="28" y="44"/>
                    <a:pt x="28" y="44"/>
                    <a:pt x="28" y="44"/>
                  </a:cubicBezTo>
                  <a:cubicBezTo>
                    <a:pt x="26" y="39"/>
                    <a:pt x="21" y="35"/>
                    <a:pt x="15" y="35"/>
                  </a:cubicBezTo>
                  <a:cubicBezTo>
                    <a:pt x="15" y="35"/>
                    <a:pt x="15" y="35"/>
                    <a:pt x="15" y="35"/>
                  </a:cubicBezTo>
                  <a:cubicBezTo>
                    <a:pt x="6" y="35"/>
                    <a:pt x="0" y="42"/>
                    <a:pt x="0" y="50"/>
                  </a:cubicBezTo>
                  <a:cubicBezTo>
                    <a:pt x="0" y="58"/>
                    <a:pt x="6" y="65"/>
                    <a:pt x="15" y="65"/>
                  </a:cubicBezTo>
                  <a:cubicBezTo>
                    <a:pt x="15" y="65"/>
                    <a:pt x="15" y="65"/>
                    <a:pt x="15" y="65"/>
                  </a:cubicBezTo>
                  <a:cubicBezTo>
                    <a:pt x="21" y="65"/>
                    <a:pt x="26" y="61"/>
                    <a:pt x="28" y="56"/>
                  </a:cubicBezTo>
                  <a:cubicBezTo>
                    <a:pt x="44" y="56"/>
                    <a:pt x="44" y="56"/>
                    <a:pt x="44" y="56"/>
                  </a:cubicBezTo>
                  <a:cubicBezTo>
                    <a:pt x="44" y="71"/>
                    <a:pt x="44" y="71"/>
                    <a:pt x="44" y="71"/>
                  </a:cubicBezTo>
                  <a:cubicBezTo>
                    <a:pt x="39" y="74"/>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4"/>
                    <a:pt x="56" y="71"/>
                  </a:cubicBezTo>
                  <a:cubicBezTo>
                    <a:pt x="56" y="56"/>
                    <a:pt x="56" y="56"/>
                    <a:pt x="56" y="56"/>
                  </a:cubicBezTo>
                  <a:cubicBezTo>
                    <a:pt x="71" y="56"/>
                    <a:pt x="71" y="56"/>
                    <a:pt x="71" y="56"/>
                  </a:cubicBezTo>
                  <a:cubicBezTo>
                    <a:pt x="73"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05" name="Freeform 332"/>
            <p:cNvSpPr>
              <a:spLocks/>
            </p:cNvSpPr>
            <p:nvPr/>
          </p:nvSpPr>
          <p:spPr bwMode="auto">
            <a:xfrm>
              <a:off x="6780213" y="4494213"/>
              <a:ext cx="79375" cy="80963"/>
            </a:xfrm>
            <a:custGeom>
              <a:avLst/>
              <a:gdLst>
                <a:gd name="T0" fmla="*/ 100 w 100"/>
                <a:gd name="T1" fmla="*/ 50 h 100"/>
                <a:gd name="T2" fmla="*/ 85 w 100"/>
                <a:gd name="T3" fmla="*/ 35 h 100"/>
                <a:gd name="T4" fmla="*/ 85 w 100"/>
                <a:gd name="T5" fmla="*/ 35 h 100"/>
                <a:gd name="T6" fmla="*/ 71 w 100"/>
                <a:gd name="T7" fmla="*/ 44 h 100"/>
                <a:gd name="T8" fmla="*/ 56 w 100"/>
                <a:gd name="T9" fmla="*/ 44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9 h 100"/>
                <a:gd name="T24" fmla="*/ 44 w 100"/>
                <a:gd name="T25" fmla="*/ 44 h 100"/>
                <a:gd name="T26" fmla="*/ 29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6 h 100"/>
                <a:gd name="T40" fmla="*/ 44 w 100"/>
                <a:gd name="T41" fmla="*/ 56 h 100"/>
                <a:gd name="T42" fmla="*/ 44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6 h 100"/>
                <a:gd name="T58" fmla="*/ 71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4" y="39"/>
                    <a:pt x="71" y="44"/>
                  </a:cubicBezTo>
                  <a:cubicBezTo>
                    <a:pt x="56" y="44"/>
                    <a:pt x="56" y="44"/>
                    <a:pt x="56" y="44"/>
                  </a:cubicBezTo>
                  <a:cubicBezTo>
                    <a:pt x="56" y="29"/>
                    <a:pt x="56" y="29"/>
                    <a:pt x="56" y="29"/>
                  </a:cubicBezTo>
                  <a:cubicBezTo>
                    <a:pt x="61" y="26"/>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6"/>
                    <a:pt x="44" y="29"/>
                  </a:cubicBezTo>
                  <a:cubicBezTo>
                    <a:pt x="44" y="44"/>
                    <a:pt x="44" y="44"/>
                    <a:pt x="44" y="44"/>
                  </a:cubicBezTo>
                  <a:cubicBezTo>
                    <a:pt x="29" y="44"/>
                    <a:pt x="29" y="44"/>
                    <a:pt x="29" y="44"/>
                  </a:cubicBezTo>
                  <a:cubicBezTo>
                    <a:pt x="26"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6" y="61"/>
                    <a:pt x="29" y="56"/>
                  </a:cubicBezTo>
                  <a:cubicBezTo>
                    <a:pt x="44" y="56"/>
                    <a:pt x="44" y="56"/>
                    <a:pt x="44" y="56"/>
                  </a:cubicBezTo>
                  <a:cubicBezTo>
                    <a:pt x="44" y="71"/>
                    <a:pt x="44" y="71"/>
                    <a:pt x="44" y="71"/>
                  </a:cubicBezTo>
                  <a:cubicBezTo>
                    <a:pt x="39" y="74"/>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4"/>
                    <a:pt x="56" y="71"/>
                  </a:cubicBezTo>
                  <a:cubicBezTo>
                    <a:pt x="56" y="56"/>
                    <a:pt x="56" y="56"/>
                    <a:pt x="56" y="56"/>
                  </a:cubicBezTo>
                  <a:cubicBezTo>
                    <a:pt x="71" y="56"/>
                    <a:pt x="71" y="56"/>
                    <a:pt x="71" y="56"/>
                  </a:cubicBezTo>
                  <a:cubicBezTo>
                    <a:pt x="74"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06" name="Freeform 333"/>
            <p:cNvSpPr>
              <a:spLocks/>
            </p:cNvSpPr>
            <p:nvPr/>
          </p:nvSpPr>
          <p:spPr bwMode="auto">
            <a:xfrm>
              <a:off x="6937375" y="4494213"/>
              <a:ext cx="80963" cy="80963"/>
            </a:xfrm>
            <a:custGeom>
              <a:avLst/>
              <a:gdLst>
                <a:gd name="T0" fmla="*/ 100 w 100"/>
                <a:gd name="T1" fmla="*/ 50 h 100"/>
                <a:gd name="T2" fmla="*/ 85 w 100"/>
                <a:gd name="T3" fmla="*/ 35 h 100"/>
                <a:gd name="T4" fmla="*/ 85 w 100"/>
                <a:gd name="T5" fmla="*/ 35 h 100"/>
                <a:gd name="T6" fmla="*/ 72 w 100"/>
                <a:gd name="T7" fmla="*/ 44 h 100"/>
                <a:gd name="T8" fmla="*/ 56 w 100"/>
                <a:gd name="T9" fmla="*/ 44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5 w 100"/>
                <a:gd name="T23" fmla="*/ 29 h 100"/>
                <a:gd name="T24" fmla="*/ 45 w 100"/>
                <a:gd name="T25" fmla="*/ 44 h 100"/>
                <a:gd name="T26" fmla="*/ 29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6 h 100"/>
                <a:gd name="T40" fmla="*/ 45 w 100"/>
                <a:gd name="T41" fmla="*/ 56 h 100"/>
                <a:gd name="T42" fmla="*/ 45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6 h 100"/>
                <a:gd name="T58" fmla="*/ 72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4" y="35"/>
                    <a:pt x="85" y="35"/>
                  </a:cubicBezTo>
                  <a:cubicBezTo>
                    <a:pt x="85" y="35"/>
                    <a:pt x="85" y="35"/>
                    <a:pt x="85" y="35"/>
                  </a:cubicBezTo>
                  <a:cubicBezTo>
                    <a:pt x="79" y="35"/>
                    <a:pt x="74" y="39"/>
                    <a:pt x="72" y="44"/>
                  </a:cubicBezTo>
                  <a:cubicBezTo>
                    <a:pt x="56" y="44"/>
                    <a:pt x="56" y="44"/>
                    <a:pt x="56" y="44"/>
                  </a:cubicBezTo>
                  <a:cubicBezTo>
                    <a:pt x="56" y="29"/>
                    <a:pt x="56" y="29"/>
                    <a:pt x="56" y="29"/>
                  </a:cubicBezTo>
                  <a:cubicBezTo>
                    <a:pt x="61" y="26"/>
                    <a:pt x="65" y="21"/>
                    <a:pt x="65" y="15"/>
                  </a:cubicBezTo>
                  <a:cubicBezTo>
                    <a:pt x="65" y="15"/>
                    <a:pt x="65" y="15"/>
                    <a:pt x="65" y="15"/>
                  </a:cubicBezTo>
                  <a:cubicBezTo>
                    <a:pt x="65" y="7"/>
                    <a:pt x="59" y="0"/>
                    <a:pt x="50" y="0"/>
                  </a:cubicBezTo>
                  <a:cubicBezTo>
                    <a:pt x="42" y="0"/>
                    <a:pt x="35" y="7"/>
                    <a:pt x="35" y="15"/>
                  </a:cubicBezTo>
                  <a:cubicBezTo>
                    <a:pt x="35" y="15"/>
                    <a:pt x="35" y="15"/>
                    <a:pt x="35" y="15"/>
                  </a:cubicBezTo>
                  <a:cubicBezTo>
                    <a:pt x="35" y="21"/>
                    <a:pt x="39" y="26"/>
                    <a:pt x="45" y="29"/>
                  </a:cubicBezTo>
                  <a:cubicBezTo>
                    <a:pt x="45" y="44"/>
                    <a:pt x="45" y="44"/>
                    <a:pt x="45" y="44"/>
                  </a:cubicBezTo>
                  <a:cubicBezTo>
                    <a:pt x="29" y="44"/>
                    <a:pt x="29" y="44"/>
                    <a:pt x="29" y="44"/>
                  </a:cubicBezTo>
                  <a:cubicBezTo>
                    <a:pt x="27"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7" y="61"/>
                    <a:pt x="29" y="56"/>
                  </a:cubicBezTo>
                  <a:cubicBezTo>
                    <a:pt x="45" y="56"/>
                    <a:pt x="45" y="56"/>
                    <a:pt x="45" y="56"/>
                  </a:cubicBezTo>
                  <a:cubicBezTo>
                    <a:pt x="45" y="71"/>
                    <a:pt x="45" y="71"/>
                    <a:pt x="45" y="71"/>
                  </a:cubicBezTo>
                  <a:cubicBezTo>
                    <a:pt x="39" y="74"/>
                    <a:pt x="35" y="79"/>
                    <a:pt x="35" y="85"/>
                  </a:cubicBezTo>
                  <a:cubicBezTo>
                    <a:pt x="35" y="85"/>
                    <a:pt x="35" y="85"/>
                    <a:pt x="35" y="85"/>
                  </a:cubicBezTo>
                  <a:cubicBezTo>
                    <a:pt x="35" y="93"/>
                    <a:pt x="42" y="100"/>
                    <a:pt x="50" y="100"/>
                  </a:cubicBezTo>
                  <a:cubicBezTo>
                    <a:pt x="59" y="100"/>
                    <a:pt x="65" y="93"/>
                    <a:pt x="65" y="85"/>
                  </a:cubicBezTo>
                  <a:cubicBezTo>
                    <a:pt x="65" y="85"/>
                    <a:pt x="65" y="85"/>
                    <a:pt x="65" y="85"/>
                  </a:cubicBezTo>
                  <a:cubicBezTo>
                    <a:pt x="65" y="79"/>
                    <a:pt x="61" y="74"/>
                    <a:pt x="56" y="71"/>
                  </a:cubicBezTo>
                  <a:cubicBezTo>
                    <a:pt x="56" y="56"/>
                    <a:pt x="56" y="56"/>
                    <a:pt x="56" y="56"/>
                  </a:cubicBezTo>
                  <a:cubicBezTo>
                    <a:pt x="72" y="56"/>
                    <a:pt x="72" y="56"/>
                    <a:pt x="72" y="56"/>
                  </a:cubicBezTo>
                  <a:cubicBezTo>
                    <a:pt x="74" y="61"/>
                    <a:pt x="79" y="65"/>
                    <a:pt x="85" y="65"/>
                  </a:cubicBezTo>
                  <a:cubicBezTo>
                    <a:pt x="85" y="65"/>
                    <a:pt x="85" y="65"/>
                    <a:pt x="85" y="65"/>
                  </a:cubicBezTo>
                  <a:cubicBezTo>
                    <a:pt x="94"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07" name="Freeform 334"/>
            <p:cNvSpPr>
              <a:spLocks/>
            </p:cNvSpPr>
            <p:nvPr/>
          </p:nvSpPr>
          <p:spPr bwMode="auto">
            <a:xfrm>
              <a:off x="7096125" y="4494213"/>
              <a:ext cx="80963" cy="80963"/>
            </a:xfrm>
            <a:custGeom>
              <a:avLst/>
              <a:gdLst>
                <a:gd name="T0" fmla="*/ 100 w 100"/>
                <a:gd name="T1" fmla="*/ 50 h 100"/>
                <a:gd name="T2" fmla="*/ 85 w 100"/>
                <a:gd name="T3" fmla="*/ 35 h 100"/>
                <a:gd name="T4" fmla="*/ 85 w 100"/>
                <a:gd name="T5" fmla="*/ 35 h 100"/>
                <a:gd name="T6" fmla="*/ 71 w 100"/>
                <a:gd name="T7" fmla="*/ 44 h 100"/>
                <a:gd name="T8" fmla="*/ 55 w 100"/>
                <a:gd name="T9" fmla="*/ 44 h 100"/>
                <a:gd name="T10" fmla="*/ 55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9 h 100"/>
                <a:gd name="T24" fmla="*/ 44 w 100"/>
                <a:gd name="T25" fmla="*/ 44 h 100"/>
                <a:gd name="T26" fmla="*/ 28 w 100"/>
                <a:gd name="T27" fmla="*/ 44 h 100"/>
                <a:gd name="T28" fmla="*/ 14 w 100"/>
                <a:gd name="T29" fmla="*/ 35 h 100"/>
                <a:gd name="T30" fmla="*/ 14 w 100"/>
                <a:gd name="T31" fmla="*/ 35 h 100"/>
                <a:gd name="T32" fmla="*/ 0 w 100"/>
                <a:gd name="T33" fmla="*/ 50 h 100"/>
                <a:gd name="T34" fmla="*/ 14 w 100"/>
                <a:gd name="T35" fmla="*/ 65 h 100"/>
                <a:gd name="T36" fmla="*/ 14 w 100"/>
                <a:gd name="T37" fmla="*/ 65 h 100"/>
                <a:gd name="T38" fmla="*/ 28 w 100"/>
                <a:gd name="T39" fmla="*/ 56 h 100"/>
                <a:gd name="T40" fmla="*/ 44 w 100"/>
                <a:gd name="T41" fmla="*/ 56 h 100"/>
                <a:gd name="T42" fmla="*/ 44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5 w 100"/>
                <a:gd name="T55" fmla="*/ 71 h 100"/>
                <a:gd name="T56" fmla="*/ 55 w 100"/>
                <a:gd name="T57" fmla="*/ 56 h 100"/>
                <a:gd name="T58" fmla="*/ 71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3" y="39"/>
                    <a:pt x="71" y="44"/>
                  </a:cubicBezTo>
                  <a:cubicBezTo>
                    <a:pt x="55" y="44"/>
                    <a:pt x="55" y="44"/>
                    <a:pt x="55" y="44"/>
                  </a:cubicBezTo>
                  <a:cubicBezTo>
                    <a:pt x="55" y="29"/>
                    <a:pt x="55" y="29"/>
                    <a:pt x="55" y="29"/>
                  </a:cubicBezTo>
                  <a:cubicBezTo>
                    <a:pt x="61" y="26"/>
                    <a:pt x="65" y="21"/>
                    <a:pt x="65" y="15"/>
                  </a:cubicBezTo>
                  <a:cubicBezTo>
                    <a:pt x="65" y="15"/>
                    <a:pt x="65" y="15"/>
                    <a:pt x="65" y="15"/>
                  </a:cubicBezTo>
                  <a:cubicBezTo>
                    <a:pt x="65" y="7"/>
                    <a:pt x="58" y="0"/>
                    <a:pt x="50" y="0"/>
                  </a:cubicBezTo>
                  <a:cubicBezTo>
                    <a:pt x="41" y="0"/>
                    <a:pt x="35" y="7"/>
                    <a:pt x="35" y="15"/>
                  </a:cubicBezTo>
                  <a:cubicBezTo>
                    <a:pt x="35" y="15"/>
                    <a:pt x="35" y="15"/>
                    <a:pt x="35" y="15"/>
                  </a:cubicBezTo>
                  <a:cubicBezTo>
                    <a:pt x="35" y="21"/>
                    <a:pt x="39" y="26"/>
                    <a:pt x="44" y="29"/>
                  </a:cubicBezTo>
                  <a:cubicBezTo>
                    <a:pt x="44" y="44"/>
                    <a:pt x="44" y="44"/>
                    <a:pt x="44" y="44"/>
                  </a:cubicBezTo>
                  <a:cubicBezTo>
                    <a:pt x="28" y="44"/>
                    <a:pt x="28" y="44"/>
                    <a:pt x="28" y="44"/>
                  </a:cubicBezTo>
                  <a:cubicBezTo>
                    <a:pt x="26" y="39"/>
                    <a:pt x="21" y="35"/>
                    <a:pt x="14" y="35"/>
                  </a:cubicBezTo>
                  <a:cubicBezTo>
                    <a:pt x="14" y="35"/>
                    <a:pt x="14" y="35"/>
                    <a:pt x="14" y="35"/>
                  </a:cubicBezTo>
                  <a:cubicBezTo>
                    <a:pt x="6" y="35"/>
                    <a:pt x="0" y="42"/>
                    <a:pt x="0" y="50"/>
                  </a:cubicBezTo>
                  <a:cubicBezTo>
                    <a:pt x="0" y="58"/>
                    <a:pt x="6" y="65"/>
                    <a:pt x="14" y="65"/>
                  </a:cubicBezTo>
                  <a:cubicBezTo>
                    <a:pt x="14" y="65"/>
                    <a:pt x="14" y="65"/>
                    <a:pt x="14" y="65"/>
                  </a:cubicBezTo>
                  <a:cubicBezTo>
                    <a:pt x="21" y="65"/>
                    <a:pt x="26" y="61"/>
                    <a:pt x="28" y="56"/>
                  </a:cubicBezTo>
                  <a:cubicBezTo>
                    <a:pt x="44" y="56"/>
                    <a:pt x="44" y="56"/>
                    <a:pt x="44" y="56"/>
                  </a:cubicBezTo>
                  <a:cubicBezTo>
                    <a:pt x="44" y="71"/>
                    <a:pt x="44" y="71"/>
                    <a:pt x="44" y="71"/>
                  </a:cubicBezTo>
                  <a:cubicBezTo>
                    <a:pt x="39" y="74"/>
                    <a:pt x="35" y="79"/>
                    <a:pt x="35" y="85"/>
                  </a:cubicBezTo>
                  <a:cubicBezTo>
                    <a:pt x="35" y="85"/>
                    <a:pt x="35" y="85"/>
                    <a:pt x="35" y="85"/>
                  </a:cubicBezTo>
                  <a:cubicBezTo>
                    <a:pt x="35" y="93"/>
                    <a:pt x="41" y="100"/>
                    <a:pt x="50" y="100"/>
                  </a:cubicBezTo>
                  <a:cubicBezTo>
                    <a:pt x="58" y="100"/>
                    <a:pt x="65" y="93"/>
                    <a:pt x="65" y="85"/>
                  </a:cubicBezTo>
                  <a:cubicBezTo>
                    <a:pt x="65" y="85"/>
                    <a:pt x="65" y="85"/>
                    <a:pt x="65" y="85"/>
                  </a:cubicBezTo>
                  <a:cubicBezTo>
                    <a:pt x="65" y="79"/>
                    <a:pt x="61" y="74"/>
                    <a:pt x="55" y="71"/>
                  </a:cubicBezTo>
                  <a:cubicBezTo>
                    <a:pt x="55" y="56"/>
                    <a:pt x="55" y="56"/>
                    <a:pt x="55" y="56"/>
                  </a:cubicBezTo>
                  <a:cubicBezTo>
                    <a:pt x="71" y="56"/>
                    <a:pt x="71" y="56"/>
                    <a:pt x="71" y="56"/>
                  </a:cubicBezTo>
                  <a:cubicBezTo>
                    <a:pt x="73"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08" name="Freeform 335"/>
            <p:cNvSpPr>
              <a:spLocks/>
            </p:cNvSpPr>
            <p:nvPr/>
          </p:nvSpPr>
          <p:spPr bwMode="auto">
            <a:xfrm>
              <a:off x="7254875" y="4494213"/>
              <a:ext cx="80963" cy="80963"/>
            </a:xfrm>
            <a:custGeom>
              <a:avLst/>
              <a:gdLst>
                <a:gd name="T0" fmla="*/ 100 w 100"/>
                <a:gd name="T1" fmla="*/ 50 h 100"/>
                <a:gd name="T2" fmla="*/ 85 w 100"/>
                <a:gd name="T3" fmla="*/ 35 h 100"/>
                <a:gd name="T4" fmla="*/ 85 w 100"/>
                <a:gd name="T5" fmla="*/ 35 h 100"/>
                <a:gd name="T6" fmla="*/ 71 w 100"/>
                <a:gd name="T7" fmla="*/ 44 h 100"/>
                <a:gd name="T8" fmla="*/ 56 w 100"/>
                <a:gd name="T9" fmla="*/ 44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9 h 100"/>
                <a:gd name="T24" fmla="*/ 44 w 100"/>
                <a:gd name="T25" fmla="*/ 44 h 100"/>
                <a:gd name="T26" fmla="*/ 29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6 h 100"/>
                <a:gd name="T40" fmla="*/ 44 w 100"/>
                <a:gd name="T41" fmla="*/ 56 h 100"/>
                <a:gd name="T42" fmla="*/ 44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6 h 100"/>
                <a:gd name="T58" fmla="*/ 71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4" y="39"/>
                    <a:pt x="71" y="44"/>
                  </a:cubicBezTo>
                  <a:cubicBezTo>
                    <a:pt x="56" y="44"/>
                    <a:pt x="56" y="44"/>
                    <a:pt x="56" y="44"/>
                  </a:cubicBezTo>
                  <a:cubicBezTo>
                    <a:pt x="56" y="29"/>
                    <a:pt x="56" y="29"/>
                    <a:pt x="56" y="29"/>
                  </a:cubicBezTo>
                  <a:cubicBezTo>
                    <a:pt x="61" y="26"/>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6"/>
                    <a:pt x="44" y="29"/>
                  </a:cubicBezTo>
                  <a:cubicBezTo>
                    <a:pt x="44" y="44"/>
                    <a:pt x="44" y="44"/>
                    <a:pt x="44" y="44"/>
                  </a:cubicBezTo>
                  <a:cubicBezTo>
                    <a:pt x="29" y="44"/>
                    <a:pt x="29" y="44"/>
                    <a:pt x="29" y="44"/>
                  </a:cubicBezTo>
                  <a:cubicBezTo>
                    <a:pt x="26"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6" y="61"/>
                    <a:pt x="29" y="56"/>
                  </a:cubicBezTo>
                  <a:cubicBezTo>
                    <a:pt x="44" y="56"/>
                    <a:pt x="44" y="56"/>
                    <a:pt x="44" y="56"/>
                  </a:cubicBezTo>
                  <a:cubicBezTo>
                    <a:pt x="44" y="71"/>
                    <a:pt x="44" y="71"/>
                    <a:pt x="44" y="71"/>
                  </a:cubicBezTo>
                  <a:cubicBezTo>
                    <a:pt x="39" y="74"/>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4"/>
                    <a:pt x="56" y="71"/>
                  </a:cubicBezTo>
                  <a:cubicBezTo>
                    <a:pt x="56" y="56"/>
                    <a:pt x="56" y="56"/>
                    <a:pt x="56" y="56"/>
                  </a:cubicBezTo>
                  <a:cubicBezTo>
                    <a:pt x="71" y="56"/>
                    <a:pt x="71" y="56"/>
                    <a:pt x="71" y="56"/>
                  </a:cubicBezTo>
                  <a:cubicBezTo>
                    <a:pt x="74"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09" name="Freeform 336"/>
            <p:cNvSpPr>
              <a:spLocks/>
            </p:cNvSpPr>
            <p:nvPr/>
          </p:nvSpPr>
          <p:spPr bwMode="auto">
            <a:xfrm>
              <a:off x="7413625" y="4494213"/>
              <a:ext cx="80963" cy="80963"/>
            </a:xfrm>
            <a:custGeom>
              <a:avLst/>
              <a:gdLst>
                <a:gd name="T0" fmla="*/ 85 w 100"/>
                <a:gd name="T1" fmla="*/ 35 h 100"/>
                <a:gd name="T2" fmla="*/ 85 w 100"/>
                <a:gd name="T3" fmla="*/ 35 h 100"/>
                <a:gd name="T4" fmla="*/ 72 w 100"/>
                <a:gd name="T5" fmla="*/ 44 h 100"/>
                <a:gd name="T6" fmla="*/ 56 w 100"/>
                <a:gd name="T7" fmla="*/ 44 h 100"/>
                <a:gd name="T8" fmla="*/ 56 w 100"/>
                <a:gd name="T9" fmla="*/ 29 h 100"/>
                <a:gd name="T10" fmla="*/ 65 w 100"/>
                <a:gd name="T11" fmla="*/ 15 h 100"/>
                <a:gd name="T12" fmla="*/ 65 w 100"/>
                <a:gd name="T13" fmla="*/ 15 h 100"/>
                <a:gd name="T14" fmla="*/ 50 w 100"/>
                <a:gd name="T15" fmla="*/ 0 h 100"/>
                <a:gd name="T16" fmla="*/ 35 w 100"/>
                <a:gd name="T17" fmla="*/ 15 h 100"/>
                <a:gd name="T18" fmla="*/ 35 w 100"/>
                <a:gd name="T19" fmla="*/ 15 h 100"/>
                <a:gd name="T20" fmla="*/ 44 w 100"/>
                <a:gd name="T21" fmla="*/ 29 h 100"/>
                <a:gd name="T22" fmla="*/ 44 w 100"/>
                <a:gd name="T23" fmla="*/ 44 h 100"/>
                <a:gd name="T24" fmla="*/ 29 w 100"/>
                <a:gd name="T25" fmla="*/ 44 h 100"/>
                <a:gd name="T26" fmla="*/ 15 w 100"/>
                <a:gd name="T27" fmla="*/ 35 h 100"/>
                <a:gd name="T28" fmla="*/ 15 w 100"/>
                <a:gd name="T29" fmla="*/ 35 h 100"/>
                <a:gd name="T30" fmla="*/ 0 w 100"/>
                <a:gd name="T31" fmla="*/ 50 h 100"/>
                <a:gd name="T32" fmla="*/ 15 w 100"/>
                <a:gd name="T33" fmla="*/ 65 h 100"/>
                <a:gd name="T34" fmla="*/ 15 w 100"/>
                <a:gd name="T35" fmla="*/ 65 h 100"/>
                <a:gd name="T36" fmla="*/ 29 w 100"/>
                <a:gd name="T37" fmla="*/ 56 h 100"/>
                <a:gd name="T38" fmla="*/ 44 w 100"/>
                <a:gd name="T39" fmla="*/ 56 h 100"/>
                <a:gd name="T40" fmla="*/ 44 w 100"/>
                <a:gd name="T41" fmla="*/ 71 h 100"/>
                <a:gd name="T42" fmla="*/ 35 w 100"/>
                <a:gd name="T43" fmla="*/ 85 h 100"/>
                <a:gd name="T44" fmla="*/ 35 w 100"/>
                <a:gd name="T45" fmla="*/ 85 h 100"/>
                <a:gd name="T46" fmla="*/ 50 w 100"/>
                <a:gd name="T47" fmla="*/ 100 h 100"/>
                <a:gd name="T48" fmla="*/ 65 w 100"/>
                <a:gd name="T49" fmla="*/ 85 h 100"/>
                <a:gd name="T50" fmla="*/ 65 w 100"/>
                <a:gd name="T51" fmla="*/ 85 h 100"/>
                <a:gd name="T52" fmla="*/ 56 w 100"/>
                <a:gd name="T53" fmla="*/ 71 h 100"/>
                <a:gd name="T54" fmla="*/ 56 w 100"/>
                <a:gd name="T55" fmla="*/ 56 h 100"/>
                <a:gd name="T56" fmla="*/ 72 w 100"/>
                <a:gd name="T57" fmla="*/ 56 h 100"/>
                <a:gd name="T58" fmla="*/ 85 w 100"/>
                <a:gd name="T59" fmla="*/ 65 h 100"/>
                <a:gd name="T60" fmla="*/ 85 w 100"/>
                <a:gd name="T61" fmla="*/ 65 h 100"/>
                <a:gd name="T62" fmla="*/ 100 w 100"/>
                <a:gd name="T63" fmla="*/ 50 h 100"/>
                <a:gd name="T64" fmla="*/ 85 w 100"/>
                <a:gd name="T65" fmla="*/ 3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85" y="35"/>
                  </a:moveTo>
                  <a:cubicBezTo>
                    <a:pt x="85" y="35"/>
                    <a:pt x="85" y="35"/>
                    <a:pt x="85" y="35"/>
                  </a:cubicBezTo>
                  <a:cubicBezTo>
                    <a:pt x="79" y="35"/>
                    <a:pt x="74" y="39"/>
                    <a:pt x="72" y="44"/>
                  </a:cubicBezTo>
                  <a:cubicBezTo>
                    <a:pt x="56" y="44"/>
                    <a:pt x="56" y="44"/>
                    <a:pt x="56" y="44"/>
                  </a:cubicBezTo>
                  <a:cubicBezTo>
                    <a:pt x="56" y="29"/>
                    <a:pt x="56" y="29"/>
                    <a:pt x="56" y="29"/>
                  </a:cubicBezTo>
                  <a:cubicBezTo>
                    <a:pt x="61" y="26"/>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6"/>
                    <a:pt x="44" y="29"/>
                  </a:cubicBezTo>
                  <a:cubicBezTo>
                    <a:pt x="44" y="44"/>
                    <a:pt x="44" y="44"/>
                    <a:pt x="44" y="44"/>
                  </a:cubicBezTo>
                  <a:cubicBezTo>
                    <a:pt x="29" y="44"/>
                    <a:pt x="29" y="44"/>
                    <a:pt x="29" y="44"/>
                  </a:cubicBezTo>
                  <a:cubicBezTo>
                    <a:pt x="27"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7" y="61"/>
                    <a:pt x="29" y="56"/>
                  </a:cubicBezTo>
                  <a:cubicBezTo>
                    <a:pt x="44" y="56"/>
                    <a:pt x="44" y="56"/>
                    <a:pt x="44" y="56"/>
                  </a:cubicBezTo>
                  <a:cubicBezTo>
                    <a:pt x="44" y="71"/>
                    <a:pt x="44" y="71"/>
                    <a:pt x="44" y="71"/>
                  </a:cubicBezTo>
                  <a:cubicBezTo>
                    <a:pt x="39" y="74"/>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4"/>
                    <a:pt x="56" y="71"/>
                  </a:cubicBezTo>
                  <a:cubicBezTo>
                    <a:pt x="56" y="56"/>
                    <a:pt x="56" y="56"/>
                    <a:pt x="56" y="56"/>
                  </a:cubicBezTo>
                  <a:cubicBezTo>
                    <a:pt x="72" y="56"/>
                    <a:pt x="72" y="56"/>
                    <a:pt x="72" y="56"/>
                  </a:cubicBezTo>
                  <a:cubicBezTo>
                    <a:pt x="74" y="61"/>
                    <a:pt x="79" y="65"/>
                    <a:pt x="85" y="65"/>
                  </a:cubicBezTo>
                  <a:cubicBezTo>
                    <a:pt x="85" y="65"/>
                    <a:pt x="85" y="65"/>
                    <a:pt x="85" y="65"/>
                  </a:cubicBezTo>
                  <a:cubicBezTo>
                    <a:pt x="93" y="65"/>
                    <a:pt x="100" y="58"/>
                    <a:pt x="100" y="50"/>
                  </a:cubicBezTo>
                  <a:cubicBezTo>
                    <a:pt x="100" y="42"/>
                    <a:pt x="93" y="35"/>
                    <a:pt x="85" y="35"/>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10" name="Freeform 337"/>
            <p:cNvSpPr>
              <a:spLocks/>
            </p:cNvSpPr>
            <p:nvPr/>
          </p:nvSpPr>
          <p:spPr bwMode="auto">
            <a:xfrm>
              <a:off x="6146800" y="4652963"/>
              <a:ext cx="79375" cy="80963"/>
            </a:xfrm>
            <a:custGeom>
              <a:avLst/>
              <a:gdLst>
                <a:gd name="T0" fmla="*/ 100 w 100"/>
                <a:gd name="T1" fmla="*/ 50 h 100"/>
                <a:gd name="T2" fmla="*/ 85 w 100"/>
                <a:gd name="T3" fmla="*/ 35 h 100"/>
                <a:gd name="T4" fmla="*/ 85 w 100"/>
                <a:gd name="T5" fmla="*/ 35 h 100"/>
                <a:gd name="T6" fmla="*/ 71 w 100"/>
                <a:gd name="T7" fmla="*/ 45 h 100"/>
                <a:gd name="T8" fmla="*/ 56 w 100"/>
                <a:gd name="T9" fmla="*/ 45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9 h 100"/>
                <a:gd name="T24" fmla="*/ 44 w 100"/>
                <a:gd name="T25" fmla="*/ 45 h 100"/>
                <a:gd name="T26" fmla="*/ 29 w 100"/>
                <a:gd name="T27" fmla="*/ 45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6 h 100"/>
                <a:gd name="T40" fmla="*/ 44 w 100"/>
                <a:gd name="T41" fmla="*/ 56 h 100"/>
                <a:gd name="T42" fmla="*/ 44 w 100"/>
                <a:gd name="T43" fmla="*/ 72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2 h 100"/>
                <a:gd name="T56" fmla="*/ 56 w 100"/>
                <a:gd name="T57" fmla="*/ 56 h 100"/>
                <a:gd name="T58" fmla="*/ 71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4" y="39"/>
                    <a:pt x="71" y="45"/>
                  </a:cubicBezTo>
                  <a:cubicBezTo>
                    <a:pt x="56" y="45"/>
                    <a:pt x="56" y="45"/>
                    <a:pt x="56" y="45"/>
                  </a:cubicBezTo>
                  <a:cubicBezTo>
                    <a:pt x="56" y="29"/>
                    <a:pt x="56" y="29"/>
                    <a:pt x="56" y="29"/>
                  </a:cubicBezTo>
                  <a:cubicBezTo>
                    <a:pt x="61" y="27"/>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7"/>
                    <a:pt x="44" y="29"/>
                  </a:cubicBezTo>
                  <a:cubicBezTo>
                    <a:pt x="44" y="45"/>
                    <a:pt x="44" y="45"/>
                    <a:pt x="44" y="45"/>
                  </a:cubicBezTo>
                  <a:cubicBezTo>
                    <a:pt x="29" y="45"/>
                    <a:pt x="29" y="45"/>
                    <a:pt x="29" y="45"/>
                  </a:cubicBezTo>
                  <a:cubicBezTo>
                    <a:pt x="26"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6" y="61"/>
                    <a:pt x="29" y="56"/>
                  </a:cubicBezTo>
                  <a:cubicBezTo>
                    <a:pt x="44" y="56"/>
                    <a:pt x="44" y="56"/>
                    <a:pt x="44" y="56"/>
                  </a:cubicBezTo>
                  <a:cubicBezTo>
                    <a:pt x="44" y="72"/>
                    <a:pt x="44" y="72"/>
                    <a:pt x="44" y="72"/>
                  </a:cubicBezTo>
                  <a:cubicBezTo>
                    <a:pt x="39" y="74"/>
                    <a:pt x="35" y="79"/>
                    <a:pt x="35" y="85"/>
                  </a:cubicBezTo>
                  <a:cubicBezTo>
                    <a:pt x="35" y="85"/>
                    <a:pt x="35" y="85"/>
                    <a:pt x="35" y="85"/>
                  </a:cubicBezTo>
                  <a:cubicBezTo>
                    <a:pt x="35" y="94"/>
                    <a:pt x="42" y="100"/>
                    <a:pt x="50" y="100"/>
                  </a:cubicBezTo>
                  <a:cubicBezTo>
                    <a:pt x="58" y="100"/>
                    <a:pt x="65" y="94"/>
                    <a:pt x="65" y="85"/>
                  </a:cubicBezTo>
                  <a:cubicBezTo>
                    <a:pt x="65" y="85"/>
                    <a:pt x="65" y="85"/>
                    <a:pt x="65" y="85"/>
                  </a:cubicBezTo>
                  <a:cubicBezTo>
                    <a:pt x="65" y="79"/>
                    <a:pt x="61" y="74"/>
                    <a:pt x="56" y="72"/>
                  </a:cubicBezTo>
                  <a:cubicBezTo>
                    <a:pt x="56" y="56"/>
                    <a:pt x="56" y="56"/>
                    <a:pt x="56" y="56"/>
                  </a:cubicBezTo>
                  <a:cubicBezTo>
                    <a:pt x="71" y="56"/>
                    <a:pt x="71" y="56"/>
                    <a:pt x="71" y="56"/>
                  </a:cubicBezTo>
                  <a:cubicBezTo>
                    <a:pt x="74"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11" name="Freeform 338"/>
            <p:cNvSpPr>
              <a:spLocks/>
            </p:cNvSpPr>
            <p:nvPr/>
          </p:nvSpPr>
          <p:spPr bwMode="auto">
            <a:xfrm>
              <a:off x="6303963" y="4652963"/>
              <a:ext cx="80963" cy="80963"/>
            </a:xfrm>
            <a:custGeom>
              <a:avLst/>
              <a:gdLst>
                <a:gd name="T0" fmla="*/ 100 w 100"/>
                <a:gd name="T1" fmla="*/ 50 h 100"/>
                <a:gd name="T2" fmla="*/ 85 w 100"/>
                <a:gd name="T3" fmla="*/ 35 h 100"/>
                <a:gd name="T4" fmla="*/ 85 w 100"/>
                <a:gd name="T5" fmla="*/ 35 h 100"/>
                <a:gd name="T6" fmla="*/ 72 w 100"/>
                <a:gd name="T7" fmla="*/ 45 h 100"/>
                <a:gd name="T8" fmla="*/ 56 w 100"/>
                <a:gd name="T9" fmla="*/ 45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5 w 100"/>
                <a:gd name="T23" fmla="*/ 29 h 100"/>
                <a:gd name="T24" fmla="*/ 45 w 100"/>
                <a:gd name="T25" fmla="*/ 45 h 100"/>
                <a:gd name="T26" fmla="*/ 29 w 100"/>
                <a:gd name="T27" fmla="*/ 45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6 h 100"/>
                <a:gd name="T40" fmla="*/ 45 w 100"/>
                <a:gd name="T41" fmla="*/ 56 h 100"/>
                <a:gd name="T42" fmla="*/ 45 w 100"/>
                <a:gd name="T43" fmla="*/ 72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2 h 100"/>
                <a:gd name="T56" fmla="*/ 56 w 100"/>
                <a:gd name="T57" fmla="*/ 56 h 100"/>
                <a:gd name="T58" fmla="*/ 72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4" y="35"/>
                    <a:pt x="85" y="35"/>
                  </a:cubicBezTo>
                  <a:cubicBezTo>
                    <a:pt x="85" y="35"/>
                    <a:pt x="85" y="35"/>
                    <a:pt x="85" y="35"/>
                  </a:cubicBezTo>
                  <a:cubicBezTo>
                    <a:pt x="79" y="35"/>
                    <a:pt x="74" y="39"/>
                    <a:pt x="72" y="45"/>
                  </a:cubicBezTo>
                  <a:cubicBezTo>
                    <a:pt x="56" y="45"/>
                    <a:pt x="56" y="45"/>
                    <a:pt x="56" y="45"/>
                  </a:cubicBezTo>
                  <a:cubicBezTo>
                    <a:pt x="56" y="29"/>
                    <a:pt x="56" y="29"/>
                    <a:pt x="56" y="29"/>
                  </a:cubicBezTo>
                  <a:cubicBezTo>
                    <a:pt x="61" y="27"/>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7"/>
                    <a:pt x="45" y="29"/>
                  </a:cubicBezTo>
                  <a:cubicBezTo>
                    <a:pt x="45" y="45"/>
                    <a:pt x="45" y="45"/>
                    <a:pt x="45" y="45"/>
                  </a:cubicBezTo>
                  <a:cubicBezTo>
                    <a:pt x="29" y="45"/>
                    <a:pt x="29" y="45"/>
                    <a:pt x="29" y="45"/>
                  </a:cubicBezTo>
                  <a:cubicBezTo>
                    <a:pt x="27"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7" y="61"/>
                    <a:pt x="29" y="56"/>
                  </a:cubicBezTo>
                  <a:cubicBezTo>
                    <a:pt x="45" y="56"/>
                    <a:pt x="45" y="56"/>
                    <a:pt x="45" y="56"/>
                  </a:cubicBezTo>
                  <a:cubicBezTo>
                    <a:pt x="45" y="72"/>
                    <a:pt x="45" y="72"/>
                    <a:pt x="45" y="72"/>
                  </a:cubicBezTo>
                  <a:cubicBezTo>
                    <a:pt x="39" y="74"/>
                    <a:pt x="35" y="79"/>
                    <a:pt x="35" y="85"/>
                  </a:cubicBezTo>
                  <a:cubicBezTo>
                    <a:pt x="35" y="85"/>
                    <a:pt x="35" y="85"/>
                    <a:pt x="35" y="85"/>
                  </a:cubicBezTo>
                  <a:cubicBezTo>
                    <a:pt x="35" y="94"/>
                    <a:pt x="42" y="100"/>
                    <a:pt x="50" y="100"/>
                  </a:cubicBezTo>
                  <a:cubicBezTo>
                    <a:pt x="58" y="100"/>
                    <a:pt x="65" y="94"/>
                    <a:pt x="65" y="85"/>
                  </a:cubicBezTo>
                  <a:cubicBezTo>
                    <a:pt x="65" y="85"/>
                    <a:pt x="65" y="85"/>
                    <a:pt x="65" y="85"/>
                  </a:cubicBezTo>
                  <a:cubicBezTo>
                    <a:pt x="65" y="79"/>
                    <a:pt x="61" y="74"/>
                    <a:pt x="56" y="72"/>
                  </a:cubicBezTo>
                  <a:cubicBezTo>
                    <a:pt x="56" y="56"/>
                    <a:pt x="56" y="56"/>
                    <a:pt x="56" y="56"/>
                  </a:cubicBezTo>
                  <a:cubicBezTo>
                    <a:pt x="72" y="56"/>
                    <a:pt x="72" y="56"/>
                    <a:pt x="72" y="56"/>
                  </a:cubicBezTo>
                  <a:cubicBezTo>
                    <a:pt x="74" y="61"/>
                    <a:pt x="79" y="65"/>
                    <a:pt x="85" y="65"/>
                  </a:cubicBezTo>
                  <a:cubicBezTo>
                    <a:pt x="85" y="65"/>
                    <a:pt x="85" y="65"/>
                    <a:pt x="85" y="65"/>
                  </a:cubicBezTo>
                  <a:cubicBezTo>
                    <a:pt x="94"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12" name="Freeform 339"/>
            <p:cNvSpPr>
              <a:spLocks/>
            </p:cNvSpPr>
            <p:nvPr/>
          </p:nvSpPr>
          <p:spPr bwMode="auto">
            <a:xfrm>
              <a:off x="6462713" y="4652963"/>
              <a:ext cx="80963" cy="80963"/>
            </a:xfrm>
            <a:custGeom>
              <a:avLst/>
              <a:gdLst>
                <a:gd name="T0" fmla="*/ 101 w 101"/>
                <a:gd name="T1" fmla="*/ 50 h 100"/>
                <a:gd name="T2" fmla="*/ 86 w 101"/>
                <a:gd name="T3" fmla="*/ 35 h 100"/>
                <a:gd name="T4" fmla="*/ 86 w 101"/>
                <a:gd name="T5" fmla="*/ 35 h 100"/>
                <a:gd name="T6" fmla="*/ 72 w 101"/>
                <a:gd name="T7" fmla="*/ 45 h 100"/>
                <a:gd name="T8" fmla="*/ 56 w 101"/>
                <a:gd name="T9" fmla="*/ 45 h 100"/>
                <a:gd name="T10" fmla="*/ 56 w 101"/>
                <a:gd name="T11" fmla="*/ 29 h 100"/>
                <a:gd name="T12" fmla="*/ 65 w 101"/>
                <a:gd name="T13" fmla="*/ 15 h 100"/>
                <a:gd name="T14" fmla="*/ 65 w 101"/>
                <a:gd name="T15" fmla="*/ 15 h 100"/>
                <a:gd name="T16" fmla="*/ 51 w 101"/>
                <a:gd name="T17" fmla="*/ 0 h 100"/>
                <a:gd name="T18" fmla="*/ 36 w 101"/>
                <a:gd name="T19" fmla="*/ 15 h 100"/>
                <a:gd name="T20" fmla="*/ 36 w 101"/>
                <a:gd name="T21" fmla="*/ 15 h 100"/>
                <a:gd name="T22" fmla="*/ 45 w 101"/>
                <a:gd name="T23" fmla="*/ 29 h 100"/>
                <a:gd name="T24" fmla="*/ 45 w 101"/>
                <a:gd name="T25" fmla="*/ 45 h 100"/>
                <a:gd name="T26" fmla="*/ 29 w 101"/>
                <a:gd name="T27" fmla="*/ 45 h 100"/>
                <a:gd name="T28" fmla="*/ 15 w 101"/>
                <a:gd name="T29" fmla="*/ 35 h 100"/>
                <a:gd name="T30" fmla="*/ 15 w 101"/>
                <a:gd name="T31" fmla="*/ 35 h 100"/>
                <a:gd name="T32" fmla="*/ 0 w 101"/>
                <a:gd name="T33" fmla="*/ 50 h 100"/>
                <a:gd name="T34" fmla="*/ 15 w 101"/>
                <a:gd name="T35" fmla="*/ 65 h 100"/>
                <a:gd name="T36" fmla="*/ 15 w 101"/>
                <a:gd name="T37" fmla="*/ 65 h 100"/>
                <a:gd name="T38" fmla="*/ 29 w 101"/>
                <a:gd name="T39" fmla="*/ 56 h 100"/>
                <a:gd name="T40" fmla="*/ 45 w 101"/>
                <a:gd name="T41" fmla="*/ 56 h 100"/>
                <a:gd name="T42" fmla="*/ 45 w 101"/>
                <a:gd name="T43" fmla="*/ 72 h 100"/>
                <a:gd name="T44" fmla="*/ 36 w 101"/>
                <a:gd name="T45" fmla="*/ 85 h 100"/>
                <a:gd name="T46" fmla="*/ 36 w 101"/>
                <a:gd name="T47" fmla="*/ 85 h 100"/>
                <a:gd name="T48" fmla="*/ 51 w 101"/>
                <a:gd name="T49" fmla="*/ 100 h 100"/>
                <a:gd name="T50" fmla="*/ 65 w 101"/>
                <a:gd name="T51" fmla="*/ 85 h 100"/>
                <a:gd name="T52" fmla="*/ 65 w 101"/>
                <a:gd name="T53" fmla="*/ 85 h 100"/>
                <a:gd name="T54" fmla="*/ 56 w 101"/>
                <a:gd name="T55" fmla="*/ 72 h 100"/>
                <a:gd name="T56" fmla="*/ 56 w 101"/>
                <a:gd name="T57" fmla="*/ 56 h 100"/>
                <a:gd name="T58" fmla="*/ 72 w 101"/>
                <a:gd name="T59" fmla="*/ 56 h 100"/>
                <a:gd name="T60" fmla="*/ 86 w 101"/>
                <a:gd name="T61" fmla="*/ 65 h 100"/>
                <a:gd name="T62" fmla="*/ 86 w 101"/>
                <a:gd name="T63" fmla="*/ 65 h 100"/>
                <a:gd name="T64" fmla="*/ 101 w 101"/>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1" h="100">
                  <a:moveTo>
                    <a:pt x="101" y="50"/>
                  </a:moveTo>
                  <a:cubicBezTo>
                    <a:pt x="101" y="42"/>
                    <a:pt x="94" y="35"/>
                    <a:pt x="86" y="35"/>
                  </a:cubicBezTo>
                  <a:cubicBezTo>
                    <a:pt x="86" y="35"/>
                    <a:pt x="86" y="35"/>
                    <a:pt x="86" y="35"/>
                  </a:cubicBezTo>
                  <a:cubicBezTo>
                    <a:pt x="80" y="35"/>
                    <a:pt x="74" y="39"/>
                    <a:pt x="72" y="45"/>
                  </a:cubicBezTo>
                  <a:cubicBezTo>
                    <a:pt x="56" y="45"/>
                    <a:pt x="56" y="45"/>
                    <a:pt x="56" y="45"/>
                  </a:cubicBezTo>
                  <a:cubicBezTo>
                    <a:pt x="56" y="29"/>
                    <a:pt x="56" y="29"/>
                    <a:pt x="56" y="29"/>
                  </a:cubicBezTo>
                  <a:cubicBezTo>
                    <a:pt x="62" y="27"/>
                    <a:pt x="65" y="21"/>
                    <a:pt x="65" y="15"/>
                  </a:cubicBezTo>
                  <a:cubicBezTo>
                    <a:pt x="65" y="15"/>
                    <a:pt x="65" y="15"/>
                    <a:pt x="65" y="15"/>
                  </a:cubicBezTo>
                  <a:cubicBezTo>
                    <a:pt x="65" y="7"/>
                    <a:pt x="59" y="0"/>
                    <a:pt x="51" y="0"/>
                  </a:cubicBezTo>
                  <a:cubicBezTo>
                    <a:pt x="42" y="0"/>
                    <a:pt x="36" y="7"/>
                    <a:pt x="36" y="15"/>
                  </a:cubicBezTo>
                  <a:cubicBezTo>
                    <a:pt x="36" y="15"/>
                    <a:pt x="36" y="15"/>
                    <a:pt x="36" y="15"/>
                  </a:cubicBezTo>
                  <a:cubicBezTo>
                    <a:pt x="36" y="21"/>
                    <a:pt x="39" y="27"/>
                    <a:pt x="45" y="29"/>
                  </a:cubicBezTo>
                  <a:cubicBezTo>
                    <a:pt x="45" y="45"/>
                    <a:pt x="45" y="45"/>
                    <a:pt x="45" y="45"/>
                  </a:cubicBezTo>
                  <a:cubicBezTo>
                    <a:pt x="29" y="45"/>
                    <a:pt x="29" y="45"/>
                    <a:pt x="29" y="45"/>
                  </a:cubicBezTo>
                  <a:cubicBezTo>
                    <a:pt x="27" y="39"/>
                    <a:pt x="22"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2" y="65"/>
                    <a:pt x="27" y="61"/>
                    <a:pt x="29" y="56"/>
                  </a:cubicBezTo>
                  <a:cubicBezTo>
                    <a:pt x="45" y="56"/>
                    <a:pt x="45" y="56"/>
                    <a:pt x="45" y="56"/>
                  </a:cubicBezTo>
                  <a:cubicBezTo>
                    <a:pt x="45" y="72"/>
                    <a:pt x="45" y="72"/>
                    <a:pt x="45" y="72"/>
                  </a:cubicBezTo>
                  <a:cubicBezTo>
                    <a:pt x="39" y="74"/>
                    <a:pt x="36" y="79"/>
                    <a:pt x="36" y="85"/>
                  </a:cubicBezTo>
                  <a:cubicBezTo>
                    <a:pt x="36" y="85"/>
                    <a:pt x="36" y="85"/>
                    <a:pt x="36" y="85"/>
                  </a:cubicBezTo>
                  <a:cubicBezTo>
                    <a:pt x="36" y="94"/>
                    <a:pt x="42" y="100"/>
                    <a:pt x="51" y="100"/>
                  </a:cubicBezTo>
                  <a:cubicBezTo>
                    <a:pt x="59" y="100"/>
                    <a:pt x="65" y="94"/>
                    <a:pt x="65" y="85"/>
                  </a:cubicBezTo>
                  <a:cubicBezTo>
                    <a:pt x="65" y="85"/>
                    <a:pt x="65" y="85"/>
                    <a:pt x="65" y="85"/>
                  </a:cubicBezTo>
                  <a:cubicBezTo>
                    <a:pt x="65" y="79"/>
                    <a:pt x="62" y="74"/>
                    <a:pt x="56" y="72"/>
                  </a:cubicBezTo>
                  <a:cubicBezTo>
                    <a:pt x="56" y="56"/>
                    <a:pt x="56" y="56"/>
                    <a:pt x="56" y="56"/>
                  </a:cubicBezTo>
                  <a:cubicBezTo>
                    <a:pt x="72" y="56"/>
                    <a:pt x="72" y="56"/>
                    <a:pt x="72" y="56"/>
                  </a:cubicBezTo>
                  <a:cubicBezTo>
                    <a:pt x="74" y="61"/>
                    <a:pt x="80" y="65"/>
                    <a:pt x="86" y="65"/>
                  </a:cubicBezTo>
                  <a:cubicBezTo>
                    <a:pt x="86" y="65"/>
                    <a:pt x="86" y="65"/>
                    <a:pt x="86" y="65"/>
                  </a:cubicBezTo>
                  <a:cubicBezTo>
                    <a:pt x="94" y="65"/>
                    <a:pt x="101" y="58"/>
                    <a:pt x="101"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13" name="Freeform 340"/>
            <p:cNvSpPr>
              <a:spLocks/>
            </p:cNvSpPr>
            <p:nvPr/>
          </p:nvSpPr>
          <p:spPr bwMode="auto">
            <a:xfrm>
              <a:off x="6621463" y="4652963"/>
              <a:ext cx="80963" cy="80963"/>
            </a:xfrm>
            <a:custGeom>
              <a:avLst/>
              <a:gdLst>
                <a:gd name="T0" fmla="*/ 100 w 100"/>
                <a:gd name="T1" fmla="*/ 50 h 100"/>
                <a:gd name="T2" fmla="*/ 85 w 100"/>
                <a:gd name="T3" fmla="*/ 35 h 100"/>
                <a:gd name="T4" fmla="*/ 85 w 100"/>
                <a:gd name="T5" fmla="*/ 35 h 100"/>
                <a:gd name="T6" fmla="*/ 71 w 100"/>
                <a:gd name="T7" fmla="*/ 45 h 100"/>
                <a:gd name="T8" fmla="*/ 56 w 100"/>
                <a:gd name="T9" fmla="*/ 45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9 h 100"/>
                <a:gd name="T24" fmla="*/ 44 w 100"/>
                <a:gd name="T25" fmla="*/ 45 h 100"/>
                <a:gd name="T26" fmla="*/ 28 w 100"/>
                <a:gd name="T27" fmla="*/ 45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8 w 100"/>
                <a:gd name="T39" fmla="*/ 56 h 100"/>
                <a:gd name="T40" fmla="*/ 44 w 100"/>
                <a:gd name="T41" fmla="*/ 56 h 100"/>
                <a:gd name="T42" fmla="*/ 44 w 100"/>
                <a:gd name="T43" fmla="*/ 72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2 h 100"/>
                <a:gd name="T56" fmla="*/ 56 w 100"/>
                <a:gd name="T57" fmla="*/ 56 h 100"/>
                <a:gd name="T58" fmla="*/ 71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3" y="39"/>
                    <a:pt x="71" y="45"/>
                  </a:cubicBezTo>
                  <a:cubicBezTo>
                    <a:pt x="56" y="45"/>
                    <a:pt x="56" y="45"/>
                    <a:pt x="56" y="45"/>
                  </a:cubicBezTo>
                  <a:cubicBezTo>
                    <a:pt x="56" y="29"/>
                    <a:pt x="56" y="29"/>
                    <a:pt x="56" y="29"/>
                  </a:cubicBezTo>
                  <a:cubicBezTo>
                    <a:pt x="61" y="27"/>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7"/>
                    <a:pt x="44" y="29"/>
                  </a:cubicBezTo>
                  <a:cubicBezTo>
                    <a:pt x="44" y="45"/>
                    <a:pt x="44" y="45"/>
                    <a:pt x="44" y="45"/>
                  </a:cubicBezTo>
                  <a:cubicBezTo>
                    <a:pt x="28" y="45"/>
                    <a:pt x="28" y="45"/>
                    <a:pt x="28" y="45"/>
                  </a:cubicBezTo>
                  <a:cubicBezTo>
                    <a:pt x="26" y="39"/>
                    <a:pt x="21" y="35"/>
                    <a:pt x="15" y="35"/>
                  </a:cubicBezTo>
                  <a:cubicBezTo>
                    <a:pt x="15" y="35"/>
                    <a:pt x="15" y="35"/>
                    <a:pt x="15" y="35"/>
                  </a:cubicBezTo>
                  <a:cubicBezTo>
                    <a:pt x="6" y="35"/>
                    <a:pt x="0" y="42"/>
                    <a:pt x="0" y="50"/>
                  </a:cubicBezTo>
                  <a:cubicBezTo>
                    <a:pt x="0" y="58"/>
                    <a:pt x="6" y="65"/>
                    <a:pt x="15" y="65"/>
                  </a:cubicBezTo>
                  <a:cubicBezTo>
                    <a:pt x="15" y="65"/>
                    <a:pt x="15" y="65"/>
                    <a:pt x="15" y="65"/>
                  </a:cubicBezTo>
                  <a:cubicBezTo>
                    <a:pt x="21" y="65"/>
                    <a:pt x="26" y="61"/>
                    <a:pt x="28" y="56"/>
                  </a:cubicBezTo>
                  <a:cubicBezTo>
                    <a:pt x="44" y="56"/>
                    <a:pt x="44" y="56"/>
                    <a:pt x="44" y="56"/>
                  </a:cubicBezTo>
                  <a:cubicBezTo>
                    <a:pt x="44" y="72"/>
                    <a:pt x="44" y="72"/>
                    <a:pt x="44" y="72"/>
                  </a:cubicBezTo>
                  <a:cubicBezTo>
                    <a:pt x="39" y="74"/>
                    <a:pt x="35" y="79"/>
                    <a:pt x="35" y="85"/>
                  </a:cubicBezTo>
                  <a:cubicBezTo>
                    <a:pt x="35" y="85"/>
                    <a:pt x="35" y="85"/>
                    <a:pt x="35" y="85"/>
                  </a:cubicBezTo>
                  <a:cubicBezTo>
                    <a:pt x="35" y="94"/>
                    <a:pt x="42" y="100"/>
                    <a:pt x="50" y="100"/>
                  </a:cubicBezTo>
                  <a:cubicBezTo>
                    <a:pt x="58" y="100"/>
                    <a:pt x="65" y="94"/>
                    <a:pt x="65" y="85"/>
                  </a:cubicBezTo>
                  <a:cubicBezTo>
                    <a:pt x="65" y="85"/>
                    <a:pt x="65" y="85"/>
                    <a:pt x="65" y="85"/>
                  </a:cubicBezTo>
                  <a:cubicBezTo>
                    <a:pt x="65" y="79"/>
                    <a:pt x="61" y="74"/>
                    <a:pt x="56" y="72"/>
                  </a:cubicBezTo>
                  <a:cubicBezTo>
                    <a:pt x="56" y="56"/>
                    <a:pt x="56" y="56"/>
                    <a:pt x="56" y="56"/>
                  </a:cubicBezTo>
                  <a:cubicBezTo>
                    <a:pt x="71" y="56"/>
                    <a:pt x="71" y="56"/>
                    <a:pt x="71" y="56"/>
                  </a:cubicBezTo>
                  <a:cubicBezTo>
                    <a:pt x="73"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14" name="Freeform 341"/>
            <p:cNvSpPr>
              <a:spLocks/>
            </p:cNvSpPr>
            <p:nvPr/>
          </p:nvSpPr>
          <p:spPr bwMode="auto">
            <a:xfrm>
              <a:off x="6780213" y="4652963"/>
              <a:ext cx="79375" cy="80963"/>
            </a:xfrm>
            <a:custGeom>
              <a:avLst/>
              <a:gdLst>
                <a:gd name="T0" fmla="*/ 100 w 100"/>
                <a:gd name="T1" fmla="*/ 50 h 100"/>
                <a:gd name="T2" fmla="*/ 85 w 100"/>
                <a:gd name="T3" fmla="*/ 35 h 100"/>
                <a:gd name="T4" fmla="*/ 85 w 100"/>
                <a:gd name="T5" fmla="*/ 35 h 100"/>
                <a:gd name="T6" fmla="*/ 71 w 100"/>
                <a:gd name="T7" fmla="*/ 45 h 100"/>
                <a:gd name="T8" fmla="*/ 56 w 100"/>
                <a:gd name="T9" fmla="*/ 45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9 h 100"/>
                <a:gd name="T24" fmla="*/ 44 w 100"/>
                <a:gd name="T25" fmla="*/ 45 h 100"/>
                <a:gd name="T26" fmla="*/ 29 w 100"/>
                <a:gd name="T27" fmla="*/ 45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6 h 100"/>
                <a:gd name="T40" fmla="*/ 44 w 100"/>
                <a:gd name="T41" fmla="*/ 56 h 100"/>
                <a:gd name="T42" fmla="*/ 44 w 100"/>
                <a:gd name="T43" fmla="*/ 72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2 h 100"/>
                <a:gd name="T56" fmla="*/ 56 w 100"/>
                <a:gd name="T57" fmla="*/ 56 h 100"/>
                <a:gd name="T58" fmla="*/ 71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4" y="39"/>
                    <a:pt x="71" y="45"/>
                  </a:cubicBezTo>
                  <a:cubicBezTo>
                    <a:pt x="56" y="45"/>
                    <a:pt x="56" y="45"/>
                    <a:pt x="56" y="45"/>
                  </a:cubicBezTo>
                  <a:cubicBezTo>
                    <a:pt x="56" y="29"/>
                    <a:pt x="56" y="29"/>
                    <a:pt x="56" y="29"/>
                  </a:cubicBezTo>
                  <a:cubicBezTo>
                    <a:pt x="61" y="27"/>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7"/>
                    <a:pt x="44" y="29"/>
                  </a:cubicBezTo>
                  <a:cubicBezTo>
                    <a:pt x="44" y="45"/>
                    <a:pt x="44" y="45"/>
                    <a:pt x="44" y="45"/>
                  </a:cubicBezTo>
                  <a:cubicBezTo>
                    <a:pt x="29" y="45"/>
                    <a:pt x="29" y="45"/>
                    <a:pt x="29" y="45"/>
                  </a:cubicBezTo>
                  <a:cubicBezTo>
                    <a:pt x="26"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6" y="61"/>
                    <a:pt x="29" y="56"/>
                  </a:cubicBezTo>
                  <a:cubicBezTo>
                    <a:pt x="44" y="56"/>
                    <a:pt x="44" y="56"/>
                    <a:pt x="44" y="56"/>
                  </a:cubicBezTo>
                  <a:cubicBezTo>
                    <a:pt x="44" y="72"/>
                    <a:pt x="44" y="72"/>
                    <a:pt x="44" y="72"/>
                  </a:cubicBezTo>
                  <a:cubicBezTo>
                    <a:pt x="39" y="74"/>
                    <a:pt x="35" y="79"/>
                    <a:pt x="35" y="85"/>
                  </a:cubicBezTo>
                  <a:cubicBezTo>
                    <a:pt x="35" y="85"/>
                    <a:pt x="35" y="85"/>
                    <a:pt x="35" y="85"/>
                  </a:cubicBezTo>
                  <a:cubicBezTo>
                    <a:pt x="35" y="94"/>
                    <a:pt x="42" y="100"/>
                    <a:pt x="50" y="100"/>
                  </a:cubicBezTo>
                  <a:cubicBezTo>
                    <a:pt x="58" y="100"/>
                    <a:pt x="65" y="94"/>
                    <a:pt x="65" y="85"/>
                  </a:cubicBezTo>
                  <a:cubicBezTo>
                    <a:pt x="65" y="85"/>
                    <a:pt x="65" y="85"/>
                    <a:pt x="65" y="85"/>
                  </a:cubicBezTo>
                  <a:cubicBezTo>
                    <a:pt x="65" y="79"/>
                    <a:pt x="61" y="74"/>
                    <a:pt x="56" y="72"/>
                  </a:cubicBezTo>
                  <a:cubicBezTo>
                    <a:pt x="56" y="56"/>
                    <a:pt x="56" y="56"/>
                    <a:pt x="56" y="56"/>
                  </a:cubicBezTo>
                  <a:cubicBezTo>
                    <a:pt x="71" y="56"/>
                    <a:pt x="71" y="56"/>
                    <a:pt x="71" y="56"/>
                  </a:cubicBezTo>
                  <a:cubicBezTo>
                    <a:pt x="74"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15" name="Freeform 342"/>
            <p:cNvSpPr>
              <a:spLocks/>
            </p:cNvSpPr>
            <p:nvPr/>
          </p:nvSpPr>
          <p:spPr bwMode="auto">
            <a:xfrm>
              <a:off x="6937375" y="4652963"/>
              <a:ext cx="80963" cy="80963"/>
            </a:xfrm>
            <a:custGeom>
              <a:avLst/>
              <a:gdLst>
                <a:gd name="T0" fmla="*/ 100 w 100"/>
                <a:gd name="T1" fmla="*/ 50 h 100"/>
                <a:gd name="T2" fmla="*/ 85 w 100"/>
                <a:gd name="T3" fmla="*/ 35 h 100"/>
                <a:gd name="T4" fmla="*/ 85 w 100"/>
                <a:gd name="T5" fmla="*/ 35 h 100"/>
                <a:gd name="T6" fmla="*/ 72 w 100"/>
                <a:gd name="T7" fmla="*/ 45 h 100"/>
                <a:gd name="T8" fmla="*/ 56 w 100"/>
                <a:gd name="T9" fmla="*/ 45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5 w 100"/>
                <a:gd name="T23" fmla="*/ 29 h 100"/>
                <a:gd name="T24" fmla="*/ 45 w 100"/>
                <a:gd name="T25" fmla="*/ 45 h 100"/>
                <a:gd name="T26" fmla="*/ 29 w 100"/>
                <a:gd name="T27" fmla="*/ 45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6 h 100"/>
                <a:gd name="T40" fmla="*/ 45 w 100"/>
                <a:gd name="T41" fmla="*/ 56 h 100"/>
                <a:gd name="T42" fmla="*/ 45 w 100"/>
                <a:gd name="T43" fmla="*/ 72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2 h 100"/>
                <a:gd name="T56" fmla="*/ 56 w 100"/>
                <a:gd name="T57" fmla="*/ 56 h 100"/>
                <a:gd name="T58" fmla="*/ 72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4" y="35"/>
                    <a:pt x="85" y="35"/>
                  </a:cubicBezTo>
                  <a:cubicBezTo>
                    <a:pt x="85" y="35"/>
                    <a:pt x="85" y="35"/>
                    <a:pt x="85" y="35"/>
                  </a:cubicBezTo>
                  <a:cubicBezTo>
                    <a:pt x="79" y="35"/>
                    <a:pt x="74" y="39"/>
                    <a:pt x="72" y="45"/>
                  </a:cubicBezTo>
                  <a:cubicBezTo>
                    <a:pt x="56" y="45"/>
                    <a:pt x="56" y="45"/>
                    <a:pt x="56" y="45"/>
                  </a:cubicBezTo>
                  <a:cubicBezTo>
                    <a:pt x="56" y="29"/>
                    <a:pt x="56" y="29"/>
                    <a:pt x="56" y="29"/>
                  </a:cubicBezTo>
                  <a:cubicBezTo>
                    <a:pt x="61" y="27"/>
                    <a:pt x="65" y="21"/>
                    <a:pt x="65" y="15"/>
                  </a:cubicBezTo>
                  <a:cubicBezTo>
                    <a:pt x="65" y="15"/>
                    <a:pt x="65" y="15"/>
                    <a:pt x="65" y="15"/>
                  </a:cubicBezTo>
                  <a:cubicBezTo>
                    <a:pt x="65" y="7"/>
                    <a:pt x="59" y="0"/>
                    <a:pt x="50" y="0"/>
                  </a:cubicBezTo>
                  <a:cubicBezTo>
                    <a:pt x="42" y="0"/>
                    <a:pt x="35" y="7"/>
                    <a:pt x="35" y="15"/>
                  </a:cubicBezTo>
                  <a:cubicBezTo>
                    <a:pt x="35" y="15"/>
                    <a:pt x="35" y="15"/>
                    <a:pt x="35" y="15"/>
                  </a:cubicBezTo>
                  <a:cubicBezTo>
                    <a:pt x="35" y="21"/>
                    <a:pt x="39" y="27"/>
                    <a:pt x="45" y="29"/>
                  </a:cubicBezTo>
                  <a:cubicBezTo>
                    <a:pt x="45" y="45"/>
                    <a:pt x="45" y="45"/>
                    <a:pt x="45" y="45"/>
                  </a:cubicBezTo>
                  <a:cubicBezTo>
                    <a:pt x="29" y="45"/>
                    <a:pt x="29" y="45"/>
                    <a:pt x="29" y="45"/>
                  </a:cubicBezTo>
                  <a:cubicBezTo>
                    <a:pt x="27"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7" y="61"/>
                    <a:pt x="29" y="56"/>
                  </a:cubicBezTo>
                  <a:cubicBezTo>
                    <a:pt x="45" y="56"/>
                    <a:pt x="45" y="56"/>
                    <a:pt x="45" y="56"/>
                  </a:cubicBezTo>
                  <a:cubicBezTo>
                    <a:pt x="45" y="72"/>
                    <a:pt x="45" y="72"/>
                    <a:pt x="45" y="72"/>
                  </a:cubicBezTo>
                  <a:cubicBezTo>
                    <a:pt x="39" y="74"/>
                    <a:pt x="35" y="79"/>
                    <a:pt x="35" y="85"/>
                  </a:cubicBezTo>
                  <a:cubicBezTo>
                    <a:pt x="35" y="85"/>
                    <a:pt x="35" y="85"/>
                    <a:pt x="35" y="85"/>
                  </a:cubicBezTo>
                  <a:cubicBezTo>
                    <a:pt x="35" y="94"/>
                    <a:pt x="42" y="100"/>
                    <a:pt x="50" y="100"/>
                  </a:cubicBezTo>
                  <a:cubicBezTo>
                    <a:pt x="59" y="100"/>
                    <a:pt x="65" y="94"/>
                    <a:pt x="65" y="85"/>
                  </a:cubicBezTo>
                  <a:cubicBezTo>
                    <a:pt x="65" y="85"/>
                    <a:pt x="65" y="85"/>
                    <a:pt x="65" y="85"/>
                  </a:cubicBezTo>
                  <a:cubicBezTo>
                    <a:pt x="65" y="79"/>
                    <a:pt x="61" y="74"/>
                    <a:pt x="56" y="72"/>
                  </a:cubicBezTo>
                  <a:cubicBezTo>
                    <a:pt x="56" y="56"/>
                    <a:pt x="56" y="56"/>
                    <a:pt x="56" y="56"/>
                  </a:cubicBezTo>
                  <a:cubicBezTo>
                    <a:pt x="72" y="56"/>
                    <a:pt x="72" y="56"/>
                    <a:pt x="72" y="56"/>
                  </a:cubicBezTo>
                  <a:cubicBezTo>
                    <a:pt x="74" y="61"/>
                    <a:pt x="79" y="65"/>
                    <a:pt x="85" y="65"/>
                  </a:cubicBezTo>
                  <a:cubicBezTo>
                    <a:pt x="85" y="65"/>
                    <a:pt x="85" y="65"/>
                    <a:pt x="85" y="65"/>
                  </a:cubicBezTo>
                  <a:cubicBezTo>
                    <a:pt x="94"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16" name="Freeform 343"/>
            <p:cNvSpPr>
              <a:spLocks/>
            </p:cNvSpPr>
            <p:nvPr/>
          </p:nvSpPr>
          <p:spPr bwMode="auto">
            <a:xfrm>
              <a:off x="7096125" y="4652963"/>
              <a:ext cx="80963" cy="80963"/>
            </a:xfrm>
            <a:custGeom>
              <a:avLst/>
              <a:gdLst>
                <a:gd name="T0" fmla="*/ 100 w 100"/>
                <a:gd name="T1" fmla="*/ 50 h 100"/>
                <a:gd name="T2" fmla="*/ 85 w 100"/>
                <a:gd name="T3" fmla="*/ 35 h 100"/>
                <a:gd name="T4" fmla="*/ 85 w 100"/>
                <a:gd name="T5" fmla="*/ 35 h 100"/>
                <a:gd name="T6" fmla="*/ 71 w 100"/>
                <a:gd name="T7" fmla="*/ 45 h 100"/>
                <a:gd name="T8" fmla="*/ 55 w 100"/>
                <a:gd name="T9" fmla="*/ 45 h 100"/>
                <a:gd name="T10" fmla="*/ 55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9 h 100"/>
                <a:gd name="T24" fmla="*/ 44 w 100"/>
                <a:gd name="T25" fmla="*/ 45 h 100"/>
                <a:gd name="T26" fmla="*/ 28 w 100"/>
                <a:gd name="T27" fmla="*/ 45 h 100"/>
                <a:gd name="T28" fmla="*/ 14 w 100"/>
                <a:gd name="T29" fmla="*/ 35 h 100"/>
                <a:gd name="T30" fmla="*/ 14 w 100"/>
                <a:gd name="T31" fmla="*/ 35 h 100"/>
                <a:gd name="T32" fmla="*/ 0 w 100"/>
                <a:gd name="T33" fmla="*/ 50 h 100"/>
                <a:gd name="T34" fmla="*/ 14 w 100"/>
                <a:gd name="T35" fmla="*/ 65 h 100"/>
                <a:gd name="T36" fmla="*/ 14 w 100"/>
                <a:gd name="T37" fmla="*/ 65 h 100"/>
                <a:gd name="T38" fmla="*/ 28 w 100"/>
                <a:gd name="T39" fmla="*/ 56 h 100"/>
                <a:gd name="T40" fmla="*/ 44 w 100"/>
                <a:gd name="T41" fmla="*/ 56 h 100"/>
                <a:gd name="T42" fmla="*/ 44 w 100"/>
                <a:gd name="T43" fmla="*/ 72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5 w 100"/>
                <a:gd name="T55" fmla="*/ 72 h 100"/>
                <a:gd name="T56" fmla="*/ 55 w 100"/>
                <a:gd name="T57" fmla="*/ 56 h 100"/>
                <a:gd name="T58" fmla="*/ 71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3" y="39"/>
                    <a:pt x="71" y="45"/>
                  </a:cubicBezTo>
                  <a:cubicBezTo>
                    <a:pt x="55" y="45"/>
                    <a:pt x="55" y="45"/>
                    <a:pt x="55" y="45"/>
                  </a:cubicBezTo>
                  <a:cubicBezTo>
                    <a:pt x="55" y="29"/>
                    <a:pt x="55" y="29"/>
                    <a:pt x="55" y="29"/>
                  </a:cubicBezTo>
                  <a:cubicBezTo>
                    <a:pt x="61" y="27"/>
                    <a:pt x="65" y="21"/>
                    <a:pt x="65" y="15"/>
                  </a:cubicBezTo>
                  <a:cubicBezTo>
                    <a:pt x="65" y="15"/>
                    <a:pt x="65" y="15"/>
                    <a:pt x="65" y="15"/>
                  </a:cubicBezTo>
                  <a:cubicBezTo>
                    <a:pt x="65" y="7"/>
                    <a:pt x="58" y="0"/>
                    <a:pt x="50" y="0"/>
                  </a:cubicBezTo>
                  <a:cubicBezTo>
                    <a:pt x="41" y="0"/>
                    <a:pt x="35" y="7"/>
                    <a:pt x="35" y="15"/>
                  </a:cubicBezTo>
                  <a:cubicBezTo>
                    <a:pt x="35" y="15"/>
                    <a:pt x="35" y="15"/>
                    <a:pt x="35" y="15"/>
                  </a:cubicBezTo>
                  <a:cubicBezTo>
                    <a:pt x="35" y="21"/>
                    <a:pt x="39" y="27"/>
                    <a:pt x="44" y="29"/>
                  </a:cubicBezTo>
                  <a:cubicBezTo>
                    <a:pt x="44" y="45"/>
                    <a:pt x="44" y="45"/>
                    <a:pt x="44" y="45"/>
                  </a:cubicBezTo>
                  <a:cubicBezTo>
                    <a:pt x="28" y="45"/>
                    <a:pt x="28" y="45"/>
                    <a:pt x="28" y="45"/>
                  </a:cubicBezTo>
                  <a:cubicBezTo>
                    <a:pt x="26" y="39"/>
                    <a:pt x="21" y="35"/>
                    <a:pt x="14" y="35"/>
                  </a:cubicBezTo>
                  <a:cubicBezTo>
                    <a:pt x="14" y="35"/>
                    <a:pt x="14" y="35"/>
                    <a:pt x="14" y="35"/>
                  </a:cubicBezTo>
                  <a:cubicBezTo>
                    <a:pt x="6" y="35"/>
                    <a:pt x="0" y="42"/>
                    <a:pt x="0" y="50"/>
                  </a:cubicBezTo>
                  <a:cubicBezTo>
                    <a:pt x="0" y="58"/>
                    <a:pt x="6" y="65"/>
                    <a:pt x="14" y="65"/>
                  </a:cubicBezTo>
                  <a:cubicBezTo>
                    <a:pt x="14" y="65"/>
                    <a:pt x="14" y="65"/>
                    <a:pt x="14" y="65"/>
                  </a:cubicBezTo>
                  <a:cubicBezTo>
                    <a:pt x="21" y="65"/>
                    <a:pt x="26" y="61"/>
                    <a:pt x="28" y="56"/>
                  </a:cubicBezTo>
                  <a:cubicBezTo>
                    <a:pt x="44" y="56"/>
                    <a:pt x="44" y="56"/>
                    <a:pt x="44" y="56"/>
                  </a:cubicBezTo>
                  <a:cubicBezTo>
                    <a:pt x="44" y="72"/>
                    <a:pt x="44" y="72"/>
                    <a:pt x="44" y="72"/>
                  </a:cubicBezTo>
                  <a:cubicBezTo>
                    <a:pt x="39" y="74"/>
                    <a:pt x="35" y="79"/>
                    <a:pt x="35" y="85"/>
                  </a:cubicBezTo>
                  <a:cubicBezTo>
                    <a:pt x="35" y="85"/>
                    <a:pt x="35" y="85"/>
                    <a:pt x="35" y="85"/>
                  </a:cubicBezTo>
                  <a:cubicBezTo>
                    <a:pt x="35" y="94"/>
                    <a:pt x="41" y="100"/>
                    <a:pt x="50" y="100"/>
                  </a:cubicBezTo>
                  <a:cubicBezTo>
                    <a:pt x="58" y="100"/>
                    <a:pt x="65" y="94"/>
                    <a:pt x="65" y="85"/>
                  </a:cubicBezTo>
                  <a:cubicBezTo>
                    <a:pt x="65" y="85"/>
                    <a:pt x="65" y="85"/>
                    <a:pt x="65" y="85"/>
                  </a:cubicBezTo>
                  <a:cubicBezTo>
                    <a:pt x="65" y="79"/>
                    <a:pt x="61" y="74"/>
                    <a:pt x="55" y="72"/>
                  </a:cubicBezTo>
                  <a:cubicBezTo>
                    <a:pt x="55" y="56"/>
                    <a:pt x="55" y="56"/>
                    <a:pt x="55" y="56"/>
                  </a:cubicBezTo>
                  <a:cubicBezTo>
                    <a:pt x="71" y="56"/>
                    <a:pt x="71" y="56"/>
                    <a:pt x="71" y="56"/>
                  </a:cubicBezTo>
                  <a:cubicBezTo>
                    <a:pt x="73"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17" name="Freeform 344"/>
            <p:cNvSpPr>
              <a:spLocks/>
            </p:cNvSpPr>
            <p:nvPr/>
          </p:nvSpPr>
          <p:spPr bwMode="auto">
            <a:xfrm>
              <a:off x="7254875" y="4652963"/>
              <a:ext cx="80963" cy="80963"/>
            </a:xfrm>
            <a:custGeom>
              <a:avLst/>
              <a:gdLst>
                <a:gd name="T0" fmla="*/ 100 w 100"/>
                <a:gd name="T1" fmla="*/ 50 h 100"/>
                <a:gd name="T2" fmla="*/ 85 w 100"/>
                <a:gd name="T3" fmla="*/ 35 h 100"/>
                <a:gd name="T4" fmla="*/ 85 w 100"/>
                <a:gd name="T5" fmla="*/ 35 h 100"/>
                <a:gd name="T6" fmla="*/ 71 w 100"/>
                <a:gd name="T7" fmla="*/ 45 h 100"/>
                <a:gd name="T8" fmla="*/ 56 w 100"/>
                <a:gd name="T9" fmla="*/ 45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9 h 100"/>
                <a:gd name="T24" fmla="*/ 44 w 100"/>
                <a:gd name="T25" fmla="*/ 45 h 100"/>
                <a:gd name="T26" fmla="*/ 29 w 100"/>
                <a:gd name="T27" fmla="*/ 45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6 h 100"/>
                <a:gd name="T40" fmla="*/ 44 w 100"/>
                <a:gd name="T41" fmla="*/ 56 h 100"/>
                <a:gd name="T42" fmla="*/ 44 w 100"/>
                <a:gd name="T43" fmla="*/ 72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2 h 100"/>
                <a:gd name="T56" fmla="*/ 56 w 100"/>
                <a:gd name="T57" fmla="*/ 56 h 100"/>
                <a:gd name="T58" fmla="*/ 71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4" y="39"/>
                    <a:pt x="71" y="45"/>
                  </a:cubicBezTo>
                  <a:cubicBezTo>
                    <a:pt x="56" y="45"/>
                    <a:pt x="56" y="45"/>
                    <a:pt x="56" y="45"/>
                  </a:cubicBezTo>
                  <a:cubicBezTo>
                    <a:pt x="56" y="29"/>
                    <a:pt x="56" y="29"/>
                    <a:pt x="56" y="29"/>
                  </a:cubicBezTo>
                  <a:cubicBezTo>
                    <a:pt x="61" y="27"/>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7"/>
                    <a:pt x="44" y="29"/>
                  </a:cubicBezTo>
                  <a:cubicBezTo>
                    <a:pt x="44" y="45"/>
                    <a:pt x="44" y="45"/>
                    <a:pt x="44" y="45"/>
                  </a:cubicBezTo>
                  <a:cubicBezTo>
                    <a:pt x="29" y="45"/>
                    <a:pt x="29" y="45"/>
                    <a:pt x="29" y="45"/>
                  </a:cubicBezTo>
                  <a:cubicBezTo>
                    <a:pt x="26"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6" y="61"/>
                    <a:pt x="29" y="56"/>
                  </a:cubicBezTo>
                  <a:cubicBezTo>
                    <a:pt x="44" y="56"/>
                    <a:pt x="44" y="56"/>
                    <a:pt x="44" y="56"/>
                  </a:cubicBezTo>
                  <a:cubicBezTo>
                    <a:pt x="44" y="72"/>
                    <a:pt x="44" y="72"/>
                    <a:pt x="44" y="72"/>
                  </a:cubicBezTo>
                  <a:cubicBezTo>
                    <a:pt x="39" y="74"/>
                    <a:pt x="35" y="79"/>
                    <a:pt x="35" y="85"/>
                  </a:cubicBezTo>
                  <a:cubicBezTo>
                    <a:pt x="35" y="85"/>
                    <a:pt x="35" y="85"/>
                    <a:pt x="35" y="85"/>
                  </a:cubicBezTo>
                  <a:cubicBezTo>
                    <a:pt x="35" y="94"/>
                    <a:pt x="42" y="100"/>
                    <a:pt x="50" y="100"/>
                  </a:cubicBezTo>
                  <a:cubicBezTo>
                    <a:pt x="58" y="100"/>
                    <a:pt x="65" y="94"/>
                    <a:pt x="65" y="85"/>
                  </a:cubicBezTo>
                  <a:cubicBezTo>
                    <a:pt x="65" y="85"/>
                    <a:pt x="65" y="85"/>
                    <a:pt x="65" y="85"/>
                  </a:cubicBezTo>
                  <a:cubicBezTo>
                    <a:pt x="65" y="79"/>
                    <a:pt x="61" y="74"/>
                    <a:pt x="56" y="72"/>
                  </a:cubicBezTo>
                  <a:cubicBezTo>
                    <a:pt x="56" y="56"/>
                    <a:pt x="56" y="56"/>
                    <a:pt x="56" y="56"/>
                  </a:cubicBezTo>
                  <a:cubicBezTo>
                    <a:pt x="71" y="56"/>
                    <a:pt x="71" y="56"/>
                    <a:pt x="71" y="56"/>
                  </a:cubicBezTo>
                  <a:cubicBezTo>
                    <a:pt x="74"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18" name="Freeform 345"/>
            <p:cNvSpPr>
              <a:spLocks/>
            </p:cNvSpPr>
            <p:nvPr/>
          </p:nvSpPr>
          <p:spPr bwMode="auto">
            <a:xfrm>
              <a:off x="7413625" y="4652963"/>
              <a:ext cx="80963" cy="80963"/>
            </a:xfrm>
            <a:custGeom>
              <a:avLst/>
              <a:gdLst>
                <a:gd name="T0" fmla="*/ 85 w 100"/>
                <a:gd name="T1" fmla="*/ 35 h 100"/>
                <a:gd name="T2" fmla="*/ 85 w 100"/>
                <a:gd name="T3" fmla="*/ 35 h 100"/>
                <a:gd name="T4" fmla="*/ 72 w 100"/>
                <a:gd name="T5" fmla="*/ 45 h 100"/>
                <a:gd name="T6" fmla="*/ 56 w 100"/>
                <a:gd name="T7" fmla="*/ 45 h 100"/>
                <a:gd name="T8" fmla="*/ 56 w 100"/>
                <a:gd name="T9" fmla="*/ 29 h 100"/>
                <a:gd name="T10" fmla="*/ 65 w 100"/>
                <a:gd name="T11" fmla="*/ 15 h 100"/>
                <a:gd name="T12" fmla="*/ 65 w 100"/>
                <a:gd name="T13" fmla="*/ 15 h 100"/>
                <a:gd name="T14" fmla="*/ 50 w 100"/>
                <a:gd name="T15" fmla="*/ 0 h 100"/>
                <a:gd name="T16" fmla="*/ 35 w 100"/>
                <a:gd name="T17" fmla="*/ 15 h 100"/>
                <a:gd name="T18" fmla="*/ 35 w 100"/>
                <a:gd name="T19" fmla="*/ 15 h 100"/>
                <a:gd name="T20" fmla="*/ 44 w 100"/>
                <a:gd name="T21" fmla="*/ 29 h 100"/>
                <a:gd name="T22" fmla="*/ 44 w 100"/>
                <a:gd name="T23" fmla="*/ 45 h 100"/>
                <a:gd name="T24" fmla="*/ 29 w 100"/>
                <a:gd name="T25" fmla="*/ 45 h 100"/>
                <a:gd name="T26" fmla="*/ 15 w 100"/>
                <a:gd name="T27" fmla="*/ 35 h 100"/>
                <a:gd name="T28" fmla="*/ 15 w 100"/>
                <a:gd name="T29" fmla="*/ 35 h 100"/>
                <a:gd name="T30" fmla="*/ 0 w 100"/>
                <a:gd name="T31" fmla="*/ 50 h 100"/>
                <a:gd name="T32" fmla="*/ 15 w 100"/>
                <a:gd name="T33" fmla="*/ 65 h 100"/>
                <a:gd name="T34" fmla="*/ 15 w 100"/>
                <a:gd name="T35" fmla="*/ 65 h 100"/>
                <a:gd name="T36" fmla="*/ 29 w 100"/>
                <a:gd name="T37" fmla="*/ 56 h 100"/>
                <a:gd name="T38" fmla="*/ 44 w 100"/>
                <a:gd name="T39" fmla="*/ 56 h 100"/>
                <a:gd name="T40" fmla="*/ 44 w 100"/>
                <a:gd name="T41" fmla="*/ 72 h 100"/>
                <a:gd name="T42" fmla="*/ 35 w 100"/>
                <a:gd name="T43" fmla="*/ 85 h 100"/>
                <a:gd name="T44" fmla="*/ 35 w 100"/>
                <a:gd name="T45" fmla="*/ 85 h 100"/>
                <a:gd name="T46" fmla="*/ 50 w 100"/>
                <a:gd name="T47" fmla="*/ 100 h 100"/>
                <a:gd name="T48" fmla="*/ 65 w 100"/>
                <a:gd name="T49" fmla="*/ 85 h 100"/>
                <a:gd name="T50" fmla="*/ 65 w 100"/>
                <a:gd name="T51" fmla="*/ 85 h 100"/>
                <a:gd name="T52" fmla="*/ 56 w 100"/>
                <a:gd name="T53" fmla="*/ 72 h 100"/>
                <a:gd name="T54" fmla="*/ 56 w 100"/>
                <a:gd name="T55" fmla="*/ 56 h 100"/>
                <a:gd name="T56" fmla="*/ 72 w 100"/>
                <a:gd name="T57" fmla="*/ 56 h 100"/>
                <a:gd name="T58" fmla="*/ 85 w 100"/>
                <a:gd name="T59" fmla="*/ 65 h 100"/>
                <a:gd name="T60" fmla="*/ 85 w 100"/>
                <a:gd name="T61" fmla="*/ 65 h 100"/>
                <a:gd name="T62" fmla="*/ 100 w 100"/>
                <a:gd name="T63" fmla="*/ 50 h 100"/>
                <a:gd name="T64" fmla="*/ 85 w 100"/>
                <a:gd name="T65" fmla="*/ 3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85" y="35"/>
                  </a:moveTo>
                  <a:cubicBezTo>
                    <a:pt x="85" y="35"/>
                    <a:pt x="85" y="35"/>
                    <a:pt x="85" y="35"/>
                  </a:cubicBezTo>
                  <a:cubicBezTo>
                    <a:pt x="79" y="35"/>
                    <a:pt x="74" y="39"/>
                    <a:pt x="72" y="45"/>
                  </a:cubicBezTo>
                  <a:cubicBezTo>
                    <a:pt x="56" y="45"/>
                    <a:pt x="56" y="45"/>
                    <a:pt x="56" y="45"/>
                  </a:cubicBezTo>
                  <a:cubicBezTo>
                    <a:pt x="56" y="29"/>
                    <a:pt x="56" y="29"/>
                    <a:pt x="56" y="29"/>
                  </a:cubicBezTo>
                  <a:cubicBezTo>
                    <a:pt x="61" y="27"/>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7"/>
                    <a:pt x="44" y="29"/>
                  </a:cubicBezTo>
                  <a:cubicBezTo>
                    <a:pt x="44" y="45"/>
                    <a:pt x="44" y="45"/>
                    <a:pt x="44" y="45"/>
                  </a:cubicBezTo>
                  <a:cubicBezTo>
                    <a:pt x="29" y="45"/>
                    <a:pt x="29" y="45"/>
                    <a:pt x="29" y="45"/>
                  </a:cubicBezTo>
                  <a:cubicBezTo>
                    <a:pt x="27"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7" y="61"/>
                    <a:pt x="29" y="56"/>
                  </a:cubicBezTo>
                  <a:cubicBezTo>
                    <a:pt x="44" y="56"/>
                    <a:pt x="44" y="56"/>
                    <a:pt x="44" y="56"/>
                  </a:cubicBezTo>
                  <a:cubicBezTo>
                    <a:pt x="44" y="72"/>
                    <a:pt x="44" y="72"/>
                    <a:pt x="44" y="72"/>
                  </a:cubicBezTo>
                  <a:cubicBezTo>
                    <a:pt x="39" y="74"/>
                    <a:pt x="35" y="79"/>
                    <a:pt x="35" y="85"/>
                  </a:cubicBezTo>
                  <a:cubicBezTo>
                    <a:pt x="35" y="85"/>
                    <a:pt x="35" y="85"/>
                    <a:pt x="35" y="85"/>
                  </a:cubicBezTo>
                  <a:cubicBezTo>
                    <a:pt x="35" y="94"/>
                    <a:pt x="42" y="100"/>
                    <a:pt x="50" y="100"/>
                  </a:cubicBezTo>
                  <a:cubicBezTo>
                    <a:pt x="58" y="100"/>
                    <a:pt x="65" y="94"/>
                    <a:pt x="65" y="85"/>
                  </a:cubicBezTo>
                  <a:cubicBezTo>
                    <a:pt x="65" y="85"/>
                    <a:pt x="65" y="85"/>
                    <a:pt x="65" y="85"/>
                  </a:cubicBezTo>
                  <a:cubicBezTo>
                    <a:pt x="65" y="79"/>
                    <a:pt x="61" y="74"/>
                    <a:pt x="56" y="72"/>
                  </a:cubicBezTo>
                  <a:cubicBezTo>
                    <a:pt x="56" y="56"/>
                    <a:pt x="56" y="56"/>
                    <a:pt x="56" y="56"/>
                  </a:cubicBezTo>
                  <a:cubicBezTo>
                    <a:pt x="72" y="56"/>
                    <a:pt x="72" y="56"/>
                    <a:pt x="72" y="56"/>
                  </a:cubicBezTo>
                  <a:cubicBezTo>
                    <a:pt x="74" y="61"/>
                    <a:pt x="79" y="65"/>
                    <a:pt x="85" y="65"/>
                  </a:cubicBezTo>
                  <a:cubicBezTo>
                    <a:pt x="85" y="65"/>
                    <a:pt x="85" y="65"/>
                    <a:pt x="85" y="65"/>
                  </a:cubicBezTo>
                  <a:cubicBezTo>
                    <a:pt x="93" y="65"/>
                    <a:pt x="100" y="58"/>
                    <a:pt x="100" y="50"/>
                  </a:cubicBezTo>
                  <a:cubicBezTo>
                    <a:pt x="100" y="42"/>
                    <a:pt x="93" y="35"/>
                    <a:pt x="85" y="35"/>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19" name="Freeform 346"/>
            <p:cNvSpPr>
              <a:spLocks/>
            </p:cNvSpPr>
            <p:nvPr/>
          </p:nvSpPr>
          <p:spPr bwMode="auto">
            <a:xfrm>
              <a:off x="6146800" y="4810125"/>
              <a:ext cx="79375" cy="82550"/>
            </a:xfrm>
            <a:custGeom>
              <a:avLst/>
              <a:gdLst>
                <a:gd name="T0" fmla="*/ 100 w 100"/>
                <a:gd name="T1" fmla="*/ 50 h 101"/>
                <a:gd name="T2" fmla="*/ 85 w 100"/>
                <a:gd name="T3" fmla="*/ 36 h 101"/>
                <a:gd name="T4" fmla="*/ 85 w 100"/>
                <a:gd name="T5" fmla="*/ 36 h 101"/>
                <a:gd name="T6" fmla="*/ 71 w 100"/>
                <a:gd name="T7" fmla="*/ 45 h 101"/>
                <a:gd name="T8" fmla="*/ 56 w 100"/>
                <a:gd name="T9" fmla="*/ 45 h 101"/>
                <a:gd name="T10" fmla="*/ 56 w 100"/>
                <a:gd name="T11" fmla="*/ 29 h 101"/>
                <a:gd name="T12" fmla="*/ 65 w 100"/>
                <a:gd name="T13" fmla="*/ 15 h 101"/>
                <a:gd name="T14" fmla="*/ 65 w 100"/>
                <a:gd name="T15" fmla="*/ 15 h 101"/>
                <a:gd name="T16" fmla="*/ 50 w 100"/>
                <a:gd name="T17" fmla="*/ 0 h 101"/>
                <a:gd name="T18" fmla="*/ 35 w 100"/>
                <a:gd name="T19" fmla="*/ 15 h 101"/>
                <a:gd name="T20" fmla="*/ 35 w 100"/>
                <a:gd name="T21" fmla="*/ 15 h 101"/>
                <a:gd name="T22" fmla="*/ 44 w 100"/>
                <a:gd name="T23" fmla="*/ 29 h 101"/>
                <a:gd name="T24" fmla="*/ 44 w 100"/>
                <a:gd name="T25" fmla="*/ 45 h 101"/>
                <a:gd name="T26" fmla="*/ 29 w 100"/>
                <a:gd name="T27" fmla="*/ 45 h 101"/>
                <a:gd name="T28" fmla="*/ 15 w 100"/>
                <a:gd name="T29" fmla="*/ 36 h 101"/>
                <a:gd name="T30" fmla="*/ 15 w 100"/>
                <a:gd name="T31" fmla="*/ 36 h 101"/>
                <a:gd name="T32" fmla="*/ 0 w 100"/>
                <a:gd name="T33" fmla="*/ 50 h 101"/>
                <a:gd name="T34" fmla="*/ 15 w 100"/>
                <a:gd name="T35" fmla="*/ 65 h 101"/>
                <a:gd name="T36" fmla="*/ 15 w 100"/>
                <a:gd name="T37" fmla="*/ 65 h 101"/>
                <a:gd name="T38" fmla="*/ 29 w 100"/>
                <a:gd name="T39" fmla="*/ 56 h 101"/>
                <a:gd name="T40" fmla="*/ 44 w 100"/>
                <a:gd name="T41" fmla="*/ 56 h 101"/>
                <a:gd name="T42" fmla="*/ 44 w 100"/>
                <a:gd name="T43" fmla="*/ 72 h 101"/>
                <a:gd name="T44" fmla="*/ 35 w 100"/>
                <a:gd name="T45" fmla="*/ 86 h 101"/>
                <a:gd name="T46" fmla="*/ 35 w 100"/>
                <a:gd name="T47" fmla="*/ 86 h 101"/>
                <a:gd name="T48" fmla="*/ 50 w 100"/>
                <a:gd name="T49" fmla="*/ 101 h 101"/>
                <a:gd name="T50" fmla="*/ 65 w 100"/>
                <a:gd name="T51" fmla="*/ 86 h 101"/>
                <a:gd name="T52" fmla="*/ 65 w 100"/>
                <a:gd name="T53" fmla="*/ 86 h 101"/>
                <a:gd name="T54" fmla="*/ 56 w 100"/>
                <a:gd name="T55" fmla="*/ 72 h 101"/>
                <a:gd name="T56" fmla="*/ 56 w 100"/>
                <a:gd name="T57" fmla="*/ 56 h 101"/>
                <a:gd name="T58" fmla="*/ 71 w 100"/>
                <a:gd name="T59" fmla="*/ 56 h 101"/>
                <a:gd name="T60" fmla="*/ 85 w 100"/>
                <a:gd name="T61" fmla="*/ 65 h 101"/>
                <a:gd name="T62" fmla="*/ 85 w 100"/>
                <a:gd name="T63" fmla="*/ 65 h 101"/>
                <a:gd name="T64" fmla="*/ 100 w 100"/>
                <a:gd name="T65" fmla="*/ 5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1">
                  <a:moveTo>
                    <a:pt x="100" y="50"/>
                  </a:moveTo>
                  <a:cubicBezTo>
                    <a:pt x="100" y="42"/>
                    <a:pt x="93" y="36"/>
                    <a:pt x="85" y="36"/>
                  </a:cubicBezTo>
                  <a:cubicBezTo>
                    <a:pt x="85" y="36"/>
                    <a:pt x="85" y="36"/>
                    <a:pt x="85" y="36"/>
                  </a:cubicBezTo>
                  <a:cubicBezTo>
                    <a:pt x="79" y="36"/>
                    <a:pt x="74" y="39"/>
                    <a:pt x="71" y="45"/>
                  </a:cubicBezTo>
                  <a:cubicBezTo>
                    <a:pt x="56" y="45"/>
                    <a:pt x="56" y="45"/>
                    <a:pt x="56" y="45"/>
                  </a:cubicBezTo>
                  <a:cubicBezTo>
                    <a:pt x="56" y="29"/>
                    <a:pt x="56" y="29"/>
                    <a:pt x="56" y="29"/>
                  </a:cubicBezTo>
                  <a:cubicBezTo>
                    <a:pt x="61" y="27"/>
                    <a:pt x="65" y="22"/>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2"/>
                    <a:pt x="39" y="27"/>
                    <a:pt x="44" y="29"/>
                  </a:cubicBezTo>
                  <a:cubicBezTo>
                    <a:pt x="44" y="45"/>
                    <a:pt x="44" y="45"/>
                    <a:pt x="44" y="45"/>
                  </a:cubicBezTo>
                  <a:cubicBezTo>
                    <a:pt x="29" y="45"/>
                    <a:pt x="29" y="45"/>
                    <a:pt x="29" y="45"/>
                  </a:cubicBezTo>
                  <a:cubicBezTo>
                    <a:pt x="26" y="39"/>
                    <a:pt x="21" y="36"/>
                    <a:pt x="15" y="36"/>
                  </a:cubicBezTo>
                  <a:cubicBezTo>
                    <a:pt x="15" y="36"/>
                    <a:pt x="15" y="36"/>
                    <a:pt x="15" y="36"/>
                  </a:cubicBezTo>
                  <a:cubicBezTo>
                    <a:pt x="7" y="36"/>
                    <a:pt x="0" y="42"/>
                    <a:pt x="0" y="50"/>
                  </a:cubicBezTo>
                  <a:cubicBezTo>
                    <a:pt x="0" y="59"/>
                    <a:pt x="7" y="65"/>
                    <a:pt x="15" y="65"/>
                  </a:cubicBezTo>
                  <a:cubicBezTo>
                    <a:pt x="15" y="65"/>
                    <a:pt x="15" y="65"/>
                    <a:pt x="15" y="65"/>
                  </a:cubicBezTo>
                  <a:cubicBezTo>
                    <a:pt x="21" y="65"/>
                    <a:pt x="26" y="62"/>
                    <a:pt x="29" y="56"/>
                  </a:cubicBezTo>
                  <a:cubicBezTo>
                    <a:pt x="44" y="56"/>
                    <a:pt x="44" y="56"/>
                    <a:pt x="44" y="56"/>
                  </a:cubicBezTo>
                  <a:cubicBezTo>
                    <a:pt x="44" y="72"/>
                    <a:pt x="44" y="72"/>
                    <a:pt x="44" y="72"/>
                  </a:cubicBezTo>
                  <a:cubicBezTo>
                    <a:pt x="39" y="74"/>
                    <a:pt x="35" y="79"/>
                    <a:pt x="35" y="86"/>
                  </a:cubicBezTo>
                  <a:cubicBezTo>
                    <a:pt x="35" y="86"/>
                    <a:pt x="35" y="86"/>
                    <a:pt x="35" y="86"/>
                  </a:cubicBezTo>
                  <a:cubicBezTo>
                    <a:pt x="35" y="94"/>
                    <a:pt x="42" y="101"/>
                    <a:pt x="50" y="101"/>
                  </a:cubicBezTo>
                  <a:cubicBezTo>
                    <a:pt x="58" y="101"/>
                    <a:pt x="65" y="94"/>
                    <a:pt x="65" y="86"/>
                  </a:cubicBezTo>
                  <a:cubicBezTo>
                    <a:pt x="65" y="86"/>
                    <a:pt x="65" y="86"/>
                    <a:pt x="65" y="86"/>
                  </a:cubicBezTo>
                  <a:cubicBezTo>
                    <a:pt x="65" y="79"/>
                    <a:pt x="61" y="74"/>
                    <a:pt x="56" y="72"/>
                  </a:cubicBezTo>
                  <a:cubicBezTo>
                    <a:pt x="56" y="56"/>
                    <a:pt x="56" y="56"/>
                    <a:pt x="56" y="56"/>
                  </a:cubicBezTo>
                  <a:cubicBezTo>
                    <a:pt x="71" y="56"/>
                    <a:pt x="71" y="56"/>
                    <a:pt x="71" y="56"/>
                  </a:cubicBezTo>
                  <a:cubicBezTo>
                    <a:pt x="74" y="62"/>
                    <a:pt x="79" y="65"/>
                    <a:pt x="85" y="65"/>
                  </a:cubicBezTo>
                  <a:cubicBezTo>
                    <a:pt x="85" y="65"/>
                    <a:pt x="85" y="65"/>
                    <a:pt x="85" y="65"/>
                  </a:cubicBezTo>
                  <a:cubicBezTo>
                    <a:pt x="93" y="65"/>
                    <a:pt x="100" y="59"/>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20" name="Freeform 347"/>
            <p:cNvSpPr>
              <a:spLocks/>
            </p:cNvSpPr>
            <p:nvPr/>
          </p:nvSpPr>
          <p:spPr bwMode="auto">
            <a:xfrm>
              <a:off x="6303963" y="4810125"/>
              <a:ext cx="80963" cy="82550"/>
            </a:xfrm>
            <a:custGeom>
              <a:avLst/>
              <a:gdLst>
                <a:gd name="T0" fmla="*/ 100 w 100"/>
                <a:gd name="T1" fmla="*/ 50 h 101"/>
                <a:gd name="T2" fmla="*/ 85 w 100"/>
                <a:gd name="T3" fmla="*/ 36 h 101"/>
                <a:gd name="T4" fmla="*/ 85 w 100"/>
                <a:gd name="T5" fmla="*/ 36 h 101"/>
                <a:gd name="T6" fmla="*/ 72 w 100"/>
                <a:gd name="T7" fmla="*/ 45 h 101"/>
                <a:gd name="T8" fmla="*/ 56 w 100"/>
                <a:gd name="T9" fmla="*/ 45 h 101"/>
                <a:gd name="T10" fmla="*/ 56 w 100"/>
                <a:gd name="T11" fmla="*/ 29 h 101"/>
                <a:gd name="T12" fmla="*/ 65 w 100"/>
                <a:gd name="T13" fmla="*/ 15 h 101"/>
                <a:gd name="T14" fmla="*/ 65 w 100"/>
                <a:gd name="T15" fmla="*/ 15 h 101"/>
                <a:gd name="T16" fmla="*/ 50 w 100"/>
                <a:gd name="T17" fmla="*/ 0 h 101"/>
                <a:gd name="T18" fmla="*/ 35 w 100"/>
                <a:gd name="T19" fmla="*/ 15 h 101"/>
                <a:gd name="T20" fmla="*/ 35 w 100"/>
                <a:gd name="T21" fmla="*/ 15 h 101"/>
                <a:gd name="T22" fmla="*/ 45 w 100"/>
                <a:gd name="T23" fmla="*/ 29 h 101"/>
                <a:gd name="T24" fmla="*/ 45 w 100"/>
                <a:gd name="T25" fmla="*/ 45 h 101"/>
                <a:gd name="T26" fmla="*/ 29 w 100"/>
                <a:gd name="T27" fmla="*/ 45 h 101"/>
                <a:gd name="T28" fmla="*/ 15 w 100"/>
                <a:gd name="T29" fmla="*/ 36 h 101"/>
                <a:gd name="T30" fmla="*/ 15 w 100"/>
                <a:gd name="T31" fmla="*/ 36 h 101"/>
                <a:gd name="T32" fmla="*/ 0 w 100"/>
                <a:gd name="T33" fmla="*/ 50 h 101"/>
                <a:gd name="T34" fmla="*/ 15 w 100"/>
                <a:gd name="T35" fmla="*/ 65 h 101"/>
                <a:gd name="T36" fmla="*/ 15 w 100"/>
                <a:gd name="T37" fmla="*/ 65 h 101"/>
                <a:gd name="T38" fmla="*/ 29 w 100"/>
                <a:gd name="T39" fmla="*/ 56 h 101"/>
                <a:gd name="T40" fmla="*/ 45 w 100"/>
                <a:gd name="T41" fmla="*/ 56 h 101"/>
                <a:gd name="T42" fmla="*/ 45 w 100"/>
                <a:gd name="T43" fmla="*/ 72 h 101"/>
                <a:gd name="T44" fmla="*/ 35 w 100"/>
                <a:gd name="T45" fmla="*/ 86 h 101"/>
                <a:gd name="T46" fmla="*/ 35 w 100"/>
                <a:gd name="T47" fmla="*/ 86 h 101"/>
                <a:gd name="T48" fmla="*/ 50 w 100"/>
                <a:gd name="T49" fmla="*/ 101 h 101"/>
                <a:gd name="T50" fmla="*/ 65 w 100"/>
                <a:gd name="T51" fmla="*/ 86 h 101"/>
                <a:gd name="T52" fmla="*/ 65 w 100"/>
                <a:gd name="T53" fmla="*/ 86 h 101"/>
                <a:gd name="T54" fmla="*/ 56 w 100"/>
                <a:gd name="T55" fmla="*/ 72 h 101"/>
                <a:gd name="T56" fmla="*/ 56 w 100"/>
                <a:gd name="T57" fmla="*/ 56 h 101"/>
                <a:gd name="T58" fmla="*/ 72 w 100"/>
                <a:gd name="T59" fmla="*/ 56 h 101"/>
                <a:gd name="T60" fmla="*/ 85 w 100"/>
                <a:gd name="T61" fmla="*/ 65 h 101"/>
                <a:gd name="T62" fmla="*/ 85 w 100"/>
                <a:gd name="T63" fmla="*/ 65 h 101"/>
                <a:gd name="T64" fmla="*/ 100 w 100"/>
                <a:gd name="T65" fmla="*/ 5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1">
                  <a:moveTo>
                    <a:pt x="100" y="50"/>
                  </a:moveTo>
                  <a:cubicBezTo>
                    <a:pt x="100" y="42"/>
                    <a:pt x="94" y="36"/>
                    <a:pt x="85" y="36"/>
                  </a:cubicBezTo>
                  <a:cubicBezTo>
                    <a:pt x="85" y="36"/>
                    <a:pt x="85" y="36"/>
                    <a:pt x="85" y="36"/>
                  </a:cubicBezTo>
                  <a:cubicBezTo>
                    <a:pt x="79" y="36"/>
                    <a:pt x="74" y="39"/>
                    <a:pt x="72" y="45"/>
                  </a:cubicBezTo>
                  <a:cubicBezTo>
                    <a:pt x="56" y="45"/>
                    <a:pt x="56" y="45"/>
                    <a:pt x="56" y="45"/>
                  </a:cubicBezTo>
                  <a:cubicBezTo>
                    <a:pt x="56" y="29"/>
                    <a:pt x="56" y="29"/>
                    <a:pt x="56" y="29"/>
                  </a:cubicBezTo>
                  <a:cubicBezTo>
                    <a:pt x="61" y="27"/>
                    <a:pt x="65" y="22"/>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2"/>
                    <a:pt x="39" y="27"/>
                    <a:pt x="45" y="29"/>
                  </a:cubicBezTo>
                  <a:cubicBezTo>
                    <a:pt x="45" y="45"/>
                    <a:pt x="45" y="45"/>
                    <a:pt x="45" y="45"/>
                  </a:cubicBezTo>
                  <a:cubicBezTo>
                    <a:pt x="29" y="45"/>
                    <a:pt x="29" y="45"/>
                    <a:pt x="29" y="45"/>
                  </a:cubicBezTo>
                  <a:cubicBezTo>
                    <a:pt x="27" y="39"/>
                    <a:pt x="21" y="36"/>
                    <a:pt x="15" y="36"/>
                  </a:cubicBezTo>
                  <a:cubicBezTo>
                    <a:pt x="15" y="36"/>
                    <a:pt x="15" y="36"/>
                    <a:pt x="15" y="36"/>
                  </a:cubicBezTo>
                  <a:cubicBezTo>
                    <a:pt x="7" y="36"/>
                    <a:pt x="0" y="42"/>
                    <a:pt x="0" y="50"/>
                  </a:cubicBezTo>
                  <a:cubicBezTo>
                    <a:pt x="0" y="59"/>
                    <a:pt x="7" y="65"/>
                    <a:pt x="15" y="65"/>
                  </a:cubicBezTo>
                  <a:cubicBezTo>
                    <a:pt x="15" y="65"/>
                    <a:pt x="15" y="65"/>
                    <a:pt x="15" y="65"/>
                  </a:cubicBezTo>
                  <a:cubicBezTo>
                    <a:pt x="21" y="65"/>
                    <a:pt x="27" y="62"/>
                    <a:pt x="29" y="56"/>
                  </a:cubicBezTo>
                  <a:cubicBezTo>
                    <a:pt x="45" y="56"/>
                    <a:pt x="45" y="56"/>
                    <a:pt x="45" y="56"/>
                  </a:cubicBezTo>
                  <a:cubicBezTo>
                    <a:pt x="45" y="72"/>
                    <a:pt x="45" y="72"/>
                    <a:pt x="45" y="72"/>
                  </a:cubicBezTo>
                  <a:cubicBezTo>
                    <a:pt x="39" y="74"/>
                    <a:pt x="35" y="79"/>
                    <a:pt x="35" y="86"/>
                  </a:cubicBezTo>
                  <a:cubicBezTo>
                    <a:pt x="35" y="86"/>
                    <a:pt x="35" y="86"/>
                    <a:pt x="35" y="86"/>
                  </a:cubicBezTo>
                  <a:cubicBezTo>
                    <a:pt x="35" y="94"/>
                    <a:pt x="42" y="101"/>
                    <a:pt x="50" y="101"/>
                  </a:cubicBezTo>
                  <a:cubicBezTo>
                    <a:pt x="58" y="101"/>
                    <a:pt x="65" y="94"/>
                    <a:pt x="65" y="86"/>
                  </a:cubicBezTo>
                  <a:cubicBezTo>
                    <a:pt x="65" y="86"/>
                    <a:pt x="65" y="86"/>
                    <a:pt x="65" y="86"/>
                  </a:cubicBezTo>
                  <a:cubicBezTo>
                    <a:pt x="65" y="79"/>
                    <a:pt x="61" y="74"/>
                    <a:pt x="56" y="72"/>
                  </a:cubicBezTo>
                  <a:cubicBezTo>
                    <a:pt x="56" y="56"/>
                    <a:pt x="56" y="56"/>
                    <a:pt x="56" y="56"/>
                  </a:cubicBezTo>
                  <a:cubicBezTo>
                    <a:pt x="72" y="56"/>
                    <a:pt x="72" y="56"/>
                    <a:pt x="72" y="56"/>
                  </a:cubicBezTo>
                  <a:cubicBezTo>
                    <a:pt x="74" y="62"/>
                    <a:pt x="79" y="65"/>
                    <a:pt x="85" y="65"/>
                  </a:cubicBezTo>
                  <a:cubicBezTo>
                    <a:pt x="85" y="65"/>
                    <a:pt x="85" y="65"/>
                    <a:pt x="85" y="65"/>
                  </a:cubicBezTo>
                  <a:cubicBezTo>
                    <a:pt x="94" y="65"/>
                    <a:pt x="100" y="59"/>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21" name="Freeform 348"/>
            <p:cNvSpPr>
              <a:spLocks/>
            </p:cNvSpPr>
            <p:nvPr/>
          </p:nvSpPr>
          <p:spPr bwMode="auto">
            <a:xfrm>
              <a:off x="6462713" y="4810125"/>
              <a:ext cx="80963" cy="82550"/>
            </a:xfrm>
            <a:custGeom>
              <a:avLst/>
              <a:gdLst>
                <a:gd name="T0" fmla="*/ 101 w 101"/>
                <a:gd name="T1" fmla="*/ 50 h 101"/>
                <a:gd name="T2" fmla="*/ 86 w 101"/>
                <a:gd name="T3" fmla="*/ 36 h 101"/>
                <a:gd name="T4" fmla="*/ 86 w 101"/>
                <a:gd name="T5" fmla="*/ 36 h 101"/>
                <a:gd name="T6" fmla="*/ 72 w 101"/>
                <a:gd name="T7" fmla="*/ 45 h 101"/>
                <a:gd name="T8" fmla="*/ 56 w 101"/>
                <a:gd name="T9" fmla="*/ 45 h 101"/>
                <a:gd name="T10" fmla="*/ 56 w 101"/>
                <a:gd name="T11" fmla="*/ 29 h 101"/>
                <a:gd name="T12" fmla="*/ 65 w 101"/>
                <a:gd name="T13" fmla="*/ 15 h 101"/>
                <a:gd name="T14" fmla="*/ 65 w 101"/>
                <a:gd name="T15" fmla="*/ 15 h 101"/>
                <a:gd name="T16" fmla="*/ 51 w 101"/>
                <a:gd name="T17" fmla="*/ 0 h 101"/>
                <a:gd name="T18" fmla="*/ 36 w 101"/>
                <a:gd name="T19" fmla="*/ 15 h 101"/>
                <a:gd name="T20" fmla="*/ 36 w 101"/>
                <a:gd name="T21" fmla="*/ 15 h 101"/>
                <a:gd name="T22" fmla="*/ 45 w 101"/>
                <a:gd name="T23" fmla="*/ 29 h 101"/>
                <a:gd name="T24" fmla="*/ 45 w 101"/>
                <a:gd name="T25" fmla="*/ 45 h 101"/>
                <a:gd name="T26" fmla="*/ 29 w 101"/>
                <a:gd name="T27" fmla="*/ 45 h 101"/>
                <a:gd name="T28" fmla="*/ 15 w 101"/>
                <a:gd name="T29" fmla="*/ 36 h 101"/>
                <a:gd name="T30" fmla="*/ 15 w 101"/>
                <a:gd name="T31" fmla="*/ 36 h 101"/>
                <a:gd name="T32" fmla="*/ 0 w 101"/>
                <a:gd name="T33" fmla="*/ 50 h 101"/>
                <a:gd name="T34" fmla="*/ 15 w 101"/>
                <a:gd name="T35" fmla="*/ 65 h 101"/>
                <a:gd name="T36" fmla="*/ 15 w 101"/>
                <a:gd name="T37" fmla="*/ 65 h 101"/>
                <a:gd name="T38" fmla="*/ 29 w 101"/>
                <a:gd name="T39" fmla="*/ 56 h 101"/>
                <a:gd name="T40" fmla="*/ 45 w 101"/>
                <a:gd name="T41" fmla="*/ 56 h 101"/>
                <a:gd name="T42" fmla="*/ 45 w 101"/>
                <a:gd name="T43" fmla="*/ 72 h 101"/>
                <a:gd name="T44" fmla="*/ 36 w 101"/>
                <a:gd name="T45" fmla="*/ 86 h 101"/>
                <a:gd name="T46" fmla="*/ 36 w 101"/>
                <a:gd name="T47" fmla="*/ 86 h 101"/>
                <a:gd name="T48" fmla="*/ 51 w 101"/>
                <a:gd name="T49" fmla="*/ 101 h 101"/>
                <a:gd name="T50" fmla="*/ 65 w 101"/>
                <a:gd name="T51" fmla="*/ 86 h 101"/>
                <a:gd name="T52" fmla="*/ 65 w 101"/>
                <a:gd name="T53" fmla="*/ 86 h 101"/>
                <a:gd name="T54" fmla="*/ 56 w 101"/>
                <a:gd name="T55" fmla="*/ 72 h 101"/>
                <a:gd name="T56" fmla="*/ 56 w 101"/>
                <a:gd name="T57" fmla="*/ 56 h 101"/>
                <a:gd name="T58" fmla="*/ 72 w 101"/>
                <a:gd name="T59" fmla="*/ 56 h 101"/>
                <a:gd name="T60" fmla="*/ 86 w 101"/>
                <a:gd name="T61" fmla="*/ 65 h 101"/>
                <a:gd name="T62" fmla="*/ 86 w 101"/>
                <a:gd name="T63" fmla="*/ 65 h 101"/>
                <a:gd name="T64" fmla="*/ 101 w 101"/>
                <a:gd name="T65" fmla="*/ 5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1" h="101">
                  <a:moveTo>
                    <a:pt x="101" y="50"/>
                  </a:moveTo>
                  <a:cubicBezTo>
                    <a:pt x="101" y="42"/>
                    <a:pt x="94" y="36"/>
                    <a:pt x="86" y="36"/>
                  </a:cubicBezTo>
                  <a:cubicBezTo>
                    <a:pt x="86" y="36"/>
                    <a:pt x="86" y="36"/>
                    <a:pt x="86" y="36"/>
                  </a:cubicBezTo>
                  <a:cubicBezTo>
                    <a:pt x="80" y="36"/>
                    <a:pt x="74" y="39"/>
                    <a:pt x="72" y="45"/>
                  </a:cubicBezTo>
                  <a:cubicBezTo>
                    <a:pt x="56" y="45"/>
                    <a:pt x="56" y="45"/>
                    <a:pt x="56" y="45"/>
                  </a:cubicBezTo>
                  <a:cubicBezTo>
                    <a:pt x="56" y="29"/>
                    <a:pt x="56" y="29"/>
                    <a:pt x="56" y="29"/>
                  </a:cubicBezTo>
                  <a:cubicBezTo>
                    <a:pt x="62" y="27"/>
                    <a:pt x="65" y="22"/>
                    <a:pt x="65" y="15"/>
                  </a:cubicBezTo>
                  <a:cubicBezTo>
                    <a:pt x="65" y="15"/>
                    <a:pt x="65" y="15"/>
                    <a:pt x="65" y="15"/>
                  </a:cubicBezTo>
                  <a:cubicBezTo>
                    <a:pt x="65" y="7"/>
                    <a:pt x="59" y="0"/>
                    <a:pt x="51" y="0"/>
                  </a:cubicBezTo>
                  <a:cubicBezTo>
                    <a:pt x="42" y="0"/>
                    <a:pt x="36" y="7"/>
                    <a:pt x="36" y="15"/>
                  </a:cubicBezTo>
                  <a:cubicBezTo>
                    <a:pt x="36" y="15"/>
                    <a:pt x="36" y="15"/>
                    <a:pt x="36" y="15"/>
                  </a:cubicBezTo>
                  <a:cubicBezTo>
                    <a:pt x="36" y="22"/>
                    <a:pt x="39" y="27"/>
                    <a:pt x="45" y="29"/>
                  </a:cubicBezTo>
                  <a:cubicBezTo>
                    <a:pt x="45" y="45"/>
                    <a:pt x="45" y="45"/>
                    <a:pt x="45" y="45"/>
                  </a:cubicBezTo>
                  <a:cubicBezTo>
                    <a:pt x="29" y="45"/>
                    <a:pt x="29" y="45"/>
                    <a:pt x="29" y="45"/>
                  </a:cubicBezTo>
                  <a:cubicBezTo>
                    <a:pt x="27" y="39"/>
                    <a:pt x="22" y="36"/>
                    <a:pt x="15" y="36"/>
                  </a:cubicBezTo>
                  <a:cubicBezTo>
                    <a:pt x="15" y="36"/>
                    <a:pt x="15" y="36"/>
                    <a:pt x="15" y="36"/>
                  </a:cubicBezTo>
                  <a:cubicBezTo>
                    <a:pt x="7" y="36"/>
                    <a:pt x="0" y="42"/>
                    <a:pt x="0" y="50"/>
                  </a:cubicBezTo>
                  <a:cubicBezTo>
                    <a:pt x="0" y="59"/>
                    <a:pt x="7" y="65"/>
                    <a:pt x="15" y="65"/>
                  </a:cubicBezTo>
                  <a:cubicBezTo>
                    <a:pt x="15" y="65"/>
                    <a:pt x="15" y="65"/>
                    <a:pt x="15" y="65"/>
                  </a:cubicBezTo>
                  <a:cubicBezTo>
                    <a:pt x="22" y="65"/>
                    <a:pt x="27" y="62"/>
                    <a:pt x="29" y="56"/>
                  </a:cubicBezTo>
                  <a:cubicBezTo>
                    <a:pt x="45" y="56"/>
                    <a:pt x="45" y="56"/>
                    <a:pt x="45" y="56"/>
                  </a:cubicBezTo>
                  <a:cubicBezTo>
                    <a:pt x="45" y="72"/>
                    <a:pt x="45" y="72"/>
                    <a:pt x="45" y="72"/>
                  </a:cubicBezTo>
                  <a:cubicBezTo>
                    <a:pt x="39" y="74"/>
                    <a:pt x="36" y="79"/>
                    <a:pt x="36" y="86"/>
                  </a:cubicBezTo>
                  <a:cubicBezTo>
                    <a:pt x="36" y="86"/>
                    <a:pt x="36" y="86"/>
                    <a:pt x="36" y="86"/>
                  </a:cubicBezTo>
                  <a:cubicBezTo>
                    <a:pt x="36" y="94"/>
                    <a:pt x="42" y="101"/>
                    <a:pt x="51" y="101"/>
                  </a:cubicBezTo>
                  <a:cubicBezTo>
                    <a:pt x="59" y="101"/>
                    <a:pt x="65" y="94"/>
                    <a:pt x="65" y="86"/>
                  </a:cubicBezTo>
                  <a:cubicBezTo>
                    <a:pt x="65" y="86"/>
                    <a:pt x="65" y="86"/>
                    <a:pt x="65" y="86"/>
                  </a:cubicBezTo>
                  <a:cubicBezTo>
                    <a:pt x="65" y="79"/>
                    <a:pt x="62" y="74"/>
                    <a:pt x="56" y="72"/>
                  </a:cubicBezTo>
                  <a:cubicBezTo>
                    <a:pt x="56" y="56"/>
                    <a:pt x="56" y="56"/>
                    <a:pt x="56" y="56"/>
                  </a:cubicBezTo>
                  <a:cubicBezTo>
                    <a:pt x="72" y="56"/>
                    <a:pt x="72" y="56"/>
                    <a:pt x="72" y="56"/>
                  </a:cubicBezTo>
                  <a:cubicBezTo>
                    <a:pt x="74" y="62"/>
                    <a:pt x="80" y="65"/>
                    <a:pt x="86" y="65"/>
                  </a:cubicBezTo>
                  <a:cubicBezTo>
                    <a:pt x="86" y="65"/>
                    <a:pt x="86" y="65"/>
                    <a:pt x="86" y="65"/>
                  </a:cubicBezTo>
                  <a:cubicBezTo>
                    <a:pt x="94" y="65"/>
                    <a:pt x="101" y="59"/>
                    <a:pt x="101"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22" name="Freeform 349"/>
            <p:cNvSpPr>
              <a:spLocks/>
            </p:cNvSpPr>
            <p:nvPr/>
          </p:nvSpPr>
          <p:spPr bwMode="auto">
            <a:xfrm>
              <a:off x="6621463" y="4810125"/>
              <a:ext cx="80963" cy="82550"/>
            </a:xfrm>
            <a:custGeom>
              <a:avLst/>
              <a:gdLst>
                <a:gd name="T0" fmla="*/ 100 w 100"/>
                <a:gd name="T1" fmla="*/ 50 h 101"/>
                <a:gd name="T2" fmla="*/ 85 w 100"/>
                <a:gd name="T3" fmla="*/ 36 h 101"/>
                <a:gd name="T4" fmla="*/ 85 w 100"/>
                <a:gd name="T5" fmla="*/ 36 h 101"/>
                <a:gd name="T6" fmla="*/ 71 w 100"/>
                <a:gd name="T7" fmla="*/ 45 h 101"/>
                <a:gd name="T8" fmla="*/ 56 w 100"/>
                <a:gd name="T9" fmla="*/ 45 h 101"/>
                <a:gd name="T10" fmla="*/ 56 w 100"/>
                <a:gd name="T11" fmla="*/ 29 h 101"/>
                <a:gd name="T12" fmla="*/ 65 w 100"/>
                <a:gd name="T13" fmla="*/ 15 h 101"/>
                <a:gd name="T14" fmla="*/ 65 w 100"/>
                <a:gd name="T15" fmla="*/ 15 h 101"/>
                <a:gd name="T16" fmla="*/ 50 w 100"/>
                <a:gd name="T17" fmla="*/ 0 h 101"/>
                <a:gd name="T18" fmla="*/ 35 w 100"/>
                <a:gd name="T19" fmla="*/ 15 h 101"/>
                <a:gd name="T20" fmla="*/ 35 w 100"/>
                <a:gd name="T21" fmla="*/ 15 h 101"/>
                <a:gd name="T22" fmla="*/ 44 w 100"/>
                <a:gd name="T23" fmla="*/ 29 h 101"/>
                <a:gd name="T24" fmla="*/ 44 w 100"/>
                <a:gd name="T25" fmla="*/ 45 h 101"/>
                <a:gd name="T26" fmla="*/ 28 w 100"/>
                <a:gd name="T27" fmla="*/ 45 h 101"/>
                <a:gd name="T28" fmla="*/ 15 w 100"/>
                <a:gd name="T29" fmla="*/ 36 h 101"/>
                <a:gd name="T30" fmla="*/ 15 w 100"/>
                <a:gd name="T31" fmla="*/ 36 h 101"/>
                <a:gd name="T32" fmla="*/ 0 w 100"/>
                <a:gd name="T33" fmla="*/ 50 h 101"/>
                <a:gd name="T34" fmla="*/ 15 w 100"/>
                <a:gd name="T35" fmla="*/ 65 h 101"/>
                <a:gd name="T36" fmla="*/ 15 w 100"/>
                <a:gd name="T37" fmla="*/ 65 h 101"/>
                <a:gd name="T38" fmla="*/ 28 w 100"/>
                <a:gd name="T39" fmla="*/ 56 h 101"/>
                <a:gd name="T40" fmla="*/ 44 w 100"/>
                <a:gd name="T41" fmla="*/ 56 h 101"/>
                <a:gd name="T42" fmla="*/ 44 w 100"/>
                <a:gd name="T43" fmla="*/ 72 h 101"/>
                <a:gd name="T44" fmla="*/ 35 w 100"/>
                <a:gd name="T45" fmla="*/ 86 h 101"/>
                <a:gd name="T46" fmla="*/ 35 w 100"/>
                <a:gd name="T47" fmla="*/ 86 h 101"/>
                <a:gd name="T48" fmla="*/ 50 w 100"/>
                <a:gd name="T49" fmla="*/ 101 h 101"/>
                <a:gd name="T50" fmla="*/ 65 w 100"/>
                <a:gd name="T51" fmla="*/ 86 h 101"/>
                <a:gd name="T52" fmla="*/ 65 w 100"/>
                <a:gd name="T53" fmla="*/ 86 h 101"/>
                <a:gd name="T54" fmla="*/ 56 w 100"/>
                <a:gd name="T55" fmla="*/ 72 h 101"/>
                <a:gd name="T56" fmla="*/ 56 w 100"/>
                <a:gd name="T57" fmla="*/ 56 h 101"/>
                <a:gd name="T58" fmla="*/ 71 w 100"/>
                <a:gd name="T59" fmla="*/ 56 h 101"/>
                <a:gd name="T60" fmla="*/ 85 w 100"/>
                <a:gd name="T61" fmla="*/ 65 h 101"/>
                <a:gd name="T62" fmla="*/ 85 w 100"/>
                <a:gd name="T63" fmla="*/ 65 h 101"/>
                <a:gd name="T64" fmla="*/ 100 w 100"/>
                <a:gd name="T65" fmla="*/ 5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1">
                  <a:moveTo>
                    <a:pt x="100" y="50"/>
                  </a:moveTo>
                  <a:cubicBezTo>
                    <a:pt x="100" y="42"/>
                    <a:pt x="93" y="36"/>
                    <a:pt x="85" y="36"/>
                  </a:cubicBezTo>
                  <a:cubicBezTo>
                    <a:pt x="85" y="36"/>
                    <a:pt x="85" y="36"/>
                    <a:pt x="85" y="36"/>
                  </a:cubicBezTo>
                  <a:cubicBezTo>
                    <a:pt x="79" y="36"/>
                    <a:pt x="73" y="39"/>
                    <a:pt x="71" y="45"/>
                  </a:cubicBezTo>
                  <a:cubicBezTo>
                    <a:pt x="56" y="45"/>
                    <a:pt x="56" y="45"/>
                    <a:pt x="56" y="45"/>
                  </a:cubicBezTo>
                  <a:cubicBezTo>
                    <a:pt x="56" y="29"/>
                    <a:pt x="56" y="29"/>
                    <a:pt x="56" y="29"/>
                  </a:cubicBezTo>
                  <a:cubicBezTo>
                    <a:pt x="61" y="27"/>
                    <a:pt x="65" y="22"/>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2"/>
                    <a:pt x="39" y="27"/>
                    <a:pt x="44" y="29"/>
                  </a:cubicBezTo>
                  <a:cubicBezTo>
                    <a:pt x="44" y="45"/>
                    <a:pt x="44" y="45"/>
                    <a:pt x="44" y="45"/>
                  </a:cubicBezTo>
                  <a:cubicBezTo>
                    <a:pt x="28" y="45"/>
                    <a:pt x="28" y="45"/>
                    <a:pt x="28" y="45"/>
                  </a:cubicBezTo>
                  <a:cubicBezTo>
                    <a:pt x="26" y="39"/>
                    <a:pt x="21" y="36"/>
                    <a:pt x="15" y="36"/>
                  </a:cubicBezTo>
                  <a:cubicBezTo>
                    <a:pt x="15" y="36"/>
                    <a:pt x="15" y="36"/>
                    <a:pt x="15" y="36"/>
                  </a:cubicBezTo>
                  <a:cubicBezTo>
                    <a:pt x="6" y="36"/>
                    <a:pt x="0" y="42"/>
                    <a:pt x="0" y="50"/>
                  </a:cubicBezTo>
                  <a:cubicBezTo>
                    <a:pt x="0" y="59"/>
                    <a:pt x="6" y="65"/>
                    <a:pt x="15" y="65"/>
                  </a:cubicBezTo>
                  <a:cubicBezTo>
                    <a:pt x="15" y="65"/>
                    <a:pt x="15" y="65"/>
                    <a:pt x="15" y="65"/>
                  </a:cubicBezTo>
                  <a:cubicBezTo>
                    <a:pt x="21" y="65"/>
                    <a:pt x="26" y="62"/>
                    <a:pt x="28" y="56"/>
                  </a:cubicBezTo>
                  <a:cubicBezTo>
                    <a:pt x="44" y="56"/>
                    <a:pt x="44" y="56"/>
                    <a:pt x="44" y="56"/>
                  </a:cubicBezTo>
                  <a:cubicBezTo>
                    <a:pt x="44" y="72"/>
                    <a:pt x="44" y="72"/>
                    <a:pt x="44" y="72"/>
                  </a:cubicBezTo>
                  <a:cubicBezTo>
                    <a:pt x="39" y="74"/>
                    <a:pt x="35" y="79"/>
                    <a:pt x="35" y="86"/>
                  </a:cubicBezTo>
                  <a:cubicBezTo>
                    <a:pt x="35" y="86"/>
                    <a:pt x="35" y="86"/>
                    <a:pt x="35" y="86"/>
                  </a:cubicBezTo>
                  <a:cubicBezTo>
                    <a:pt x="35" y="94"/>
                    <a:pt x="42" y="101"/>
                    <a:pt x="50" y="101"/>
                  </a:cubicBezTo>
                  <a:cubicBezTo>
                    <a:pt x="58" y="101"/>
                    <a:pt x="65" y="94"/>
                    <a:pt x="65" y="86"/>
                  </a:cubicBezTo>
                  <a:cubicBezTo>
                    <a:pt x="65" y="86"/>
                    <a:pt x="65" y="86"/>
                    <a:pt x="65" y="86"/>
                  </a:cubicBezTo>
                  <a:cubicBezTo>
                    <a:pt x="65" y="79"/>
                    <a:pt x="61" y="74"/>
                    <a:pt x="56" y="72"/>
                  </a:cubicBezTo>
                  <a:cubicBezTo>
                    <a:pt x="56" y="56"/>
                    <a:pt x="56" y="56"/>
                    <a:pt x="56" y="56"/>
                  </a:cubicBezTo>
                  <a:cubicBezTo>
                    <a:pt x="71" y="56"/>
                    <a:pt x="71" y="56"/>
                    <a:pt x="71" y="56"/>
                  </a:cubicBezTo>
                  <a:cubicBezTo>
                    <a:pt x="73" y="62"/>
                    <a:pt x="79" y="65"/>
                    <a:pt x="85" y="65"/>
                  </a:cubicBezTo>
                  <a:cubicBezTo>
                    <a:pt x="85" y="65"/>
                    <a:pt x="85" y="65"/>
                    <a:pt x="85" y="65"/>
                  </a:cubicBezTo>
                  <a:cubicBezTo>
                    <a:pt x="93" y="65"/>
                    <a:pt x="100" y="59"/>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23" name="Freeform 350"/>
            <p:cNvSpPr>
              <a:spLocks/>
            </p:cNvSpPr>
            <p:nvPr/>
          </p:nvSpPr>
          <p:spPr bwMode="auto">
            <a:xfrm>
              <a:off x="6780213" y="4810125"/>
              <a:ext cx="79375" cy="82550"/>
            </a:xfrm>
            <a:custGeom>
              <a:avLst/>
              <a:gdLst>
                <a:gd name="T0" fmla="*/ 100 w 100"/>
                <a:gd name="T1" fmla="*/ 50 h 101"/>
                <a:gd name="T2" fmla="*/ 85 w 100"/>
                <a:gd name="T3" fmla="*/ 36 h 101"/>
                <a:gd name="T4" fmla="*/ 85 w 100"/>
                <a:gd name="T5" fmla="*/ 36 h 101"/>
                <a:gd name="T6" fmla="*/ 71 w 100"/>
                <a:gd name="T7" fmla="*/ 45 h 101"/>
                <a:gd name="T8" fmla="*/ 56 w 100"/>
                <a:gd name="T9" fmla="*/ 45 h 101"/>
                <a:gd name="T10" fmla="*/ 56 w 100"/>
                <a:gd name="T11" fmla="*/ 29 h 101"/>
                <a:gd name="T12" fmla="*/ 65 w 100"/>
                <a:gd name="T13" fmla="*/ 15 h 101"/>
                <a:gd name="T14" fmla="*/ 65 w 100"/>
                <a:gd name="T15" fmla="*/ 15 h 101"/>
                <a:gd name="T16" fmla="*/ 50 w 100"/>
                <a:gd name="T17" fmla="*/ 0 h 101"/>
                <a:gd name="T18" fmla="*/ 35 w 100"/>
                <a:gd name="T19" fmla="*/ 15 h 101"/>
                <a:gd name="T20" fmla="*/ 35 w 100"/>
                <a:gd name="T21" fmla="*/ 15 h 101"/>
                <a:gd name="T22" fmla="*/ 44 w 100"/>
                <a:gd name="T23" fmla="*/ 29 h 101"/>
                <a:gd name="T24" fmla="*/ 44 w 100"/>
                <a:gd name="T25" fmla="*/ 45 h 101"/>
                <a:gd name="T26" fmla="*/ 29 w 100"/>
                <a:gd name="T27" fmla="*/ 45 h 101"/>
                <a:gd name="T28" fmla="*/ 15 w 100"/>
                <a:gd name="T29" fmla="*/ 36 h 101"/>
                <a:gd name="T30" fmla="*/ 15 w 100"/>
                <a:gd name="T31" fmla="*/ 36 h 101"/>
                <a:gd name="T32" fmla="*/ 0 w 100"/>
                <a:gd name="T33" fmla="*/ 50 h 101"/>
                <a:gd name="T34" fmla="*/ 15 w 100"/>
                <a:gd name="T35" fmla="*/ 65 h 101"/>
                <a:gd name="T36" fmla="*/ 15 w 100"/>
                <a:gd name="T37" fmla="*/ 65 h 101"/>
                <a:gd name="T38" fmla="*/ 29 w 100"/>
                <a:gd name="T39" fmla="*/ 56 h 101"/>
                <a:gd name="T40" fmla="*/ 44 w 100"/>
                <a:gd name="T41" fmla="*/ 56 h 101"/>
                <a:gd name="T42" fmla="*/ 44 w 100"/>
                <a:gd name="T43" fmla="*/ 72 h 101"/>
                <a:gd name="T44" fmla="*/ 35 w 100"/>
                <a:gd name="T45" fmla="*/ 86 h 101"/>
                <a:gd name="T46" fmla="*/ 35 w 100"/>
                <a:gd name="T47" fmla="*/ 86 h 101"/>
                <a:gd name="T48" fmla="*/ 50 w 100"/>
                <a:gd name="T49" fmla="*/ 101 h 101"/>
                <a:gd name="T50" fmla="*/ 65 w 100"/>
                <a:gd name="T51" fmla="*/ 86 h 101"/>
                <a:gd name="T52" fmla="*/ 65 w 100"/>
                <a:gd name="T53" fmla="*/ 86 h 101"/>
                <a:gd name="T54" fmla="*/ 56 w 100"/>
                <a:gd name="T55" fmla="*/ 72 h 101"/>
                <a:gd name="T56" fmla="*/ 56 w 100"/>
                <a:gd name="T57" fmla="*/ 56 h 101"/>
                <a:gd name="T58" fmla="*/ 71 w 100"/>
                <a:gd name="T59" fmla="*/ 56 h 101"/>
                <a:gd name="T60" fmla="*/ 85 w 100"/>
                <a:gd name="T61" fmla="*/ 65 h 101"/>
                <a:gd name="T62" fmla="*/ 85 w 100"/>
                <a:gd name="T63" fmla="*/ 65 h 101"/>
                <a:gd name="T64" fmla="*/ 100 w 100"/>
                <a:gd name="T65" fmla="*/ 5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1">
                  <a:moveTo>
                    <a:pt x="100" y="50"/>
                  </a:moveTo>
                  <a:cubicBezTo>
                    <a:pt x="100" y="42"/>
                    <a:pt x="93" y="36"/>
                    <a:pt x="85" y="36"/>
                  </a:cubicBezTo>
                  <a:cubicBezTo>
                    <a:pt x="85" y="36"/>
                    <a:pt x="85" y="36"/>
                    <a:pt x="85" y="36"/>
                  </a:cubicBezTo>
                  <a:cubicBezTo>
                    <a:pt x="79" y="36"/>
                    <a:pt x="74" y="39"/>
                    <a:pt x="71" y="45"/>
                  </a:cubicBezTo>
                  <a:cubicBezTo>
                    <a:pt x="56" y="45"/>
                    <a:pt x="56" y="45"/>
                    <a:pt x="56" y="45"/>
                  </a:cubicBezTo>
                  <a:cubicBezTo>
                    <a:pt x="56" y="29"/>
                    <a:pt x="56" y="29"/>
                    <a:pt x="56" y="29"/>
                  </a:cubicBezTo>
                  <a:cubicBezTo>
                    <a:pt x="61" y="27"/>
                    <a:pt x="65" y="22"/>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2"/>
                    <a:pt x="39" y="27"/>
                    <a:pt x="44" y="29"/>
                  </a:cubicBezTo>
                  <a:cubicBezTo>
                    <a:pt x="44" y="45"/>
                    <a:pt x="44" y="45"/>
                    <a:pt x="44" y="45"/>
                  </a:cubicBezTo>
                  <a:cubicBezTo>
                    <a:pt x="29" y="45"/>
                    <a:pt x="29" y="45"/>
                    <a:pt x="29" y="45"/>
                  </a:cubicBezTo>
                  <a:cubicBezTo>
                    <a:pt x="26" y="39"/>
                    <a:pt x="21" y="36"/>
                    <a:pt x="15" y="36"/>
                  </a:cubicBezTo>
                  <a:cubicBezTo>
                    <a:pt x="15" y="36"/>
                    <a:pt x="15" y="36"/>
                    <a:pt x="15" y="36"/>
                  </a:cubicBezTo>
                  <a:cubicBezTo>
                    <a:pt x="7" y="36"/>
                    <a:pt x="0" y="42"/>
                    <a:pt x="0" y="50"/>
                  </a:cubicBezTo>
                  <a:cubicBezTo>
                    <a:pt x="0" y="59"/>
                    <a:pt x="7" y="65"/>
                    <a:pt x="15" y="65"/>
                  </a:cubicBezTo>
                  <a:cubicBezTo>
                    <a:pt x="15" y="65"/>
                    <a:pt x="15" y="65"/>
                    <a:pt x="15" y="65"/>
                  </a:cubicBezTo>
                  <a:cubicBezTo>
                    <a:pt x="21" y="65"/>
                    <a:pt x="26" y="62"/>
                    <a:pt x="29" y="56"/>
                  </a:cubicBezTo>
                  <a:cubicBezTo>
                    <a:pt x="44" y="56"/>
                    <a:pt x="44" y="56"/>
                    <a:pt x="44" y="56"/>
                  </a:cubicBezTo>
                  <a:cubicBezTo>
                    <a:pt x="44" y="72"/>
                    <a:pt x="44" y="72"/>
                    <a:pt x="44" y="72"/>
                  </a:cubicBezTo>
                  <a:cubicBezTo>
                    <a:pt x="39" y="74"/>
                    <a:pt x="35" y="79"/>
                    <a:pt x="35" y="86"/>
                  </a:cubicBezTo>
                  <a:cubicBezTo>
                    <a:pt x="35" y="86"/>
                    <a:pt x="35" y="86"/>
                    <a:pt x="35" y="86"/>
                  </a:cubicBezTo>
                  <a:cubicBezTo>
                    <a:pt x="35" y="94"/>
                    <a:pt x="42" y="101"/>
                    <a:pt x="50" y="101"/>
                  </a:cubicBezTo>
                  <a:cubicBezTo>
                    <a:pt x="58" y="101"/>
                    <a:pt x="65" y="94"/>
                    <a:pt x="65" y="86"/>
                  </a:cubicBezTo>
                  <a:cubicBezTo>
                    <a:pt x="65" y="86"/>
                    <a:pt x="65" y="86"/>
                    <a:pt x="65" y="86"/>
                  </a:cubicBezTo>
                  <a:cubicBezTo>
                    <a:pt x="65" y="79"/>
                    <a:pt x="61" y="74"/>
                    <a:pt x="56" y="72"/>
                  </a:cubicBezTo>
                  <a:cubicBezTo>
                    <a:pt x="56" y="56"/>
                    <a:pt x="56" y="56"/>
                    <a:pt x="56" y="56"/>
                  </a:cubicBezTo>
                  <a:cubicBezTo>
                    <a:pt x="71" y="56"/>
                    <a:pt x="71" y="56"/>
                    <a:pt x="71" y="56"/>
                  </a:cubicBezTo>
                  <a:cubicBezTo>
                    <a:pt x="74" y="62"/>
                    <a:pt x="79" y="65"/>
                    <a:pt x="85" y="65"/>
                  </a:cubicBezTo>
                  <a:cubicBezTo>
                    <a:pt x="85" y="65"/>
                    <a:pt x="85" y="65"/>
                    <a:pt x="85" y="65"/>
                  </a:cubicBezTo>
                  <a:cubicBezTo>
                    <a:pt x="93" y="65"/>
                    <a:pt x="100" y="59"/>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24" name="Freeform 351"/>
            <p:cNvSpPr>
              <a:spLocks/>
            </p:cNvSpPr>
            <p:nvPr/>
          </p:nvSpPr>
          <p:spPr bwMode="auto">
            <a:xfrm>
              <a:off x="6937375" y="4810125"/>
              <a:ext cx="80963" cy="82550"/>
            </a:xfrm>
            <a:custGeom>
              <a:avLst/>
              <a:gdLst>
                <a:gd name="T0" fmla="*/ 100 w 100"/>
                <a:gd name="T1" fmla="*/ 50 h 101"/>
                <a:gd name="T2" fmla="*/ 85 w 100"/>
                <a:gd name="T3" fmla="*/ 36 h 101"/>
                <a:gd name="T4" fmla="*/ 85 w 100"/>
                <a:gd name="T5" fmla="*/ 36 h 101"/>
                <a:gd name="T6" fmla="*/ 72 w 100"/>
                <a:gd name="T7" fmla="*/ 45 h 101"/>
                <a:gd name="T8" fmla="*/ 56 w 100"/>
                <a:gd name="T9" fmla="*/ 45 h 101"/>
                <a:gd name="T10" fmla="*/ 56 w 100"/>
                <a:gd name="T11" fmla="*/ 29 h 101"/>
                <a:gd name="T12" fmla="*/ 65 w 100"/>
                <a:gd name="T13" fmla="*/ 15 h 101"/>
                <a:gd name="T14" fmla="*/ 65 w 100"/>
                <a:gd name="T15" fmla="*/ 15 h 101"/>
                <a:gd name="T16" fmla="*/ 50 w 100"/>
                <a:gd name="T17" fmla="*/ 0 h 101"/>
                <a:gd name="T18" fmla="*/ 35 w 100"/>
                <a:gd name="T19" fmla="*/ 15 h 101"/>
                <a:gd name="T20" fmla="*/ 35 w 100"/>
                <a:gd name="T21" fmla="*/ 15 h 101"/>
                <a:gd name="T22" fmla="*/ 45 w 100"/>
                <a:gd name="T23" fmla="*/ 29 h 101"/>
                <a:gd name="T24" fmla="*/ 45 w 100"/>
                <a:gd name="T25" fmla="*/ 45 h 101"/>
                <a:gd name="T26" fmla="*/ 29 w 100"/>
                <a:gd name="T27" fmla="*/ 45 h 101"/>
                <a:gd name="T28" fmla="*/ 15 w 100"/>
                <a:gd name="T29" fmla="*/ 36 h 101"/>
                <a:gd name="T30" fmla="*/ 15 w 100"/>
                <a:gd name="T31" fmla="*/ 36 h 101"/>
                <a:gd name="T32" fmla="*/ 0 w 100"/>
                <a:gd name="T33" fmla="*/ 50 h 101"/>
                <a:gd name="T34" fmla="*/ 15 w 100"/>
                <a:gd name="T35" fmla="*/ 65 h 101"/>
                <a:gd name="T36" fmla="*/ 15 w 100"/>
                <a:gd name="T37" fmla="*/ 65 h 101"/>
                <a:gd name="T38" fmla="*/ 29 w 100"/>
                <a:gd name="T39" fmla="*/ 56 h 101"/>
                <a:gd name="T40" fmla="*/ 45 w 100"/>
                <a:gd name="T41" fmla="*/ 56 h 101"/>
                <a:gd name="T42" fmla="*/ 45 w 100"/>
                <a:gd name="T43" fmla="*/ 72 h 101"/>
                <a:gd name="T44" fmla="*/ 35 w 100"/>
                <a:gd name="T45" fmla="*/ 86 h 101"/>
                <a:gd name="T46" fmla="*/ 35 w 100"/>
                <a:gd name="T47" fmla="*/ 86 h 101"/>
                <a:gd name="T48" fmla="*/ 50 w 100"/>
                <a:gd name="T49" fmla="*/ 101 h 101"/>
                <a:gd name="T50" fmla="*/ 65 w 100"/>
                <a:gd name="T51" fmla="*/ 86 h 101"/>
                <a:gd name="T52" fmla="*/ 65 w 100"/>
                <a:gd name="T53" fmla="*/ 86 h 101"/>
                <a:gd name="T54" fmla="*/ 56 w 100"/>
                <a:gd name="T55" fmla="*/ 72 h 101"/>
                <a:gd name="T56" fmla="*/ 56 w 100"/>
                <a:gd name="T57" fmla="*/ 56 h 101"/>
                <a:gd name="T58" fmla="*/ 72 w 100"/>
                <a:gd name="T59" fmla="*/ 56 h 101"/>
                <a:gd name="T60" fmla="*/ 85 w 100"/>
                <a:gd name="T61" fmla="*/ 65 h 101"/>
                <a:gd name="T62" fmla="*/ 85 w 100"/>
                <a:gd name="T63" fmla="*/ 65 h 101"/>
                <a:gd name="T64" fmla="*/ 100 w 100"/>
                <a:gd name="T65" fmla="*/ 5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1">
                  <a:moveTo>
                    <a:pt x="100" y="50"/>
                  </a:moveTo>
                  <a:cubicBezTo>
                    <a:pt x="100" y="42"/>
                    <a:pt x="94" y="36"/>
                    <a:pt x="85" y="36"/>
                  </a:cubicBezTo>
                  <a:cubicBezTo>
                    <a:pt x="85" y="36"/>
                    <a:pt x="85" y="36"/>
                    <a:pt x="85" y="36"/>
                  </a:cubicBezTo>
                  <a:cubicBezTo>
                    <a:pt x="79" y="36"/>
                    <a:pt x="74" y="39"/>
                    <a:pt x="72" y="45"/>
                  </a:cubicBezTo>
                  <a:cubicBezTo>
                    <a:pt x="56" y="45"/>
                    <a:pt x="56" y="45"/>
                    <a:pt x="56" y="45"/>
                  </a:cubicBezTo>
                  <a:cubicBezTo>
                    <a:pt x="56" y="29"/>
                    <a:pt x="56" y="29"/>
                    <a:pt x="56" y="29"/>
                  </a:cubicBezTo>
                  <a:cubicBezTo>
                    <a:pt x="61" y="27"/>
                    <a:pt x="65" y="22"/>
                    <a:pt x="65" y="15"/>
                  </a:cubicBezTo>
                  <a:cubicBezTo>
                    <a:pt x="65" y="15"/>
                    <a:pt x="65" y="15"/>
                    <a:pt x="65" y="15"/>
                  </a:cubicBezTo>
                  <a:cubicBezTo>
                    <a:pt x="65" y="7"/>
                    <a:pt x="59" y="0"/>
                    <a:pt x="50" y="0"/>
                  </a:cubicBezTo>
                  <a:cubicBezTo>
                    <a:pt x="42" y="0"/>
                    <a:pt x="35" y="7"/>
                    <a:pt x="35" y="15"/>
                  </a:cubicBezTo>
                  <a:cubicBezTo>
                    <a:pt x="35" y="15"/>
                    <a:pt x="35" y="15"/>
                    <a:pt x="35" y="15"/>
                  </a:cubicBezTo>
                  <a:cubicBezTo>
                    <a:pt x="35" y="22"/>
                    <a:pt x="39" y="27"/>
                    <a:pt x="45" y="29"/>
                  </a:cubicBezTo>
                  <a:cubicBezTo>
                    <a:pt x="45" y="45"/>
                    <a:pt x="45" y="45"/>
                    <a:pt x="45" y="45"/>
                  </a:cubicBezTo>
                  <a:cubicBezTo>
                    <a:pt x="29" y="45"/>
                    <a:pt x="29" y="45"/>
                    <a:pt x="29" y="45"/>
                  </a:cubicBezTo>
                  <a:cubicBezTo>
                    <a:pt x="27" y="39"/>
                    <a:pt x="21" y="36"/>
                    <a:pt x="15" y="36"/>
                  </a:cubicBezTo>
                  <a:cubicBezTo>
                    <a:pt x="15" y="36"/>
                    <a:pt x="15" y="36"/>
                    <a:pt x="15" y="36"/>
                  </a:cubicBezTo>
                  <a:cubicBezTo>
                    <a:pt x="7" y="36"/>
                    <a:pt x="0" y="42"/>
                    <a:pt x="0" y="50"/>
                  </a:cubicBezTo>
                  <a:cubicBezTo>
                    <a:pt x="0" y="59"/>
                    <a:pt x="7" y="65"/>
                    <a:pt x="15" y="65"/>
                  </a:cubicBezTo>
                  <a:cubicBezTo>
                    <a:pt x="15" y="65"/>
                    <a:pt x="15" y="65"/>
                    <a:pt x="15" y="65"/>
                  </a:cubicBezTo>
                  <a:cubicBezTo>
                    <a:pt x="21" y="65"/>
                    <a:pt x="27" y="62"/>
                    <a:pt x="29" y="56"/>
                  </a:cubicBezTo>
                  <a:cubicBezTo>
                    <a:pt x="45" y="56"/>
                    <a:pt x="45" y="56"/>
                    <a:pt x="45" y="56"/>
                  </a:cubicBezTo>
                  <a:cubicBezTo>
                    <a:pt x="45" y="72"/>
                    <a:pt x="45" y="72"/>
                    <a:pt x="45" y="72"/>
                  </a:cubicBezTo>
                  <a:cubicBezTo>
                    <a:pt x="39" y="74"/>
                    <a:pt x="35" y="79"/>
                    <a:pt x="35" y="86"/>
                  </a:cubicBezTo>
                  <a:cubicBezTo>
                    <a:pt x="35" y="86"/>
                    <a:pt x="35" y="86"/>
                    <a:pt x="35" y="86"/>
                  </a:cubicBezTo>
                  <a:cubicBezTo>
                    <a:pt x="35" y="94"/>
                    <a:pt x="42" y="101"/>
                    <a:pt x="50" y="101"/>
                  </a:cubicBezTo>
                  <a:cubicBezTo>
                    <a:pt x="59" y="101"/>
                    <a:pt x="65" y="94"/>
                    <a:pt x="65" y="86"/>
                  </a:cubicBezTo>
                  <a:cubicBezTo>
                    <a:pt x="65" y="86"/>
                    <a:pt x="65" y="86"/>
                    <a:pt x="65" y="86"/>
                  </a:cubicBezTo>
                  <a:cubicBezTo>
                    <a:pt x="65" y="79"/>
                    <a:pt x="61" y="74"/>
                    <a:pt x="56" y="72"/>
                  </a:cubicBezTo>
                  <a:cubicBezTo>
                    <a:pt x="56" y="56"/>
                    <a:pt x="56" y="56"/>
                    <a:pt x="56" y="56"/>
                  </a:cubicBezTo>
                  <a:cubicBezTo>
                    <a:pt x="72" y="56"/>
                    <a:pt x="72" y="56"/>
                    <a:pt x="72" y="56"/>
                  </a:cubicBezTo>
                  <a:cubicBezTo>
                    <a:pt x="74" y="62"/>
                    <a:pt x="79" y="65"/>
                    <a:pt x="85" y="65"/>
                  </a:cubicBezTo>
                  <a:cubicBezTo>
                    <a:pt x="85" y="65"/>
                    <a:pt x="85" y="65"/>
                    <a:pt x="85" y="65"/>
                  </a:cubicBezTo>
                  <a:cubicBezTo>
                    <a:pt x="94" y="65"/>
                    <a:pt x="100" y="59"/>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25" name="Freeform 352"/>
            <p:cNvSpPr>
              <a:spLocks/>
            </p:cNvSpPr>
            <p:nvPr/>
          </p:nvSpPr>
          <p:spPr bwMode="auto">
            <a:xfrm>
              <a:off x="7096125" y="4810125"/>
              <a:ext cx="80963" cy="82550"/>
            </a:xfrm>
            <a:custGeom>
              <a:avLst/>
              <a:gdLst>
                <a:gd name="T0" fmla="*/ 100 w 100"/>
                <a:gd name="T1" fmla="*/ 50 h 101"/>
                <a:gd name="T2" fmla="*/ 85 w 100"/>
                <a:gd name="T3" fmla="*/ 36 h 101"/>
                <a:gd name="T4" fmla="*/ 85 w 100"/>
                <a:gd name="T5" fmla="*/ 36 h 101"/>
                <a:gd name="T6" fmla="*/ 71 w 100"/>
                <a:gd name="T7" fmla="*/ 45 h 101"/>
                <a:gd name="T8" fmla="*/ 55 w 100"/>
                <a:gd name="T9" fmla="*/ 45 h 101"/>
                <a:gd name="T10" fmla="*/ 55 w 100"/>
                <a:gd name="T11" fmla="*/ 29 h 101"/>
                <a:gd name="T12" fmla="*/ 65 w 100"/>
                <a:gd name="T13" fmla="*/ 15 h 101"/>
                <a:gd name="T14" fmla="*/ 65 w 100"/>
                <a:gd name="T15" fmla="*/ 15 h 101"/>
                <a:gd name="T16" fmla="*/ 50 w 100"/>
                <a:gd name="T17" fmla="*/ 0 h 101"/>
                <a:gd name="T18" fmla="*/ 35 w 100"/>
                <a:gd name="T19" fmla="*/ 15 h 101"/>
                <a:gd name="T20" fmla="*/ 35 w 100"/>
                <a:gd name="T21" fmla="*/ 15 h 101"/>
                <a:gd name="T22" fmla="*/ 44 w 100"/>
                <a:gd name="T23" fmla="*/ 29 h 101"/>
                <a:gd name="T24" fmla="*/ 44 w 100"/>
                <a:gd name="T25" fmla="*/ 45 h 101"/>
                <a:gd name="T26" fmla="*/ 28 w 100"/>
                <a:gd name="T27" fmla="*/ 45 h 101"/>
                <a:gd name="T28" fmla="*/ 14 w 100"/>
                <a:gd name="T29" fmla="*/ 36 h 101"/>
                <a:gd name="T30" fmla="*/ 14 w 100"/>
                <a:gd name="T31" fmla="*/ 36 h 101"/>
                <a:gd name="T32" fmla="*/ 0 w 100"/>
                <a:gd name="T33" fmla="*/ 50 h 101"/>
                <a:gd name="T34" fmla="*/ 14 w 100"/>
                <a:gd name="T35" fmla="*/ 65 h 101"/>
                <a:gd name="T36" fmla="*/ 14 w 100"/>
                <a:gd name="T37" fmla="*/ 65 h 101"/>
                <a:gd name="T38" fmla="*/ 28 w 100"/>
                <a:gd name="T39" fmla="*/ 56 h 101"/>
                <a:gd name="T40" fmla="*/ 44 w 100"/>
                <a:gd name="T41" fmla="*/ 56 h 101"/>
                <a:gd name="T42" fmla="*/ 44 w 100"/>
                <a:gd name="T43" fmla="*/ 72 h 101"/>
                <a:gd name="T44" fmla="*/ 35 w 100"/>
                <a:gd name="T45" fmla="*/ 86 h 101"/>
                <a:gd name="T46" fmla="*/ 35 w 100"/>
                <a:gd name="T47" fmla="*/ 86 h 101"/>
                <a:gd name="T48" fmla="*/ 50 w 100"/>
                <a:gd name="T49" fmla="*/ 101 h 101"/>
                <a:gd name="T50" fmla="*/ 65 w 100"/>
                <a:gd name="T51" fmla="*/ 86 h 101"/>
                <a:gd name="T52" fmla="*/ 65 w 100"/>
                <a:gd name="T53" fmla="*/ 86 h 101"/>
                <a:gd name="T54" fmla="*/ 55 w 100"/>
                <a:gd name="T55" fmla="*/ 72 h 101"/>
                <a:gd name="T56" fmla="*/ 55 w 100"/>
                <a:gd name="T57" fmla="*/ 56 h 101"/>
                <a:gd name="T58" fmla="*/ 71 w 100"/>
                <a:gd name="T59" fmla="*/ 56 h 101"/>
                <a:gd name="T60" fmla="*/ 85 w 100"/>
                <a:gd name="T61" fmla="*/ 65 h 101"/>
                <a:gd name="T62" fmla="*/ 85 w 100"/>
                <a:gd name="T63" fmla="*/ 65 h 101"/>
                <a:gd name="T64" fmla="*/ 100 w 100"/>
                <a:gd name="T65" fmla="*/ 5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1">
                  <a:moveTo>
                    <a:pt x="100" y="50"/>
                  </a:moveTo>
                  <a:cubicBezTo>
                    <a:pt x="100" y="42"/>
                    <a:pt x="93" y="36"/>
                    <a:pt x="85" y="36"/>
                  </a:cubicBezTo>
                  <a:cubicBezTo>
                    <a:pt x="85" y="36"/>
                    <a:pt x="85" y="36"/>
                    <a:pt x="85" y="36"/>
                  </a:cubicBezTo>
                  <a:cubicBezTo>
                    <a:pt x="79" y="36"/>
                    <a:pt x="73" y="39"/>
                    <a:pt x="71" y="45"/>
                  </a:cubicBezTo>
                  <a:cubicBezTo>
                    <a:pt x="55" y="45"/>
                    <a:pt x="55" y="45"/>
                    <a:pt x="55" y="45"/>
                  </a:cubicBezTo>
                  <a:cubicBezTo>
                    <a:pt x="55" y="29"/>
                    <a:pt x="55" y="29"/>
                    <a:pt x="55" y="29"/>
                  </a:cubicBezTo>
                  <a:cubicBezTo>
                    <a:pt x="61" y="27"/>
                    <a:pt x="65" y="22"/>
                    <a:pt x="65" y="15"/>
                  </a:cubicBezTo>
                  <a:cubicBezTo>
                    <a:pt x="65" y="15"/>
                    <a:pt x="65" y="15"/>
                    <a:pt x="65" y="15"/>
                  </a:cubicBezTo>
                  <a:cubicBezTo>
                    <a:pt x="65" y="7"/>
                    <a:pt x="58" y="0"/>
                    <a:pt x="50" y="0"/>
                  </a:cubicBezTo>
                  <a:cubicBezTo>
                    <a:pt x="41" y="0"/>
                    <a:pt x="35" y="7"/>
                    <a:pt x="35" y="15"/>
                  </a:cubicBezTo>
                  <a:cubicBezTo>
                    <a:pt x="35" y="15"/>
                    <a:pt x="35" y="15"/>
                    <a:pt x="35" y="15"/>
                  </a:cubicBezTo>
                  <a:cubicBezTo>
                    <a:pt x="35" y="22"/>
                    <a:pt x="39" y="27"/>
                    <a:pt x="44" y="29"/>
                  </a:cubicBezTo>
                  <a:cubicBezTo>
                    <a:pt x="44" y="45"/>
                    <a:pt x="44" y="45"/>
                    <a:pt x="44" y="45"/>
                  </a:cubicBezTo>
                  <a:cubicBezTo>
                    <a:pt x="28" y="45"/>
                    <a:pt x="28" y="45"/>
                    <a:pt x="28" y="45"/>
                  </a:cubicBezTo>
                  <a:cubicBezTo>
                    <a:pt x="26" y="39"/>
                    <a:pt x="21" y="36"/>
                    <a:pt x="14" y="36"/>
                  </a:cubicBezTo>
                  <a:cubicBezTo>
                    <a:pt x="14" y="36"/>
                    <a:pt x="14" y="36"/>
                    <a:pt x="14" y="36"/>
                  </a:cubicBezTo>
                  <a:cubicBezTo>
                    <a:pt x="6" y="36"/>
                    <a:pt x="0" y="42"/>
                    <a:pt x="0" y="50"/>
                  </a:cubicBezTo>
                  <a:cubicBezTo>
                    <a:pt x="0" y="59"/>
                    <a:pt x="6" y="65"/>
                    <a:pt x="14" y="65"/>
                  </a:cubicBezTo>
                  <a:cubicBezTo>
                    <a:pt x="14" y="65"/>
                    <a:pt x="14" y="65"/>
                    <a:pt x="14" y="65"/>
                  </a:cubicBezTo>
                  <a:cubicBezTo>
                    <a:pt x="21" y="65"/>
                    <a:pt x="26" y="62"/>
                    <a:pt x="28" y="56"/>
                  </a:cubicBezTo>
                  <a:cubicBezTo>
                    <a:pt x="44" y="56"/>
                    <a:pt x="44" y="56"/>
                    <a:pt x="44" y="56"/>
                  </a:cubicBezTo>
                  <a:cubicBezTo>
                    <a:pt x="44" y="72"/>
                    <a:pt x="44" y="72"/>
                    <a:pt x="44" y="72"/>
                  </a:cubicBezTo>
                  <a:cubicBezTo>
                    <a:pt x="39" y="74"/>
                    <a:pt x="35" y="79"/>
                    <a:pt x="35" y="86"/>
                  </a:cubicBezTo>
                  <a:cubicBezTo>
                    <a:pt x="35" y="86"/>
                    <a:pt x="35" y="86"/>
                    <a:pt x="35" y="86"/>
                  </a:cubicBezTo>
                  <a:cubicBezTo>
                    <a:pt x="35" y="94"/>
                    <a:pt x="41" y="101"/>
                    <a:pt x="50" y="101"/>
                  </a:cubicBezTo>
                  <a:cubicBezTo>
                    <a:pt x="58" y="101"/>
                    <a:pt x="65" y="94"/>
                    <a:pt x="65" y="86"/>
                  </a:cubicBezTo>
                  <a:cubicBezTo>
                    <a:pt x="65" y="86"/>
                    <a:pt x="65" y="86"/>
                    <a:pt x="65" y="86"/>
                  </a:cubicBezTo>
                  <a:cubicBezTo>
                    <a:pt x="65" y="79"/>
                    <a:pt x="61" y="74"/>
                    <a:pt x="55" y="72"/>
                  </a:cubicBezTo>
                  <a:cubicBezTo>
                    <a:pt x="55" y="56"/>
                    <a:pt x="55" y="56"/>
                    <a:pt x="55" y="56"/>
                  </a:cubicBezTo>
                  <a:cubicBezTo>
                    <a:pt x="71" y="56"/>
                    <a:pt x="71" y="56"/>
                    <a:pt x="71" y="56"/>
                  </a:cubicBezTo>
                  <a:cubicBezTo>
                    <a:pt x="73" y="62"/>
                    <a:pt x="79" y="65"/>
                    <a:pt x="85" y="65"/>
                  </a:cubicBezTo>
                  <a:cubicBezTo>
                    <a:pt x="85" y="65"/>
                    <a:pt x="85" y="65"/>
                    <a:pt x="85" y="65"/>
                  </a:cubicBezTo>
                  <a:cubicBezTo>
                    <a:pt x="93" y="65"/>
                    <a:pt x="100" y="59"/>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26" name="Freeform 353"/>
            <p:cNvSpPr>
              <a:spLocks/>
            </p:cNvSpPr>
            <p:nvPr/>
          </p:nvSpPr>
          <p:spPr bwMode="auto">
            <a:xfrm>
              <a:off x="7254875" y="4810125"/>
              <a:ext cx="80963" cy="82550"/>
            </a:xfrm>
            <a:custGeom>
              <a:avLst/>
              <a:gdLst>
                <a:gd name="T0" fmla="*/ 100 w 100"/>
                <a:gd name="T1" fmla="*/ 50 h 101"/>
                <a:gd name="T2" fmla="*/ 85 w 100"/>
                <a:gd name="T3" fmla="*/ 36 h 101"/>
                <a:gd name="T4" fmla="*/ 85 w 100"/>
                <a:gd name="T5" fmla="*/ 36 h 101"/>
                <a:gd name="T6" fmla="*/ 71 w 100"/>
                <a:gd name="T7" fmla="*/ 45 h 101"/>
                <a:gd name="T8" fmla="*/ 56 w 100"/>
                <a:gd name="T9" fmla="*/ 45 h 101"/>
                <a:gd name="T10" fmla="*/ 56 w 100"/>
                <a:gd name="T11" fmla="*/ 29 h 101"/>
                <a:gd name="T12" fmla="*/ 65 w 100"/>
                <a:gd name="T13" fmla="*/ 15 h 101"/>
                <a:gd name="T14" fmla="*/ 65 w 100"/>
                <a:gd name="T15" fmla="*/ 15 h 101"/>
                <a:gd name="T16" fmla="*/ 50 w 100"/>
                <a:gd name="T17" fmla="*/ 0 h 101"/>
                <a:gd name="T18" fmla="*/ 35 w 100"/>
                <a:gd name="T19" fmla="*/ 15 h 101"/>
                <a:gd name="T20" fmla="*/ 35 w 100"/>
                <a:gd name="T21" fmla="*/ 15 h 101"/>
                <a:gd name="T22" fmla="*/ 44 w 100"/>
                <a:gd name="T23" fmla="*/ 29 h 101"/>
                <a:gd name="T24" fmla="*/ 44 w 100"/>
                <a:gd name="T25" fmla="*/ 45 h 101"/>
                <a:gd name="T26" fmla="*/ 29 w 100"/>
                <a:gd name="T27" fmla="*/ 45 h 101"/>
                <a:gd name="T28" fmla="*/ 15 w 100"/>
                <a:gd name="T29" fmla="*/ 36 h 101"/>
                <a:gd name="T30" fmla="*/ 15 w 100"/>
                <a:gd name="T31" fmla="*/ 36 h 101"/>
                <a:gd name="T32" fmla="*/ 0 w 100"/>
                <a:gd name="T33" fmla="*/ 50 h 101"/>
                <a:gd name="T34" fmla="*/ 15 w 100"/>
                <a:gd name="T35" fmla="*/ 65 h 101"/>
                <a:gd name="T36" fmla="*/ 15 w 100"/>
                <a:gd name="T37" fmla="*/ 65 h 101"/>
                <a:gd name="T38" fmla="*/ 29 w 100"/>
                <a:gd name="T39" fmla="*/ 56 h 101"/>
                <a:gd name="T40" fmla="*/ 44 w 100"/>
                <a:gd name="T41" fmla="*/ 56 h 101"/>
                <a:gd name="T42" fmla="*/ 44 w 100"/>
                <a:gd name="T43" fmla="*/ 72 h 101"/>
                <a:gd name="T44" fmla="*/ 35 w 100"/>
                <a:gd name="T45" fmla="*/ 86 h 101"/>
                <a:gd name="T46" fmla="*/ 35 w 100"/>
                <a:gd name="T47" fmla="*/ 86 h 101"/>
                <a:gd name="T48" fmla="*/ 50 w 100"/>
                <a:gd name="T49" fmla="*/ 101 h 101"/>
                <a:gd name="T50" fmla="*/ 65 w 100"/>
                <a:gd name="T51" fmla="*/ 86 h 101"/>
                <a:gd name="T52" fmla="*/ 65 w 100"/>
                <a:gd name="T53" fmla="*/ 86 h 101"/>
                <a:gd name="T54" fmla="*/ 56 w 100"/>
                <a:gd name="T55" fmla="*/ 72 h 101"/>
                <a:gd name="T56" fmla="*/ 56 w 100"/>
                <a:gd name="T57" fmla="*/ 56 h 101"/>
                <a:gd name="T58" fmla="*/ 71 w 100"/>
                <a:gd name="T59" fmla="*/ 56 h 101"/>
                <a:gd name="T60" fmla="*/ 85 w 100"/>
                <a:gd name="T61" fmla="*/ 65 h 101"/>
                <a:gd name="T62" fmla="*/ 85 w 100"/>
                <a:gd name="T63" fmla="*/ 65 h 101"/>
                <a:gd name="T64" fmla="*/ 100 w 100"/>
                <a:gd name="T65" fmla="*/ 5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1">
                  <a:moveTo>
                    <a:pt x="100" y="50"/>
                  </a:moveTo>
                  <a:cubicBezTo>
                    <a:pt x="100" y="42"/>
                    <a:pt x="93" y="36"/>
                    <a:pt x="85" y="36"/>
                  </a:cubicBezTo>
                  <a:cubicBezTo>
                    <a:pt x="85" y="36"/>
                    <a:pt x="85" y="36"/>
                    <a:pt x="85" y="36"/>
                  </a:cubicBezTo>
                  <a:cubicBezTo>
                    <a:pt x="79" y="36"/>
                    <a:pt x="74" y="39"/>
                    <a:pt x="71" y="45"/>
                  </a:cubicBezTo>
                  <a:cubicBezTo>
                    <a:pt x="56" y="45"/>
                    <a:pt x="56" y="45"/>
                    <a:pt x="56" y="45"/>
                  </a:cubicBezTo>
                  <a:cubicBezTo>
                    <a:pt x="56" y="29"/>
                    <a:pt x="56" y="29"/>
                    <a:pt x="56" y="29"/>
                  </a:cubicBezTo>
                  <a:cubicBezTo>
                    <a:pt x="61" y="27"/>
                    <a:pt x="65" y="22"/>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2"/>
                    <a:pt x="39" y="27"/>
                    <a:pt x="44" y="29"/>
                  </a:cubicBezTo>
                  <a:cubicBezTo>
                    <a:pt x="44" y="45"/>
                    <a:pt x="44" y="45"/>
                    <a:pt x="44" y="45"/>
                  </a:cubicBezTo>
                  <a:cubicBezTo>
                    <a:pt x="29" y="45"/>
                    <a:pt x="29" y="45"/>
                    <a:pt x="29" y="45"/>
                  </a:cubicBezTo>
                  <a:cubicBezTo>
                    <a:pt x="26" y="39"/>
                    <a:pt x="21" y="36"/>
                    <a:pt x="15" y="36"/>
                  </a:cubicBezTo>
                  <a:cubicBezTo>
                    <a:pt x="15" y="36"/>
                    <a:pt x="15" y="36"/>
                    <a:pt x="15" y="36"/>
                  </a:cubicBezTo>
                  <a:cubicBezTo>
                    <a:pt x="7" y="36"/>
                    <a:pt x="0" y="42"/>
                    <a:pt x="0" y="50"/>
                  </a:cubicBezTo>
                  <a:cubicBezTo>
                    <a:pt x="0" y="59"/>
                    <a:pt x="7" y="65"/>
                    <a:pt x="15" y="65"/>
                  </a:cubicBezTo>
                  <a:cubicBezTo>
                    <a:pt x="15" y="65"/>
                    <a:pt x="15" y="65"/>
                    <a:pt x="15" y="65"/>
                  </a:cubicBezTo>
                  <a:cubicBezTo>
                    <a:pt x="21" y="65"/>
                    <a:pt x="26" y="62"/>
                    <a:pt x="29" y="56"/>
                  </a:cubicBezTo>
                  <a:cubicBezTo>
                    <a:pt x="44" y="56"/>
                    <a:pt x="44" y="56"/>
                    <a:pt x="44" y="56"/>
                  </a:cubicBezTo>
                  <a:cubicBezTo>
                    <a:pt x="44" y="72"/>
                    <a:pt x="44" y="72"/>
                    <a:pt x="44" y="72"/>
                  </a:cubicBezTo>
                  <a:cubicBezTo>
                    <a:pt x="39" y="74"/>
                    <a:pt x="35" y="79"/>
                    <a:pt x="35" y="86"/>
                  </a:cubicBezTo>
                  <a:cubicBezTo>
                    <a:pt x="35" y="86"/>
                    <a:pt x="35" y="86"/>
                    <a:pt x="35" y="86"/>
                  </a:cubicBezTo>
                  <a:cubicBezTo>
                    <a:pt x="35" y="94"/>
                    <a:pt x="42" y="101"/>
                    <a:pt x="50" y="101"/>
                  </a:cubicBezTo>
                  <a:cubicBezTo>
                    <a:pt x="58" y="101"/>
                    <a:pt x="65" y="94"/>
                    <a:pt x="65" y="86"/>
                  </a:cubicBezTo>
                  <a:cubicBezTo>
                    <a:pt x="65" y="86"/>
                    <a:pt x="65" y="86"/>
                    <a:pt x="65" y="86"/>
                  </a:cubicBezTo>
                  <a:cubicBezTo>
                    <a:pt x="65" y="79"/>
                    <a:pt x="61" y="74"/>
                    <a:pt x="56" y="72"/>
                  </a:cubicBezTo>
                  <a:cubicBezTo>
                    <a:pt x="56" y="56"/>
                    <a:pt x="56" y="56"/>
                    <a:pt x="56" y="56"/>
                  </a:cubicBezTo>
                  <a:cubicBezTo>
                    <a:pt x="71" y="56"/>
                    <a:pt x="71" y="56"/>
                    <a:pt x="71" y="56"/>
                  </a:cubicBezTo>
                  <a:cubicBezTo>
                    <a:pt x="74" y="62"/>
                    <a:pt x="79" y="65"/>
                    <a:pt x="85" y="65"/>
                  </a:cubicBezTo>
                  <a:cubicBezTo>
                    <a:pt x="85" y="65"/>
                    <a:pt x="85" y="65"/>
                    <a:pt x="85" y="65"/>
                  </a:cubicBezTo>
                  <a:cubicBezTo>
                    <a:pt x="93" y="65"/>
                    <a:pt x="100" y="59"/>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27" name="Freeform 354"/>
            <p:cNvSpPr>
              <a:spLocks/>
            </p:cNvSpPr>
            <p:nvPr/>
          </p:nvSpPr>
          <p:spPr bwMode="auto">
            <a:xfrm>
              <a:off x="7413625" y="4810125"/>
              <a:ext cx="80963" cy="82550"/>
            </a:xfrm>
            <a:custGeom>
              <a:avLst/>
              <a:gdLst>
                <a:gd name="T0" fmla="*/ 85 w 100"/>
                <a:gd name="T1" fmla="*/ 36 h 101"/>
                <a:gd name="T2" fmla="*/ 85 w 100"/>
                <a:gd name="T3" fmla="*/ 36 h 101"/>
                <a:gd name="T4" fmla="*/ 72 w 100"/>
                <a:gd name="T5" fmla="*/ 45 h 101"/>
                <a:gd name="T6" fmla="*/ 56 w 100"/>
                <a:gd name="T7" fmla="*/ 45 h 101"/>
                <a:gd name="T8" fmla="*/ 56 w 100"/>
                <a:gd name="T9" fmla="*/ 29 h 101"/>
                <a:gd name="T10" fmla="*/ 65 w 100"/>
                <a:gd name="T11" fmla="*/ 15 h 101"/>
                <a:gd name="T12" fmla="*/ 65 w 100"/>
                <a:gd name="T13" fmla="*/ 15 h 101"/>
                <a:gd name="T14" fmla="*/ 50 w 100"/>
                <a:gd name="T15" fmla="*/ 0 h 101"/>
                <a:gd name="T16" fmla="*/ 35 w 100"/>
                <a:gd name="T17" fmla="*/ 15 h 101"/>
                <a:gd name="T18" fmla="*/ 35 w 100"/>
                <a:gd name="T19" fmla="*/ 15 h 101"/>
                <a:gd name="T20" fmla="*/ 44 w 100"/>
                <a:gd name="T21" fmla="*/ 29 h 101"/>
                <a:gd name="T22" fmla="*/ 44 w 100"/>
                <a:gd name="T23" fmla="*/ 45 h 101"/>
                <a:gd name="T24" fmla="*/ 29 w 100"/>
                <a:gd name="T25" fmla="*/ 45 h 101"/>
                <a:gd name="T26" fmla="*/ 15 w 100"/>
                <a:gd name="T27" fmla="*/ 36 h 101"/>
                <a:gd name="T28" fmla="*/ 15 w 100"/>
                <a:gd name="T29" fmla="*/ 36 h 101"/>
                <a:gd name="T30" fmla="*/ 0 w 100"/>
                <a:gd name="T31" fmla="*/ 50 h 101"/>
                <a:gd name="T32" fmla="*/ 15 w 100"/>
                <a:gd name="T33" fmla="*/ 65 h 101"/>
                <a:gd name="T34" fmla="*/ 15 w 100"/>
                <a:gd name="T35" fmla="*/ 65 h 101"/>
                <a:gd name="T36" fmla="*/ 29 w 100"/>
                <a:gd name="T37" fmla="*/ 56 h 101"/>
                <a:gd name="T38" fmla="*/ 44 w 100"/>
                <a:gd name="T39" fmla="*/ 56 h 101"/>
                <a:gd name="T40" fmla="*/ 44 w 100"/>
                <a:gd name="T41" fmla="*/ 72 h 101"/>
                <a:gd name="T42" fmla="*/ 35 w 100"/>
                <a:gd name="T43" fmla="*/ 86 h 101"/>
                <a:gd name="T44" fmla="*/ 35 w 100"/>
                <a:gd name="T45" fmla="*/ 86 h 101"/>
                <a:gd name="T46" fmla="*/ 50 w 100"/>
                <a:gd name="T47" fmla="*/ 101 h 101"/>
                <a:gd name="T48" fmla="*/ 65 w 100"/>
                <a:gd name="T49" fmla="*/ 86 h 101"/>
                <a:gd name="T50" fmla="*/ 65 w 100"/>
                <a:gd name="T51" fmla="*/ 86 h 101"/>
                <a:gd name="T52" fmla="*/ 56 w 100"/>
                <a:gd name="T53" fmla="*/ 72 h 101"/>
                <a:gd name="T54" fmla="*/ 56 w 100"/>
                <a:gd name="T55" fmla="*/ 56 h 101"/>
                <a:gd name="T56" fmla="*/ 72 w 100"/>
                <a:gd name="T57" fmla="*/ 56 h 101"/>
                <a:gd name="T58" fmla="*/ 85 w 100"/>
                <a:gd name="T59" fmla="*/ 65 h 101"/>
                <a:gd name="T60" fmla="*/ 85 w 100"/>
                <a:gd name="T61" fmla="*/ 65 h 101"/>
                <a:gd name="T62" fmla="*/ 100 w 100"/>
                <a:gd name="T63" fmla="*/ 50 h 101"/>
                <a:gd name="T64" fmla="*/ 85 w 100"/>
                <a:gd name="T65" fmla="*/ 3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1">
                  <a:moveTo>
                    <a:pt x="85" y="36"/>
                  </a:moveTo>
                  <a:cubicBezTo>
                    <a:pt x="85" y="36"/>
                    <a:pt x="85" y="36"/>
                    <a:pt x="85" y="36"/>
                  </a:cubicBezTo>
                  <a:cubicBezTo>
                    <a:pt x="79" y="36"/>
                    <a:pt x="74" y="39"/>
                    <a:pt x="72" y="45"/>
                  </a:cubicBezTo>
                  <a:cubicBezTo>
                    <a:pt x="56" y="45"/>
                    <a:pt x="56" y="45"/>
                    <a:pt x="56" y="45"/>
                  </a:cubicBezTo>
                  <a:cubicBezTo>
                    <a:pt x="56" y="29"/>
                    <a:pt x="56" y="29"/>
                    <a:pt x="56" y="29"/>
                  </a:cubicBezTo>
                  <a:cubicBezTo>
                    <a:pt x="61" y="27"/>
                    <a:pt x="65" y="22"/>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2"/>
                    <a:pt x="39" y="27"/>
                    <a:pt x="44" y="29"/>
                  </a:cubicBezTo>
                  <a:cubicBezTo>
                    <a:pt x="44" y="45"/>
                    <a:pt x="44" y="45"/>
                    <a:pt x="44" y="45"/>
                  </a:cubicBezTo>
                  <a:cubicBezTo>
                    <a:pt x="29" y="45"/>
                    <a:pt x="29" y="45"/>
                    <a:pt x="29" y="45"/>
                  </a:cubicBezTo>
                  <a:cubicBezTo>
                    <a:pt x="27" y="39"/>
                    <a:pt x="21" y="36"/>
                    <a:pt x="15" y="36"/>
                  </a:cubicBezTo>
                  <a:cubicBezTo>
                    <a:pt x="15" y="36"/>
                    <a:pt x="15" y="36"/>
                    <a:pt x="15" y="36"/>
                  </a:cubicBezTo>
                  <a:cubicBezTo>
                    <a:pt x="7" y="36"/>
                    <a:pt x="0" y="42"/>
                    <a:pt x="0" y="50"/>
                  </a:cubicBezTo>
                  <a:cubicBezTo>
                    <a:pt x="0" y="59"/>
                    <a:pt x="7" y="65"/>
                    <a:pt x="15" y="65"/>
                  </a:cubicBezTo>
                  <a:cubicBezTo>
                    <a:pt x="15" y="65"/>
                    <a:pt x="15" y="65"/>
                    <a:pt x="15" y="65"/>
                  </a:cubicBezTo>
                  <a:cubicBezTo>
                    <a:pt x="21" y="65"/>
                    <a:pt x="27" y="62"/>
                    <a:pt x="29" y="56"/>
                  </a:cubicBezTo>
                  <a:cubicBezTo>
                    <a:pt x="44" y="56"/>
                    <a:pt x="44" y="56"/>
                    <a:pt x="44" y="56"/>
                  </a:cubicBezTo>
                  <a:cubicBezTo>
                    <a:pt x="44" y="72"/>
                    <a:pt x="44" y="72"/>
                    <a:pt x="44" y="72"/>
                  </a:cubicBezTo>
                  <a:cubicBezTo>
                    <a:pt x="39" y="74"/>
                    <a:pt x="35" y="79"/>
                    <a:pt x="35" y="86"/>
                  </a:cubicBezTo>
                  <a:cubicBezTo>
                    <a:pt x="35" y="86"/>
                    <a:pt x="35" y="86"/>
                    <a:pt x="35" y="86"/>
                  </a:cubicBezTo>
                  <a:cubicBezTo>
                    <a:pt x="35" y="94"/>
                    <a:pt x="42" y="101"/>
                    <a:pt x="50" y="101"/>
                  </a:cubicBezTo>
                  <a:cubicBezTo>
                    <a:pt x="58" y="101"/>
                    <a:pt x="65" y="94"/>
                    <a:pt x="65" y="86"/>
                  </a:cubicBezTo>
                  <a:cubicBezTo>
                    <a:pt x="65" y="86"/>
                    <a:pt x="65" y="86"/>
                    <a:pt x="65" y="86"/>
                  </a:cubicBezTo>
                  <a:cubicBezTo>
                    <a:pt x="65" y="79"/>
                    <a:pt x="61" y="74"/>
                    <a:pt x="56" y="72"/>
                  </a:cubicBezTo>
                  <a:cubicBezTo>
                    <a:pt x="56" y="56"/>
                    <a:pt x="56" y="56"/>
                    <a:pt x="56" y="56"/>
                  </a:cubicBezTo>
                  <a:cubicBezTo>
                    <a:pt x="72" y="56"/>
                    <a:pt x="72" y="56"/>
                    <a:pt x="72" y="56"/>
                  </a:cubicBezTo>
                  <a:cubicBezTo>
                    <a:pt x="74" y="62"/>
                    <a:pt x="79" y="65"/>
                    <a:pt x="85" y="65"/>
                  </a:cubicBezTo>
                  <a:cubicBezTo>
                    <a:pt x="85" y="65"/>
                    <a:pt x="85" y="65"/>
                    <a:pt x="85" y="65"/>
                  </a:cubicBezTo>
                  <a:cubicBezTo>
                    <a:pt x="93" y="65"/>
                    <a:pt x="100" y="59"/>
                    <a:pt x="100" y="50"/>
                  </a:cubicBezTo>
                  <a:cubicBezTo>
                    <a:pt x="100" y="42"/>
                    <a:pt x="93" y="36"/>
                    <a:pt x="85" y="36"/>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28" name="Freeform 355"/>
            <p:cNvSpPr>
              <a:spLocks/>
            </p:cNvSpPr>
            <p:nvPr/>
          </p:nvSpPr>
          <p:spPr bwMode="auto">
            <a:xfrm>
              <a:off x="6146800" y="4970463"/>
              <a:ext cx="79375" cy="79375"/>
            </a:xfrm>
            <a:custGeom>
              <a:avLst/>
              <a:gdLst>
                <a:gd name="T0" fmla="*/ 100 w 100"/>
                <a:gd name="T1" fmla="*/ 50 h 100"/>
                <a:gd name="T2" fmla="*/ 85 w 100"/>
                <a:gd name="T3" fmla="*/ 35 h 100"/>
                <a:gd name="T4" fmla="*/ 85 w 100"/>
                <a:gd name="T5" fmla="*/ 35 h 100"/>
                <a:gd name="T6" fmla="*/ 71 w 100"/>
                <a:gd name="T7" fmla="*/ 44 h 100"/>
                <a:gd name="T8" fmla="*/ 56 w 100"/>
                <a:gd name="T9" fmla="*/ 44 h 100"/>
                <a:gd name="T10" fmla="*/ 56 w 100"/>
                <a:gd name="T11" fmla="*/ 28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8 h 100"/>
                <a:gd name="T24" fmla="*/ 44 w 100"/>
                <a:gd name="T25" fmla="*/ 44 h 100"/>
                <a:gd name="T26" fmla="*/ 29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5 h 100"/>
                <a:gd name="T40" fmla="*/ 44 w 100"/>
                <a:gd name="T41" fmla="*/ 55 h 100"/>
                <a:gd name="T42" fmla="*/ 44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5 h 100"/>
                <a:gd name="T58" fmla="*/ 71 w 100"/>
                <a:gd name="T59" fmla="*/ 55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4" y="39"/>
                    <a:pt x="71" y="44"/>
                  </a:cubicBezTo>
                  <a:cubicBezTo>
                    <a:pt x="56" y="44"/>
                    <a:pt x="56" y="44"/>
                    <a:pt x="56" y="44"/>
                  </a:cubicBezTo>
                  <a:cubicBezTo>
                    <a:pt x="56" y="28"/>
                    <a:pt x="56" y="28"/>
                    <a:pt x="56" y="28"/>
                  </a:cubicBezTo>
                  <a:cubicBezTo>
                    <a:pt x="61" y="26"/>
                    <a:pt x="65" y="21"/>
                    <a:pt x="65" y="15"/>
                  </a:cubicBezTo>
                  <a:cubicBezTo>
                    <a:pt x="65" y="15"/>
                    <a:pt x="65" y="15"/>
                    <a:pt x="65" y="15"/>
                  </a:cubicBezTo>
                  <a:cubicBezTo>
                    <a:pt x="65" y="6"/>
                    <a:pt x="58" y="0"/>
                    <a:pt x="50" y="0"/>
                  </a:cubicBezTo>
                  <a:cubicBezTo>
                    <a:pt x="42" y="0"/>
                    <a:pt x="35" y="6"/>
                    <a:pt x="35" y="15"/>
                  </a:cubicBezTo>
                  <a:cubicBezTo>
                    <a:pt x="35" y="15"/>
                    <a:pt x="35" y="15"/>
                    <a:pt x="35" y="15"/>
                  </a:cubicBezTo>
                  <a:cubicBezTo>
                    <a:pt x="35" y="21"/>
                    <a:pt x="39" y="26"/>
                    <a:pt x="44" y="28"/>
                  </a:cubicBezTo>
                  <a:cubicBezTo>
                    <a:pt x="44" y="44"/>
                    <a:pt x="44" y="44"/>
                    <a:pt x="44" y="44"/>
                  </a:cubicBezTo>
                  <a:cubicBezTo>
                    <a:pt x="29" y="44"/>
                    <a:pt x="29" y="44"/>
                    <a:pt x="29" y="44"/>
                  </a:cubicBezTo>
                  <a:cubicBezTo>
                    <a:pt x="26"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6" y="61"/>
                    <a:pt x="29" y="55"/>
                  </a:cubicBezTo>
                  <a:cubicBezTo>
                    <a:pt x="44" y="55"/>
                    <a:pt x="44" y="55"/>
                    <a:pt x="44" y="55"/>
                  </a:cubicBezTo>
                  <a:cubicBezTo>
                    <a:pt x="44" y="71"/>
                    <a:pt x="44" y="71"/>
                    <a:pt x="44" y="71"/>
                  </a:cubicBezTo>
                  <a:cubicBezTo>
                    <a:pt x="39" y="73"/>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3"/>
                    <a:pt x="56" y="71"/>
                  </a:cubicBezTo>
                  <a:cubicBezTo>
                    <a:pt x="56" y="55"/>
                    <a:pt x="56" y="55"/>
                    <a:pt x="56" y="55"/>
                  </a:cubicBezTo>
                  <a:cubicBezTo>
                    <a:pt x="71" y="55"/>
                    <a:pt x="71" y="55"/>
                    <a:pt x="71" y="55"/>
                  </a:cubicBezTo>
                  <a:cubicBezTo>
                    <a:pt x="74"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29" name="Freeform 356"/>
            <p:cNvSpPr>
              <a:spLocks/>
            </p:cNvSpPr>
            <p:nvPr/>
          </p:nvSpPr>
          <p:spPr bwMode="auto">
            <a:xfrm>
              <a:off x="6303963" y="4970463"/>
              <a:ext cx="80963" cy="79375"/>
            </a:xfrm>
            <a:custGeom>
              <a:avLst/>
              <a:gdLst>
                <a:gd name="T0" fmla="*/ 100 w 100"/>
                <a:gd name="T1" fmla="*/ 50 h 100"/>
                <a:gd name="T2" fmla="*/ 85 w 100"/>
                <a:gd name="T3" fmla="*/ 35 h 100"/>
                <a:gd name="T4" fmla="*/ 85 w 100"/>
                <a:gd name="T5" fmla="*/ 35 h 100"/>
                <a:gd name="T6" fmla="*/ 72 w 100"/>
                <a:gd name="T7" fmla="*/ 44 h 100"/>
                <a:gd name="T8" fmla="*/ 56 w 100"/>
                <a:gd name="T9" fmla="*/ 44 h 100"/>
                <a:gd name="T10" fmla="*/ 56 w 100"/>
                <a:gd name="T11" fmla="*/ 28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5 w 100"/>
                <a:gd name="T23" fmla="*/ 28 h 100"/>
                <a:gd name="T24" fmla="*/ 45 w 100"/>
                <a:gd name="T25" fmla="*/ 44 h 100"/>
                <a:gd name="T26" fmla="*/ 29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5 h 100"/>
                <a:gd name="T40" fmla="*/ 45 w 100"/>
                <a:gd name="T41" fmla="*/ 55 h 100"/>
                <a:gd name="T42" fmla="*/ 45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5 h 100"/>
                <a:gd name="T58" fmla="*/ 72 w 100"/>
                <a:gd name="T59" fmla="*/ 55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4" y="35"/>
                    <a:pt x="85" y="35"/>
                  </a:cubicBezTo>
                  <a:cubicBezTo>
                    <a:pt x="85" y="35"/>
                    <a:pt x="85" y="35"/>
                    <a:pt x="85" y="35"/>
                  </a:cubicBezTo>
                  <a:cubicBezTo>
                    <a:pt x="79" y="35"/>
                    <a:pt x="74" y="39"/>
                    <a:pt x="72" y="44"/>
                  </a:cubicBezTo>
                  <a:cubicBezTo>
                    <a:pt x="56" y="44"/>
                    <a:pt x="56" y="44"/>
                    <a:pt x="56" y="44"/>
                  </a:cubicBezTo>
                  <a:cubicBezTo>
                    <a:pt x="56" y="28"/>
                    <a:pt x="56" y="28"/>
                    <a:pt x="56" y="28"/>
                  </a:cubicBezTo>
                  <a:cubicBezTo>
                    <a:pt x="61" y="26"/>
                    <a:pt x="65" y="21"/>
                    <a:pt x="65" y="15"/>
                  </a:cubicBezTo>
                  <a:cubicBezTo>
                    <a:pt x="65" y="15"/>
                    <a:pt x="65" y="15"/>
                    <a:pt x="65" y="15"/>
                  </a:cubicBezTo>
                  <a:cubicBezTo>
                    <a:pt x="65" y="6"/>
                    <a:pt x="58" y="0"/>
                    <a:pt x="50" y="0"/>
                  </a:cubicBezTo>
                  <a:cubicBezTo>
                    <a:pt x="42" y="0"/>
                    <a:pt x="35" y="6"/>
                    <a:pt x="35" y="15"/>
                  </a:cubicBezTo>
                  <a:cubicBezTo>
                    <a:pt x="35" y="15"/>
                    <a:pt x="35" y="15"/>
                    <a:pt x="35" y="15"/>
                  </a:cubicBezTo>
                  <a:cubicBezTo>
                    <a:pt x="35" y="21"/>
                    <a:pt x="39" y="26"/>
                    <a:pt x="45" y="28"/>
                  </a:cubicBezTo>
                  <a:cubicBezTo>
                    <a:pt x="45" y="44"/>
                    <a:pt x="45" y="44"/>
                    <a:pt x="45" y="44"/>
                  </a:cubicBezTo>
                  <a:cubicBezTo>
                    <a:pt x="29" y="44"/>
                    <a:pt x="29" y="44"/>
                    <a:pt x="29" y="44"/>
                  </a:cubicBezTo>
                  <a:cubicBezTo>
                    <a:pt x="27"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7" y="61"/>
                    <a:pt x="29" y="55"/>
                  </a:cubicBezTo>
                  <a:cubicBezTo>
                    <a:pt x="45" y="55"/>
                    <a:pt x="45" y="55"/>
                    <a:pt x="45" y="55"/>
                  </a:cubicBezTo>
                  <a:cubicBezTo>
                    <a:pt x="45" y="71"/>
                    <a:pt x="45" y="71"/>
                    <a:pt x="45" y="71"/>
                  </a:cubicBezTo>
                  <a:cubicBezTo>
                    <a:pt x="39" y="73"/>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3"/>
                    <a:pt x="56" y="71"/>
                  </a:cubicBezTo>
                  <a:cubicBezTo>
                    <a:pt x="56" y="55"/>
                    <a:pt x="56" y="55"/>
                    <a:pt x="56" y="55"/>
                  </a:cubicBezTo>
                  <a:cubicBezTo>
                    <a:pt x="72" y="55"/>
                    <a:pt x="72" y="55"/>
                    <a:pt x="72" y="55"/>
                  </a:cubicBezTo>
                  <a:cubicBezTo>
                    <a:pt x="74" y="61"/>
                    <a:pt x="79" y="65"/>
                    <a:pt x="85" y="65"/>
                  </a:cubicBezTo>
                  <a:cubicBezTo>
                    <a:pt x="85" y="65"/>
                    <a:pt x="85" y="65"/>
                    <a:pt x="85" y="65"/>
                  </a:cubicBezTo>
                  <a:cubicBezTo>
                    <a:pt x="94"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30" name="Freeform 357"/>
            <p:cNvSpPr>
              <a:spLocks/>
            </p:cNvSpPr>
            <p:nvPr/>
          </p:nvSpPr>
          <p:spPr bwMode="auto">
            <a:xfrm>
              <a:off x="6462713" y="4970463"/>
              <a:ext cx="80963" cy="79375"/>
            </a:xfrm>
            <a:custGeom>
              <a:avLst/>
              <a:gdLst>
                <a:gd name="T0" fmla="*/ 101 w 101"/>
                <a:gd name="T1" fmla="*/ 50 h 100"/>
                <a:gd name="T2" fmla="*/ 86 w 101"/>
                <a:gd name="T3" fmla="*/ 35 h 100"/>
                <a:gd name="T4" fmla="*/ 86 w 101"/>
                <a:gd name="T5" fmla="*/ 35 h 100"/>
                <a:gd name="T6" fmla="*/ 72 w 101"/>
                <a:gd name="T7" fmla="*/ 44 h 100"/>
                <a:gd name="T8" fmla="*/ 56 w 101"/>
                <a:gd name="T9" fmla="*/ 44 h 100"/>
                <a:gd name="T10" fmla="*/ 56 w 101"/>
                <a:gd name="T11" fmla="*/ 28 h 100"/>
                <a:gd name="T12" fmla="*/ 65 w 101"/>
                <a:gd name="T13" fmla="*/ 15 h 100"/>
                <a:gd name="T14" fmla="*/ 65 w 101"/>
                <a:gd name="T15" fmla="*/ 15 h 100"/>
                <a:gd name="T16" fmla="*/ 51 w 101"/>
                <a:gd name="T17" fmla="*/ 0 h 100"/>
                <a:gd name="T18" fmla="*/ 36 w 101"/>
                <a:gd name="T19" fmla="*/ 15 h 100"/>
                <a:gd name="T20" fmla="*/ 36 w 101"/>
                <a:gd name="T21" fmla="*/ 15 h 100"/>
                <a:gd name="T22" fmla="*/ 45 w 101"/>
                <a:gd name="T23" fmla="*/ 28 h 100"/>
                <a:gd name="T24" fmla="*/ 45 w 101"/>
                <a:gd name="T25" fmla="*/ 44 h 100"/>
                <a:gd name="T26" fmla="*/ 29 w 101"/>
                <a:gd name="T27" fmla="*/ 44 h 100"/>
                <a:gd name="T28" fmla="*/ 15 w 101"/>
                <a:gd name="T29" fmla="*/ 35 h 100"/>
                <a:gd name="T30" fmla="*/ 15 w 101"/>
                <a:gd name="T31" fmla="*/ 35 h 100"/>
                <a:gd name="T32" fmla="*/ 0 w 101"/>
                <a:gd name="T33" fmla="*/ 50 h 100"/>
                <a:gd name="T34" fmla="*/ 15 w 101"/>
                <a:gd name="T35" fmla="*/ 65 h 100"/>
                <a:gd name="T36" fmla="*/ 15 w 101"/>
                <a:gd name="T37" fmla="*/ 65 h 100"/>
                <a:gd name="T38" fmla="*/ 29 w 101"/>
                <a:gd name="T39" fmla="*/ 55 h 100"/>
                <a:gd name="T40" fmla="*/ 45 w 101"/>
                <a:gd name="T41" fmla="*/ 55 h 100"/>
                <a:gd name="T42" fmla="*/ 45 w 101"/>
                <a:gd name="T43" fmla="*/ 71 h 100"/>
                <a:gd name="T44" fmla="*/ 36 w 101"/>
                <a:gd name="T45" fmla="*/ 85 h 100"/>
                <a:gd name="T46" fmla="*/ 36 w 101"/>
                <a:gd name="T47" fmla="*/ 85 h 100"/>
                <a:gd name="T48" fmla="*/ 51 w 101"/>
                <a:gd name="T49" fmla="*/ 100 h 100"/>
                <a:gd name="T50" fmla="*/ 65 w 101"/>
                <a:gd name="T51" fmla="*/ 85 h 100"/>
                <a:gd name="T52" fmla="*/ 65 w 101"/>
                <a:gd name="T53" fmla="*/ 85 h 100"/>
                <a:gd name="T54" fmla="*/ 56 w 101"/>
                <a:gd name="T55" fmla="*/ 71 h 100"/>
                <a:gd name="T56" fmla="*/ 56 w 101"/>
                <a:gd name="T57" fmla="*/ 55 h 100"/>
                <a:gd name="T58" fmla="*/ 72 w 101"/>
                <a:gd name="T59" fmla="*/ 55 h 100"/>
                <a:gd name="T60" fmla="*/ 86 w 101"/>
                <a:gd name="T61" fmla="*/ 65 h 100"/>
                <a:gd name="T62" fmla="*/ 86 w 101"/>
                <a:gd name="T63" fmla="*/ 65 h 100"/>
                <a:gd name="T64" fmla="*/ 101 w 101"/>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1" h="100">
                  <a:moveTo>
                    <a:pt x="101" y="50"/>
                  </a:moveTo>
                  <a:cubicBezTo>
                    <a:pt x="101" y="42"/>
                    <a:pt x="94" y="35"/>
                    <a:pt x="86" y="35"/>
                  </a:cubicBezTo>
                  <a:cubicBezTo>
                    <a:pt x="86" y="35"/>
                    <a:pt x="86" y="35"/>
                    <a:pt x="86" y="35"/>
                  </a:cubicBezTo>
                  <a:cubicBezTo>
                    <a:pt x="80" y="35"/>
                    <a:pt x="74" y="39"/>
                    <a:pt x="72" y="44"/>
                  </a:cubicBezTo>
                  <a:cubicBezTo>
                    <a:pt x="56" y="44"/>
                    <a:pt x="56" y="44"/>
                    <a:pt x="56" y="44"/>
                  </a:cubicBezTo>
                  <a:cubicBezTo>
                    <a:pt x="56" y="28"/>
                    <a:pt x="56" y="28"/>
                    <a:pt x="56" y="28"/>
                  </a:cubicBezTo>
                  <a:cubicBezTo>
                    <a:pt x="62" y="26"/>
                    <a:pt x="65" y="21"/>
                    <a:pt x="65" y="15"/>
                  </a:cubicBezTo>
                  <a:cubicBezTo>
                    <a:pt x="65" y="15"/>
                    <a:pt x="65" y="15"/>
                    <a:pt x="65" y="15"/>
                  </a:cubicBezTo>
                  <a:cubicBezTo>
                    <a:pt x="65" y="6"/>
                    <a:pt x="59" y="0"/>
                    <a:pt x="51" y="0"/>
                  </a:cubicBezTo>
                  <a:cubicBezTo>
                    <a:pt x="42" y="0"/>
                    <a:pt x="36" y="6"/>
                    <a:pt x="36" y="15"/>
                  </a:cubicBezTo>
                  <a:cubicBezTo>
                    <a:pt x="36" y="15"/>
                    <a:pt x="36" y="15"/>
                    <a:pt x="36" y="15"/>
                  </a:cubicBezTo>
                  <a:cubicBezTo>
                    <a:pt x="36" y="21"/>
                    <a:pt x="39" y="26"/>
                    <a:pt x="45" y="28"/>
                  </a:cubicBezTo>
                  <a:cubicBezTo>
                    <a:pt x="45" y="44"/>
                    <a:pt x="45" y="44"/>
                    <a:pt x="45" y="44"/>
                  </a:cubicBezTo>
                  <a:cubicBezTo>
                    <a:pt x="29" y="44"/>
                    <a:pt x="29" y="44"/>
                    <a:pt x="29" y="44"/>
                  </a:cubicBezTo>
                  <a:cubicBezTo>
                    <a:pt x="27" y="39"/>
                    <a:pt x="22"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2" y="65"/>
                    <a:pt x="27" y="61"/>
                    <a:pt x="29" y="55"/>
                  </a:cubicBezTo>
                  <a:cubicBezTo>
                    <a:pt x="45" y="55"/>
                    <a:pt x="45" y="55"/>
                    <a:pt x="45" y="55"/>
                  </a:cubicBezTo>
                  <a:cubicBezTo>
                    <a:pt x="45" y="71"/>
                    <a:pt x="45" y="71"/>
                    <a:pt x="45" y="71"/>
                  </a:cubicBezTo>
                  <a:cubicBezTo>
                    <a:pt x="39" y="73"/>
                    <a:pt x="36" y="79"/>
                    <a:pt x="36" y="85"/>
                  </a:cubicBezTo>
                  <a:cubicBezTo>
                    <a:pt x="36" y="85"/>
                    <a:pt x="36" y="85"/>
                    <a:pt x="36" y="85"/>
                  </a:cubicBezTo>
                  <a:cubicBezTo>
                    <a:pt x="36" y="93"/>
                    <a:pt x="42" y="100"/>
                    <a:pt x="51" y="100"/>
                  </a:cubicBezTo>
                  <a:cubicBezTo>
                    <a:pt x="59" y="100"/>
                    <a:pt x="65" y="93"/>
                    <a:pt x="65" y="85"/>
                  </a:cubicBezTo>
                  <a:cubicBezTo>
                    <a:pt x="65" y="85"/>
                    <a:pt x="65" y="85"/>
                    <a:pt x="65" y="85"/>
                  </a:cubicBezTo>
                  <a:cubicBezTo>
                    <a:pt x="65" y="79"/>
                    <a:pt x="62" y="73"/>
                    <a:pt x="56" y="71"/>
                  </a:cubicBezTo>
                  <a:cubicBezTo>
                    <a:pt x="56" y="55"/>
                    <a:pt x="56" y="55"/>
                    <a:pt x="56" y="55"/>
                  </a:cubicBezTo>
                  <a:cubicBezTo>
                    <a:pt x="72" y="55"/>
                    <a:pt x="72" y="55"/>
                    <a:pt x="72" y="55"/>
                  </a:cubicBezTo>
                  <a:cubicBezTo>
                    <a:pt x="74" y="61"/>
                    <a:pt x="80" y="65"/>
                    <a:pt x="86" y="65"/>
                  </a:cubicBezTo>
                  <a:cubicBezTo>
                    <a:pt x="86" y="65"/>
                    <a:pt x="86" y="65"/>
                    <a:pt x="86" y="65"/>
                  </a:cubicBezTo>
                  <a:cubicBezTo>
                    <a:pt x="94" y="65"/>
                    <a:pt x="101" y="58"/>
                    <a:pt x="101"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32" name="Freeform 358"/>
            <p:cNvSpPr>
              <a:spLocks/>
            </p:cNvSpPr>
            <p:nvPr/>
          </p:nvSpPr>
          <p:spPr bwMode="auto">
            <a:xfrm>
              <a:off x="6621463" y="4970463"/>
              <a:ext cx="80963" cy="79375"/>
            </a:xfrm>
            <a:custGeom>
              <a:avLst/>
              <a:gdLst>
                <a:gd name="T0" fmla="*/ 100 w 100"/>
                <a:gd name="T1" fmla="*/ 50 h 100"/>
                <a:gd name="T2" fmla="*/ 85 w 100"/>
                <a:gd name="T3" fmla="*/ 35 h 100"/>
                <a:gd name="T4" fmla="*/ 85 w 100"/>
                <a:gd name="T5" fmla="*/ 35 h 100"/>
                <a:gd name="T6" fmla="*/ 71 w 100"/>
                <a:gd name="T7" fmla="*/ 44 h 100"/>
                <a:gd name="T8" fmla="*/ 56 w 100"/>
                <a:gd name="T9" fmla="*/ 44 h 100"/>
                <a:gd name="T10" fmla="*/ 56 w 100"/>
                <a:gd name="T11" fmla="*/ 28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8 h 100"/>
                <a:gd name="T24" fmla="*/ 44 w 100"/>
                <a:gd name="T25" fmla="*/ 44 h 100"/>
                <a:gd name="T26" fmla="*/ 28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8 w 100"/>
                <a:gd name="T39" fmla="*/ 55 h 100"/>
                <a:gd name="T40" fmla="*/ 44 w 100"/>
                <a:gd name="T41" fmla="*/ 55 h 100"/>
                <a:gd name="T42" fmla="*/ 44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5 h 100"/>
                <a:gd name="T58" fmla="*/ 71 w 100"/>
                <a:gd name="T59" fmla="*/ 55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3" y="39"/>
                    <a:pt x="71" y="44"/>
                  </a:cubicBezTo>
                  <a:cubicBezTo>
                    <a:pt x="56" y="44"/>
                    <a:pt x="56" y="44"/>
                    <a:pt x="56" y="44"/>
                  </a:cubicBezTo>
                  <a:cubicBezTo>
                    <a:pt x="56" y="28"/>
                    <a:pt x="56" y="28"/>
                    <a:pt x="56" y="28"/>
                  </a:cubicBezTo>
                  <a:cubicBezTo>
                    <a:pt x="61" y="26"/>
                    <a:pt x="65" y="21"/>
                    <a:pt x="65" y="15"/>
                  </a:cubicBezTo>
                  <a:cubicBezTo>
                    <a:pt x="65" y="15"/>
                    <a:pt x="65" y="15"/>
                    <a:pt x="65" y="15"/>
                  </a:cubicBezTo>
                  <a:cubicBezTo>
                    <a:pt x="65" y="6"/>
                    <a:pt x="58" y="0"/>
                    <a:pt x="50" y="0"/>
                  </a:cubicBezTo>
                  <a:cubicBezTo>
                    <a:pt x="42" y="0"/>
                    <a:pt x="35" y="6"/>
                    <a:pt x="35" y="15"/>
                  </a:cubicBezTo>
                  <a:cubicBezTo>
                    <a:pt x="35" y="15"/>
                    <a:pt x="35" y="15"/>
                    <a:pt x="35" y="15"/>
                  </a:cubicBezTo>
                  <a:cubicBezTo>
                    <a:pt x="35" y="21"/>
                    <a:pt x="39" y="26"/>
                    <a:pt x="44" y="28"/>
                  </a:cubicBezTo>
                  <a:cubicBezTo>
                    <a:pt x="44" y="44"/>
                    <a:pt x="44" y="44"/>
                    <a:pt x="44" y="44"/>
                  </a:cubicBezTo>
                  <a:cubicBezTo>
                    <a:pt x="28" y="44"/>
                    <a:pt x="28" y="44"/>
                    <a:pt x="28" y="44"/>
                  </a:cubicBezTo>
                  <a:cubicBezTo>
                    <a:pt x="26" y="39"/>
                    <a:pt x="21" y="35"/>
                    <a:pt x="15" y="35"/>
                  </a:cubicBezTo>
                  <a:cubicBezTo>
                    <a:pt x="15" y="35"/>
                    <a:pt x="15" y="35"/>
                    <a:pt x="15" y="35"/>
                  </a:cubicBezTo>
                  <a:cubicBezTo>
                    <a:pt x="6" y="35"/>
                    <a:pt x="0" y="42"/>
                    <a:pt x="0" y="50"/>
                  </a:cubicBezTo>
                  <a:cubicBezTo>
                    <a:pt x="0" y="58"/>
                    <a:pt x="6" y="65"/>
                    <a:pt x="15" y="65"/>
                  </a:cubicBezTo>
                  <a:cubicBezTo>
                    <a:pt x="15" y="65"/>
                    <a:pt x="15" y="65"/>
                    <a:pt x="15" y="65"/>
                  </a:cubicBezTo>
                  <a:cubicBezTo>
                    <a:pt x="21" y="65"/>
                    <a:pt x="26" y="61"/>
                    <a:pt x="28" y="55"/>
                  </a:cubicBezTo>
                  <a:cubicBezTo>
                    <a:pt x="44" y="55"/>
                    <a:pt x="44" y="55"/>
                    <a:pt x="44" y="55"/>
                  </a:cubicBezTo>
                  <a:cubicBezTo>
                    <a:pt x="44" y="71"/>
                    <a:pt x="44" y="71"/>
                    <a:pt x="44" y="71"/>
                  </a:cubicBezTo>
                  <a:cubicBezTo>
                    <a:pt x="39" y="73"/>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3"/>
                    <a:pt x="56" y="71"/>
                  </a:cubicBezTo>
                  <a:cubicBezTo>
                    <a:pt x="56" y="55"/>
                    <a:pt x="56" y="55"/>
                    <a:pt x="56" y="55"/>
                  </a:cubicBezTo>
                  <a:cubicBezTo>
                    <a:pt x="71" y="55"/>
                    <a:pt x="71" y="55"/>
                    <a:pt x="71" y="55"/>
                  </a:cubicBezTo>
                  <a:cubicBezTo>
                    <a:pt x="73"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33" name="Freeform 359"/>
            <p:cNvSpPr>
              <a:spLocks/>
            </p:cNvSpPr>
            <p:nvPr/>
          </p:nvSpPr>
          <p:spPr bwMode="auto">
            <a:xfrm>
              <a:off x="6780213" y="4970463"/>
              <a:ext cx="79375" cy="79375"/>
            </a:xfrm>
            <a:custGeom>
              <a:avLst/>
              <a:gdLst>
                <a:gd name="T0" fmla="*/ 100 w 100"/>
                <a:gd name="T1" fmla="*/ 50 h 100"/>
                <a:gd name="T2" fmla="*/ 85 w 100"/>
                <a:gd name="T3" fmla="*/ 35 h 100"/>
                <a:gd name="T4" fmla="*/ 85 w 100"/>
                <a:gd name="T5" fmla="*/ 35 h 100"/>
                <a:gd name="T6" fmla="*/ 71 w 100"/>
                <a:gd name="T7" fmla="*/ 44 h 100"/>
                <a:gd name="T8" fmla="*/ 56 w 100"/>
                <a:gd name="T9" fmla="*/ 44 h 100"/>
                <a:gd name="T10" fmla="*/ 56 w 100"/>
                <a:gd name="T11" fmla="*/ 28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8 h 100"/>
                <a:gd name="T24" fmla="*/ 44 w 100"/>
                <a:gd name="T25" fmla="*/ 44 h 100"/>
                <a:gd name="T26" fmla="*/ 29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5 h 100"/>
                <a:gd name="T40" fmla="*/ 44 w 100"/>
                <a:gd name="T41" fmla="*/ 55 h 100"/>
                <a:gd name="T42" fmla="*/ 44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5 h 100"/>
                <a:gd name="T58" fmla="*/ 71 w 100"/>
                <a:gd name="T59" fmla="*/ 55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4" y="39"/>
                    <a:pt x="71" y="44"/>
                  </a:cubicBezTo>
                  <a:cubicBezTo>
                    <a:pt x="56" y="44"/>
                    <a:pt x="56" y="44"/>
                    <a:pt x="56" y="44"/>
                  </a:cubicBezTo>
                  <a:cubicBezTo>
                    <a:pt x="56" y="28"/>
                    <a:pt x="56" y="28"/>
                    <a:pt x="56" y="28"/>
                  </a:cubicBezTo>
                  <a:cubicBezTo>
                    <a:pt x="61" y="26"/>
                    <a:pt x="65" y="21"/>
                    <a:pt x="65" y="15"/>
                  </a:cubicBezTo>
                  <a:cubicBezTo>
                    <a:pt x="65" y="15"/>
                    <a:pt x="65" y="15"/>
                    <a:pt x="65" y="15"/>
                  </a:cubicBezTo>
                  <a:cubicBezTo>
                    <a:pt x="65" y="6"/>
                    <a:pt x="58" y="0"/>
                    <a:pt x="50" y="0"/>
                  </a:cubicBezTo>
                  <a:cubicBezTo>
                    <a:pt x="42" y="0"/>
                    <a:pt x="35" y="6"/>
                    <a:pt x="35" y="15"/>
                  </a:cubicBezTo>
                  <a:cubicBezTo>
                    <a:pt x="35" y="15"/>
                    <a:pt x="35" y="15"/>
                    <a:pt x="35" y="15"/>
                  </a:cubicBezTo>
                  <a:cubicBezTo>
                    <a:pt x="35" y="21"/>
                    <a:pt x="39" y="26"/>
                    <a:pt x="44" y="28"/>
                  </a:cubicBezTo>
                  <a:cubicBezTo>
                    <a:pt x="44" y="44"/>
                    <a:pt x="44" y="44"/>
                    <a:pt x="44" y="44"/>
                  </a:cubicBezTo>
                  <a:cubicBezTo>
                    <a:pt x="29" y="44"/>
                    <a:pt x="29" y="44"/>
                    <a:pt x="29" y="44"/>
                  </a:cubicBezTo>
                  <a:cubicBezTo>
                    <a:pt x="26"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6" y="61"/>
                    <a:pt x="29" y="55"/>
                  </a:cubicBezTo>
                  <a:cubicBezTo>
                    <a:pt x="44" y="55"/>
                    <a:pt x="44" y="55"/>
                    <a:pt x="44" y="55"/>
                  </a:cubicBezTo>
                  <a:cubicBezTo>
                    <a:pt x="44" y="71"/>
                    <a:pt x="44" y="71"/>
                    <a:pt x="44" y="71"/>
                  </a:cubicBezTo>
                  <a:cubicBezTo>
                    <a:pt x="39" y="73"/>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3"/>
                    <a:pt x="56" y="71"/>
                  </a:cubicBezTo>
                  <a:cubicBezTo>
                    <a:pt x="56" y="55"/>
                    <a:pt x="56" y="55"/>
                    <a:pt x="56" y="55"/>
                  </a:cubicBezTo>
                  <a:cubicBezTo>
                    <a:pt x="71" y="55"/>
                    <a:pt x="71" y="55"/>
                    <a:pt x="71" y="55"/>
                  </a:cubicBezTo>
                  <a:cubicBezTo>
                    <a:pt x="74"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34" name="Freeform 360"/>
            <p:cNvSpPr>
              <a:spLocks/>
            </p:cNvSpPr>
            <p:nvPr/>
          </p:nvSpPr>
          <p:spPr bwMode="auto">
            <a:xfrm>
              <a:off x="6937375" y="4970463"/>
              <a:ext cx="80963" cy="79375"/>
            </a:xfrm>
            <a:custGeom>
              <a:avLst/>
              <a:gdLst>
                <a:gd name="T0" fmla="*/ 100 w 100"/>
                <a:gd name="T1" fmla="*/ 50 h 100"/>
                <a:gd name="T2" fmla="*/ 85 w 100"/>
                <a:gd name="T3" fmla="*/ 35 h 100"/>
                <a:gd name="T4" fmla="*/ 85 w 100"/>
                <a:gd name="T5" fmla="*/ 35 h 100"/>
                <a:gd name="T6" fmla="*/ 72 w 100"/>
                <a:gd name="T7" fmla="*/ 44 h 100"/>
                <a:gd name="T8" fmla="*/ 56 w 100"/>
                <a:gd name="T9" fmla="*/ 44 h 100"/>
                <a:gd name="T10" fmla="*/ 56 w 100"/>
                <a:gd name="T11" fmla="*/ 28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5 w 100"/>
                <a:gd name="T23" fmla="*/ 28 h 100"/>
                <a:gd name="T24" fmla="*/ 45 w 100"/>
                <a:gd name="T25" fmla="*/ 44 h 100"/>
                <a:gd name="T26" fmla="*/ 29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5 h 100"/>
                <a:gd name="T40" fmla="*/ 45 w 100"/>
                <a:gd name="T41" fmla="*/ 55 h 100"/>
                <a:gd name="T42" fmla="*/ 45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5 h 100"/>
                <a:gd name="T58" fmla="*/ 72 w 100"/>
                <a:gd name="T59" fmla="*/ 55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4" y="35"/>
                    <a:pt x="85" y="35"/>
                  </a:cubicBezTo>
                  <a:cubicBezTo>
                    <a:pt x="85" y="35"/>
                    <a:pt x="85" y="35"/>
                    <a:pt x="85" y="35"/>
                  </a:cubicBezTo>
                  <a:cubicBezTo>
                    <a:pt x="79" y="35"/>
                    <a:pt x="74" y="39"/>
                    <a:pt x="72" y="44"/>
                  </a:cubicBezTo>
                  <a:cubicBezTo>
                    <a:pt x="56" y="44"/>
                    <a:pt x="56" y="44"/>
                    <a:pt x="56" y="44"/>
                  </a:cubicBezTo>
                  <a:cubicBezTo>
                    <a:pt x="56" y="28"/>
                    <a:pt x="56" y="28"/>
                    <a:pt x="56" y="28"/>
                  </a:cubicBezTo>
                  <a:cubicBezTo>
                    <a:pt x="61" y="26"/>
                    <a:pt x="65" y="21"/>
                    <a:pt x="65" y="15"/>
                  </a:cubicBezTo>
                  <a:cubicBezTo>
                    <a:pt x="65" y="15"/>
                    <a:pt x="65" y="15"/>
                    <a:pt x="65" y="15"/>
                  </a:cubicBezTo>
                  <a:cubicBezTo>
                    <a:pt x="65" y="6"/>
                    <a:pt x="59" y="0"/>
                    <a:pt x="50" y="0"/>
                  </a:cubicBezTo>
                  <a:cubicBezTo>
                    <a:pt x="42" y="0"/>
                    <a:pt x="35" y="6"/>
                    <a:pt x="35" y="15"/>
                  </a:cubicBezTo>
                  <a:cubicBezTo>
                    <a:pt x="35" y="15"/>
                    <a:pt x="35" y="15"/>
                    <a:pt x="35" y="15"/>
                  </a:cubicBezTo>
                  <a:cubicBezTo>
                    <a:pt x="35" y="21"/>
                    <a:pt x="39" y="26"/>
                    <a:pt x="45" y="28"/>
                  </a:cubicBezTo>
                  <a:cubicBezTo>
                    <a:pt x="45" y="44"/>
                    <a:pt x="45" y="44"/>
                    <a:pt x="45" y="44"/>
                  </a:cubicBezTo>
                  <a:cubicBezTo>
                    <a:pt x="29" y="44"/>
                    <a:pt x="29" y="44"/>
                    <a:pt x="29" y="44"/>
                  </a:cubicBezTo>
                  <a:cubicBezTo>
                    <a:pt x="27"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7" y="61"/>
                    <a:pt x="29" y="55"/>
                  </a:cubicBezTo>
                  <a:cubicBezTo>
                    <a:pt x="45" y="55"/>
                    <a:pt x="45" y="55"/>
                    <a:pt x="45" y="55"/>
                  </a:cubicBezTo>
                  <a:cubicBezTo>
                    <a:pt x="45" y="71"/>
                    <a:pt x="45" y="71"/>
                    <a:pt x="45" y="71"/>
                  </a:cubicBezTo>
                  <a:cubicBezTo>
                    <a:pt x="39" y="73"/>
                    <a:pt x="35" y="79"/>
                    <a:pt x="35" y="85"/>
                  </a:cubicBezTo>
                  <a:cubicBezTo>
                    <a:pt x="35" y="85"/>
                    <a:pt x="35" y="85"/>
                    <a:pt x="35" y="85"/>
                  </a:cubicBezTo>
                  <a:cubicBezTo>
                    <a:pt x="35" y="93"/>
                    <a:pt x="42" y="100"/>
                    <a:pt x="50" y="100"/>
                  </a:cubicBezTo>
                  <a:cubicBezTo>
                    <a:pt x="59" y="100"/>
                    <a:pt x="65" y="93"/>
                    <a:pt x="65" y="85"/>
                  </a:cubicBezTo>
                  <a:cubicBezTo>
                    <a:pt x="65" y="85"/>
                    <a:pt x="65" y="85"/>
                    <a:pt x="65" y="85"/>
                  </a:cubicBezTo>
                  <a:cubicBezTo>
                    <a:pt x="65" y="79"/>
                    <a:pt x="61" y="73"/>
                    <a:pt x="56" y="71"/>
                  </a:cubicBezTo>
                  <a:cubicBezTo>
                    <a:pt x="56" y="55"/>
                    <a:pt x="56" y="55"/>
                    <a:pt x="56" y="55"/>
                  </a:cubicBezTo>
                  <a:cubicBezTo>
                    <a:pt x="72" y="55"/>
                    <a:pt x="72" y="55"/>
                    <a:pt x="72" y="55"/>
                  </a:cubicBezTo>
                  <a:cubicBezTo>
                    <a:pt x="74" y="61"/>
                    <a:pt x="79" y="65"/>
                    <a:pt x="85" y="65"/>
                  </a:cubicBezTo>
                  <a:cubicBezTo>
                    <a:pt x="85" y="65"/>
                    <a:pt x="85" y="65"/>
                    <a:pt x="85" y="65"/>
                  </a:cubicBezTo>
                  <a:cubicBezTo>
                    <a:pt x="94"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35" name="Freeform 361"/>
            <p:cNvSpPr>
              <a:spLocks/>
            </p:cNvSpPr>
            <p:nvPr/>
          </p:nvSpPr>
          <p:spPr bwMode="auto">
            <a:xfrm>
              <a:off x="7096125" y="4970463"/>
              <a:ext cx="80963" cy="79375"/>
            </a:xfrm>
            <a:custGeom>
              <a:avLst/>
              <a:gdLst>
                <a:gd name="T0" fmla="*/ 100 w 100"/>
                <a:gd name="T1" fmla="*/ 50 h 100"/>
                <a:gd name="T2" fmla="*/ 85 w 100"/>
                <a:gd name="T3" fmla="*/ 35 h 100"/>
                <a:gd name="T4" fmla="*/ 85 w 100"/>
                <a:gd name="T5" fmla="*/ 35 h 100"/>
                <a:gd name="T6" fmla="*/ 71 w 100"/>
                <a:gd name="T7" fmla="*/ 44 h 100"/>
                <a:gd name="T8" fmla="*/ 55 w 100"/>
                <a:gd name="T9" fmla="*/ 44 h 100"/>
                <a:gd name="T10" fmla="*/ 55 w 100"/>
                <a:gd name="T11" fmla="*/ 28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8 h 100"/>
                <a:gd name="T24" fmla="*/ 44 w 100"/>
                <a:gd name="T25" fmla="*/ 44 h 100"/>
                <a:gd name="T26" fmla="*/ 28 w 100"/>
                <a:gd name="T27" fmla="*/ 44 h 100"/>
                <a:gd name="T28" fmla="*/ 14 w 100"/>
                <a:gd name="T29" fmla="*/ 35 h 100"/>
                <a:gd name="T30" fmla="*/ 14 w 100"/>
                <a:gd name="T31" fmla="*/ 35 h 100"/>
                <a:gd name="T32" fmla="*/ 0 w 100"/>
                <a:gd name="T33" fmla="*/ 50 h 100"/>
                <a:gd name="T34" fmla="*/ 14 w 100"/>
                <a:gd name="T35" fmla="*/ 65 h 100"/>
                <a:gd name="T36" fmla="*/ 14 w 100"/>
                <a:gd name="T37" fmla="*/ 65 h 100"/>
                <a:gd name="T38" fmla="*/ 28 w 100"/>
                <a:gd name="T39" fmla="*/ 55 h 100"/>
                <a:gd name="T40" fmla="*/ 44 w 100"/>
                <a:gd name="T41" fmla="*/ 55 h 100"/>
                <a:gd name="T42" fmla="*/ 44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5 w 100"/>
                <a:gd name="T55" fmla="*/ 71 h 100"/>
                <a:gd name="T56" fmla="*/ 55 w 100"/>
                <a:gd name="T57" fmla="*/ 55 h 100"/>
                <a:gd name="T58" fmla="*/ 71 w 100"/>
                <a:gd name="T59" fmla="*/ 55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3" y="39"/>
                    <a:pt x="71" y="44"/>
                  </a:cubicBezTo>
                  <a:cubicBezTo>
                    <a:pt x="55" y="44"/>
                    <a:pt x="55" y="44"/>
                    <a:pt x="55" y="44"/>
                  </a:cubicBezTo>
                  <a:cubicBezTo>
                    <a:pt x="55" y="28"/>
                    <a:pt x="55" y="28"/>
                    <a:pt x="55" y="28"/>
                  </a:cubicBezTo>
                  <a:cubicBezTo>
                    <a:pt x="61" y="26"/>
                    <a:pt x="65" y="21"/>
                    <a:pt x="65" y="15"/>
                  </a:cubicBezTo>
                  <a:cubicBezTo>
                    <a:pt x="65" y="15"/>
                    <a:pt x="65" y="15"/>
                    <a:pt x="65" y="15"/>
                  </a:cubicBezTo>
                  <a:cubicBezTo>
                    <a:pt x="65" y="6"/>
                    <a:pt x="58" y="0"/>
                    <a:pt x="50" y="0"/>
                  </a:cubicBezTo>
                  <a:cubicBezTo>
                    <a:pt x="41" y="0"/>
                    <a:pt x="35" y="6"/>
                    <a:pt x="35" y="15"/>
                  </a:cubicBezTo>
                  <a:cubicBezTo>
                    <a:pt x="35" y="15"/>
                    <a:pt x="35" y="15"/>
                    <a:pt x="35" y="15"/>
                  </a:cubicBezTo>
                  <a:cubicBezTo>
                    <a:pt x="35" y="21"/>
                    <a:pt x="39" y="26"/>
                    <a:pt x="44" y="28"/>
                  </a:cubicBezTo>
                  <a:cubicBezTo>
                    <a:pt x="44" y="44"/>
                    <a:pt x="44" y="44"/>
                    <a:pt x="44" y="44"/>
                  </a:cubicBezTo>
                  <a:cubicBezTo>
                    <a:pt x="28" y="44"/>
                    <a:pt x="28" y="44"/>
                    <a:pt x="28" y="44"/>
                  </a:cubicBezTo>
                  <a:cubicBezTo>
                    <a:pt x="26" y="39"/>
                    <a:pt x="21" y="35"/>
                    <a:pt x="14" y="35"/>
                  </a:cubicBezTo>
                  <a:cubicBezTo>
                    <a:pt x="14" y="35"/>
                    <a:pt x="14" y="35"/>
                    <a:pt x="14" y="35"/>
                  </a:cubicBezTo>
                  <a:cubicBezTo>
                    <a:pt x="6" y="35"/>
                    <a:pt x="0" y="42"/>
                    <a:pt x="0" y="50"/>
                  </a:cubicBezTo>
                  <a:cubicBezTo>
                    <a:pt x="0" y="58"/>
                    <a:pt x="6" y="65"/>
                    <a:pt x="14" y="65"/>
                  </a:cubicBezTo>
                  <a:cubicBezTo>
                    <a:pt x="14" y="65"/>
                    <a:pt x="14" y="65"/>
                    <a:pt x="14" y="65"/>
                  </a:cubicBezTo>
                  <a:cubicBezTo>
                    <a:pt x="21" y="65"/>
                    <a:pt x="26" y="61"/>
                    <a:pt x="28" y="55"/>
                  </a:cubicBezTo>
                  <a:cubicBezTo>
                    <a:pt x="44" y="55"/>
                    <a:pt x="44" y="55"/>
                    <a:pt x="44" y="55"/>
                  </a:cubicBezTo>
                  <a:cubicBezTo>
                    <a:pt x="44" y="71"/>
                    <a:pt x="44" y="71"/>
                    <a:pt x="44" y="71"/>
                  </a:cubicBezTo>
                  <a:cubicBezTo>
                    <a:pt x="39" y="73"/>
                    <a:pt x="35" y="79"/>
                    <a:pt x="35" y="85"/>
                  </a:cubicBezTo>
                  <a:cubicBezTo>
                    <a:pt x="35" y="85"/>
                    <a:pt x="35" y="85"/>
                    <a:pt x="35" y="85"/>
                  </a:cubicBezTo>
                  <a:cubicBezTo>
                    <a:pt x="35" y="93"/>
                    <a:pt x="41" y="100"/>
                    <a:pt x="50" y="100"/>
                  </a:cubicBezTo>
                  <a:cubicBezTo>
                    <a:pt x="58" y="100"/>
                    <a:pt x="65" y="93"/>
                    <a:pt x="65" y="85"/>
                  </a:cubicBezTo>
                  <a:cubicBezTo>
                    <a:pt x="65" y="85"/>
                    <a:pt x="65" y="85"/>
                    <a:pt x="65" y="85"/>
                  </a:cubicBezTo>
                  <a:cubicBezTo>
                    <a:pt x="65" y="79"/>
                    <a:pt x="61" y="73"/>
                    <a:pt x="55" y="71"/>
                  </a:cubicBezTo>
                  <a:cubicBezTo>
                    <a:pt x="55" y="55"/>
                    <a:pt x="55" y="55"/>
                    <a:pt x="55" y="55"/>
                  </a:cubicBezTo>
                  <a:cubicBezTo>
                    <a:pt x="71" y="55"/>
                    <a:pt x="71" y="55"/>
                    <a:pt x="71" y="55"/>
                  </a:cubicBezTo>
                  <a:cubicBezTo>
                    <a:pt x="73"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36" name="Freeform 362"/>
            <p:cNvSpPr>
              <a:spLocks/>
            </p:cNvSpPr>
            <p:nvPr/>
          </p:nvSpPr>
          <p:spPr bwMode="auto">
            <a:xfrm>
              <a:off x="7254875" y="4970463"/>
              <a:ext cx="80963" cy="79375"/>
            </a:xfrm>
            <a:custGeom>
              <a:avLst/>
              <a:gdLst>
                <a:gd name="T0" fmla="*/ 100 w 100"/>
                <a:gd name="T1" fmla="*/ 50 h 100"/>
                <a:gd name="T2" fmla="*/ 85 w 100"/>
                <a:gd name="T3" fmla="*/ 35 h 100"/>
                <a:gd name="T4" fmla="*/ 85 w 100"/>
                <a:gd name="T5" fmla="*/ 35 h 100"/>
                <a:gd name="T6" fmla="*/ 71 w 100"/>
                <a:gd name="T7" fmla="*/ 44 h 100"/>
                <a:gd name="T8" fmla="*/ 56 w 100"/>
                <a:gd name="T9" fmla="*/ 44 h 100"/>
                <a:gd name="T10" fmla="*/ 56 w 100"/>
                <a:gd name="T11" fmla="*/ 28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8 h 100"/>
                <a:gd name="T24" fmla="*/ 44 w 100"/>
                <a:gd name="T25" fmla="*/ 44 h 100"/>
                <a:gd name="T26" fmla="*/ 29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5 h 100"/>
                <a:gd name="T40" fmla="*/ 44 w 100"/>
                <a:gd name="T41" fmla="*/ 55 h 100"/>
                <a:gd name="T42" fmla="*/ 44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5 h 100"/>
                <a:gd name="T58" fmla="*/ 71 w 100"/>
                <a:gd name="T59" fmla="*/ 55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4" y="39"/>
                    <a:pt x="71" y="44"/>
                  </a:cubicBezTo>
                  <a:cubicBezTo>
                    <a:pt x="56" y="44"/>
                    <a:pt x="56" y="44"/>
                    <a:pt x="56" y="44"/>
                  </a:cubicBezTo>
                  <a:cubicBezTo>
                    <a:pt x="56" y="28"/>
                    <a:pt x="56" y="28"/>
                    <a:pt x="56" y="28"/>
                  </a:cubicBezTo>
                  <a:cubicBezTo>
                    <a:pt x="61" y="26"/>
                    <a:pt x="65" y="21"/>
                    <a:pt x="65" y="15"/>
                  </a:cubicBezTo>
                  <a:cubicBezTo>
                    <a:pt x="65" y="15"/>
                    <a:pt x="65" y="15"/>
                    <a:pt x="65" y="15"/>
                  </a:cubicBezTo>
                  <a:cubicBezTo>
                    <a:pt x="65" y="6"/>
                    <a:pt x="58" y="0"/>
                    <a:pt x="50" y="0"/>
                  </a:cubicBezTo>
                  <a:cubicBezTo>
                    <a:pt x="42" y="0"/>
                    <a:pt x="35" y="6"/>
                    <a:pt x="35" y="15"/>
                  </a:cubicBezTo>
                  <a:cubicBezTo>
                    <a:pt x="35" y="15"/>
                    <a:pt x="35" y="15"/>
                    <a:pt x="35" y="15"/>
                  </a:cubicBezTo>
                  <a:cubicBezTo>
                    <a:pt x="35" y="21"/>
                    <a:pt x="39" y="26"/>
                    <a:pt x="44" y="28"/>
                  </a:cubicBezTo>
                  <a:cubicBezTo>
                    <a:pt x="44" y="44"/>
                    <a:pt x="44" y="44"/>
                    <a:pt x="44" y="44"/>
                  </a:cubicBezTo>
                  <a:cubicBezTo>
                    <a:pt x="29" y="44"/>
                    <a:pt x="29" y="44"/>
                    <a:pt x="29" y="44"/>
                  </a:cubicBezTo>
                  <a:cubicBezTo>
                    <a:pt x="26"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6" y="61"/>
                    <a:pt x="29" y="55"/>
                  </a:cubicBezTo>
                  <a:cubicBezTo>
                    <a:pt x="44" y="55"/>
                    <a:pt x="44" y="55"/>
                    <a:pt x="44" y="55"/>
                  </a:cubicBezTo>
                  <a:cubicBezTo>
                    <a:pt x="44" y="71"/>
                    <a:pt x="44" y="71"/>
                    <a:pt x="44" y="71"/>
                  </a:cubicBezTo>
                  <a:cubicBezTo>
                    <a:pt x="39" y="73"/>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3"/>
                    <a:pt x="56" y="71"/>
                  </a:cubicBezTo>
                  <a:cubicBezTo>
                    <a:pt x="56" y="55"/>
                    <a:pt x="56" y="55"/>
                    <a:pt x="56" y="55"/>
                  </a:cubicBezTo>
                  <a:cubicBezTo>
                    <a:pt x="71" y="55"/>
                    <a:pt x="71" y="55"/>
                    <a:pt x="71" y="55"/>
                  </a:cubicBezTo>
                  <a:cubicBezTo>
                    <a:pt x="74"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37" name="Freeform 363"/>
            <p:cNvSpPr>
              <a:spLocks/>
            </p:cNvSpPr>
            <p:nvPr/>
          </p:nvSpPr>
          <p:spPr bwMode="auto">
            <a:xfrm>
              <a:off x="7413625" y="4970463"/>
              <a:ext cx="80963" cy="79375"/>
            </a:xfrm>
            <a:custGeom>
              <a:avLst/>
              <a:gdLst>
                <a:gd name="T0" fmla="*/ 85 w 100"/>
                <a:gd name="T1" fmla="*/ 35 h 100"/>
                <a:gd name="T2" fmla="*/ 85 w 100"/>
                <a:gd name="T3" fmla="*/ 35 h 100"/>
                <a:gd name="T4" fmla="*/ 72 w 100"/>
                <a:gd name="T5" fmla="*/ 44 h 100"/>
                <a:gd name="T6" fmla="*/ 56 w 100"/>
                <a:gd name="T7" fmla="*/ 44 h 100"/>
                <a:gd name="T8" fmla="*/ 56 w 100"/>
                <a:gd name="T9" fmla="*/ 28 h 100"/>
                <a:gd name="T10" fmla="*/ 65 w 100"/>
                <a:gd name="T11" fmla="*/ 15 h 100"/>
                <a:gd name="T12" fmla="*/ 65 w 100"/>
                <a:gd name="T13" fmla="*/ 15 h 100"/>
                <a:gd name="T14" fmla="*/ 50 w 100"/>
                <a:gd name="T15" fmla="*/ 0 h 100"/>
                <a:gd name="T16" fmla="*/ 35 w 100"/>
                <a:gd name="T17" fmla="*/ 15 h 100"/>
                <a:gd name="T18" fmla="*/ 35 w 100"/>
                <a:gd name="T19" fmla="*/ 15 h 100"/>
                <a:gd name="T20" fmla="*/ 44 w 100"/>
                <a:gd name="T21" fmla="*/ 28 h 100"/>
                <a:gd name="T22" fmla="*/ 44 w 100"/>
                <a:gd name="T23" fmla="*/ 44 h 100"/>
                <a:gd name="T24" fmla="*/ 29 w 100"/>
                <a:gd name="T25" fmla="*/ 44 h 100"/>
                <a:gd name="T26" fmla="*/ 15 w 100"/>
                <a:gd name="T27" fmla="*/ 35 h 100"/>
                <a:gd name="T28" fmla="*/ 15 w 100"/>
                <a:gd name="T29" fmla="*/ 35 h 100"/>
                <a:gd name="T30" fmla="*/ 0 w 100"/>
                <a:gd name="T31" fmla="*/ 50 h 100"/>
                <a:gd name="T32" fmla="*/ 15 w 100"/>
                <a:gd name="T33" fmla="*/ 65 h 100"/>
                <a:gd name="T34" fmla="*/ 15 w 100"/>
                <a:gd name="T35" fmla="*/ 65 h 100"/>
                <a:gd name="T36" fmla="*/ 29 w 100"/>
                <a:gd name="T37" fmla="*/ 55 h 100"/>
                <a:gd name="T38" fmla="*/ 44 w 100"/>
                <a:gd name="T39" fmla="*/ 55 h 100"/>
                <a:gd name="T40" fmla="*/ 44 w 100"/>
                <a:gd name="T41" fmla="*/ 71 h 100"/>
                <a:gd name="T42" fmla="*/ 35 w 100"/>
                <a:gd name="T43" fmla="*/ 85 h 100"/>
                <a:gd name="T44" fmla="*/ 35 w 100"/>
                <a:gd name="T45" fmla="*/ 85 h 100"/>
                <a:gd name="T46" fmla="*/ 50 w 100"/>
                <a:gd name="T47" fmla="*/ 100 h 100"/>
                <a:gd name="T48" fmla="*/ 65 w 100"/>
                <a:gd name="T49" fmla="*/ 85 h 100"/>
                <a:gd name="T50" fmla="*/ 65 w 100"/>
                <a:gd name="T51" fmla="*/ 85 h 100"/>
                <a:gd name="T52" fmla="*/ 56 w 100"/>
                <a:gd name="T53" fmla="*/ 71 h 100"/>
                <a:gd name="T54" fmla="*/ 56 w 100"/>
                <a:gd name="T55" fmla="*/ 55 h 100"/>
                <a:gd name="T56" fmla="*/ 72 w 100"/>
                <a:gd name="T57" fmla="*/ 55 h 100"/>
                <a:gd name="T58" fmla="*/ 85 w 100"/>
                <a:gd name="T59" fmla="*/ 65 h 100"/>
                <a:gd name="T60" fmla="*/ 85 w 100"/>
                <a:gd name="T61" fmla="*/ 65 h 100"/>
                <a:gd name="T62" fmla="*/ 100 w 100"/>
                <a:gd name="T63" fmla="*/ 50 h 100"/>
                <a:gd name="T64" fmla="*/ 85 w 100"/>
                <a:gd name="T65" fmla="*/ 3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85" y="35"/>
                  </a:moveTo>
                  <a:cubicBezTo>
                    <a:pt x="85" y="35"/>
                    <a:pt x="85" y="35"/>
                    <a:pt x="85" y="35"/>
                  </a:cubicBezTo>
                  <a:cubicBezTo>
                    <a:pt x="79" y="35"/>
                    <a:pt x="74" y="39"/>
                    <a:pt x="72" y="44"/>
                  </a:cubicBezTo>
                  <a:cubicBezTo>
                    <a:pt x="56" y="44"/>
                    <a:pt x="56" y="44"/>
                    <a:pt x="56" y="44"/>
                  </a:cubicBezTo>
                  <a:cubicBezTo>
                    <a:pt x="56" y="28"/>
                    <a:pt x="56" y="28"/>
                    <a:pt x="56" y="28"/>
                  </a:cubicBezTo>
                  <a:cubicBezTo>
                    <a:pt x="61" y="26"/>
                    <a:pt x="65" y="21"/>
                    <a:pt x="65" y="15"/>
                  </a:cubicBezTo>
                  <a:cubicBezTo>
                    <a:pt x="65" y="15"/>
                    <a:pt x="65" y="15"/>
                    <a:pt x="65" y="15"/>
                  </a:cubicBezTo>
                  <a:cubicBezTo>
                    <a:pt x="65" y="6"/>
                    <a:pt x="58" y="0"/>
                    <a:pt x="50" y="0"/>
                  </a:cubicBezTo>
                  <a:cubicBezTo>
                    <a:pt x="42" y="0"/>
                    <a:pt x="35" y="6"/>
                    <a:pt x="35" y="15"/>
                  </a:cubicBezTo>
                  <a:cubicBezTo>
                    <a:pt x="35" y="15"/>
                    <a:pt x="35" y="15"/>
                    <a:pt x="35" y="15"/>
                  </a:cubicBezTo>
                  <a:cubicBezTo>
                    <a:pt x="35" y="21"/>
                    <a:pt x="39" y="26"/>
                    <a:pt x="44" y="28"/>
                  </a:cubicBezTo>
                  <a:cubicBezTo>
                    <a:pt x="44" y="44"/>
                    <a:pt x="44" y="44"/>
                    <a:pt x="44" y="44"/>
                  </a:cubicBezTo>
                  <a:cubicBezTo>
                    <a:pt x="29" y="44"/>
                    <a:pt x="29" y="44"/>
                    <a:pt x="29" y="44"/>
                  </a:cubicBezTo>
                  <a:cubicBezTo>
                    <a:pt x="27"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7" y="61"/>
                    <a:pt x="29" y="55"/>
                  </a:cubicBezTo>
                  <a:cubicBezTo>
                    <a:pt x="44" y="55"/>
                    <a:pt x="44" y="55"/>
                    <a:pt x="44" y="55"/>
                  </a:cubicBezTo>
                  <a:cubicBezTo>
                    <a:pt x="44" y="71"/>
                    <a:pt x="44" y="71"/>
                    <a:pt x="44" y="71"/>
                  </a:cubicBezTo>
                  <a:cubicBezTo>
                    <a:pt x="39" y="73"/>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3"/>
                    <a:pt x="56" y="71"/>
                  </a:cubicBezTo>
                  <a:cubicBezTo>
                    <a:pt x="56" y="55"/>
                    <a:pt x="56" y="55"/>
                    <a:pt x="56" y="55"/>
                  </a:cubicBezTo>
                  <a:cubicBezTo>
                    <a:pt x="72" y="55"/>
                    <a:pt x="72" y="55"/>
                    <a:pt x="72" y="55"/>
                  </a:cubicBezTo>
                  <a:cubicBezTo>
                    <a:pt x="74" y="61"/>
                    <a:pt x="79" y="65"/>
                    <a:pt x="85" y="65"/>
                  </a:cubicBezTo>
                  <a:cubicBezTo>
                    <a:pt x="85" y="65"/>
                    <a:pt x="85" y="65"/>
                    <a:pt x="85" y="65"/>
                  </a:cubicBezTo>
                  <a:cubicBezTo>
                    <a:pt x="93" y="65"/>
                    <a:pt x="100" y="58"/>
                    <a:pt x="100" y="50"/>
                  </a:cubicBezTo>
                  <a:cubicBezTo>
                    <a:pt x="100" y="42"/>
                    <a:pt x="93" y="35"/>
                    <a:pt x="85" y="35"/>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38" name="Freeform 364"/>
            <p:cNvSpPr>
              <a:spLocks/>
            </p:cNvSpPr>
            <p:nvPr/>
          </p:nvSpPr>
          <p:spPr bwMode="auto">
            <a:xfrm>
              <a:off x="6146800" y="5127625"/>
              <a:ext cx="79375" cy="80963"/>
            </a:xfrm>
            <a:custGeom>
              <a:avLst/>
              <a:gdLst>
                <a:gd name="T0" fmla="*/ 100 w 100"/>
                <a:gd name="T1" fmla="*/ 50 h 100"/>
                <a:gd name="T2" fmla="*/ 85 w 100"/>
                <a:gd name="T3" fmla="*/ 35 h 100"/>
                <a:gd name="T4" fmla="*/ 85 w 100"/>
                <a:gd name="T5" fmla="*/ 35 h 100"/>
                <a:gd name="T6" fmla="*/ 71 w 100"/>
                <a:gd name="T7" fmla="*/ 44 h 100"/>
                <a:gd name="T8" fmla="*/ 56 w 100"/>
                <a:gd name="T9" fmla="*/ 44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9 h 100"/>
                <a:gd name="T24" fmla="*/ 44 w 100"/>
                <a:gd name="T25" fmla="*/ 44 h 100"/>
                <a:gd name="T26" fmla="*/ 29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6 h 100"/>
                <a:gd name="T40" fmla="*/ 44 w 100"/>
                <a:gd name="T41" fmla="*/ 56 h 100"/>
                <a:gd name="T42" fmla="*/ 44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6 h 100"/>
                <a:gd name="T58" fmla="*/ 71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4" y="39"/>
                    <a:pt x="71" y="44"/>
                  </a:cubicBezTo>
                  <a:cubicBezTo>
                    <a:pt x="56" y="44"/>
                    <a:pt x="56" y="44"/>
                    <a:pt x="56" y="44"/>
                  </a:cubicBezTo>
                  <a:cubicBezTo>
                    <a:pt x="56" y="29"/>
                    <a:pt x="56" y="29"/>
                    <a:pt x="56" y="29"/>
                  </a:cubicBezTo>
                  <a:cubicBezTo>
                    <a:pt x="61" y="26"/>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6"/>
                    <a:pt x="44" y="29"/>
                  </a:cubicBezTo>
                  <a:cubicBezTo>
                    <a:pt x="44" y="44"/>
                    <a:pt x="44" y="44"/>
                    <a:pt x="44" y="44"/>
                  </a:cubicBezTo>
                  <a:cubicBezTo>
                    <a:pt x="29" y="44"/>
                    <a:pt x="29" y="44"/>
                    <a:pt x="29" y="44"/>
                  </a:cubicBezTo>
                  <a:cubicBezTo>
                    <a:pt x="26"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6" y="61"/>
                    <a:pt x="29" y="56"/>
                  </a:cubicBezTo>
                  <a:cubicBezTo>
                    <a:pt x="44" y="56"/>
                    <a:pt x="44" y="56"/>
                    <a:pt x="44" y="56"/>
                  </a:cubicBezTo>
                  <a:cubicBezTo>
                    <a:pt x="44" y="71"/>
                    <a:pt x="44" y="71"/>
                    <a:pt x="44" y="71"/>
                  </a:cubicBezTo>
                  <a:cubicBezTo>
                    <a:pt x="39" y="74"/>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4"/>
                    <a:pt x="56" y="71"/>
                  </a:cubicBezTo>
                  <a:cubicBezTo>
                    <a:pt x="56" y="56"/>
                    <a:pt x="56" y="56"/>
                    <a:pt x="56" y="56"/>
                  </a:cubicBezTo>
                  <a:cubicBezTo>
                    <a:pt x="71" y="56"/>
                    <a:pt x="71" y="56"/>
                    <a:pt x="71" y="56"/>
                  </a:cubicBezTo>
                  <a:cubicBezTo>
                    <a:pt x="74"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39" name="Freeform 365"/>
            <p:cNvSpPr>
              <a:spLocks/>
            </p:cNvSpPr>
            <p:nvPr/>
          </p:nvSpPr>
          <p:spPr bwMode="auto">
            <a:xfrm>
              <a:off x="6303963" y="5127625"/>
              <a:ext cx="80963" cy="80963"/>
            </a:xfrm>
            <a:custGeom>
              <a:avLst/>
              <a:gdLst>
                <a:gd name="T0" fmla="*/ 100 w 100"/>
                <a:gd name="T1" fmla="*/ 50 h 100"/>
                <a:gd name="T2" fmla="*/ 85 w 100"/>
                <a:gd name="T3" fmla="*/ 35 h 100"/>
                <a:gd name="T4" fmla="*/ 85 w 100"/>
                <a:gd name="T5" fmla="*/ 35 h 100"/>
                <a:gd name="T6" fmla="*/ 72 w 100"/>
                <a:gd name="T7" fmla="*/ 44 h 100"/>
                <a:gd name="T8" fmla="*/ 56 w 100"/>
                <a:gd name="T9" fmla="*/ 44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5 w 100"/>
                <a:gd name="T23" fmla="*/ 29 h 100"/>
                <a:gd name="T24" fmla="*/ 45 w 100"/>
                <a:gd name="T25" fmla="*/ 44 h 100"/>
                <a:gd name="T26" fmla="*/ 29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6 h 100"/>
                <a:gd name="T40" fmla="*/ 45 w 100"/>
                <a:gd name="T41" fmla="*/ 56 h 100"/>
                <a:gd name="T42" fmla="*/ 45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6 h 100"/>
                <a:gd name="T58" fmla="*/ 72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4" y="35"/>
                    <a:pt x="85" y="35"/>
                  </a:cubicBezTo>
                  <a:cubicBezTo>
                    <a:pt x="85" y="35"/>
                    <a:pt x="85" y="35"/>
                    <a:pt x="85" y="35"/>
                  </a:cubicBezTo>
                  <a:cubicBezTo>
                    <a:pt x="79" y="35"/>
                    <a:pt x="74" y="39"/>
                    <a:pt x="72" y="44"/>
                  </a:cubicBezTo>
                  <a:cubicBezTo>
                    <a:pt x="56" y="44"/>
                    <a:pt x="56" y="44"/>
                    <a:pt x="56" y="44"/>
                  </a:cubicBezTo>
                  <a:cubicBezTo>
                    <a:pt x="56" y="29"/>
                    <a:pt x="56" y="29"/>
                    <a:pt x="56" y="29"/>
                  </a:cubicBezTo>
                  <a:cubicBezTo>
                    <a:pt x="61" y="26"/>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6"/>
                    <a:pt x="45" y="29"/>
                  </a:cubicBezTo>
                  <a:cubicBezTo>
                    <a:pt x="45" y="44"/>
                    <a:pt x="45" y="44"/>
                    <a:pt x="45" y="44"/>
                  </a:cubicBezTo>
                  <a:cubicBezTo>
                    <a:pt x="29" y="44"/>
                    <a:pt x="29" y="44"/>
                    <a:pt x="29" y="44"/>
                  </a:cubicBezTo>
                  <a:cubicBezTo>
                    <a:pt x="27"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7" y="61"/>
                    <a:pt x="29" y="56"/>
                  </a:cubicBezTo>
                  <a:cubicBezTo>
                    <a:pt x="45" y="56"/>
                    <a:pt x="45" y="56"/>
                    <a:pt x="45" y="56"/>
                  </a:cubicBezTo>
                  <a:cubicBezTo>
                    <a:pt x="45" y="71"/>
                    <a:pt x="45" y="71"/>
                    <a:pt x="45" y="71"/>
                  </a:cubicBezTo>
                  <a:cubicBezTo>
                    <a:pt x="39" y="74"/>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4"/>
                    <a:pt x="56" y="71"/>
                  </a:cubicBezTo>
                  <a:cubicBezTo>
                    <a:pt x="56" y="56"/>
                    <a:pt x="56" y="56"/>
                    <a:pt x="56" y="56"/>
                  </a:cubicBezTo>
                  <a:cubicBezTo>
                    <a:pt x="72" y="56"/>
                    <a:pt x="72" y="56"/>
                    <a:pt x="72" y="56"/>
                  </a:cubicBezTo>
                  <a:cubicBezTo>
                    <a:pt x="74" y="61"/>
                    <a:pt x="79" y="65"/>
                    <a:pt x="85" y="65"/>
                  </a:cubicBezTo>
                  <a:cubicBezTo>
                    <a:pt x="85" y="65"/>
                    <a:pt x="85" y="65"/>
                    <a:pt x="85" y="65"/>
                  </a:cubicBezTo>
                  <a:cubicBezTo>
                    <a:pt x="94"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40" name="Freeform 366"/>
            <p:cNvSpPr>
              <a:spLocks/>
            </p:cNvSpPr>
            <p:nvPr/>
          </p:nvSpPr>
          <p:spPr bwMode="auto">
            <a:xfrm>
              <a:off x="6462713" y="5127625"/>
              <a:ext cx="80963" cy="80963"/>
            </a:xfrm>
            <a:custGeom>
              <a:avLst/>
              <a:gdLst>
                <a:gd name="T0" fmla="*/ 101 w 101"/>
                <a:gd name="T1" fmla="*/ 50 h 100"/>
                <a:gd name="T2" fmla="*/ 86 w 101"/>
                <a:gd name="T3" fmla="*/ 35 h 100"/>
                <a:gd name="T4" fmla="*/ 86 w 101"/>
                <a:gd name="T5" fmla="*/ 35 h 100"/>
                <a:gd name="T6" fmla="*/ 72 w 101"/>
                <a:gd name="T7" fmla="*/ 44 h 100"/>
                <a:gd name="T8" fmla="*/ 56 w 101"/>
                <a:gd name="T9" fmla="*/ 44 h 100"/>
                <a:gd name="T10" fmla="*/ 56 w 101"/>
                <a:gd name="T11" fmla="*/ 29 h 100"/>
                <a:gd name="T12" fmla="*/ 65 w 101"/>
                <a:gd name="T13" fmla="*/ 15 h 100"/>
                <a:gd name="T14" fmla="*/ 65 w 101"/>
                <a:gd name="T15" fmla="*/ 15 h 100"/>
                <a:gd name="T16" fmla="*/ 51 w 101"/>
                <a:gd name="T17" fmla="*/ 0 h 100"/>
                <a:gd name="T18" fmla="*/ 36 w 101"/>
                <a:gd name="T19" fmla="*/ 15 h 100"/>
                <a:gd name="T20" fmla="*/ 36 w 101"/>
                <a:gd name="T21" fmla="*/ 15 h 100"/>
                <a:gd name="T22" fmla="*/ 45 w 101"/>
                <a:gd name="T23" fmla="*/ 29 h 100"/>
                <a:gd name="T24" fmla="*/ 45 w 101"/>
                <a:gd name="T25" fmla="*/ 44 h 100"/>
                <a:gd name="T26" fmla="*/ 29 w 101"/>
                <a:gd name="T27" fmla="*/ 44 h 100"/>
                <a:gd name="T28" fmla="*/ 15 w 101"/>
                <a:gd name="T29" fmla="*/ 35 h 100"/>
                <a:gd name="T30" fmla="*/ 15 w 101"/>
                <a:gd name="T31" fmla="*/ 35 h 100"/>
                <a:gd name="T32" fmla="*/ 0 w 101"/>
                <a:gd name="T33" fmla="*/ 50 h 100"/>
                <a:gd name="T34" fmla="*/ 15 w 101"/>
                <a:gd name="T35" fmla="*/ 65 h 100"/>
                <a:gd name="T36" fmla="*/ 15 w 101"/>
                <a:gd name="T37" fmla="*/ 65 h 100"/>
                <a:gd name="T38" fmla="*/ 29 w 101"/>
                <a:gd name="T39" fmla="*/ 56 h 100"/>
                <a:gd name="T40" fmla="*/ 45 w 101"/>
                <a:gd name="T41" fmla="*/ 56 h 100"/>
                <a:gd name="T42" fmla="*/ 45 w 101"/>
                <a:gd name="T43" fmla="*/ 71 h 100"/>
                <a:gd name="T44" fmla="*/ 36 w 101"/>
                <a:gd name="T45" fmla="*/ 85 h 100"/>
                <a:gd name="T46" fmla="*/ 36 w 101"/>
                <a:gd name="T47" fmla="*/ 85 h 100"/>
                <a:gd name="T48" fmla="*/ 51 w 101"/>
                <a:gd name="T49" fmla="*/ 100 h 100"/>
                <a:gd name="T50" fmla="*/ 65 w 101"/>
                <a:gd name="T51" fmla="*/ 85 h 100"/>
                <a:gd name="T52" fmla="*/ 65 w 101"/>
                <a:gd name="T53" fmla="*/ 85 h 100"/>
                <a:gd name="T54" fmla="*/ 56 w 101"/>
                <a:gd name="T55" fmla="*/ 71 h 100"/>
                <a:gd name="T56" fmla="*/ 56 w 101"/>
                <a:gd name="T57" fmla="*/ 56 h 100"/>
                <a:gd name="T58" fmla="*/ 72 w 101"/>
                <a:gd name="T59" fmla="*/ 56 h 100"/>
                <a:gd name="T60" fmla="*/ 86 w 101"/>
                <a:gd name="T61" fmla="*/ 65 h 100"/>
                <a:gd name="T62" fmla="*/ 86 w 101"/>
                <a:gd name="T63" fmla="*/ 65 h 100"/>
                <a:gd name="T64" fmla="*/ 101 w 101"/>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1" h="100">
                  <a:moveTo>
                    <a:pt x="101" y="50"/>
                  </a:moveTo>
                  <a:cubicBezTo>
                    <a:pt x="101" y="42"/>
                    <a:pt x="94" y="35"/>
                    <a:pt x="86" y="35"/>
                  </a:cubicBezTo>
                  <a:cubicBezTo>
                    <a:pt x="86" y="35"/>
                    <a:pt x="86" y="35"/>
                    <a:pt x="86" y="35"/>
                  </a:cubicBezTo>
                  <a:cubicBezTo>
                    <a:pt x="80" y="35"/>
                    <a:pt x="74" y="39"/>
                    <a:pt x="72" y="44"/>
                  </a:cubicBezTo>
                  <a:cubicBezTo>
                    <a:pt x="56" y="44"/>
                    <a:pt x="56" y="44"/>
                    <a:pt x="56" y="44"/>
                  </a:cubicBezTo>
                  <a:cubicBezTo>
                    <a:pt x="56" y="29"/>
                    <a:pt x="56" y="29"/>
                    <a:pt x="56" y="29"/>
                  </a:cubicBezTo>
                  <a:cubicBezTo>
                    <a:pt x="62" y="26"/>
                    <a:pt x="65" y="21"/>
                    <a:pt x="65" y="15"/>
                  </a:cubicBezTo>
                  <a:cubicBezTo>
                    <a:pt x="65" y="15"/>
                    <a:pt x="65" y="15"/>
                    <a:pt x="65" y="15"/>
                  </a:cubicBezTo>
                  <a:cubicBezTo>
                    <a:pt x="65" y="7"/>
                    <a:pt x="59" y="0"/>
                    <a:pt x="51" y="0"/>
                  </a:cubicBezTo>
                  <a:cubicBezTo>
                    <a:pt x="42" y="0"/>
                    <a:pt x="36" y="7"/>
                    <a:pt x="36" y="15"/>
                  </a:cubicBezTo>
                  <a:cubicBezTo>
                    <a:pt x="36" y="15"/>
                    <a:pt x="36" y="15"/>
                    <a:pt x="36" y="15"/>
                  </a:cubicBezTo>
                  <a:cubicBezTo>
                    <a:pt x="36" y="21"/>
                    <a:pt x="39" y="26"/>
                    <a:pt x="45" y="29"/>
                  </a:cubicBezTo>
                  <a:cubicBezTo>
                    <a:pt x="45" y="44"/>
                    <a:pt x="45" y="44"/>
                    <a:pt x="45" y="44"/>
                  </a:cubicBezTo>
                  <a:cubicBezTo>
                    <a:pt x="29" y="44"/>
                    <a:pt x="29" y="44"/>
                    <a:pt x="29" y="44"/>
                  </a:cubicBezTo>
                  <a:cubicBezTo>
                    <a:pt x="27" y="39"/>
                    <a:pt x="22"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2" y="65"/>
                    <a:pt x="27" y="61"/>
                    <a:pt x="29" y="56"/>
                  </a:cubicBezTo>
                  <a:cubicBezTo>
                    <a:pt x="45" y="56"/>
                    <a:pt x="45" y="56"/>
                    <a:pt x="45" y="56"/>
                  </a:cubicBezTo>
                  <a:cubicBezTo>
                    <a:pt x="45" y="71"/>
                    <a:pt x="45" y="71"/>
                    <a:pt x="45" y="71"/>
                  </a:cubicBezTo>
                  <a:cubicBezTo>
                    <a:pt x="39" y="74"/>
                    <a:pt x="36" y="79"/>
                    <a:pt x="36" y="85"/>
                  </a:cubicBezTo>
                  <a:cubicBezTo>
                    <a:pt x="36" y="85"/>
                    <a:pt x="36" y="85"/>
                    <a:pt x="36" y="85"/>
                  </a:cubicBezTo>
                  <a:cubicBezTo>
                    <a:pt x="36" y="93"/>
                    <a:pt x="42" y="100"/>
                    <a:pt x="51" y="100"/>
                  </a:cubicBezTo>
                  <a:cubicBezTo>
                    <a:pt x="59" y="100"/>
                    <a:pt x="65" y="93"/>
                    <a:pt x="65" y="85"/>
                  </a:cubicBezTo>
                  <a:cubicBezTo>
                    <a:pt x="65" y="85"/>
                    <a:pt x="65" y="85"/>
                    <a:pt x="65" y="85"/>
                  </a:cubicBezTo>
                  <a:cubicBezTo>
                    <a:pt x="65" y="79"/>
                    <a:pt x="62" y="74"/>
                    <a:pt x="56" y="71"/>
                  </a:cubicBezTo>
                  <a:cubicBezTo>
                    <a:pt x="56" y="56"/>
                    <a:pt x="56" y="56"/>
                    <a:pt x="56" y="56"/>
                  </a:cubicBezTo>
                  <a:cubicBezTo>
                    <a:pt x="72" y="56"/>
                    <a:pt x="72" y="56"/>
                    <a:pt x="72" y="56"/>
                  </a:cubicBezTo>
                  <a:cubicBezTo>
                    <a:pt x="74" y="61"/>
                    <a:pt x="80" y="65"/>
                    <a:pt x="86" y="65"/>
                  </a:cubicBezTo>
                  <a:cubicBezTo>
                    <a:pt x="86" y="65"/>
                    <a:pt x="86" y="65"/>
                    <a:pt x="86" y="65"/>
                  </a:cubicBezTo>
                  <a:cubicBezTo>
                    <a:pt x="94" y="65"/>
                    <a:pt x="101" y="58"/>
                    <a:pt x="101"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41" name="Freeform 367"/>
            <p:cNvSpPr>
              <a:spLocks/>
            </p:cNvSpPr>
            <p:nvPr/>
          </p:nvSpPr>
          <p:spPr bwMode="auto">
            <a:xfrm>
              <a:off x="6621463" y="5127625"/>
              <a:ext cx="80963" cy="80963"/>
            </a:xfrm>
            <a:custGeom>
              <a:avLst/>
              <a:gdLst>
                <a:gd name="T0" fmla="*/ 100 w 100"/>
                <a:gd name="T1" fmla="*/ 50 h 100"/>
                <a:gd name="T2" fmla="*/ 85 w 100"/>
                <a:gd name="T3" fmla="*/ 35 h 100"/>
                <a:gd name="T4" fmla="*/ 85 w 100"/>
                <a:gd name="T5" fmla="*/ 35 h 100"/>
                <a:gd name="T6" fmla="*/ 71 w 100"/>
                <a:gd name="T7" fmla="*/ 44 h 100"/>
                <a:gd name="T8" fmla="*/ 56 w 100"/>
                <a:gd name="T9" fmla="*/ 44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9 h 100"/>
                <a:gd name="T24" fmla="*/ 44 w 100"/>
                <a:gd name="T25" fmla="*/ 44 h 100"/>
                <a:gd name="T26" fmla="*/ 28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8 w 100"/>
                <a:gd name="T39" fmla="*/ 56 h 100"/>
                <a:gd name="T40" fmla="*/ 44 w 100"/>
                <a:gd name="T41" fmla="*/ 56 h 100"/>
                <a:gd name="T42" fmla="*/ 44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6 h 100"/>
                <a:gd name="T58" fmla="*/ 71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3" y="39"/>
                    <a:pt x="71" y="44"/>
                  </a:cubicBezTo>
                  <a:cubicBezTo>
                    <a:pt x="56" y="44"/>
                    <a:pt x="56" y="44"/>
                    <a:pt x="56" y="44"/>
                  </a:cubicBezTo>
                  <a:cubicBezTo>
                    <a:pt x="56" y="29"/>
                    <a:pt x="56" y="29"/>
                    <a:pt x="56" y="29"/>
                  </a:cubicBezTo>
                  <a:cubicBezTo>
                    <a:pt x="61" y="26"/>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6"/>
                    <a:pt x="44" y="29"/>
                  </a:cubicBezTo>
                  <a:cubicBezTo>
                    <a:pt x="44" y="44"/>
                    <a:pt x="44" y="44"/>
                    <a:pt x="44" y="44"/>
                  </a:cubicBezTo>
                  <a:cubicBezTo>
                    <a:pt x="28" y="44"/>
                    <a:pt x="28" y="44"/>
                    <a:pt x="28" y="44"/>
                  </a:cubicBezTo>
                  <a:cubicBezTo>
                    <a:pt x="26" y="39"/>
                    <a:pt x="21" y="35"/>
                    <a:pt x="15" y="35"/>
                  </a:cubicBezTo>
                  <a:cubicBezTo>
                    <a:pt x="15" y="35"/>
                    <a:pt x="15" y="35"/>
                    <a:pt x="15" y="35"/>
                  </a:cubicBezTo>
                  <a:cubicBezTo>
                    <a:pt x="6" y="35"/>
                    <a:pt x="0" y="42"/>
                    <a:pt x="0" y="50"/>
                  </a:cubicBezTo>
                  <a:cubicBezTo>
                    <a:pt x="0" y="58"/>
                    <a:pt x="6" y="65"/>
                    <a:pt x="15" y="65"/>
                  </a:cubicBezTo>
                  <a:cubicBezTo>
                    <a:pt x="15" y="65"/>
                    <a:pt x="15" y="65"/>
                    <a:pt x="15" y="65"/>
                  </a:cubicBezTo>
                  <a:cubicBezTo>
                    <a:pt x="21" y="65"/>
                    <a:pt x="26" y="61"/>
                    <a:pt x="28" y="56"/>
                  </a:cubicBezTo>
                  <a:cubicBezTo>
                    <a:pt x="44" y="56"/>
                    <a:pt x="44" y="56"/>
                    <a:pt x="44" y="56"/>
                  </a:cubicBezTo>
                  <a:cubicBezTo>
                    <a:pt x="44" y="71"/>
                    <a:pt x="44" y="71"/>
                    <a:pt x="44" y="71"/>
                  </a:cubicBezTo>
                  <a:cubicBezTo>
                    <a:pt x="39" y="74"/>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4"/>
                    <a:pt x="56" y="71"/>
                  </a:cubicBezTo>
                  <a:cubicBezTo>
                    <a:pt x="56" y="56"/>
                    <a:pt x="56" y="56"/>
                    <a:pt x="56" y="56"/>
                  </a:cubicBezTo>
                  <a:cubicBezTo>
                    <a:pt x="71" y="56"/>
                    <a:pt x="71" y="56"/>
                    <a:pt x="71" y="56"/>
                  </a:cubicBezTo>
                  <a:cubicBezTo>
                    <a:pt x="73"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42" name="Freeform 368"/>
            <p:cNvSpPr>
              <a:spLocks/>
            </p:cNvSpPr>
            <p:nvPr/>
          </p:nvSpPr>
          <p:spPr bwMode="auto">
            <a:xfrm>
              <a:off x="6780213" y="5127625"/>
              <a:ext cx="79375" cy="80963"/>
            </a:xfrm>
            <a:custGeom>
              <a:avLst/>
              <a:gdLst>
                <a:gd name="T0" fmla="*/ 100 w 100"/>
                <a:gd name="T1" fmla="*/ 50 h 100"/>
                <a:gd name="T2" fmla="*/ 85 w 100"/>
                <a:gd name="T3" fmla="*/ 35 h 100"/>
                <a:gd name="T4" fmla="*/ 85 w 100"/>
                <a:gd name="T5" fmla="*/ 35 h 100"/>
                <a:gd name="T6" fmla="*/ 71 w 100"/>
                <a:gd name="T7" fmla="*/ 44 h 100"/>
                <a:gd name="T8" fmla="*/ 56 w 100"/>
                <a:gd name="T9" fmla="*/ 44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9 h 100"/>
                <a:gd name="T24" fmla="*/ 44 w 100"/>
                <a:gd name="T25" fmla="*/ 44 h 100"/>
                <a:gd name="T26" fmla="*/ 29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6 h 100"/>
                <a:gd name="T40" fmla="*/ 44 w 100"/>
                <a:gd name="T41" fmla="*/ 56 h 100"/>
                <a:gd name="T42" fmla="*/ 44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6 h 100"/>
                <a:gd name="T58" fmla="*/ 71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4" y="39"/>
                    <a:pt x="71" y="44"/>
                  </a:cubicBezTo>
                  <a:cubicBezTo>
                    <a:pt x="56" y="44"/>
                    <a:pt x="56" y="44"/>
                    <a:pt x="56" y="44"/>
                  </a:cubicBezTo>
                  <a:cubicBezTo>
                    <a:pt x="56" y="29"/>
                    <a:pt x="56" y="29"/>
                    <a:pt x="56" y="29"/>
                  </a:cubicBezTo>
                  <a:cubicBezTo>
                    <a:pt x="61" y="26"/>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6"/>
                    <a:pt x="44" y="29"/>
                  </a:cubicBezTo>
                  <a:cubicBezTo>
                    <a:pt x="44" y="44"/>
                    <a:pt x="44" y="44"/>
                    <a:pt x="44" y="44"/>
                  </a:cubicBezTo>
                  <a:cubicBezTo>
                    <a:pt x="29" y="44"/>
                    <a:pt x="29" y="44"/>
                    <a:pt x="29" y="44"/>
                  </a:cubicBezTo>
                  <a:cubicBezTo>
                    <a:pt x="26"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6" y="61"/>
                    <a:pt x="29" y="56"/>
                  </a:cubicBezTo>
                  <a:cubicBezTo>
                    <a:pt x="44" y="56"/>
                    <a:pt x="44" y="56"/>
                    <a:pt x="44" y="56"/>
                  </a:cubicBezTo>
                  <a:cubicBezTo>
                    <a:pt x="44" y="71"/>
                    <a:pt x="44" y="71"/>
                    <a:pt x="44" y="71"/>
                  </a:cubicBezTo>
                  <a:cubicBezTo>
                    <a:pt x="39" y="74"/>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4"/>
                    <a:pt x="56" y="71"/>
                  </a:cubicBezTo>
                  <a:cubicBezTo>
                    <a:pt x="56" y="56"/>
                    <a:pt x="56" y="56"/>
                    <a:pt x="56" y="56"/>
                  </a:cubicBezTo>
                  <a:cubicBezTo>
                    <a:pt x="71" y="56"/>
                    <a:pt x="71" y="56"/>
                    <a:pt x="71" y="56"/>
                  </a:cubicBezTo>
                  <a:cubicBezTo>
                    <a:pt x="74"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43" name="Freeform 369"/>
            <p:cNvSpPr>
              <a:spLocks/>
            </p:cNvSpPr>
            <p:nvPr/>
          </p:nvSpPr>
          <p:spPr bwMode="auto">
            <a:xfrm>
              <a:off x="6937375" y="5127625"/>
              <a:ext cx="80963" cy="80963"/>
            </a:xfrm>
            <a:custGeom>
              <a:avLst/>
              <a:gdLst>
                <a:gd name="T0" fmla="*/ 100 w 100"/>
                <a:gd name="T1" fmla="*/ 50 h 100"/>
                <a:gd name="T2" fmla="*/ 85 w 100"/>
                <a:gd name="T3" fmla="*/ 35 h 100"/>
                <a:gd name="T4" fmla="*/ 85 w 100"/>
                <a:gd name="T5" fmla="*/ 35 h 100"/>
                <a:gd name="T6" fmla="*/ 72 w 100"/>
                <a:gd name="T7" fmla="*/ 44 h 100"/>
                <a:gd name="T8" fmla="*/ 56 w 100"/>
                <a:gd name="T9" fmla="*/ 44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5 w 100"/>
                <a:gd name="T23" fmla="*/ 29 h 100"/>
                <a:gd name="T24" fmla="*/ 45 w 100"/>
                <a:gd name="T25" fmla="*/ 44 h 100"/>
                <a:gd name="T26" fmla="*/ 29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6 h 100"/>
                <a:gd name="T40" fmla="*/ 45 w 100"/>
                <a:gd name="T41" fmla="*/ 56 h 100"/>
                <a:gd name="T42" fmla="*/ 45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6 h 100"/>
                <a:gd name="T58" fmla="*/ 72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4" y="35"/>
                    <a:pt x="85" y="35"/>
                  </a:cubicBezTo>
                  <a:cubicBezTo>
                    <a:pt x="85" y="35"/>
                    <a:pt x="85" y="35"/>
                    <a:pt x="85" y="35"/>
                  </a:cubicBezTo>
                  <a:cubicBezTo>
                    <a:pt x="79" y="35"/>
                    <a:pt x="74" y="39"/>
                    <a:pt x="72" y="44"/>
                  </a:cubicBezTo>
                  <a:cubicBezTo>
                    <a:pt x="56" y="44"/>
                    <a:pt x="56" y="44"/>
                    <a:pt x="56" y="44"/>
                  </a:cubicBezTo>
                  <a:cubicBezTo>
                    <a:pt x="56" y="29"/>
                    <a:pt x="56" y="29"/>
                    <a:pt x="56" y="29"/>
                  </a:cubicBezTo>
                  <a:cubicBezTo>
                    <a:pt x="61" y="26"/>
                    <a:pt x="65" y="21"/>
                    <a:pt x="65" y="15"/>
                  </a:cubicBezTo>
                  <a:cubicBezTo>
                    <a:pt x="65" y="15"/>
                    <a:pt x="65" y="15"/>
                    <a:pt x="65" y="15"/>
                  </a:cubicBezTo>
                  <a:cubicBezTo>
                    <a:pt x="65" y="7"/>
                    <a:pt x="59" y="0"/>
                    <a:pt x="50" y="0"/>
                  </a:cubicBezTo>
                  <a:cubicBezTo>
                    <a:pt x="42" y="0"/>
                    <a:pt x="35" y="7"/>
                    <a:pt x="35" y="15"/>
                  </a:cubicBezTo>
                  <a:cubicBezTo>
                    <a:pt x="35" y="15"/>
                    <a:pt x="35" y="15"/>
                    <a:pt x="35" y="15"/>
                  </a:cubicBezTo>
                  <a:cubicBezTo>
                    <a:pt x="35" y="21"/>
                    <a:pt x="39" y="26"/>
                    <a:pt x="45" y="29"/>
                  </a:cubicBezTo>
                  <a:cubicBezTo>
                    <a:pt x="45" y="44"/>
                    <a:pt x="45" y="44"/>
                    <a:pt x="45" y="44"/>
                  </a:cubicBezTo>
                  <a:cubicBezTo>
                    <a:pt x="29" y="44"/>
                    <a:pt x="29" y="44"/>
                    <a:pt x="29" y="44"/>
                  </a:cubicBezTo>
                  <a:cubicBezTo>
                    <a:pt x="27"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7" y="61"/>
                    <a:pt x="29" y="56"/>
                  </a:cubicBezTo>
                  <a:cubicBezTo>
                    <a:pt x="45" y="56"/>
                    <a:pt x="45" y="56"/>
                    <a:pt x="45" y="56"/>
                  </a:cubicBezTo>
                  <a:cubicBezTo>
                    <a:pt x="45" y="71"/>
                    <a:pt x="45" y="71"/>
                    <a:pt x="45" y="71"/>
                  </a:cubicBezTo>
                  <a:cubicBezTo>
                    <a:pt x="39" y="74"/>
                    <a:pt x="35" y="79"/>
                    <a:pt x="35" y="85"/>
                  </a:cubicBezTo>
                  <a:cubicBezTo>
                    <a:pt x="35" y="85"/>
                    <a:pt x="35" y="85"/>
                    <a:pt x="35" y="85"/>
                  </a:cubicBezTo>
                  <a:cubicBezTo>
                    <a:pt x="35" y="93"/>
                    <a:pt x="42" y="100"/>
                    <a:pt x="50" y="100"/>
                  </a:cubicBezTo>
                  <a:cubicBezTo>
                    <a:pt x="59" y="100"/>
                    <a:pt x="65" y="93"/>
                    <a:pt x="65" y="85"/>
                  </a:cubicBezTo>
                  <a:cubicBezTo>
                    <a:pt x="65" y="85"/>
                    <a:pt x="65" y="85"/>
                    <a:pt x="65" y="85"/>
                  </a:cubicBezTo>
                  <a:cubicBezTo>
                    <a:pt x="65" y="79"/>
                    <a:pt x="61" y="74"/>
                    <a:pt x="56" y="71"/>
                  </a:cubicBezTo>
                  <a:cubicBezTo>
                    <a:pt x="56" y="56"/>
                    <a:pt x="56" y="56"/>
                    <a:pt x="56" y="56"/>
                  </a:cubicBezTo>
                  <a:cubicBezTo>
                    <a:pt x="72" y="56"/>
                    <a:pt x="72" y="56"/>
                    <a:pt x="72" y="56"/>
                  </a:cubicBezTo>
                  <a:cubicBezTo>
                    <a:pt x="74" y="61"/>
                    <a:pt x="79" y="65"/>
                    <a:pt x="85" y="65"/>
                  </a:cubicBezTo>
                  <a:cubicBezTo>
                    <a:pt x="85" y="65"/>
                    <a:pt x="85" y="65"/>
                    <a:pt x="85" y="65"/>
                  </a:cubicBezTo>
                  <a:cubicBezTo>
                    <a:pt x="94"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44" name="Freeform 370"/>
            <p:cNvSpPr>
              <a:spLocks/>
            </p:cNvSpPr>
            <p:nvPr/>
          </p:nvSpPr>
          <p:spPr bwMode="auto">
            <a:xfrm>
              <a:off x="7096125" y="5127625"/>
              <a:ext cx="80963" cy="80963"/>
            </a:xfrm>
            <a:custGeom>
              <a:avLst/>
              <a:gdLst>
                <a:gd name="T0" fmla="*/ 100 w 100"/>
                <a:gd name="T1" fmla="*/ 50 h 100"/>
                <a:gd name="T2" fmla="*/ 85 w 100"/>
                <a:gd name="T3" fmla="*/ 35 h 100"/>
                <a:gd name="T4" fmla="*/ 85 w 100"/>
                <a:gd name="T5" fmla="*/ 35 h 100"/>
                <a:gd name="T6" fmla="*/ 71 w 100"/>
                <a:gd name="T7" fmla="*/ 44 h 100"/>
                <a:gd name="T8" fmla="*/ 55 w 100"/>
                <a:gd name="T9" fmla="*/ 44 h 100"/>
                <a:gd name="T10" fmla="*/ 55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9 h 100"/>
                <a:gd name="T24" fmla="*/ 44 w 100"/>
                <a:gd name="T25" fmla="*/ 44 h 100"/>
                <a:gd name="T26" fmla="*/ 28 w 100"/>
                <a:gd name="T27" fmla="*/ 44 h 100"/>
                <a:gd name="T28" fmla="*/ 14 w 100"/>
                <a:gd name="T29" fmla="*/ 35 h 100"/>
                <a:gd name="T30" fmla="*/ 14 w 100"/>
                <a:gd name="T31" fmla="*/ 35 h 100"/>
                <a:gd name="T32" fmla="*/ 0 w 100"/>
                <a:gd name="T33" fmla="*/ 50 h 100"/>
                <a:gd name="T34" fmla="*/ 14 w 100"/>
                <a:gd name="T35" fmla="*/ 65 h 100"/>
                <a:gd name="T36" fmla="*/ 14 w 100"/>
                <a:gd name="T37" fmla="*/ 65 h 100"/>
                <a:gd name="T38" fmla="*/ 28 w 100"/>
                <a:gd name="T39" fmla="*/ 56 h 100"/>
                <a:gd name="T40" fmla="*/ 44 w 100"/>
                <a:gd name="T41" fmla="*/ 56 h 100"/>
                <a:gd name="T42" fmla="*/ 44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5 w 100"/>
                <a:gd name="T55" fmla="*/ 71 h 100"/>
                <a:gd name="T56" fmla="*/ 55 w 100"/>
                <a:gd name="T57" fmla="*/ 56 h 100"/>
                <a:gd name="T58" fmla="*/ 71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3" y="39"/>
                    <a:pt x="71" y="44"/>
                  </a:cubicBezTo>
                  <a:cubicBezTo>
                    <a:pt x="55" y="44"/>
                    <a:pt x="55" y="44"/>
                    <a:pt x="55" y="44"/>
                  </a:cubicBezTo>
                  <a:cubicBezTo>
                    <a:pt x="55" y="29"/>
                    <a:pt x="55" y="29"/>
                    <a:pt x="55" y="29"/>
                  </a:cubicBezTo>
                  <a:cubicBezTo>
                    <a:pt x="61" y="26"/>
                    <a:pt x="65" y="21"/>
                    <a:pt x="65" y="15"/>
                  </a:cubicBezTo>
                  <a:cubicBezTo>
                    <a:pt x="65" y="15"/>
                    <a:pt x="65" y="15"/>
                    <a:pt x="65" y="15"/>
                  </a:cubicBezTo>
                  <a:cubicBezTo>
                    <a:pt x="65" y="7"/>
                    <a:pt x="58" y="0"/>
                    <a:pt x="50" y="0"/>
                  </a:cubicBezTo>
                  <a:cubicBezTo>
                    <a:pt x="41" y="0"/>
                    <a:pt x="35" y="7"/>
                    <a:pt x="35" y="15"/>
                  </a:cubicBezTo>
                  <a:cubicBezTo>
                    <a:pt x="35" y="15"/>
                    <a:pt x="35" y="15"/>
                    <a:pt x="35" y="15"/>
                  </a:cubicBezTo>
                  <a:cubicBezTo>
                    <a:pt x="35" y="21"/>
                    <a:pt x="39" y="26"/>
                    <a:pt x="44" y="29"/>
                  </a:cubicBezTo>
                  <a:cubicBezTo>
                    <a:pt x="44" y="44"/>
                    <a:pt x="44" y="44"/>
                    <a:pt x="44" y="44"/>
                  </a:cubicBezTo>
                  <a:cubicBezTo>
                    <a:pt x="28" y="44"/>
                    <a:pt x="28" y="44"/>
                    <a:pt x="28" y="44"/>
                  </a:cubicBezTo>
                  <a:cubicBezTo>
                    <a:pt x="26" y="39"/>
                    <a:pt x="21" y="35"/>
                    <a:pt x="14" y="35"/>
                  </a:cubicBezTo>
                  <a:cubicBezTo>
                    <a:pt x="14" y="35"/>
                    <a:pt x="14" y="35"/>
                    <a:pt x="14" y="35"/>
                  </a:cubicBezTo>
                  <a:cubicBezTo>
                    <a:pt x="6" y="35"/>
                    <a:pt x="0" y="42"/>
                    <a:pt x="0" y="50"/>
                  </a:cubicBezTo>
                  <a:cubicBezTo>
                    <a:pt x="0" y="58"/>
                    <a:pt x="6" y="65"/>
                    <a:pt x="14" y="65"/>
                  </a:cubicBezTo>
                  <a:cubicBezTo>
                    <a:pt x="14" y="65"/>
                    <a:pt x="14" y="65"/>
                    <a:pt x="14" y="65"/>
                  </a:cubicBezTo>
                  <a:cubicBezTo>
                    <a:pt x="21" y="65"/>
                    <a:pt x="26" y="61"/>
                    <a:pt x="28" y="56"/>
                  </a:cubicBezTo>
                  <a:cubicBezTo>
                    <a:pt x="44" y="56"/>
                    <a:pt x="44" y="56"/>
                    <a:pt x="44" y="56"/>
                  </a:cubicBezTo>
                  <a:cubicBezTo>
                    <a:pt x="44" y="71"/>
                    <a:pt x="44" y="71"/>
                    <a:pt x="44" y="71"/>
                  </a:cubicBezTo>
                  <a:cubicBezTo>
                    <a:pt x="39" y="74"/>
                    <a:pt x="35" y="79"/>
                    <a:pt x="35" y="85"/>
                  </a:cubicBezTo>
                  <a:cubicBezTo>
                    <a:pt x="35" y="85"/>
                    <a:pt x="35" y="85"/>
                    <a:pt x="35" y="85"/>
                  </a:cubicBezTo>
                  <a:cubicBezTo>
                    <a:pt x="35" y="93"/>
                    <a:pt x="41" y="100"/>
                    <a:pt x="50" y="100"/>
                  </a:cubicBezTo>
                  <a:cubicBezTo>
                    <a:pt x="58" y="100"/>
                    <a:pt x="65" y="93"/>
                    <a:pt x="65" y="85"/>
                  </a:cubicBezTo>
                  <a:cubicBezTo>
                    <a:pt x="65" y="85"/>
                    <a:pt x="65" y="85"/>
                    <a:pt x="65" y="85"/>
                  </a:cubicBezTo>
                  <a:cubicBezTo>
                    <a:pt x="65" y="79"/>
                    <a:pt x="61" y="74"/>
                    <a:pt x="55" y="71"/>
                  </a:cubicBezTo>
                  <a:cubicBezTo>
                    <a:pt x="55" y="56"/>
                    <a:pt x="55" y="56"/>
                    <a:pt x="55" y="56"/>
                  </a:cubicBezTo>
                  <a:cubicBezTo>
                    <a:pt x="71" y="56"/>
                    <a:pt x="71" y="56"/>
                    <a:pt x="71" y="56"/>
                  </a:cubicBezTo>
                  <a:cubicBezTo>
                    <a:pt x="73"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45" name="Freeform 371"/>
            <p:cNvSpPr>
              <a:spLocks/>
            </p:cNvSpPr>
            <p:nvPr/>
          </p:nvSpPr>
          <p:spPr bwMode="auto">
            <a:xfrm>
              <a:off x="7254875" y="5127625"/>
              <a:ext cx="80963" cy="80963"/>
            </a:xfrm>
            <a:custGeom>
              <a:avLst/>
              <a:gdLst>
                <a:gd name="T0" fmla="*/ 100 w 100"/>
                <a:gd name="T1" fmla="*/ 50 h 100"/>
                <a:gd name="T2" fmla="*/ 85 w 100"/>
                <a:gd name="T3" fmla="*/ 35 h 100"/>
                <a:gd name="T4" fmla="*/ 85 w 100"/>
                <a:gd name="T5" fmla="*/ 35 h 100"/>
                <a:gd name="T6" fmla="*/ 71 w 100"/>
                <a:gd name="T7" fmla="*/ 44 h 100"/>
                <a:gd name="T8" fmla="*/ 56 w 100"/>
                <a:gd name="T9" fmla="*/ 44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9 h 100"/>
                <a:gd name="T24" fmla="*/ 44 w 100"/>
                <a:gd name="T25" fmla="*/ 44 h 100"/>
                <a:gd name="T26" fmla="*/ 29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6 h 100"/>
                <a:gd name="T40" fmla="*/ 44 w 100"/>
                <a:gd name="T41" fmla="*/ 56 h 100"/>
                <a:gd name="T42" fmla="*/ 44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6 h 100"/>
                <a:gd name="T58" fmla="*/ 71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4" y="39"/>
                    <a:pt x="71" y="44"/>
                  </a:cubicBezTo>
                  <a:cubicBezTo>
                    <a:pt x="56" y="44"/>
                    <a:pt x="56" y="44"/>
                    <a:pt x="56" y="44"/>
                  </a:cubicBezTo>
                  <a:cubicBezTo>
                    <a:pt x="56" y="29"/>
                    <a:pt x="56" y="29"/>
                    <a:pt x="56" y="29"/>
                  </a:cubicBezTo>
                  <a:cubicBezTo>
                    <a:pt x="61" y="26"/>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6"/>
                    <a:pt x="44" y="29"/>
                  </a:cubicBezTo>
                  <a:cubicBezTo>
                    <a:pt x="44" y="44"/>
                    <a:pt x="44" y="44"/>
                    <a:pt x="44" y="44"/>
                  </a:cubicBezTo>
                  <a:cubicBezTo>
                    <a:pt x="29" y="44"/>
                    <a:pt x="29" y="44"/>
                    <a:pt x="29" y="44"/>
                  </a:cubicBezTo>
                  <a:cubicBezTo>
                    <a:pt x="26"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6" y="61"/>
                    <a:pt x="29" y="56"/>
                  </a:cubicBezTo>
                  <a:cubicBezTo>
                    <a:pt x="44" y="56"/>
                    <a:pt x="44" y="56"/>
                    <a:pt x="44" y="56"/>
                  </a:cubicBezTo>
                  <a:cubicBezTo>
                    <a:pt x="44" y="71"/>
                    <a:pt x="44" y="71"/>
                    <a:pt x="44" y="71"/>
                  </a:cubicBezTo>
                  <a:cubicBezTo>
                    <a:pt x="39" y="74"/>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4"/>
                    <a:pt x="56" y="71"/>
                  </a:cubicBezTo>
                  <a:cubicBezTo>
                    <a:pt x="56" y="56"/>
                    <a:pt x="56" y="56"/>
                    <a:pt x="56" y="56"/>
                  </a:cubicBezTo>
                  <a:cubicBezTo>
                    <a:pt x="71" y="56"/>
                    <a:pt x="71" y="56"/>
                    <a:pt x="71" y="56"/>
                  </a:cubicBezTo>
                  <a:cubicBezTo>
                    <a:pt x="74"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46" name="Freeform 372"/>
            <p:cNvSpPr>
              <a:spLocks/>
            </p:cNvSpPr>
            <p:nvPr/>
          </p:nvSpPr>
          <p:spPr bwMode="auto">
            <a:xfrm>
              <a:off x="7413625" y="5127625"/>
              <a:ext cx="80963" cy="80963"/>
            </a:xfrm>
            <a:custGeom>
              <a:avLst/>
              <a:gdLst>
                <a:gd name="T0" fmla="*/ 85 w 100"/>
                <a:gd name="T1" fmla="*/ 35 h 100"/>
                <a:gd name="T2" fmla="*/ 85 w 100"/>
                <a:gd name="T3" fmla="*/ 35 h 100"/>
                <a:gd name="T4" fmla="*/ 72 w 100"/>
                <a:gd name="T5" fmla="*/ 44 h 100"/>
                <a:gd name="T6" fmla="*/ 56 w 100"/>
                <a:gd name="T7" fmla="*/ 44 h 100"/>
                <a:gd name="T8" fmla="*/ 56 w 100"/>
                <a:gd name="T9" fmla="*/ 29 h 100"/>
                <a:gd name="T10" fmla="*/ 65 w 100"/>
                <a:gd name="T11" fmla="*/ 15 h 100"/>
                <a:gd name="T12" fmla="*/ 65 w 100"/>
                <a:gd name="T13" fmla="*/ 15 h 100"/>
                <a:gd name="T14" fmla="*/ 50 w 100"/>
                <a:gd name="T15" fmla="*/ 0 h 100"/>
                <a:gd name="T16" fmla="*/ 35 w 100"/>
                <a:gd name="T17" fmla="*/ 15 h 100"/>
                <a:gd name="T18" fmla="*/ 35 w 100"/>
                <a:gd name="T19" fmla="*/ 15 h 100"/>
                <a:gd name="T20" fmla="*/ 44 w 100"/>
                <a:gd name="T21" fmla="*/ 29 h 100"/>
                <a:gd name="T22" fmla="*/ 44 w 100"/>
                <a:gd name="T23" fmla="*/ 44 h 100"/>
                <a:gd name="T24" fmla="*/ 29 w 100"/>
                <a:gd name="T25" fmla="*/ 44 h 100"/>
                <a:gd name="T26" fmla="*/ 15 w 100"/>
                <a:gd name="T27" fmla="*/ 35 h 100"/>
                <a:gd name="T28" fmla="*/ 15 w 100"/>
                <a:gd name="T29" fmla="*/ 35 h 100"/>
                <a:gd name="T30" fmla="*/ 0 w 100"/>
                <a:gd name="T31" fmla="*/ 50 h 100"/>
                <a:gd name="T32" fmla="*/ 15 w 100"/>
                <a:gd name="T33" fmla="*/ 65 h 100"/>
                <a:gd name="T34" fmla="*/ 15 w 100"/>
                <a:gd name="T35" fmla="*/ 65 h 100"/>
                <a:gd name="T36" fmla="*/ 29 w 100"/>
                <a:gd name="T37" fmla="*/ 56 h 100"/>
                <a:gd name="T38" fmla="*/ 44 w 100"/>
                <a:gd name="T39" fmla="*/ 56 h 100"/>
                <a:gd name="T40" fmla="*/ 44 w 100"/>
                <a:gd name="T41" fmla="*/ 71 h 100"/>
                <a:gd name="T42" fmla="*/ 35 w 100"/>
                <a:gd name="T43" fmla="*/ 85 h 100"/>
                <a:gd name="T44" fmla="*/ 35 w 100"/>
                <a:gd name="T45" fmla="*/ 85 h 100"/>
                <a:gd name="T46" fmla="*/ 50 w 100"/>
                <a:gd name="T47" fmla="*/ 100 h 100"/>
                <a:gd name="T48" fmla="*/ 65 w 100"/>
                <a:gd name="T49" fmla="*/ 85 h 100"/>
                <a:gd name="T50" fmla="*/ 65 w 100"/>
                <a:gd name="T51" fmla="*/ 85 h 100"/>
                <a:gd name="T52" fmla="*/ 56 w 100"/>
                <a:gd name="T53" fmla="*/ 71 h 100"/>
                <a:gd name="T54" fmla="*/ 56 w 100"/>
                <a:gd name="T55" fmla="*/ 56 h 100"/>
                <a:gd name="T56" fmla="*/ 72 w 100"/>
                <a:gd name="T57" fmla="*/ 56 h 100"/>
                <a:gd name="T58" fmla="*/ 85 w 100"/>
                <a:gd name="T59" fmla="*/ 65 h 100"/>
                <a:gd name="T60" fmla="*/ 85 w 100"/>
                <a:gd name="T61" fmla="*/ 65 h 100"/>
                <a:gd name="T62" fmla="*/ 100 w 100"/>
                <a:gd name="T63" fmla="*/ 50 h 100"/>
                <a:gd name="T64" fmla="*/ 85 w 100"/>
                <a:gd name="T65" fmla="*/ 3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85" y="35"/>
                  </a:moveTo>
                  <a:cubicBezTo>
                    <a:pt x="85" y="35"/>
                    <a:pt x="85" y="35"/>
                    <a:pt x="85" y="35"/>
                  </a:cubicBezTo>
                  <a:cubicBezTo>
                    <a:pt x="79" y="35"/>
                    <a:pt x="74" y="39"/>
                    <a:pt x="72" y="44"/>
                  </a:cubicBezTo>
                  <a:cubicBezTo>
                    <a:pt x="56" y="44"/>
                    <a:pt x="56" y="44"/>
                    <a:pt x="56" y="44"/>
                  </a:cubicBezTo>
                  <a:cubicBezTo>
                    <a:pt x="56" y="29"/>
                    <a:pt x="56" y="29"/>
                    <a:pt x="56" y="29"/>
                  </a:cubicBezTo>
                  <a:cubicBezTo>
                    <a:pt x="61" y="26"/>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6"/>
                    <a:pt x="44" y="29"/>
                  </a:cubicBezTo>
                  <a:cubicBezTo>
                    <a:pt x="44" y="44"/>
                    <a:pt x="44" y="44"/>
                    <a:pt x="44" y="44"/>
                  </a:cubicBezTo>
                  <a:cubicBezTo>
                    <a:pt x="29" y="44"/>
                    <a:pt x="29" y="44"/>
                    <a:pt x="29" y="44"/>
                  </a:cubicBezTo>
                  <a:cubicBezTo>
                    <a:pt x="27"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7" y="61"/>
                    <a:pt x="29" y="56"/>
                  </a:cubicBezTo>
                  <a:cubicBezTo>
                    <a:pt x="44" y="56"/>
                    <a:pt x="44" y="56"/>
                    <a:pt x="44" y="56"/>
                  </a:cubicBezTo>
                  <a:cubicBezTo>
                    <a:pt x="44" y="71"/>
                    <a:pt x="44" y="71"/>
                    <a:pt x="44" y="71"/>
                  </a:cubicBezTo>
                  <a:cubicBezTo>
                    <a:pt x="39" y="74"/>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4"/>
                    <a:pt x="56" y="71"/>
                  </a:cubicBezTo>
                  <a:cubicBezTo>
                    <a:pt x="56" y="56"/>
                    <a:pt x="56" y="56"/>
                    <a:pt x="56" y="56"/>
                  </a:cubicBezTo>
                  <a:cubicBezTo>
                    <a:pt x="72" y="56"/>
                    <a:pt x="72" y="56"/>
                    <a:pt x="72" y="56"/>
                  </a:cubicBezTo>
                  <a:cubicBezTo>
                    <a:pt x="74" y="61"/>
                    <a:pt x="79" y="65"/>
                    <a:pt x="85" y="65"/>
                  </a:cubicBezTo>
                  <a:cubicBezTo>
                    <a:pt x="85" y="65"/>
                    <a:pt x="85" y="65"/>
                    <a:pt x="85" y="65"/>
                  </a:cubicBezTo>
                  <a:cubicBezTo>
                    <a:pt x="93" y="65"/>
                    <a:pt x="100" y="58"/>
                    <a:pt x="100" y="50"/>
                  </a:cubicBezTo>
                  <a:cubicBezTo>
                    <a:pt x="100" y="42"/>
                    <a:pt x="93" y="35"/>
                    <a:pt x="85" y="35"/>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47" name="Freeform 373"/>
            <p:cNvSpPr>
              <a:spLocks/>
            </p:cNvSpPr>
            <p:nvPr/>
          </p:nvSpPr>
          <p:spPr bwMode="auto">
            <a:xfrm>
              <a:off x="6146800" y="5286375"/>
              <a:ext cx="79375" cy="80963"/>
            </a:xfrm>
            <a:custGeom>
              <a:avLst/>
              <a:gdLst>
                <a:gd name="T0" fmla="*/ 100 w 100"/>
                <a:gd name="T1" fmla="*/ 50 h 100"/>
                <a:gd name="T2" fmla="*/ 85 w 100"/>
                <a:gd name="T3" fmla="*/ 35 h 100"/>
                <a:gd name="T4" fmla="*/ 85 w 100"/>
                <a:gd name="T5" fmla="*/ 35 h 100"/>
                <a:gd name="T6" fmla="*/ 71 w 100"/>
                <a:gd name="T7" fmla="*/ 45 h 100"/>
                <a:gd name="T8" fmla="*/ 56 w 100"/>
                <a:gd name="T9" fmla="*/ 45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9 h 100"/>
                <a:gd name="T24" fmla="*/ 44 w 100"/>
                <a:gd name="T25" fmla="*/ 45 h 100"/>
                <a:gd name="T26" fmla="*/ 29 w 100"/>
                <a:gd name="T27" fmla="*/ 45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6 h 100"/>
                <a:gd name="T40" fmla="*/ 44 w 100"/>
                <a:gd name="T41" fmla="*/ 56 h 100"/>
                <a:gd name="T42" fmla="*/ 44 w 100"/>
                <a:gd name="T43" fmla="*/ 72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2 h 100"/>
                <a:gd name="T56" fmla="*/ 56 w 100"/>
                <a:gd name="T57" fmla="*/ 56 h 100"/>
                <a:gd name="T58" fmla="*/ 71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4" y="39"/>
                    <a:pt x="71" y="45"/>
                  </a:cubicBezTo>
                  <a:cubicBezTo>
                    <a:pt x="56" y="45"/>
                    <a:pt x="56" y="45"/>
                    <a:pt x="56" y="45"/>
                  </a:cubicBezTo>
                  <a:cubicBezTo>
                    <a:pt x="56" y="29"/>
                    <a:pt x="56" y="29"/>
                    <a:pt x="56" y="29"/>
                  </a:cubicBezTo>
                  <a:cubicBezTo>
                    <a:pt x="61" y="27"/>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7"/>
                    <a:pt x="44" y="29"/>
                  </a:cubicBezTo>
                  <a:cubicBezTo>
                    <a:pt x="44" y="45"/>
                    <a:pt x="44" y="45"/>
                    <a:pt x="44" y="45"/>
                  </a:cubicBezTo>
                  <a:cubicBezTo>
                    <a:pt x="29" y="45"/>
                    <a:pt x="29" y="45"/>
                    <a:pt x="29" y="45"/>
                  </a:cubicBezTo>
                  <a:cubicBezTo>
                    <a:pt x="26"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6" y="61"/>
                    <a:pt x="29" y="56"/>
                  </a:cubicBezTo>
                  <a:cubicBezTo>
                    <a:pt x="44" y="56"/>
                    <a:pt x="44" y="56"/>
                    <a:pt x="44" y="56"/>
                  </a:cubicBezTo>
                  <a:cubicBezTo>
                    <a:pt x="44" y="72"/>
                    <a:pt x="44" y="72"/>
                    <a:pt x="44" y="72"/>
                  </a:cubicBezTo>
                  <a:cubicBezTo>
                    <a:pt x="39" y="74"/>
                    <a:pt x="35" y="79"/>
                    <a:pt x="35" y="85"/>
                  </a:cubicBezTo>
                  <a:cubicBezTo>
                    <a:pt x="35" y="85"/>
                    <a:pt x="35" y="85"/>
                    <a:pt x="35" y="85"/>
                  </a:cubicBezTo>
                  <a:cubicBezTo>
                    <a:pt x="35" y="94"/>
                    <a:pt x="42" y="100"/>
                    <a:pt x="50" y="100"/>
                  </a:cubicBezTo>
                  <a:cubicBezTo>
                    <a:pt x="58" y="100"/>
                    <a:pt x="65" y="94"/>
                    <a:pt x="65" y="85"/>
                  </a:cubicBezTo>
                  <a:cubicBezTo>
                    <a:pt x="65" y="85"/>
                    <a:pt x="65" y="85"/>
                    <a:pt x="65" y="85"/>
                  </a:cubicBezTo>
                  <a:cubicBezTo>
                    <a:pt x="65" y="79"/>
                    <a:pt x="61" y="74"/>
                    <a:pt x="56" y="72"/>
                  </a:cubicBezTo>
                  <a:cubicBezTo>
                    <a:pt x="56" y="56"/>
                    <a:pt x="56" y="56"/>
                    <a:pt x="56" y="56"/>
                  </a:cubicBezTo>
                  <a:cubicBezTo>
                    <a:pt x="71" y="56"/>
                    <a:pt x="71" y="56"/>
                    <a:pt x="71" y="56"/>
                  </a:cubicBezTo>
                  <a:cubicBezTo>
                    <a:pt x="74"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48" name="Freeform 374"/>
            <p:cNvSpPr>
              <a:spLocks/>
            </p:cNvSpPr>
            <p:nvPr/>
          </p:nvSpPr>
          <p:spPr bwMode="auto">
            <a:xfrm>
              <a:off x="6303963" y="5286375"/>
              <a:ext cx="80963" cy="80963"/>
            </a:xfrm>
            <a:custGeom>
              <a:avLst/>
              <a:gdLst>
                <a:gd name="T0" fmla="*/ 100 w 100"/>
                <a:gd name="T1" fmla="*/ 50 h 100"/>
                <a:gd name="T2" fmla="*/ 85 w 100"/>
                <a:gd name="T3" fmla="*/ 35 h 100"/>
                <a:gd name="T4" fmla="*/ 85 w 100"/>
                <a:gd name="T5" fmla="*/ 35 h 100"/>
                <a:gd name="T6" fmla="*/ 72 w 100"/>
                <a:gd name="T7" fmla="*/ 45 h 100"/>
                <a:gd name="T8" fmla="*/ 56 w 100"/>
                <a:gd name="T9" fmla="*/ 45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5 w 100"/>
                <a:gd name="T23" fmla="*/ 29 h 100"/>
                <a:gd name="T24" fmla="*/ 45 w 100"/>
                <a:gd name="T25" fmla="*/ 45 h 100"/>
                <a:gd name="T26" fmla="*/ 29 w 100"/>
                <a:gd name="T27" fmla="*/ 45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6 h 100"/>
                <a:gd name="T40" fmla="*/ 45 w 100"/>
                <a:gd name="T41" fmla="*/ 56 h 100"/>
                <a:gd name="T42" fmla="*/ 45 w 100"/>
                <a:gd name="T43" fmla="*/ 72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2 h 100"/>
                <a:gd name="T56" fmla="*/ 56 w 100"/>
                <a:gd name="T57" fmla="*/ 56 h 100"/>
                <a:gd name="T58" fmla="*/ 72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4" y="35"/>
                    <a:pt x="85" y="35"/>
                  </a:cubicBezTo>
                  <a:cubicBezTo>
                    <a:pt x="85" y="35"/>
                    <a:pt x="85" y="35"/>
                    <a:pt x="85" y="35"/>
                  </a:cubicBezTo>
                  <a:cubicBezTo>
                    <a:pt x="79" y="35"/>
                    <a:pt x="74" y="39"/>
                    <a:pt x="72" y="45"/>
                  </a:cubicBezTo>
                  <a:cubicBezTo>
                    <a:pt x="56" y="45"/>
                    <a:pt x="56" y="45"/>
                    <a:pt x="56" y="45"/>
                  </a:cubicBezTo>
                  <a:cubicBezTo>
                    <a:pt x="56" y="29"/>
                    <a:pt x="56" y="29"/>
                    <a:pt x="56" y="29"/>
                  </a:cubicBezTo>
                  <a:cubicBezTo>
                    <a:pt x="61" y="27"/>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7"/>
                    <a:pt x="45" y="29"/>
                  </a:cubicBezTo>
                  <a:cubicBezTo>
                    <a:pt x="45" y="45"/>
                    <a:pt x="45" y="45"/>
                    <a:pt x="45" y="45"/>
                  </a:cubicBezTo>
                  <a:cubicBezTo>
                    <a:pt x="29" y="45"/>
                    <a:pt x="29" y="45"/>
                    <a:pt x="29" y="45"/>
                  </a:cubicBezTo>
                  <a:cubicBezTo>
                    <a:pt x="27"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7" y="61"/>
                    <a:pt x="29" y="56"/>
                  </a:cubicBezTo>
                  <a:cubicBezTo>
                    <a:pt x="45" y="56"/>
                    <a:pt x="45" y="56"/>
                    <a:pt x="45" y="56"/>
                  </a:cubicBezTo>
                  <a:cubicBezTo>
                    <a:pt x="45" y="72"/>
                    <a:pt x="45" y="72"/>
                    <a:pt x="45" y="72"/>
                  </a:cubicBezTo>
                  <a:cubicBezTo>
                    <a:pt x="39" y="74"/>
                    <a:pt x="35" y="79"/>
                    <a:pt x="35" y="85"/>
                  </a:cubicBezTo>
                  <a:cubicBezTo>
                    <a:pt x="35" y="85"/>
                    <a:pt x="35" y="85"/>
                    <a:pt x="35" y="85"/>
                  </a:cubicBezTo>
                  <a:cubicBezTo>
                    <a:pt x="35" y="94"/>
                    <a:pt x="42" y="100"/>
                    <a:pt x="50" y="100"/>
                  </a:cubicBezTo>
                  <a:cubicBezTo>
                    <a:pt x="58" y="100"/>
                    <a:pt x="65" y="94"/>
                    <a:pt x="65" y="85"/>
                  </a:cubicBezTo>
                  <a:cubicBezTo>
                    <a:pt x="65" y="85"/>
                    <a:pt x="65" y="85"/>
                    <a:pt x="65" y="85"/>
                  </a:cubicBezTo>
                  <a:cubicBezTo>
                    <a:pt x="65" y="79"/>
                    <a:pt x="61" y="74"/>
                    <a:pt x="56" y="72"/>
                  </a:cubicBezTo>
                  <a:cubicBezTo>
                    <a:pt x="56" y="56"/>
                    <a:pt x="56" y="56"/>
                    <a:pt x="56" y="56"/>
                  </a:cubicBezTo>
                  <a:cubicBezTo>
                    <a:pt x="72" y="56"/>
                    <a:pt x="72" y="56"/>
                    <a:pt x="72" y="56"/>
                  </a:cubicBezTo>
                  <a:cubicBezTo>
                    <a:pt x="74" y="61"/>
                    <a:pt x="79" y="65"/>
                    <a:pt x="85" y="65"/>
                  </a:cubicBezTo>
                  <a:cubicBezTo>
                    <a:pt x="85" y="65"/>
                    <a:pt x="85" y="65"/>
                    <a:pt x="85" y="65"/>
                  </a:cubicBezTo>
                  <a:cubicBezTo>
                    <a:pt x="94"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49" name="Freeform 375"/>
            <p:cNvSpPr>
              <a:spLocks/>
            </p:cNvSpPr>
            <p:nvPr/>
          </p:nvSpPr>
          <p:spPr bwMode="auto">
            <a:xfrm>
              <a:off x="6462713" y="5286375"/>
              <a:ext cx="80963" cy="80963"/>
            </a:xfrm>
            <a:custGeom>
              <a:avLst/>
              <a:gdLst>
                <a:gd name="T0" fmla="*/ 101 w 101"/>
                <a:gd name="T1" fmla="*/ 50 h 100"/>
                <a:gd name="T2" fmla="*/ 86 w 101"/>
                <a:gd name="T3" fmla="*/ 35 h 100"/>
                <a:gd name="T4" fmla="*/ 86 w 101"/>
                <a:gd name="T5" fmla="*/ 35 h 100"/>
                <a:gd name="T6" fmla="*/ 72 w 101"/>
                <a:gd name="T7" fmla="*/ 45 h 100"/>
                <a:gd name="T8" fmla="*/ 56 w 101"/>
                <a:gd name="T9" fmla="*/ 45 h 100"/>
                <a:gd name="T10" fmla="*/ 56 w 101"/>
                <a:gd name="T11" fmla="*/ 29 h 100"/>
                <a:gd name="T12" fmla="*/ 65 w 101"/>
                <a:gd name="T13" fmla="*/ 15 h 100"/>
                <a:gd name="T14" fmla="*/ 65 w 101"/>
                <a:gd name="T15" fmla="*/ 15 h 100"/>
                <a:gd name="T16" fmla="*/ 51 w 101"/>
                <a:gd name="T17" fmla="*/ 0 h 100"/>
                <a:gd name="T18" fmla="*/ 36 w 101"/>
                <a:gd name="T19" fmla="*/ 15 h 100"/>
                <a:gd name="T20" fmla="*/ 36 w 101"/>
                <a:gd name="T21" fmla="*/ 15 h 100"/>
                <a:gd name="T22" fmla="*/ 45 w 101"/>
                <a:gd name="T23" fmla="*/ 29 h 100"/>
                <a:gd name="T24" fmla="*/ 45 w 101"/>
                <a:gd name="T25" fmla="*/ 45 h 100"/>
                <a:gd name="T26" fmla="*/ 29 w 101"/>
                <a:gd name="T27" fmla="*/ 45 h 100"/>
                <a:gd name="T28" fmla="*/ 15 w 101"/>
                <a:gd name="T29" fmla="*/ 35 h 100"/>
                <a:gd name="T30" fmla="*/ 15 w 101"/>
                <a:gd name="T31" fmla="*/ 35 h 100"/>
                <a:gd name="T32" fmla="*/ 0 w 101"/>
                <a:gd name="T33" fmla="*/ 50 h 100"/>
                <a:gd name="T34" fmla="*/ 15 w 101"/>
                <a:gd name="T35" fmla="*/ 65 h 100"/>
                <a:gd name="T36" fmla="*/ 15 w 101"/>
                <a:gd name="T37" fmla="*/ 65 h 100"/>
                <a:gd name="T38" fmla="*/ 29 w 101"/>
                <a:gd name="T39" fmla="*/ 56 h 100"/>
                <a:gd name="T40" fmla="*/ 45 w 101"/>
                <a:gd name="T41" fmla="*/ 56 h 100"/>
                <a:gd name="T42" fmla="*/ 45 w 101"/>
                <a:gd name="T43" fmla="*/ 72 h 100"/>
                <a:gd name="T44" fmla="*/ 36 w 101"/>
                <a:gd name="T45" fmla="*/ 85 h 100"/>
                <a:gd name="T46" fmla="*/ 36 w 101"/>
                <a:gd name="T47" fmla="*/ 85 h 100"/>
                <a:gd name="T48" fmla="*/ 51 w 101"/>
                <a:gd name="T49" fmla="*/ 100 h 100"/>
                <a:gd name="T50" fmla="*/ 65 w 101"/>
                <a:gd name="T51" fmla="*/ 85 h 100"/>
                <a:gd name="T52" fmla="*/ 65 w 101"/>
                <a:gd name="T53" fmla="*/ 85 h 100"/>
                <a:gd name="T54" fmla="*/ 56 w 101"/>
                <a:gd name="T55" fmla="*/ 72 h 100"/>
                <a:gd name="T56" fmla="*/ 56 w 101"/>
                <a:gd name="T57" fmla="*/ 56 h 100"/>
                <a:gd name="T58" fmla="*/ 72 w 101"/>
                <a:gd name="T59" fmla="*/ 56 h 100"/>
                <a:gd name="T60" fmla="*/ 86 w 101"/>
                <a:gd name="T61" fmla="*/ 65 h 100"/>
                <a:gd name="T62" fmla="*/ 86 w 101"/>
                <a:gd name="T63" fmla="*/ 65 h 100"/>
                <a:gd name="T64" fmla="*/ 101 w 101"/>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1" h="100">
                  <a:moveTo>
                    <a:pt x="101" y="50"/>
                  </a:moveTo>
                  <a:cubicBezTo>
                    <a:pt x="101" y="42"/>
                    <a:pt x="94" y="35"/>
                    <a:pt x="86" y="35"/>
                  </a:cubicBezTo>
                  <a:cubicBezTo>
                    <a:pt x="86" y="35"/>
                    <a:pt x="86" y="35"/>
                    <a:pt x="86" y="35"/>
                  </a:cubicBezTo>
                  <a:cubicBezTo>
                    <a:pt x="80" y="35"/>
                    <a:pt x="74" y="39"/>
                    <a:pt x="72" y="45"/>
                  </a:cubicBezTo>
                  <a:cubicBezTo>
                    <a:pt x="56" y="45"/>
                    <a:pt x="56" y="45"/>
                    <a:pt x="56" y="45"/>
                  </a:cubicBezTo>
                  <a:cubicBezTo>
                    <a:pt x="56" y="29"/>
                    <a:pt x="56" y="29"/>
                    <a:pt x="56" y="29"/>
                  </a:cubicBezTo>
                  <a:cubicBezTo>
                    <a:pt x="62" y="27"/>
                    <a:pt x="65" y="21"/>
                    <a:pt x="65" y="15"/>
                  </a:cubicBezTo>
                  <a:cubicBezTo>
                    <a:pt x="65" y="15"/>
                    <a:pt x="65" y="15"/>
                    <a:pt x="65" y="15"/>
                  </a:cubicBezTo>
                  <a:cubicBezTo>
                    <a:pt x="65" y="7"/>
                    <a:pt x="59" y="0"/>
                    <a:pt x="51" y="0"/>
                  </a:cubicBezTo>
                  <a:cubicBezTo>
                    <a:pt x="42" y="0"/>
                    <a:pt x="36" y="7"/>
                    <a:pt x="36" y="15"/>
                  </a:cubicBezTo>
                  <a:cubicBezTo>
                    <a:pt x="36" y="15"/>
                    <a:pt x="36" y="15"/>
                    <a:pt x="36" y="15"/>
                  </a:cubicBezTo>
                  <a:cubicBezTo>
                    <a:pt x="36" y="21"/>
                    <a:pt x="39" y="27"/>
                    <a:pt x="45" y="29"/>
                  </a:cubicBezTo>
                  <a:cubicBezTo>
                    <a:pt x="45" y="45"/>
                    <a:pt x="45" y="45"/>
                    <a:pt x="45" y="45"/>
                  </a:cubicBezTo>
                  <a:cubicBezTo>
                    <a:pt x="29" y="45"/>
                    <a:pt x="29" y="45"/>
                    <a:pt x="29" y="45"/>
                  </a:cubicBezTo>
                  <a:cubicBezTo>
                    <a:pt x="27" y="39"/>
                    <a:pt x="22"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2" y="65"/>
                    <a:pt x="27" y="61"/>
                    <a:pt x="29" y="56"/>
                  </a:cubicBezTo>
                  <a:cubicBezTo>
                    <a:pt x="45" y="56"/>
                    <a:pt x="45" y="56"/>
                    <a:pt x="45" y="56"/>
                  </a:cubicBezTo>
                  <a:cubicBezTo>
                    <a:pt x="45" y="72"/>
                    <a:pt x="45" y="72"/>
                    <a:pt x="45" y="72"/>
                  </a:cubicBezTo>
                  <a:cubicBezTo>
                    <a:pt x="39" y="74"/>
                    <a:pt x="36" y="79"/>
                    <a:pt x="36" y="85"/>
                  </a:cubicBezTo>
                  <a:cubicBezTo>
                    <a:pt x="36" y="85"/>
                    <a:pt x="36" y="85"/>
                    <a:pt x="36" y="85"/>
                  </a:cubicBezTo>
                  <a:cubicBezTo>
                    <a:pt x="36" y="94"/>
                    <a:pt x="42" y="100"/>
                    <a:pt x="51" y="100"/>
                  </a:cubicBezTo>
                  <a:cubicBezTo>
                    <a:pt x="59" y="100"/>
                    <a:pt x="65" y="94"/>
                    <a:pt x="65" y="85"/>
                  </a:cubicBezTo>
                  <a:cubicBezTo>
                    <a:pt x="65" y="85"/>
                    <a:pt x="65" y="85"/>
                    <a:pt x="65" y="85"/>
                  </a:cubicBezTo>
                  <a:cubicBezTo>
                    <a:pt x="65" y="79"/>
                    <a:pt x="62" y="74"/>
                    <a:pt x="56" y="72"/>
                  </a:cubicBezTo>
                  <a:cubicBezTo>
                    <a:pt x="56" y="56"/>
                    <a:pt x="56" y="56"/>
                    <a:pt x="56" y="56"/>
                  </a:cubicBezTo>
                  <a:cubicBezTo>
                    <a:pt x="72" y="56"/>
                    <a:pt x="72" y="56"/>
                    <a:pt x="72" y="56"/>
                  </a:cubicBezTo>
                  <a:cubicBezTo>
                    <a:pt x="74" y="61"/>
                    <a:pt x="80" y="65"/>
                    <a:pt x="86" y="65"/>
                  </a:cubicBezTo>
                  <a:cubicBezTo>
                    <a:pt x="86" y="65"/>
                    <a:pt x="86" y="65"/>
                    <a:pt x="86" y="65"/>
                  </a:cubicBezTo>
                  <a:cubicBezTo>
                    <a:pt x="94" y="65"/>
                    <a:pt x="101" y="58"/>
                    <a:pt x="101"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50" name="Freeform 376"/>
            <p:cNvSpPr>
              <a:spLocks/>
            </p:cNvSpPr>
            <p:nvPr/>
          </p:nvSpPr>
          <p:spPr bwMode="auto">
            <a:xfrm>
              <a:off x="6621463" y="5286375"/>
              <a:ext cx="80963" cy="80963"/>
            </a:xfrm>
            <a:custGeom>
              <a:avLst/>
              <a:gdLst>
                <a:gd name="T0" fmla="*/ 100 w 100"/>
                <a:gd name="T1" fmla="*/ 50 h 100"/>
                <a:gd name="T2" fmla="*/ 85 w 100"/>
                <a:gd name="T3" fmla="*/ 35 h 100"/>
                <a:gd name="T4" fmla="*/ 85 w 100"/>
                <a:gd name="T5" fmla="*/ 35 h 100"/>
                <a:gd name="T6" fmla="*/ 71 w 100"/>
                <a:gd name="T7" fmla="*/ 45 h 100"/>
                <a:gd name="T8" fmla="*/ 56 w 100"/>
                <a:gd name="T9" fmla="*/ 45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9 h 100"/>
                <a:gd name="T24" fmla="*/ 44 w 100"/>
                <a:gd name="T25" fmla="*/ 45 h 100"/>
                <a:gd name="T26" fmla="*/ 28 w 100"/>
                <a:gd name="T27" fmla="*/ 45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8 w 100"/>
                <a:gd name="T39" fmla="*/ 56 h 100"/>
                <a:gd name="T40" fmla="*/ 44 w 100"/>
                <a:gd name="T41" fmla="*/ 56 h 100"/>
                <a:gd name="T42" fmla="*/ 44 w 100"/>
                <a:gd name="T43" fmla="*/ 72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2 h 100"/>
                <a:gd name="T56" fmla="*/ 56 w 100"/>
                <a:gd name="T57" fmla="*/ 56 h 100"/>
                <a:gd name="T58" fmla="*/ 71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3" y="39"/>
                    <a:pt x="71" y="45"/>
                  </a:cubicBezTo>
                  <a:cubicBezTo>
                    <a:pt x="56" y="45"/>
                    <a:pt x="56" y="45"/>
                    <a:pt x="56" y="45"/>
                  </a:cubicBezTo>
                  <a:cubicBezTo>
                    <a:pt x="56" y="29"/>
                    <a:pt x="56" y="29"/>
                    <a:pt x="56" y="29"/>
                  </a:cubicBezTo>
                  <a:cubicBezTo>
                    <a:pt x="61" y="27"/>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7"/>
                    <a:pt x="44" y="29"/>
                  </a:cubicBezTo>
                  <a:cubicBezTo>
                    <a:pt x="44" y="45"/>
                    <a:pt x="44" y="45"/>
                    <a:pt x="44" y="45"/>
                  </a:cubicBezTo>
                  <a:cubicBezTo>
                    <a:pt x="28" y="45"/>
                    <a:pt x="28" y="45"/>
                    <a:pt x="28" y="45"/>
                  </a:cubicBezTo>
                  <a:cubicBezTo>
                    <a:pt x="26" y="39"/>
                    <a:pt x="21" y="35"/>
                    <a:pt x="15" y="35"/>
                  </a:cubicBezTo>
                  <a:cubicBezTo>
                    <a:pt x="15" y="35"/>
                    <a:pt x="15" y="35"/>
                    <a:pt x="15" y="35"/>
                  </a:cubicBezTo>
                  <a:cubicBezTo>
                    <a:pt x="6" y="35"/>
                    <a:pt x="0" y="42"/>
                    <a:pt x="0" y="50"/>
                  </a:cubicBezTo>
                  <a:cubicBezTo>
                    <a:pt x="0" y="58"/>
                    <a:pt x="6" y="65"/>
                    <a:pt x="15" y="65"/>
                  </a:cubicBezTo>
                  <a:cubicBezTo>
                    <a:pt x="15" y="65"/>
                    <a:pt x="15" y="65"/>
                    <a:pt x="15" y="65"/>
                  </a:cubicBezTo>
                  <a:cubicBezTo>
                    <a:pt x="21" y="65"/>
                    <a:pt x="26" y="61"/>
                    <a:pt x="28" y="56"/>
                  </a:cubicBezTo>
                  <a:cubicBezTo>
                    <a:pt x="44" y="56"/>
                    <a:pt x="44" y="56"/>
                    <a:pt x="44" y="56"/>
                  </a:cubicBezTo>
                  <a:cubicBezTo>
                    <a:pt x="44" y="72"/>
                    <a:pt x="44" y="72"/>
                    <a:pt x="44" y="72"/>
                  </a:cubicBezTo>
                  <a:cubicBezTo>
                    <a:pt x="39" y="74"/>
                    <a:pt x="35" y="79"/>
                    <a:pt x="35" y="85"/>
                  </a:cubicBezTo>
                  <a:cubicBezTo>
                    <a:pt x="35" y="85"/>
                    <a:pt x="35" y="85"/>
                    <a:pt x="35" y="85"/>
                  </a:cubicBezTo>
                  <a:cubicBezTo>
                    <a:pt x="35" y="94"/>
                    <a:pt x="42" y="100"/>
                    <a:pt x="50" y="100"/>
                  </a:cubicBezTo>
                  <a:cubicBezTo>
                    <a:pt x="58" y="100"/>
                    <a:pt x="65" y="94"/>
                    <a:pt x="65" y="85"/>
                  </a:cubicBezTo>
                  <a:cubicBezTo>
                    <a:pt x="65" y="85"/>
                    <a:pt x="65" y="85"/>
                    <a:pt x="65" y="85"/>
                  </a:cubicBezTo>
                  <a:cubicBezTo>
                    <a:pt x="65" y="79"/>
                    <a:pt x="61" y="74"/>
                    <a:pt x="56" y="72"/>
                  </a:cubicBezTo>
                  <a:cubicBezTo>
                    <a:pt x="56" y="56"/>
                    <a:pt x="56" y="56"/>
                    <a:pt x="56" y="56"/>
                  </a:cubicBezTo>
                  <a:cubicBezTo>
                    <a:pt x="71" y="56"/>
                    <a:pt x="71" y="56"/>
                    <a:pt x="71" y="56"/>
                  </a:cubicBezTo>
                  <a:cubicBezTo>
                    <a:pt x="73"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51" name="Freeform 377"/>
            <p:cNvSpPr>
              <a:spLocks/>
            </p:cNvSpPr>
            <p:nvPr/>
          </p:nvSpPr>
          <p:spPr bwMode="auto">
            <a:xfrm>
              <a:off x="6780213" y="5286375"/>
              <a:ext cx="79375" cy="80963"/>
            </a:xfrm>
            <a:custGeom>
              <a:avLst/>
              <a:gdLst>
                <a:gd name="T0" fmla="*/ 100 w 100"/>
                <a:gd name="T1" fmla="*/ 50 h 100"/>
                <a:gd name="T2" fmla="*/ 85 w 100"/>
                <a:gd name="T3" fmla="*/ 35 h 100"/>
                <a:gd name="T4" fmla="*/ 85 w 100"/>
                <a:gd name="T5" fmla="*/ 35 h 100"/>
                <a:gd name="T6" fmla="*/ 71 w 100"/>
                <a:gd name="T7" fmla="*/ 45 h 100"/>
                <a:gd name="T8" fmla="*/ 56 w 100"/>
                <a:gd name="T9" fmla="*/ 45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9 h 100"/>
                <a:gd name="T24" fmla="*/ 44 w 100"/>
                <a:gd name="T25" fmla="*/ 45 h 100"/>
                <a:gd name="T26" fmla="*/ 29 w 100"/>
                <a:gd name="T27" fmla="*/ 45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6 h 100"/>
                <a:gd name="T40" fmla="*/ 44 w 100"/>
                <a:gd name="T41" fmla="*/ 56 h 100"/>
                <a:gd name="T42" fmla="*/ 44 w 100"/>
                <a:gd name="T43" fmla="*/ 72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2 h 100"/>
                <a:gd name="T56" fmla="*/ 56 w 100"/>
                <a:gd name="T57" fmla="*/ 56 h 100"/>
                <a:gd name="T58" fmla="*/ 71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4" y="39"/>
                    <a:pt x="71" y="45"/>
                  </a:cubicBezTo>
                  <a:cubicBezTo>
                    <a:pt x="56" y="45"/>
                    <a:pt x="56" y="45"/>
                    <a:pt x="56" y="45"/>
                  </a:cubicBezTo>
                  <a:cubicBezTo>
                    <a:pt x="56" y="29"/>
                    <a:pt x="56" y="29"/>
                    <a:pt x="56" y="29"/>
                  </a:cubicBezTo>
                  <a:cubicBezTo>
                    <a:pt x="61" y="27"/>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7"/>
                    <a:pt x="44" y="29"/>
                  </a:cubicBezTo>
                  <a:cubicBezTo>
                    <a:pt x="44" y="45"/>
                    <a:pt x="44" y="45"/>
                    <a:pt x="44" y="45"/>
                  </a:cubicBezTo>
                  <a:cubicBezTo>
                    <a:pt x="29" y="45"/>
                    <a:pt x="29" y="45"/>
                    <a:pt x="29" y="45"/>
                  </a:cubicBezTo>
                  <a:cubicBezTo>
                    <a:pt x="26"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6" y="61"/>
                    <a:pt x="29" y="56"/>
                  </a:cubicBezTo>
                  <a:cubicBezTo>
                    <a:pt x="44" y="56"/>
                    <a:pt x="44" y="56"/>
                    <a:pt x="44" y="56"/>
                  </a:cubicBezTo>
                  <a:cubicBezTo>
                    <a:pt x="44" y="72"/>
                    <a:pt x="44" y="72"/>
                    <a:pt x="44" y="72"/>
                  </a:cubicBezTo>
                  <a:cubicBezTo>
                    <a:pt x="39" y="74"/>
                    <a:pt x="35" y="79"/>
                    <a:pt x="35" y="85"/>
                  </a:cubicBezTo>
                  <a:cubicBezTo>
                    <a:pt x="35" y="85"/>
                    <a:pt x="35" y="85"/>
                    <a:pt x="35" y="85"/>
                  </a:cubicBezTo>
                  <a:cubicBezTo>
                    <a:pt x="35" y="94"/>
                    <a:pt x="42" y="100"/>
                    <a:pt x="50" y="100"/>
                  </a:cubicBezTo>
                  <a:cubicBezTo>
                    <a:pt x="58" y="100"/>
                    <a:pt x="65" y="94"/>
                    <a:pt x="65" y="85"/>
                  </a:cubicBezTo>
                  <a:cubicBezTo>
                    <a:pt x="65" y="85"/>
                    <a:pt x="65" y="85"/>
                    <a:pt x="65" y="85"/>
                  </a:cubicBezTo>
                  <a:cubicBezTo>
                    <a:pt x="65" y="79"/>
                    <a:pt x="61" y="74"/>
                    <a:pt x="56" y="72"/>
                  </a:cubicBezTo>
                  <a:cubicBezTo>
                    <a:pt x="56" y="56"/>
                    <a:pt x="56" y="56"/>
                    <a:pt x="56" y="56"/>
                  </a:cubicBezTo>
                  <a:cubicBezTo>
                    <a:pt x="71" y="56"/>
                    <a:pt x="71" y="56"/>
                    <a:pt x="71" y="56"/>
                  </a:cubicBezTo>
                  <a:cubicBezTo>
                    <a:pt x="74"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52" name="Freeform 378"/>
            <p:cNvSpPr>
              <a:spLocks/>
            </p:cNvSpPr>
            <p:nvPr/>
          </p:nvSpPr>
          <p:spPr bwMode="auto">
            <a:xfrm>
              <a:off x="6937375" y="5286375"/>
              <a:ext cx="80963" cy="80963"/>
            </a:xfrm>
            <a:custGeom>
              <a:avLst/>
              <a:gdLst>
                <a:gd name="T0" fmla="*/ 100 w 100"/>
                <a:gd name="T1" fmla="*/ 50 h 100"/>
                <a:gd name="T2" fmla="*/ 85 w 100"/>
                <a:gd name="T3" fmla="*/ 35 h 100"/>
                <a:gd name="T4" fmla="*/ 85 w 100"/>
                <a:gd name="T5" fmla="*/ 35 h 100"/>
                <a:gd name="T6" fmla="*/ 72 w 100"/>
                <a:gd name="T7" fmla="*/ 45 h 100"/>
                <a:gd name="T8" fmla="*/ 56 w 100"/>
                <a:gd name="T9" fmla="*/ 45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5 w 100"/>
                <a:gd name="T23" fmla="*/ 29 h 100"/>
                <a:gd name="T24" fmla="*/ 45 w 100"/>
                <a:gd name="T25" fmla="*/ 45 h 100"/>
                <a:gd name="T26" fmla="*/ 29 w 100"/>
                <a:gd name="T27" fmla="*/ 45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6 h 100"/>
                <a:gd name="T40" fmla="*/ 45 w 100"/>
                <a:gd name="T41" fmla="*/ 56 h 100"/>
                <a:gd name="T42" fmla="*/ 45 w 100"/>
                <a:gd name="T43" fmla="*/ 72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2 h 100"/>
                <a:gd name="T56" fmla="*/ 56 w 100"/>
                <a:gd name="T57" fmla="*/ 56 h 100"/>
                <a:gd name="T58" fmla="*/ 72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4" y="35"/>
                    <a:pt x="85" y="35"/>
                  </a:cubicBezTo>
                  <a:cubicBezTo>
                    <a:pt x="85" y="35"/>
                    <a:pt x="85" y="35"/>
                    <a:pt x="85" y="35"/>
                  </a:cubicBezTo>
                  <a:cubicBezTo>
                    <a:pt x="79" y="35"/>
                    <a:pt x="74" y="39"/>
                    <a:pt x="72" y="45"/>
                  </a:cubicBezTo>
                  <a:cubicBezTo>
                    <a:pt x="56" y="45"/>
                    <a:pt x="56" y="45"/>
                    <a:pt x="56" y="45"/>
                  </a:cubicBezTo>
                  <a:cubicBezTo>
                    <a:pt x="56" y="29"/>
                    <a:pt x="56" y="29"/>
                    <a:pt x="56" y="29"/>
                  </a:cubicBezTo>
                  <a:cubicBezTo>
                    <a:pt x="61" y="27"/>
                    <a:pt x="65" y="21"/>
                    <a:pt x="65" y="15"/>
                  </a:cubicBezTo>
                  <a:cubicBezTo>
                    <a:pt x="65" y="15"/>
                    <a:pt x="65" y="15"/>
                    <a:pt x="65" y="15"/>
                  </a:cubicBezTo>
                  <a:cubicBezTo>
                    <a:pt x="65" y="7"/>
                    <a:pt x="59" y="0"/>
                    <a:pt x="50" y="0"/>
                  </a:cubicBezTo>
                  <a:cubicBezTo>
                    <a:pt x="42" y="0"/>
                    <a:pt x="35" y="7"/>
                    <a:pt x="35" y="15"/>
                  </a:cubicBezTo>
                  <a:cubicBezTo>
                    <a:pt x="35" y="15"/>
                    <a:pt x="35" y="15"/>
                    <a:pt x="35" y="15"/>
                  </a:cubicBezTo>
                  <a:cubicBezTo>
                    <a:pt x="35" y="21"/>
                    <a:pt x="39" y="27"/>
                    <a:pt x="45" y="29"/>
                  </a:cubicBezTo>
                  <a:cubicBezTo>
                    <a:pt x="45" y="45"/>
                    <a:pt x="45" y="45"/>
                    <a:pt x="45" y="45"/>
                  </a:cubicBezTo>
                  <a:cubicBezTo>
                    <a:pt x="29" y="45"/>
                    <a:pt x="29" y="45"/>
                    <a:pt x="29" y="45"/>
                  </a:cubicBezTo>
                  <a:cubicBezTo>
                    <a:pt x="27"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7" y="61"/>
                    <a:pt x="29" y="56"/>
                  </a:cubicBezTo>
                  <a:cubicBezTo>
                    <a:pt x="45" y="56"/>
                    <a:pt x="45" y="56"/>
                    <a:pt x="45" y="56"/>
                  </a:cubicBezTo>
                  <a:cubicBezTo>
                    <a:pt x="45" y="72"/>
                    <a:pt x="45" y="72"/>
                    <a:pt x="45" y="72"/>
                  </a:cubicBezTo>
                  <a:cubicBezTo>
                    <a:pt x="39" y="74"/>
                    <a:pt x="35" y="79"/>
                    <a:pt x="35" y="85"/>
                  </a:cubicBezTo>
                  <a:cubicBezTo>
                    <a:pt x="35" y="85"/>
                    <a:pt x="35" y="85"/>
                    <a:pt x="35" y="85"/>
                  </a:cubicBezTo>
                  <a:cubicBezTo>
                    <a:pt x="35" y="94"/>
                    <a:pt x="42" y="100"/>
                    <a:pt x="50" y="100"/>
                  </a:cubicBezTo>
                  <a:cubicBezTo>
                    <a:pt x="59" y="100"/>
                    <a:pt x="65" y="94"/>
                    <a:pt x="65" y="85"/>
                  </a:cubicBezTo>
                  <a:cubicBezTo>
                    <a:pt x="65" y="85"/>
                    <a:pt x="65" y="85"/>
                    <a:pt x="65" y="85"/>
                  </a:cubicBezTo>
                  <a:cubicBezTo>
                    <a:pt x="65" y="79"/>
                    <a:pt x="61" y="74"/>
                    <a:pt x="56" y="72"/>
                  </a:cubicBezTo>
                  <a:cubicBezTo>
                    <a:pt x="56" y="56"/>
                    <a:pt x="56" y="56"/>
                    <a:pt x="56" y="56"/>
                  </a:cubicBezTo>
                  <a:cubicBezTo>
                    <a:pt x="72" y="56"/>
                    <a:pt x="72" y="56"/>
                    <a:pt x="72" y="56"/>
                  </a:cubicBezTo>
                  <a:cubicBezTo>
                    <a:pt x="74" y="61"/>
                    <a:pt x="79" y="65"/>
                    <a:pt x="85" y="65"/>
                  </a:cubicBezTo>
                  <a:cubicBezTo>
                    <a:pt x="85" y="65"/>
                    <a:pt x="85" y="65"/>
                    <a:pt x="85" y="65"/>
                  </a:cubicBezTo>
                  <a:cubicBezTo>
                    <a:pt x="94"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53" name="Freeform 379"/>
            <p:cNvSpPr>
              <a:spLocks/>
            </p:cNvSpPr>
            <p:nvPr/>
          </p:nvSpPr>
          <p:spPr bwMode="auto">
            <a:xfrm>
              <a:off x="7096125" y="5286375"/>
              <a:ext cx="80963" cy="80963"/>
            </a:xfrm>
            <a:custGeom>
              <a:avLst/>
              <a:gdLst>
                <a:gd name="T0" fmla="*/ 100 w 100"/>
                <a:gd name="T1" fmla="*/ 50 h 100"/>
                <a:gd name="T2" fmla="*/ 85 w 100"/>
                <a:gd name="T3" fmla="*/ 35 h 100"/>
                <a:gd name="T4" fmla="*/ 85 w 100"/>
                <a:gd name="T5" fmla="*/ 35 h 100"/>
                <a:gd name="T6" fmla="*/ 71 w 100"/>
                <a:gd name="T7" fmla="*/ 45 h 100"/>
                <a:gd name="T8" fmla="*/ 55 w 100"/>
                <a:gd name="T9" fmla="*/ 45 h 100"/>
                <a:gd name="T10" fmla="*/ 55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9 h 100"/>
                <a:gd name="T24" fmla="*/ 44 w 100"/>
                <a:gd name="T25" fmla="*/ 45 h 100"/>
                <a:gd name="T26" fmla="*/ 28 w 100"/>
                <a:gd name="T27" fmla="*/ 45 h 100"/>
                <a:gd name="T28" fmla="*/ 14 w 100"/>
                <a:gd name="T29" fmla="*/ 35 h 100"/>
                <a:gd name="T30" fmla="*/ 14 w 100"/>
                <a:gd name="T31" fmla="*/ 35 h 100"/>
                <a:gd name="T32" fmla="*/ 0 w 100"/>
                <a:gd name="T33" fmla="*/ 50 h 100"/>
                <a:gd name="T34" fmla="*/ 14 w 100"/>
                <a:gd name="T35" fmla="*/ 65 h 100"/>
                <a:gd name="T36" fmla="*/ 14 w 100"/>
                <a:gd name="T37" fmla="*/ 65 h 100"/>
                <a:gd name="T38" fmla="*/ 28 w 100"/>
                <a:gd name="T39" fmla="*/ 56 h 100"/>
                <a:gd name="T40" fmla="*/ 44 w 100"/>
                <a:gd name="T41" fmla="*/ 56 h 100"/>
                <a:gd name="T42" fmla="*/ 44 w 100"/>
                <a:gd name="T43" fmla="*/ 72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5 w 100"/>
                <a:gd name="T55" fmla="*/ 72 h 100"/>
                <a:gd name="T56" fmla="*/ 55 w 100"/>
                <a:gd name="T57" fmla="*/ 56 h 100"/>
                <a:gd name="T58" fmla="*/ 71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3" y="39"/>
                    <a:pt x="71" y="45"/>
                  </a:cubicBezTo>
                  <a:cubicBezTo>
                    <a:pt x="55" y="45"/>
                    <a:pt x="55" y="45"/>
                    <a:pt x="55" y="45"/>
                  </a:cubicBezTo>
                  <a:cubicBezTo>
                    <a:pt x="55" y="29"/>
                    <a:pt x="55" y="29"/>
                    <a:pt x="55" y="29"/>
                  </a:cubicBezTo>
                  <a:cubicBezTo>
                    <a:pt x="61" y="27"/>
                    <a:pt x="65" y="21"/>
                    <a:pt x="65" y="15"/>
                  </a:cubicBezTo>
                  <a:cubicBezTo>
                    <a:pt x="65" y="15"/>
                    <a:pt x="65" y="15"/>
                    <a:pt x="65" y="15"/>
                  </a:cubicBezTo>
                  <a:cubicBezTo>
                    <a:pt x="65" y="7"/>
                    <a:pt x="58" y="0"/>
                    <a:pt x="50" y="0"/>
                  </a:cubicBezTo>
                  <a:cubicBezTo>
                    <a:pt x="41" y="0"/>
                    <a:pt x="35" y="7"/>
                    <a:pt x="35" y="15"/>
                  </a:cubicBezTo>
                  <a:cubicBezTo>
                    <a:pt x="35" y="15"/>
                    <a:pt x="35" y="15"/>
                    <a:pt x="35" y="15"/>
                  </a:cubicBezTo>
                  <a:cubicBezTo>
                    <a:pt x="35" y="21"/>
                    <a:pt x="39" y="27"/>
                    <a:pt x="44" y="29"/>
                  </a:cubicBezTo>
                  <a:cubicBezTo>
                    <a:pt x="44" y="45"/>
                    <a:pt x="44" y="45"/>
                    <a:pt x="44" y="45"/>
                  </a:cubicBezTo>
                  <a:cubicBezTo>
                    <a:pt x="28" y="45"/>
                    <a:pt x="28" y="45"/>
                    <a:pt x="28" y="45"/>
                  </a:cubicBezTo>
                  <a:cubicBezTo>
                    <a:pt x="26" y="39"/>
                    <a:pt x="21" y="35"/>
                    <a:pt x="14" y="35"/>
                  </a:cubicBezTo>
                  <a:cubicBezTo>
                    <a:pt x="14" y="35"/>
                    <a:pt x="14" y="35"/>
                    <a:pt x="14" y="35"/>
                  </a:cubicBezTo>
                  <a:cubicBezTo>
                    <a:pt x="6" y="35"/>
                    <a:pt x="0" y="42"/>
                    <a:pt x="0" y="50"/>
                  </a:cubicBezTo>
                  <a:cubicBezTo>
                    <a:pt x="0" y="58"/>
                    <a:pt x="6" y="65"/>
                    <a:pt x="14" y="65"/>
                  </a:cubicBezTo>
                  <a:cubicBezTo>
                    <a:pt x="14" y="65"/>
                    <a:pt x="14" y="65"/>
                    <a:pt x="14" y="65"/>
                  </a:cubicBezTo>
                  <a:cubicBezTo>
                    <a:pt x="21" y="65"/>
                    <a:pt x="26" y="61"/>
                    <a:pt x="28" y="56"/>
                  </a:cubicBezTo>
                  <a:cubicBezTo>
                    <a:pt x="44" y="56"/>
                    <a:pt x="44" y="56"/>
                    <a:pt x="44" y="56"/>
                  </a:cubicBezTo>
                  <a:cubicBezTo>
                    <a:pt x="44" y="72"/>
                    <a:pt x="44" y="72"/>
                    <a:pt x="44" y="72"/>
                  </a:cubicBezTo>
                  <a:cubicBezTo>
                    <a:pt x="39" y="74"/>
                    <a:pt x="35" y="79"/>
                    <a:pt x="35" y="85"/>
                  </a:cubicBezTo>
                  <a:cubicBezTo>
                    <a:pt x="35" y="85"/>
                    <a:pt x="35" y="85"/>
                    <a:pt x="35" y="85"/>
                  </a:cubicBezTo>
                  <a:cubicBezTo>
                    <a:pt x="35" y="94"/>
                    <a:pt x="41" y="100"/>
                    <a:pt x="50" y="100"/>
                  </a:cubicBezTo>
                  <a:cubicBezTo>
                    <a:pt x="58" y="100"/>
                    <a:pt x="65" y="94"/>
                    <a:pt x="65" y="85"/>
                  </a:cubicBezTo>
                  <a:cubicBezTo>
                    <a:pt x="65" y="85"/>
                    <a:pt x="65" y="85"/>
                    <a:pt x="65" y="85"/>
                  </a:cubicBezTo>
                  <a:cubicBezTo>
                    <a:pt x="65" y="79"/>
                    <a:pt x="61" y="74"/>
                    <a:pt x="55" y="72"/>
                  </a:cubicBezTo>
                  <a:cubicBezTo>
                    <a:pt x="55" y="56"/>
                    <a:pt x="55" y="56"/>
                    <a:pt x="55" y="56"/>
                  </a:cubicBezTo>
                  <a:cubicBezTo>
                    <a:pt x="71" y="56"/>
                    <a:pt x="71" y="56"/>
                    <a:pt x="71" y="56"/>
                  </a:cubicBezTo>
                  <a:cubicBezTo>
                    <a:pt x="73"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54" name="Freeform 380"/>
            <p:cNvSpPr>
              <a:spLocks/>
            </p:cNvSpPr>
            <p:nvPr/>
          </p:nvSpPr>
          <p:spPr bwMode="auto">
            <a:xfrm>
              <a:off x="7254875" y="5286375"/>
              <a:ext cx="80963" cy="80963"/>
            </a:xfrm>
            <a:custGeom>
              <a:avLst/>
              <a:gdLst>
                <a:gd name="T0" fmla="*/ 100 w 100"/>
                <a:gd name="T1" fmla="*/ 50 h 100"/>
                <a:gd name="T2" fmla="*/ 85 w 100"/>
                <a:gd name="T3" fmla="*/ 35 h 100"/>
                <a:gd name="T4" fmla="*/ 85 w 100"/>
                <a:gd name="T5" fmla="*/ 35 h 100"/>
                <a:gd name="T6" fmla="*/ 71 w 100"/>
                <a:gd name="T7" fmla="*/ 45 h 100"/>
                <a:gd name="T8" fmla="*/ 56 w 100"/>
                <a:gd name="T9" fmla="*/ 45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9 h 100"/>
                <a:gd name="T24" fmla="*/ 44 w 100"/>
                <a:gd name="T25" fmla="*/ 45 h 100"/>
                <a:gd name="T26" fmla="*/ 29 w 100"/>
                <a:gd name="T27" fmla="*/ 45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6 h 100"/>
                <a:gd name="T40" fmla="*/ 44 w 100"/>
                <a:gd name="T41" fmla="*/ 56 h 100"/>
                <a:gd name="T42" fmla="*/ 44 w 100"/>
                <a:gd name="T43" fmla="*/ 72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2 h 100"/>
                <a:gd name="T56" fmla="*/ 56 w 100"/>
                <a:gd name="T57" fmla="*/ 56 h 100"/>
                <a:gd name="T58" fmla="*/ 71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4" y="39"/>
                    <a:pt x="71" y="45"/>
                  </a:cubicBezTo>
                  <a:cubicBezTo>
                    <a:pt x="56" y="45"/>
                    <a:pt x="56" y="45"/>
                    <a:pt x="56" y="45"/>
                  </a:cubicBezTo>
                  <a:cubicBezTo>
                    <a:pt x="56" y="29"/>
                    <a:pt x="56" y="29"/>
                    <a:pt x="56" y="29"/>
                  </a:cubicBezTo>
                  <a:cubicBezTo>
                    <a:pt x="61" y="27"/>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7"/>
                    <a:pt x="44" y="29"/>
                  </a:cubicBezTo>
                  <a:cubicBezTo>
                    <a:pt x="44" y="45"/>
                    <a:pt x="44" y="45"/>
                    <a:pt x="44" y="45"/>
                  </a:cubicBezTo>
                  <a:cubicBezTo>
                    <a:pt x="29" y="45"/>
                    <a:pt x="29" y="45"/>
                    <a:pt x="29" y="45"/>
                  </a:cubicBezTo>
                  <a:cubicBezTo>
                    <a:pt x="26"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6" y="61"/>
                    <a:pt x="29" y="56"/>
                  </a:cubicBezTo>
                  <a:cubicBezTo>
                    <a:pt x="44" y="56"/>
                    <a:pt x="44" y="56"/>
                    <a:pt x="44" y="56"/>
                  </a:cubicBezTo>
                  <a:cubicBezTo>
                    <a:pt x="44" y="72"/>
                    <a:pt x="44" y="72"/>
                    <a:pt x="44" y="72"/>
                  </a:cubicBezTo>
                  <a:cubicBezTo>
                    <a:pt x="39" y="74"/>
                    <a:pt x="35" y="79"/>
                    <a:pt x="35" y="85"/>
                  </a:cubicBezTo>
                  <a:cubicBezTo>
                    <a:pt x="35" y="85"/>
                    <a:pt x="35" y="85"/>
                    <a:pt x="35" y="85"/>
                  </a:cubicBezTo>
                  <a:cubicBezTo>
                    <a:pt x="35" y="94"/>
                    <a:pt x="42" y="100"/>
                    <a:pt x="50" y="100"/>
                  </a:cubicBezTo>
                  <a:cubicBezTo>
                    <a:pt x="58" y="100"/>
                    <a:pt x="65" y="94"/>
                    <a:pt x="65" y="85"/>
                  </a:cubicBezTo>
                  <a:cubicBezTo>
                    <a:pt x="65" y="85"/>
                    <a:pt x="65" y="85"/>
                    <a:pt x="65" y="85"/>
                  </a:cubicBezTo>
                  <a:cubicBezTo>
                    <a:pt x="65" y="79"/>
                    <a:pt x="61" y="74"/>
                    <a:pt x="56" y="72"/>
                  </a:cubicBezTo>
                  <a:cubicBezTo>
                    <a:pt x="56" y="56"/>
                    <a:pt x="56" y="56"/>
                    <a:pt x="56" y="56"/>
                  </a:cubicBezTo>
                  <a:cubicBezTo>
                    <a:pt x="71" y="56"/>
                    <a:pt x="71" y="56"/>
                    <a:pt x="71" y="56"/>
                  </a:cubicBezTo>
                  <a:cubicBezTo>
                    <a:pt x="74"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55" name="Freeform 381"/>
            <p:cNvSpPr>
              <a:spLocks/>
            </p:cNvSpPr>
            <p:nvPr/>
          </p:nvSpPr>
          <p:spPr bwMode="auto">
            <a:xfrm>
              <a:off x="7413625" y="5286375"/>
              <a:ext cx="80963" cy="80963"/>
            </a:xfrm>
            <a:custGeom>
              <a:avLst/>
              <a:gdLst>
                <a:gd name="T0" fmla="*/ 85 w 100"/>
                <a:gd name="T1" fmla="*/ 35 h 100"/>
                <a:gd name="T2" fmla="*/ 85 w 100"/>
                <a:gd name="T3" fmla="*/ 35 h 100"/>
                <a:gd name="T4" fmla="*/ 72 w 100"/>
                <a:gd name="T5" fmla="*/ 45 h 100"/>
                <a:gd name="T6" fmla="*/ 56 w 100"/>
                <a:gd name="T7" fmla="*/ 45 h 100"/>
                <a:gd name="T8" fmla="*/ 56 w 100"/>
                <a:gd name="T9" fmla="*/ 29 h 100"/>
                <a:gd name="T10" fmla="*/ 65 w 100"/>
                <a:gd name="T11" fmla="*/ 15 h 100"/>
                <a:gd name="T12" fmla="*/ 65 w 100"/>
                <a:gd name="T13" fmla="*/ 15 h 100"/>
                <a:gd name="T14" fmla="*/ 50 w 100"/>
                <a:gd name="T15" fmla="*/ 0 h 100"/>
                <a:gd name="T16" fmla="*/ 35 w 100"/>
                <a:gd name="T17" fmla="*/ 15 h 100"/>
                <a:gd name="T18" fmla="*/ 35 w 100"/>
                <a:gd name="T19" fmla="*/ 15 h 100"/>
                <a:gd name="T20" fmla="*/ 44 w 100"/>
                <a:gd name="T21" fmla="*/ 29 h 100"/>
                <a:gd name="T22" fmla="*/ 44 w 100"/>
                <a:gd name="T23" fmla="*/ 45 h 100"/>
                <a:gd name="T24" fmla="*/ 29 w 100"/>
                <a:gd name="T25" fmla="*/ 45 h 100"/>
                <a:gd name="T26" fmla="*/ 15 w 100"/>
                <a:gd name="T27" fmla="*/ 35 h 100"/>
                <a:gd name="T28" fmla="*/ 15 w 100"/>
                <a:gd name="T29" fmla="*/ 35 h 100"/>
                <a:gd name="T30" fmla="*/ 0 w 100"/>
                <a:gd name="T31" fmla="*/ 50 h 100"/>
                <a:gd name="T32" fmla="*/ 15 w 100"/>
                <a:gd name="T33" fmla="*/ 65 h 100"/>
                <a:gd name="T34" fmla="*/ 15 w 100"/>
                <a:gd name="T35" fmla="*/ 65 h 100"/>
                <a:gd name="T36" fmla="*/ 29 w 100"/>
                <a:gd name="T37" fmla="*/ 56 h 100"/>
                <a:gd name="T38" fmla="*/ 44 w 100"/>
                <a:gd name="T39" fmla="*/ 56 h 100"/>
                <a:gd name="T40" fmla="*/ 44 w 100"/>
                <a:gd name="T41" fmla="*/ 72 h 100"/>
                <a:gd name="T42" fmla="*/ 35 w 100"/>
                <a:gd name="T43" fmla="*/ 85 h 100"/>
                <a:gd name="T44" fmla="*/ 35 w 100"/>
                <a:gd name="T45" fmla="*/ 85 h 100"/>
                <a:gd name="T46" fmla="*/ 50 w 100"/>
                <a:gd name="T47" fmla="*/ 100 h 100"/>
                <a:gd name="T48" fmla="*/ 65 w 100"/>
                <a:gd name="T49" fmla="*/ 85 h 100"/>
                <a:gd name="T50" fmla="*/ 65 w 100"/>
                <a:gd name="T51" fmla="*/ 85 h 100"/>
                <a:gd name="T52" fmla="*/ 56 w 100"/>
                <a:gd name="T53" fmla="*/ 72 h 100"/>
                <a:gd name="T54" fmla="*/ 56 w 100"/>
                <a:gd name="T55" fmla="*/ 56 h 100"/>
                <a:gd name="T56" fmla="*/ 72 w 100"/>
                <a:gd name="T57" fmla="*/ 56 h 100"/>
                <a:gd name="T58" fmla="*/ 85 w 100"/>
                <a:gd name="T59" fmla="*/ 65 h 100"/>
                <a:gd name="T60" fmla="*/ 85 w 100"/>
                <a:gd name="T61" fmla="*/ 65 h 100"/>
                <a:gd name="T62" fmla="*/ 100 w 100"/>
                <a:gd name="T63" fmla="*/ 50 h 100"/>
                <a:gd name="T64" fmla="*/ 85 w 100"/>
                <a:gd name="T65" fmla="*/ 3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85" y="35"/>
                  </a:moveTo>
                  <a:cubicBezTo>
                    <a:pt x="85" y="35"/>
                    <a:pt x="85" y="35"/>
                    <a:pt x="85" y="35"/>
                  </a:cubicBezTo>
                  <a:cubicBezTo>
                    <a:pt x="79" y="35"/>
                    <a:pt x="74" y="39"/>
                    <a:pt x="72" y="45"/>
                  </a:cubicBezTo>
                  <a:cubicBezTo>
                    <a:pt x="56" y="45"/>
                    <a:pt x="56" y="45"/>
                    <a:pt x="56" y="45"/>
                  </a:cubicBezTo>
                  <a:cubicBezTo>
                    <a:pt x="56" y="29"/>
                    <a:pt x="56" y="29"/>
                    <a:pt x="56" y="29"/>
                  </a:cubicBezTo>
                  <a:cubicBezTo>
                    <a:pt x="61" y="27"/>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7"/>
                    <a:pt x="44" y="29"/>
                  </a:cubicBezTo>
                  <a:cubicBezTo>
                    <a:pt x="44" y="45"/>
                    <a:pt x="44" y="45"/>
                    <a:pt x="44" y="45"/>
                  </a:cubicBezTo>
                  <a:cubicBezTo>
                    <a:pt x="29" y="45"/>
                    <a:pt x="29" y="45"/>
                    <a:pt x="29" y="45"/>
                  </a:cubicBezTo>
                  <a:cubicBezTo>
                    <a:pt x="27"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7" y="61"/>
                    <a:pt x="29" y="56"/>
                  </a:cubicBezTo>
                  <a:cubicBezTo>
                    <a:pt x="44" y="56"/>
                    <a:pt x="44" y="56"/>
                    <a:pt x="44" y="56"/>
                  </a:cubicBezTo>
                  <a:cubicBezTo>
                    <a:pt x="44" y="72"/>
                    <a:pt x="44" y="72"/>
                    <a:pt x="44" y="72"/>
                  </a:cubicBezTo>
                  <a:cubicBezTo>
                    <a:pt x="39" y="74"/>
                    <a:pt x="35" y="79"/>
                    <a:pt x="35" y="85"/>
                  </a:cubicBezTo>
                  <a:cubicBezTo>
                    <a:pt x="35" y="85"/>
                    <a:pt x="35" y="85"/>
                    <a:pt x="35" y="85"/>
                  </a:cubicBezTo>
                  <a:cubicBezTo>
                    <a:pt x="35" y="94"/>
                    <a:pt x="42" y="100"/>
                    <a:pt x="50" y="100"/>
                  </a:cubicBezTo>
                  <a:cubicBezTo>
                    <a:pt x="58" y="100"/>
                    <a:pt x="65" y="94"/>
                    <a:pt x="65" y="85"/>
                  </a:cubicBezTo>
                  <a:cubicBezTo>
                    <a:pt x="65" y="85"/>
                    <a:pt x="65" y="85"/>
                    <a:pt x="65" y="85"/>
                  </a:cubicBezTo>
                  <a:cubicBezTo>
                    <a:pt x="65" y="79"/>
                    <a:pt x="61" y="74"/>
                    <a:pt x="56" y="72"/>
                  </a:cubicBezTo>
                  <a:cubicBezTo>
                    <a:pt x="56" y="56"/>
                    <a:pt x="56" y="56"/>
                    <a:pt x="56" y="56"/>
                  </a:cubicBezTo>
                  <a:cubicBezTo>
                    <a:pt x="72" y="56"/>
                    <a:pt x="72" y="56"/>
                    <a:pt x="72" y="56"/>
                  </a:cubicBezTo>
                  <a:cubicBezTo>
                    <a:pt x="74" y="61"/>
                    <a:pt x="79" y="65"/>
                    <a:pt x="85" y="65"/>
                  </a:cubicBezTo>
                  <a:cubicBezTo>
                    <a:pt x="85" y="65"/>
                    <a:pt x="85" y="65"/>
                    <a:pt x="85" y="65"/>
                  </a:cubicBezTo>
                  <a:cubicBezTo>
                    <a:pt x="93" y="65"/>
                    <a:pt x="100" y="58"/>
                    <a:pt x="100" y="50"/>
                  </a:cubicBezTo>
                  <a:cubicBezTo>
                    <a:pt x="100" y="42"/>
                    <a:pt x="93" y="35"/>
                    <a:pt x="85" y="35"/>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56" name="Freeform 382"/>
            <p:cNvSpPr>
              <a:spLocks/>
            </p:cNvSpPr>
            <p:nvPr/>
          </p:nvSpPr>
          <p:spPr bwMode="auto">
            <a:xfrm>
              <a:off x="6146800" y="5443538"/>
              <a:ext cx="79375" cy="82550"/>
            </a:xfrm>
            <a:custGeom>
              <a:avLst/>
              <a:gdLst>
                <a:gd name="T0" fmla="*/ 100 w 100"/>
                <a:gd name="T1" fmla="*/ 50 h 101"/>
                <a:gd name="T2" fmla="*/ 85 w 100"/>
                <a:gd name="T3" fmla="*/ 36 h 101"/>
                <a:gd name="T4" fmla="*/ 85 w 100"/>
                <a:gd name="T5" fmla="*/ 36 h 101"/>
                <a:gd name="T6" fmla="*/ 71 w 100"/>
                <a:gd name="T7" fmla="*/ 45 h 101"/>
                <a:gd name="T8" fmla="*/ 56 w 100"/>
                <a:gd name="T9" fmla="*/ 45 h 101"/>
                <a:gd name="T10" fmla="*/ 56 w 100"/>
                <a:gd name="T11" fmla="*/ 29 h 101"/>
                <a:gd name="T12" fmla="*/ 65 w 100"/>
                <a:gd name="T13" fmla="*/ 15 h 101"/>
                <a:gd name="T14" fmla="*/ 65 w 100"/>
                <a:gd name="T15" fmla="*/ 15 h 101"/>
                <a:gd name="T16" fmla="*/ 50 w 100"/>
                <a:gd name="T17" fmla="*/ 0 h 101"/>
                <a:gd name="T18" fmla="*/ 35 w 100"/>
                <a:gd name="T19" fmla="*/ 15 h 101"/>
                <a:gd name="T20" fmla="*/ 35 w 100"/>
                <a:gd name="T21" fmla="*/ 15 h 101"/>
                <a:gd name="T22" fmla="*/ 44 w 100"/>
                <a:gd name="T23" fmla="*/ 29 h 101"/>
                <a:gd name="T24" fmla="*/ 44 w 100"/>
                <a:gd name="T25" fmla="*/ 45 h 101"/>
                <a:gd name="T26" fmla="*/ 29 w 100"/>
                <a:gd name="T27" fmla="*/ 45 h 101"/>
                <a:gd name="T28" fmla="*/ 15 w 100"/>
                <a:gd name="T29" fmla="*/ 36 h 101"/>
                <a:gd name="T30" fmla="*/ 15 w 100"/>
                <a:gd name="T31" fmla="*/ 36 h 101"/>
                <a:gd name="T32" fmla="*/ 0 w 100"/>
                <a:gd name="T33" fmla="*/ 50 h 101"/>
                <a:gd name="T34" fmla="*/ 15 w 100"/>
                <a:gd name="T35" fmla="*/ 65 h 101"/>
                <a:gd name="T36" fmla="*/ 15 w 100"/>
                <a:gd name="T37" fmla="*/ 65 h 101"/>
                <a:gd name="T38" fmla="*/ 29 w 100"/>
                <a:gd name="T39" fmla="*/ 56 h 101"/>
                <a:gd name="T40" fmla="*/ 44 w 100"/>
                <a:gd name="T41" fmla="*/ 56 h 101"/>
                <a:gd name="T42" fmla="*/ 44 w 100"/>
                <a:gd name="T43" fmla="*/ 72 h 101"/>
                <a:gd name="T44" fmla="*/ 35 w 100"/>
                <a:gd name="T45" fmla="*/ 86 h 101"/>
                <a:gd name="T46" fmla="*/ 35 w 100"/>
                <a:gd name="T47" fmla="*/ 86 h 101"/>
                <a:gd name="T48" fmla="*/ 50 w 100"/>
                <a:gd name="T49" fmla="*/ 101 h 101"/>
                <a:gd name="T50" fmla="*/ 65 w 100"/>
                <a:gd name="T51" fmla="*/ 86 h 101"/>
                <a:gd name="T52" fmla="*/ 65 w 100"/>
                <a:gd name="T53" fmla="*/ 86 h 101"/>
                <a:gd name="T54" fmla="*/ 56 w 100"/>
                <a:gd name="T55" fmla="*/ 72 h 101"/>
                <a:gd name="T56" fmla="*/ 56 w 100"/>
                <a:gd name="T57" fmla="*/ 56 h 101"/>
                <a:gd name="T58" fmla="*/ 71 w 100"/>
                <a:gd name="T59" fmla="*/ 56 h 101"/>
                <a:gd name="T60" fmla="*/ 85 w 100"/>
                <a:gd name="T61" fmla="*/ 65 h 101"/>
                <a:gd name="T62" fmla="*/ 85 w 100"/>
                <a:gd name="T63" fmla="*/ 65 h 101"/>
                <a:gd name="T64" fmla="*/ 100 w 100"/>
                <a:gd name="T65" fmla="*/ 5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1">
                  <a:moveTo>
                    <a:pt x="100" y="50"/>
                  </a:moveTo>
                  <a:cubicBezTo>
                    <a:pt x="100" y="42"/>
                    <a:pt x="93" y="36"/>
                    <a:pt x="85" y="36"/>
                  </a:cubicBezTo>
                  <a:cubicBezTo>
                    <a:pt x="85" y="36"/>
                    <a:pt x="85" y="36"/>
                    <a:pt x="85" y="36"/>
                  </a:cubicBezTo>
                  <a:cubicBezTo>
                    <a:pt x="79" y="36"/>
                    <a:pt x="74" y="39"/>
                    <a:pt x="71" y="45"/>
                  </a:cubicBezTo>
                  <a:cubicBezTo>
                    <a:pt x="56" y="45"/>
                    <a:pt x="56" y="45"/>
                    <a:pt x="56" y="45"/>
                  </a:cubicBezTo>
                  <a:cubicBezTo>
                    <a:pt x="56" y="29"/>
                    <a:pt x="56" y="29"/>
                    <a:pt x="56" y="29"/>
                  </a:cubicBezTo>
                  <a:cubicBezTo>
                    <a:pt x="61" y="27"/>
                    <a:pt x="65" y="22"/>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2"/>
                    <a:pt x="39" y="27"/>
                    <a:pt x="44" y="29"/>
                  </a:cubicBezTo>
                  <a:cubicBezTo>
                    <a:pt x="44" y="45"/>
                    <a:pt x="44" y="45"/>
                    <a:pt x="44" y="45"/>
                  </a:cubicBezTo>
                  <a:cubicBezTo>
                    <a:pt x="29" y="45"/>
                    <a:pt x="29" y="45"/>
                    <a:pt x="29" y="45"/>
                  </a:cubicBezTo>
                  <a:cubicBezTo>
                    <a:pt x="26" y="39"/>
                    <a:pt x="21" y="36"/>
                    <a:pt x="15" y="36"/>
                  </a:cubicBezTo>
                  <a:cubicBezTo>
                    <a:pt x="15" y="36"/>
                    <a:pt x="15" y="36"/>
                    <a:pt x="15" y="36"/>
                  </a:cubicBezTo>
                  <a:cubicBezTo>
                    <a:pt x="7" y="36"/>
                    <a:pt x="0" y="42"/>
                    <a:pt x="0" y="50"/>
                  </a:cubicBezTo>
                  <a:cubicBezTo>
                    <a:pt x="0" y="59"/>
                    <a:pt x="7" y="65"/>
                    <a:pt x="15" y="65"/>
                  </a:cubicBezTo>
                  <a:cubicBezTo>
                    <a:pt x="15" y="65"/>
                    <a:pt x="15" y="65"/>
                    <a:pt x="15" y="65"/>
                  </a:cubicBezTo>
                  <a:cubicBezTo>
                    <a:pt x="21" y="65"/>
                    <a:pt x="26" y="62"/>
                    <a:pt x="29" y="56"/>
                  </a:cubicBezTo>
                  <a:cubicBezTo>
                    <a:pt x="44" y="56"/>
                    <a:pt x="44" y="56"/>
                    <a:pt x="44" y="56"/>
                  </a:cubicBezTo>
                  <a:cubicBezTo>
                    <a:pt x="44" y="72"/>
                    <a:pt x="44" y="72"/>
                    <a:pt x="44" y="72"/>
                  </a:cubicBezTo>
                  <a:cubicBezTo>
                    <a:pt x="39" y="74"/>
                    <a:pt x="35" y="79"/>
                    <a:pt x="35" y="86"/>
                  </a:cubicBezTo>
                  <a:cubicBezTo>
                    <a:pt x="35" y="86"/>
                    <a:pt x="35" y="86"/>
                    <a:pt x="35" y="86"/>
                  </a:cubicBezTo>
                  <a:cubicBezTo>
                    <a:pt x="35" y="94"/>
                    <a:pt x="42" y="101"/>
                    <a:pt x="50" y="101"/>
                  </a:cubicBezTo>
                  <a:cubicBezTo>
                    <a:pt x="58" y="101"/>
                    <a:pt x="65" y="94"/>
                    <a:pt x="65" y="86"/>
                  </a:cubicBezTo>
                  <a:cubicBezTo>
                    <a:pt x="65" y="86"/>
                    <a:pt x="65" y="86"/>
                    <a:pt x="65" y="86"/>
                  </a:cubicBezTo>
                  <a:cubicBezTo>
                    <a:pt x="65" y="79"/>
                    <a:pt x="61" y="74"/>
                    <a:pt x="56" y="72"/>
                  </a:cubicBezTo>
                  <a:cubicBezTo>
                    <a:pt x="56" y="56"/>
                    <a:pt x="56" y="56"/>
                    <a:pt x="56" y="56"/>
                  </a:cubicBezTo>
                  <a:cubicBezTo>
                    <a:pt x="71" y="56"/>
                    <a:pt x="71" y="56"/>
                    <a:pt x="71" y="56"/>
                  </a:cubicBezTo>
                  <a:cubicBezTo>
                    <a:pt x="74" y="62"/>
                    <a:pt x="79" y="65"/>
                    <a:pt x="85" y="65"/>
                  </a:cubicBezTo>
                  <a:cubicBezTo>
                    <a:pt x="85" y="65"/>
                    <a:pt x="85" y="65"/>
                    <a:pt x="85" y="65"/>
                  </a:cubicBezTo>
                  <a:cubicBezTo>
                    <a:pt x="93" y="65"/>
                    <a:pt x="100" y="59"/>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57" name="Freeform 383"/>
            <p:cNvSpPr>
              <a:spLocks/>
            </p:cNvSpPr>
            <p:nvPr/>
          </p:nvSpPr>
          <p:spPr bwMode="auto">
            <a:xfrm>
              <a:off x="6303963" y="5443538"/>
              <a:ext cx="80963" cy="82550"/>
            </a:xfrm>
            <a:custGeom>
              <a:avLst/>
              <a:gdLst>
                <a:gd name="T0" fmla="*/ 100 w 100"/>
                <a:gd name="T1" fmla="*/ 50 h 101"/>
                <a:gd name="T2" fmla="*/ 85 w 100"/>
                <a:gd name="T3" fmla="*/ 36 h 101"/>
                <a:gd name="T4" fmla="*/ 85 w 100"/>
                <a:gd name="T5" fmla="*/ 36 h 101"/>
                <a:gd name="T6" fmla="*/ 72 w 100"/>
                <a:gd name="T7" fmla="*/ 45 h 101"/>
                <a:gd name="T8" fmla="*/ 56 w 100"/>
                <a:gd name="T9" fmla="*/ 45 h 101"/>
                <a:gd name="T10" fmla="*/ 56 w 100"/>
                <a:gd name="T11" fmla="*/ 29 h 101"/>
                <a:gd name="T12" fmla="*/ 65 w 100"/>
                <a:gd name="T13" fmla="*/ 15 h 101"/>
                <a:gd name="T14" fmla="*/ 65 w 100"/>
                <a:gd name="T15" fmla="*/ 15 h 101"/>
                <a:gd name="T16" fmla="*/ 50 w 100"/>
                <a:gd name="T17" fmla="*/ 0 h 101"/>
                <a:gd name="T18" fmla="*/ 35 w 100"/>
                <a:gd name="T19" fmla="*/ 15 h 101"/>
                <a:gd name="T20" fmla="*/ 35 w 100"/>
                <a:gd name="T21" fmla="*/ 15 h 101"/>
                <a:gd name="T22" fmla="*/ 45 w 100"/>
                <a:gd name="T23" fmla="*/ 29 h 101"/>
                <a:gd name="T24" fmla="*/ 45 w 100"/>
                <a:gd name="T25" fmla="*/ 45 h 101"/>
                <a:gd name="T26" fmla="*/ 29 w 100"/>
                <a:gd name="T27" fmla="*/ 45 h 101"/>
                <a:gd name="T28" fmla="*/ 15 w 100"/>
                <a:gd name="T29" fmla="*/ 36 h 101"/>
                <a:gd name="T30" fmla="*/ 15 w 100"/>
                <a:gd name="T31" fmla="*/ 36 h 101"/>
                <a:gd name="T32" fmla="*/ 0 w 100"/>
                <a:gd name="T33" fmla="*/ 50 h 101"/>
                <a:gd name="T34" fmla="*/ 15 w 100"/>
                <a:gd name="T35" fmla="*/ 65 h 101"/>
                <a:gd name="T36" fmla="*/ 15 w 100"/>
                <a:gd name="T37" fmla="*/ 65 h 101"/>
                <a:gd name="T38" fmla="*/ 29 w 100"/>
                <a:gd name="T39" fmla="*/ 56 h 101"/>
                <a:gd name="T40" fmla="*/ 45 w 100"/>
                <a:gd name="T41" fmla="*/ 56 h 101"/>
                <a:gd name="T42" fmla="*/ 45 w 100"/>
                <a:gd name="T43" fmla="*/ 72 h 101"/>
                <a:gd name="T44" fmla="*/ 35 w 100"/>
                <a:gd name="T45" fmla="*/ 86 h 101"/>
                <a:gd name="T46" fmla="*/ 35 w 100"/>
                <a:gd name="T47" fmla="*/ 86 h 101"/>
                <a:gd name="T48" fmla="*/ 50 w 100"/>
                <a:gd name="T49" fmla="*/ 101 h 101"/>
                <a:gd name="T50" fmla="*/ 65 w 100"/>
                <a:gd name="T51" fmla="*/ 86 h 101"/>
                <a:gd name="T52" fmla="*/ 65 w 100"/>
                <a:gd name="T53" fmla="*/ 86 h 101"/>
                <a:gd name="T54" fmla="*/ 56 w 100"/>
                <a:gd name="T55" fmla="*/ 72 h 101"/>
                <a:gd name="T56" fmla="*/ 56 w 100"/>
                <a:gd name="T57" fmla="*/ 56 h 101"/>
                <a:gd name="T58" fmla="*/ 72 w 100"/>
                <a:gd name="T59" fmla="*/ 56 h 101"/>
                <a:gd name="T60" fmla="*/ 85 w 100"/>
                <a:gd name="T61" fmla="*/ 65 h 101"/>
                <a:gd name="T62" fmla="*/ 85 w 100"/>
                <a:gd name="T63" fmla="*/ 65 h 101"/>
                <a:gd name="T64" fmla="*/ 100 w 100"/>
                <a:gd name="T65" fmla="*/ 5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1">
                  <a:moveTo>
                    <a:pt x="100" y="50"/>
                  </a:moveTo>
                  <a:cubicBezTo>
                    <a:pt x="100" y="42"/>
                    <a:pt x="94" y="36"/>
                    <a:pt x="85" y="36"/>
                  </a:cubicBezTo>
                  <a:cubicBezTo>
                    <a:pt x="85" y="36"/>
                    <a:pt x="85" y="36"/>
                    <a:pt x="85" y="36"/>
                  </a:cubicBezTo>
                  <a:cubicBezTo>
                    <a:pt x="79" y="36"/>
                    <a:pt x="74" y="39"/>
                    <a:pt x="72" y="45"/>
                  </a:cubicBezTo>
                  <a:cubicBezTo>
                    <a:pt x="56" y="45"/>
                    <a:pt x="56" y="45"/>
                    <a:pt x="56" y="45"/>
                  </a:cubicBezTo>
                  <a:cubicBezTo>
                    <a:pt x="56" y="29"/>
                    <a:pt x="56" y="29"/>
                    <a:pt x="56" y="29"/>
                  </a:cubicBezTo>
                  <a:cubicBezTo>
                    <a:pt x="61" y="27"/>
                    <a:pt x="65" y="22"/>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2"/>
                    <a:pt x="39" y="27"/>
                    <a:pt x="45" y="29"/>
                  </a:cubicBezTo>
                  <a:cubicBezTo>
                    <a:pt x="45" y="45"/>
                    <a:pt x="45" y="45"/>
                    <a:pt x="45" y="45"/>
                  </a:cubicBezTo>
                  <a:cubicBezTo>
                    <a:pt x="29" y="45"/>
                    <a:pt x="29" y="45"/>
                    <a:pt x="29" y="45"/>
                  </a:cubicBezTo>
                  <a:cubicBezTo>
                    <a:pt x="27" y="39"/>
                    <a:pt x="21" y="36"/>
                    <a:pt x="15" y="36"/>
                  </a:cubicBezTo>
                  <a:cubicBezTo>
                    <a:pt x="15" y="36"/>
                    <a:pt x="15" y="36"/>
                    <a:pt x="15" y="36"/>
                  </a:cubicBezTo>
                  <a:cubicBezTo>
                    <a:pt x="7" y="36"/>
                    <a:pt x="0" y="42"/>
                    <a:pt x="0" y="50"/>
                  </a:cubicBezTo>
                  <a:cubicBezTo>
                    <a:pt x="0" y="59"/>
                    <a:pt x="7" y="65"/>
                    <a:pt x="15" y="65"/>
                  </a:cubicBezTo>
                  <a:cubicBezTo>
                    <a:pt x="15" y="65"/>
                    <a:pt x="15" y="65"/>
                    <a:pt x="15" y="65"/>
                  </a:cubicBezTo>
                  <a:cubicBezTo>
                    <a:pt x="21" y="65"/>
                    <a:pt x="27" y="62"/>
                    <a:pt x="29" y="56"/>
                  </a:cubicBezTo>
                  <a:cubicBezTo>
                    <a:pt x="45" y="56"/>
                    <a:pt x="45" y="56"/>
                    <a:pt x="45" y="56"/>
                  </a:cubicBezTo>
                  <a:cubicBezTo>
                    <a:pt x="45" y="72"/>
                    <a:pt x="45" y="72"/>
                    <a:pt x="45" y="72"/>
                  </a:cubicBezTo>
                  <a:cubicBezTo>
                    <a:pt x="39" y="74"/>
                    <a:pt x="35" y="79"/>
                    <a:pt x="35" y="86"/>
                  </a:cubicBezTo>
                  <a:cubicBezTo>
                    <a:pt x="35" y="86"/>
                    <a:pt x="35" y="86"/>
                    <a:pt x="35" y="86"/>
                  </a:cubicBezTo>
                  <a:cubicBezTo>
                    <a:pt x="35" y="94"/>
                    <a:pt x="42" y="101"/>
                    <a:pt x="50" y="101"/>
                  </a:cubicBezTo>
                  <a:cubicBezTo>
                    <a:pt x="58" y="101"/>
                    <a:pt x="65" y="94"/>
                    <a:pt x="65" y="86"/>
                  </a:cubicBezTo>
                  <a:cubicBezTo>
                    <a:pt x="65" y="86"/>
                    <a:pt x="65" y="86"/>
                    <a:pt x="65" y="86"/>
                  </a:cubicBezTo>
                  <a:cubicBezTo>
                    <a:pt x="65" y="79"/>
                    <a:pt x="61" y="74"/>
                    <a:pt x="56" y="72"/>
                  </a:cubicBezTo>
                  <a:cubicBezTo>
                    <a:pt x="56" y="56"/>
                    <a:pt x="56" y="56"/>
                    <a:pt x="56" y="56"/>
                  </a:cubicBezTo>
                  <a:cubicBezTo>
                    <a:pt x="72" y="56"/>
                    <a:pt x="72" y="56"/>
                    <a:pt x="72" y="56"/>
                  </a:cubicBezTo>
                  <a:cubicBezTo>
                    <a:pt x="74" y="62"/>
                    <a:pt x="79" y="65"/>
                    <a:pt x="85" y="65"/>
                  </a:cubicBezTo>
                  <a:cubicBezTo>
                    <a:pt x="85" y="65"/>
                    <a:pt x="85" y="65"/>
                    <a:pt x="85" y="65"/>
                  </a:cubicBezTo>
                  <a:cubicBezTo>
                    <a:pt x="94" y="65"/>
                    <a:pt x="100" y="59"/>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58" name="Freeform 384"/>
            <p:cNvSpPr>
              <a:spLocks/>
            </p:cNvSpPr>
            <p:nvPr/>
          </p:nvSpPr>
          <p:spPr bwMode="auto">
            <a:xfrm>
              <a:off x="6462713" y="5443538"/>
              <a:ext cx="80963" cy="82550"/>
            </a:xfrm>
            <a:custGeom>
              <a:avLst/>
              <a:gdLst>
                <a:gd name="T0" fmla="*/ 101 w 101"/>
                <a:gd name="T1" fmla="*/ 50 h 101"/>
                <a:gd name="T2" fmla="*/ 86 w 101"/>
                <a:gd name="T3" fmla="*/ 36 h 101"/>
                <a:gd name="T4" fmla="*/ 86 w 101"/>
                <a:gd name="T5" fmla="*/ 36 h 101"/>
                <a:gd name="T6" fmla="*/ 72 w 101"/>
                <a:gd name="T7" fmla="*/ 45 h 101"/>
                <a:gd name="T8" fmla="*/ 56 w 101"/>
                <a:gd name="T9" fmla="*/ 45 h 101"/>
                <a:gd name="T10" fmla="*/ 56 w 101"/>
                <a:gd name="T11" fmla="*/ 29 h 101"/>
                <a:gd name="T12" fmla="*/ 65 w 101"/>
                <a:gd name="T13" fmla="*/ 15 h 101"/>
                <a:gd name="T14" fmla="*/ 65 w 101"/>
                <a:gd name="T15" fmla="*/ 15 h 101"/>
                <a:gd name="T16" fmla="*/ 51 w 101"/>
                <a:gd name="T17" fmla="*/ 0 h 101"/>
                <a:gd name="T18" fmla="*/ 36 w 101"/>
                <a:gd name="T19" fmla="*/ 15 h 101"/>
                <a:gd name="T20" fmla="*/ 36 w 101"/>
                <a:gd name="T21" fmla="*/ 15 h 101"/>
                <a:gd name="T22" fmla="*/ 45 w 101"/>
                <a:gd name="T23" fmla="*/ 29 h 101"/>
                <a:gd name="T24" fmla="*/ 45 w 101"/>
                <a:gd name="T25" fmla="*/ 45 h 101"/>
                <a:gd name="T26" fmla="*/ 29 w 101"/>
                <a:gd name="T27" fmla="*/ 45 h 101"/>
                <a:gd name="T28" fmla="*/ 15 w 101"/>
                <a:gd name="T29" fmla="*/ 36 h 101"/>
                <a:gd name="T30" fmla="*/ 15 w 101"/>
                <a:gd name="T31" fmla="*/ 36 h 101"/>
                <a:gd name="T32" fmla="*/ 0 w 101"/>
                <a:gd name="T33" fmla="*/ 50 h 101"/>
                <a:gd name="T34" fmla="*/ 15 w 101"/>
                <a:gd name="T35" fmla="*/ 65 h 101"/>
                <a:gd name="T36" fmla="*/ 15 w 101"/>
                <a:gd name="T37" fmla="*/ 65 h 101"/>
                <a:gd name="T38" fmla="*/ 29 w 101"/>
                <a:gd name="T39" fmla="*/ 56 h 101"/>
                <a:gd name="T40" fmla="*/ 45 w 101"/>
                <a:gd name="T41" fmla="*/ 56 h 101"/>
                <a:gd name="T42" fmla="*/ 45 w 101"/>
                <a:gd name="T43" fmla="*/ 72 h 101"/>
                <a:gd name="T44" fmla="*/ 36 w 101"/>
                <a:gd name="T45" fmla="*/ 86 h 101"/>
                <a:gd name="T46" fmla="*/ 36 w 101"/>
                <a:gd name="T47" fmla="*/ 86 h 101"/>
                <a:gd name="T48" fmla="*/ 51 w 101"/>
                <a:gd name="T49" fmla="*/ 101 h 101"/>
                <a:gd name="T50" fmla="*/ 65 w 101"/>
                <a:gd name="T51" fmla="*/ 86 h 101"/>
                <a:gd name="T52" fmla="*/ 65 w 101"/>
                <a:gd name="T53" fmla="*/ 86 h 101"/>
                <a:gd name="T54" fmla="*/ 56 w 101"/>
                <a:gd name="T55" fmla="*/ 72 h 101"/>
                <a:gd name="T56" fmla="*/ 56 w 101"/>
                <a:gd name="T57" fmla="*/ 56 h 101"/>
                <a:gd name="T58" fmla="*/ 72 w 101"/>
                <a:gd name="T59" fmla="*/ 56 h 101"/>
                <a:gd name="T60" fmla="*/ 86 w 101"/>
                <a:gd name="T61" fmla="*/ 65 h 101"/>
                <a:gd name="T62" fmla="*/ 86 w 101"/>
                <a:gd name="T63" fmla="*/ 65 h 101"/>
                <a:gd name="T64" fmla="*/ 101 w 101"/>
                <a:gd name="T65" fmla="*/ 5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1" h="101">
                  <a:moveTo>
                    <a:pt x="101" y="50"/>
                  </a:moveTo>
                  <a:cubicBezTo>
                    <a:pt x="101" y="42"/>
                    <a:pt x="94" y="36"/>
                    <a:pt x="86" y="36"/>
                  </a:cubicBezTo>
                  <a:cubicBezTo>
                    <a:pt x="86" y="36"/>
                    <a:pt x="86" y="36"/>
                    <a:pt x="86" y="36"/>
                  </a:cubicBezTo>
                  <a:cubicBezTo>
                    <a:pt x="80" y="36"/>
                    <a:pt x="74" y="39"/>
                    <a:pt x="72" y="45"/>
                  </a:cubicBezTo>
                  <a:cubicBezTo>
                    <a:pt x="56" y="45"/>
                    <a:pt x="56" y="45"/>
                    <a:pt x="56" y="45"/>
                  </a:cubicBezTo>
                  <a:cubicBezTo>
                    <a:pt x="56" y="29"/>
                    <a:pt x="56" y="29"/>
                    <a:pt x="56" y="29"/>
                  </a:cubicBezTo>
                  <a:cubicBezTo>
                    <a:pt x="62" y="27"/>
                    <a:pt x="65" y="22"/>
                    <a:pt x="65" y="15"/>
                  </a:cubicBezTo>
                  <a:cubicBezTo>
                    <a:pt x="65" y="15"/>
                    <a:pt x="65" y="15"/>
                    <a:pt x="65" y="15"/>
                  </a:cubicBezTo>
                  <a:cubicBezTo>
                    <a:pt x="65" y="7"/>
                    <a:pt x="59" y="0"/>
                    <a:pt x="51" y="0"/>
                  </a:cubicBezTo>
                  <a:cubicBezTo>
                    <a:pt x="42" y="0"/>
                    <a:pt x="36" y="7"/>
                    <a:pt x="36" y="15"/>
                  </a:cubicBezTo>
                  <a:cubicBezTo>
                    <a:pt x="36" y="15"/>
                    <a:pt x="36" y="15"/>
                    <a:pt x="36" y="15"/>
                  </a:cubicBezTo>
                  <a:cubicBezTo>
                    <a:pt x="36" y="22"/>
                    <a:pt x="39" y="27"/>
                    <a:pt x="45" y="29"/>
                  </a:cubicBezTo>
                  <a:cubicBezTo>
                    <a:pt x="45" y="45"/>
                    <a:pt x="45" y="45"/>
                    <a:pt x="45" y="45"/>
                  </a:cubicBezTo>
                  <a:cubicBezTo>
                    <a:pt x="29" y="45"/>
                    <a:pt x="29" y="45"/>
                    <a:pt x="29" y="45"/>
                  </a:cubicBezTo>
                  <a:cubicBezTo>
                    <a:pt x="27" y="39"/>
                    <a:pt x="22" y="36"/>
                    <a:pt x="15" y="36"/>
                  </a:cubicBezTo>
                  <a:cubicBezTo>
                    <a:pt x="15" y="36"/>
                    <a:pt x="15" y="36"/>
                    <a:pt x="15" y="36"/>
                  </a:cubicBezTo>
                  <a:cubicBezTo>
                    <a:pt x="7" y="36"/>
                    <a:pt x="0" y="42"/>
                    <a:pt x="0" y="50"/>
                  </a:cubicBezTo>
                  <a:cubicBezTo>
                    <a:pt x="0" y="59"/>
                    <a:pt x="7" y="65"/>
                    <a:pt x="15" y="65"/>
                  </a:cubicBezTo>
                  <a:cubicBezTo>
                    <a:pt x="15" y="65"/>
                    <a:pt x="15" y="65"/>
                    <a:pt x="15" y="65"/>
                  </a:cubicBezTo>
                  <a:cubicBezTo>
                    <a:pt x="22" y="65"/>
                    <a:pt x="27" y="62"/>
                    <a:pt x="29" y="56"/>
                  </a:cubicBezTo>
                  <a:cubicBezTo>
                    <a:pt x="45" y="56"/>
                    <a:pt x="45" y="56"/>
                    <a:pt x="45" y="56"/>
                  </a:cubicBezTo>
                  <a:cubicBezTo>
                    <a:pt x="45" y="72"/>
                    <a:pt x="45" y="72"/>
                    <a:pt x="45" y="72"/>
                  </a:cubicBezTo>
                  <a:cubicBezTo>
                    <a:pt x="39" y="74"/>
                    <a:pt x="36" y="79"/>
                    <a:pt x="36" y="86"/>
                  </a:cubicBezTo>
                  <a:cubicBezTo>
                    <a:pt x="36" y="86"/>
                    <a:pt x="36" y="86"/>
                    <a:pt x="36" y="86"/>
                  </a:cubicBezTo>
                  <a:cubicBezTo>
                    <a:pt x="36" y="94"/>
                    <a:pt x="42" y="101"/>
                    <a:pt x="51" y="101"/>
                  </a:cubicBezTo>
                  <a:cubicBezTo>
                    <a:pt x="59" y="101"/>
                    <a:pt x="65" y="94"/>
                    <a:pt x="65" y="86"/>
                  </a:cubicBezTo>
                  <a:cubicBezTo>
                    <a:pt x="65" y="86"/>
                    <a:pt x="65" y="86"/>
                    <a:pt x="65" y="86"/>
                  </a:cubicBezTo>
                  <a:cubicBezTo>
                    <a:pt x="65" y="79"/>
                    <a:pt x="62" y="74"/>
                    <a:pt x="56" y="72"/>
                  </a:cubicBezTo>
                  <a:cubicBezTo>
                    <a:pt x="56" y="56"/>
                    <a:pt x="56" y="56"/>
                    <a:pt x="56" y="56"/>
                  </a:cubicBezTo>
                  <a:cubicBezTo>
                    <a:pt x="72" y="56"/>
                    <a:pt x="72" y="56"/>
                    <a:pt x="72" y="56"/>
                  </a:cubicBezTo>
                  <a:cubicBezTo>
                    <a:pt x="74" y="62"/>
                    <a:pt x="80" y="65"/>
                    <a:pt x="86" y="65"/>
                  </a:cubicBezTo>
                  <a:cubicBezTo>
                    <a:pt x="86" y="65"/>
                    <a:pt x="86" y="65"/>
                    <a:pt x="86" y="65"/>
                  </a:cubicBezTo>
                  <a:cubicBezTo>
                    <a:pt x="94" y="65"/>
                    <a:pt x="101" y="59"/>
                    <a:pt x="101"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59" name="Freeform 385"/>
            <p:cNvSpPr>
              <a:spLocks/>
            </p:cNvSpPr>
            <p:nvPr/>
          </p:nvSpPr>
          <p:spPr bwMode="auto">
            <a:xfrm>
              <a:off x="6621463" y="5443538"/>
              <a:ext cx="80963" cy="82550"/>
            </a:xfrm>
            <a:custGeom>
              <a:avLst/>
              <a:gdLst>
                <a:gd name="T0" fmla="*/ 100 w 100"/>
                <a:gd name="T1" fmla="*/ 50 h 101"/>
                <a:gd name="T2" fmla="*/ 85 w 100"/>
                <a:gd name="T3" fmla="*/ 36 h 101"/>
                <a:gd name="T4" fmla="*/ 85 w 100"/>
                <a:gd name="T5" fmla="*/ 36 h 101"/>
                <a:gd name="T6" fmla="*/ 71 w 100"/>
                <a:gd name="T7" fmla="*/ 45 h 101"/>
                <a:gd name="T8" fmla="*/ 56 w 100"/>
                <a:gd name="T9" fmla="*/ 45 h 101"/>
                <a:gd name="T10" fmla="*/ 56 w 100"/>
                <a:gd name="T11" fmla="*/ 29 h 101"/>
                <a:gd name="T12" fmla="*/ 65 w 100"/>
                <a:gd name="T13" fmla="*/ 15 h 101"/>
                <a:gd name="T14" fmla="*/ 65 w 100"/>
                <a:gd name="T15" fmla="*/ 15 h 101"/>
                <a:gd name="T16" fmla="*/ 50 w 100"/>
                <a:gd name="T17" fmla="*/ 0 h 101"/>
                <a:gd name="T18" fmla="*/ 35 w 100"/>
                <a:gd name="T19" fmla="*/ 15 h 101"/>
                <a:gd name="T20" fmla="*/ 35 w 100"/>
                <a:gd name="T21" fmla="*/ 15 h 101"/>
                <a:gd name="T22" fmla="*/ 44 w 100"/>
                <a:gd name="T23" fmla="*/ 29 h 101"/>
                <a:gd name="T24" fmla="*/ 44 w 100"/>
                <a:gd name="T25" fmla="*/ 45 h 101"/>
                <a:gd name="T26" fmla="*/ 28 w 100"/>
                <a:gd name="T27" fmla="*/ 45 h 101"/>
                <a:gd name="T28" fmla="*/ 15 w 100"/>
                <a:gd name="T29" fmla="*/ 36 h 101"/>
                <a:gd name="T30" fmla="*/ 15 w 100"/>
                <a:gd name="T31" fmla="*/ 36 h 101"/>
                <a:gd name="T32" fmla="*/ 0 w 100"/>
                <a:gd name="T33" fmla="*/ 50 h 101"/>
                <a:gd name="T34" fmla="*/ 15 w 100"/>
                <a:gd name="T35" fmla="*/ 65 h 101"/>
                <a:gd name="T36" fmla="*/ 15 w 100"/>
                <a:gd name="T37" fmla="*/ 65 h 101"/>
                <a:gd name="T38" fmla="*/ 28 w 100"/>
                <a:gd name="T39" fmla="*/ 56 h 101"/>
                <a:gd name="T40" fmla="*/ 44 w 100"/>
                <a:gd name="T41" fmla="*/ 56 h 101"/>
                <a:gd name="T42" fmla="*/ 44 w 100"/>
                <a:gd name="T43" fmla="*/ 72 h 101"/>
                <a:gd name="T44" fmla="*/ 35 w 100"/>
                <a:gd name="T45" fmla="*/ 86 h 101"/>
                <a:gd name="T46" fmla="*/ 35 w 100"/>
                <a:gd name="T47" fmla="*/ 86 h 101"/>
                <a:gd name="T48" fmla="*/ 50 w 100"/>
                <a:gd name="T49" fmla="*/ 101 h 101"/>
                <a:gd name="T50" fmla="*/ 65 w 100"/>
                <a:gd name="T51" fmla="*/ 86 h 101"/>
                <a:gd name="T52" fmla="*/ 65 w 100"/>
                <a:gd name="T53" fmla="*/ 86 h 101"/>
                <a:gd name="T54" fmla="*/ 56 w 100"/>
                <a:gd name="T55" fmla="*/ 72 h 101"/>
                <a:gd name="T56" fmla="*/ 56 w 100"/>
                <a:gd name="T57" fmla="*/ 56 h 101"/>
                <a:gd name="T58" fmla="*/ 71 w 100"/>
                <a:gd name="T59" fmla="*/ 56 h 101"/>
                <a:gd name="T60" fmla="*/ 85 w 100"/>
                <a:gd name="T61" fmla="*/ 65 h 101"/>
                <a:gd name="T62" fmla="*/ 85 w 100"/>
                <a:gd name="T63" fmla="*/ 65 h 101"/>
                <a:gd name="T64" fmla="*/ 100 w 100"/>
                <a:gd name="T65" fmla="*/ 5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1">
                  <a:moveTo>
                    <a:pt x="100" y="50"/>
                  </a:moveTo>
                  <a:cubicBezTo>
                    <a:pt x="100" y="42"/>
                    <a:pt x="93" y="36"/>
                    <a:pt x="85" y="36"/>
                  </a:cubicBezTo>
                  <a:cubicBezTo>
                    <a:pt x="85" y="36"/>
                    <a:pt x="85" y="36"/>
                    <a:pt x="85" y="36"/>
                  </a:cubicBezTo>
                  <a:cubicBezTo>
                    <a:pt x="79" y="36"/>
                    <a:pt x="73" y="39"/>
                    <a:pt x="71" y="45"/>
                  </a:cubicBezTo>
                  <a:cubicBezTo>
                    <a:pt x="56" y="45"/>
                    <a:pt x="56" y="45"/>
                    <a:pt x="56" y="45"/>
                  </a:cubicBezTo>
                  <a:cubicBezTo>
                    <a:pt x="56" y="29"/>
                    <a:pt x="56" y="29"/>
                    <a:pt x="56" y="29"/>
                  </a:cubicBezTo>
                  <a:cubicBezTo>
                    <a:pt x="61" y="27"/>
                    <a:pt x="65" y="22"/>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2"/>
                    <a:pt x="39" y="27"/>
                    <a:pt x="44" y="29"/>
                  </a:cubicBezTo>
                  <a:cubicBezTo>
                    <a:pt x="44" y="45"/>
                    <a:pt x="44" y="45"/>
                    <a:pt x="44" y="45"/>
                  </a:cubicBezTo>
                  <a:cubicBezTo>
                    <a:pt x="28" y="45"/>
                    <a:pt x="28" y="45"/>
                    <a:pt x="28" y="45"/>
                  </a:cubicBezTo>
                  <a:cubicBezTo>
                    <a:pt x="26" y="39"/>
                    <a:pt x="21" y="36"/>
                    <a:pt x="15" y="36"/>
                  </a:cubicBezTo>
                  <a:cubicBezTo>
                    <a:pt x="15" y="36"/>
                    <a:pt x="15" y="36"/>
                    <a:pt x="15" y="36"/>
                  </a:cubicBezTo>
                  <a:cubicBezTo>
                    <a:pt x="6" y="36"/>
                    <a:pt x="0" y="42"/>
                    <a:pt x="0" y="50"/>
                  </a:cubicBezTo>
                  <a:cubicBezTo>
                    <a:pt x="0" y="59"/>
                    <a:pt x="6" y="65"/>
                    <a:pt x="15" y="65"/>
                  </a:cubicBezTo>
                  <a:cubicBezTo>
                    <a:pt x="15" y="65"/>
                    <a:pt x="15" y="65"/>
                    <a:pt x="15" y="65"/>
                  </a:cubicBezTo>
                  <a:cubicBezTo>
                    <a:pt x="21" y="65"/>
                    <a:pt x="26" y="62"/>
                    <a:pt x="28" y="56"/>
                  </a:cubicBezTo>
                  <a:cubicBezTo>
                    <a:pt x="44" y="56"/>
                    <a:pt x="44" y="56"/>
                    <a:pt x="44" y="56"/>
                  </a:cubicBezTo>
                  <a:cubicBezTo>
                    <a:pt x="44" y="72"/>
                    <a:pt x="44" y="72"/>
                    <a:pt x="44" y="72"/>
                  </a:cubicBezTo>
                  <a:cubicBezTo>
                    <a:pt x="39" y="74"/>
                    <a:pt x="35" y="79"/>
                    <a:pt x="35" y="86"/>
                  </a:cubicBezTo>
                  <a:cubicBezTo>
                    <a:pt x="35" y="86"/>
                    <a:pt x="35" y="86"/>
                    <a:pt x="35" y="86"/>
                  </a:cubicBezTo>
                  <a:cubicBezTo>
                    <a:pt x="35" y="94"/>
                    <a:pt x="42" y="101"/>
                    <a:pt x="50" y="101"/>
                  </a:cubicBezTo>
                  <a:cubicBezTo>
                    <a:pt x="58" y="101"/>
                    <a:pt x="65" y="94"/>
                    <a:pt x="65" y="86"/>
                  </a:cubicBezTo>
                  <a:cubicBezTo>
                    <a:pt x="65" y="86"/>
                    <a:pt x="65" y="86"/>
                    <a:pt x="65" y="86"/>
                  </a:cubicBezTo>
                  <a:cubicBezTo>
                    <a:pt x="65" y="79"/>
                    <a:pt x="61" y="74"/>
                    <a:pt x="56" y="72"/>
                  </a:cubicBezTo>
                  <a:cubicBezTo>
                    <a:pt x="56" y="56"/>
                    <a:pt x="56" y="56"/>
                    <a:pt x="56" y="56"/>
                  </a:cubicBezTo>
                  <a:cubicBezTo>
                    <a:pt x="71" y="56"/>
                    <a:pt x="71" y="56"/>
                    <a:pt x="71" y="56"/>
                  </a:cubicBezTo>
                  <a:cubicBezTo>
                    <a:pt x="73" y="62"/>
                    <a:pt x="79" y="65"/>
                    <a:pt x="85" y="65"/>
                  </a:cubicBezTo>
                  <a:cubicBezTo>
                    <a:pt x="85" y="65"/>
                    <a:pt x="85" y="65"/>
                    <a:pt x="85" y="65"/>
                  </a:cubicBezTo>
                  <a:cubicBezTo>
                    <a:pt x="93" y="65"/>
                    <a:pt x="100" y="59"/>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60" name="Freeform 386"/>
            <p:cNvSpPr>
              <a:spLocks/>
            </p:cNvSpPr>
            <p:nvPr/>
          </p:nvSpPr>
          <p:spPr bwMode="auto">
            <a:xfrm>
              <a:off x="6780213" y="5443538"/>
              <a:ext cx="79375" cy="82550"/>
            </a:xfrm>
            <a:custGeom>
              <a:avLst/>
              <a:gdLst>
                <a:gd name="T0" fmla="*/ 100 w 100"/>
                <a:gd name="T1" fmla="*/ 50 h 101"/>
                <a:gd name="T2" fmla="*/ 85 w 100"/>
                <a:gd name="T3" fmla="*/ 36 h 101"/>
                <a:gd name="T4" fmla="*/ 85 w 100"/>
                <a:gd name="T5" fmla="*/ 36 h 101"/>
                <a:gd name="T6" fmla="*/ 71 w 100"/>
                <a:gd name="T7" fmla="*/ 45 h 101"/>
                <a:gd name="T8" fmla="*/ 56 w 100"/>
                <a:gd name="T9" fmla="*/ 45 h 101"/>
                <a:gd name="T10" fmla="*/ 56 w 100"/>
                <a:gd name="T11" fmla="*/ 29 h 101"/>
                <a:gd name="T12" fmla="*/ 65 w 100"/>
                <a:gd name="T13" fmla="*/ 15 h 101"/>
                <a:gd name="T14" fmla="*/ 65 w 100"/>
                <a:gd name="T15" fmla="*/ 15 h 101"/>
                <a:gd name="T16" fmla="*/ 50 w 100"/>
                <a:gd name="T17" fmla="*/ 0 h 101"/>
                <a:gd name="T18" fmla="*/ 35 w 100"/>
                <a:gd name="T19" fmla="*/ 15 h 101"/>
                <a:gd name="T20" fmla="*/ 35 w 100"/>
                <a:gd name="T21" fmla="*/ 15 h 101"/>
                <a:gd name="T22" fmla="*/ 44 w 100"/>
                <a:gd name="T23" fmla="*/ 29 h 101"/>
                <a:gd name="T24" fmla="*/ 44 w 100"/>
                <a:gd name="T25" fmla="*/ 45 h 101"/>
                <a:gd name="T26" fmla="*/ 29 w 100"/>
                <a:gd name="T27" fmla="*/ 45 h 101"/>
                <a:gd name="T28" fmla="*/ 15 w 100"/>
                <a:gd name="T29" fmla="*/ 36 h 101"/>
                <a:gd name="T30" fmla="*/ 15 w 100"/>
                <a:gd name="T31" fmla="*/ 36 h 101"/>
                <a:gd name="T32" fmla="*/ 0 w 100"/>
                <a:gd name="T33" fmla="*/ 50 h 101"/>
                <a:gd name="T34" fmla="*/ 15 w 100"/>
                <a:gd name="T35" fmla="*/ 65 h 101"/>
                <a:gd name="T36" fmla="*/ 15 w 100"/>
                <a:gd name="T37" fmla="*/ 65 h 101"/>
                <a:gd name="T38" fmla="*/ 29 w 100"/>
                <a:gd name="T39" fmla="*/ 56 h 101"/>
                <a:gd name="T40" fmla="*/ 44 w 100"/>
                <a:gd name="T41" fmla="*/ 56 h 101"/>
                <a:gd name="T42" fmla="*/ 44 w 100"/>
                <a:gd name="T43" fmla="*/ 72 h 101"/>
                <a:gd name="T44" fmla="*/ 35 w 100"/>
                <a:gd name="T45" fmla="*/ 86 h 101"/>
                <a:gd name="T46" fmla="*/ 35 w 100"/>
                <a:gd name="T47" fmla="*/ 86 h 101"/>
                <a:gd name="T48" fmla="*/ 50 w 100"/>
                <a:gd name="T49" fmla="*/ 101 h 101"/>
                <a:gd name="T50" fmla="*/ 65 w 100"/>
                <a:gd name="T51" fmla="*/ 86 h 101"/>
                <a:gd name="T52" fmla="*/ 65 w 100"/>
                <a:gd name="T53" fmla="*/ 86 h 101"/>
                <a:gd name="T54" fmla="*/ 56 w 100"/>
                <a:gd name="T55" fmla="*/ 72 h 101"/>
                <a:gd name="T56" fmla="*/ 56 w 100"/>
                <a:gd name="T57" fmla="*/ 56 h 101"/>
                <a:gd name="T58" fmla="*/ 71 w 100"/>
                <a:gd name="T59" fmla="*/ 56 h 101"/>
                <a:gd name="T60" fmla="*/ 85 w 100"/>
                <a:gd name="T61" fmla="*/ 65 h 101"/>
                <a:gd name="T62" fmla="*/ 85 w 100"/>
                <a:gd name="T63" fmla="*/ 65 h 101"/>
                <a:gd name="T64" fmla="*/ 100 w 100"/>
                <a:gd name="T65" fmla="*/ 5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1">
                  <a:moveTo>
                    <a:pt x="100" y="50"/>
                  </a:moveTo>
                  <a:cubicBezTo>
                    <a:pt x="100" y="42"/>
                    <a:pt x="93" y="36"/>
                    <a:pt x="85" y="36"/>
                  </a:cubicBezTo>
                  <a:cubicBezTo>
                    <a:pt x="85" y="36"/>
                    <a:pt x="85" y="36"/>
                    <a:pt x="85" y="36"/>
                  </a:cubicBezTo>
                  <a:cubicBezTo>
                    <a:pt x="79" y="36"/>
                    <a:pt x="74" y="39"/>
                    <a:pt x="71" y="45"/>
                  </a:cubicBezTo>
                  <a:cubicBezTo>
                    <a:pt x="56" y="45"/>
                    <a:pt x="56" y="45"/>
                    <a:pt x="56" y="45"/>
                  </a:cubicBezTo>
                  <a:cubicBezTo>
                    <a:pt x="56" y="29"/>
                    <a:pt x="56" y="29"/>
                    <a:pt x="56" y="29"/>
                  </a:cubicBezTo>
                  <a:cubicBezTo>
                    <a:pt x="61" y="27"/>
                    <a:pt x="65" y="22"/>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2"/>
                    <a:pt x="39" y="27"/>
                    <a:pt x="44" y="29"/>
                  </a:cubicBezTo>
                  <a:cubicBezTo>
                    <a:pt x="44" y="45"/>
                    <a:pt x="44" y="45"/>
                    <a:pt x="44" y="45"/>
                  </a:cubicBezTo>
                  <a:cubicBezTo>
                    <a:pt x="29" y="45"/>
                    <a:pt x="29" y="45"/>
                    <a:pt x="29" y="45"/>
                  </a:cubicBezTo>
                  <a:cubicBezTo>
                    <a:pt x="26" y="39"/>
                    <a:pt x="21" y="36"/>
                    <a:pt x="15" y="36"/>
                  </a:cubicBezTo>
                  <a:cubicBezTo>
                    <a:pt x="15" y="36"/>
                    <a:pt x="15" y="36"/>
                    <a:pt x="15" y="36"/>
                  </a:cubicBezTo>
                  <a:cubicBezTo>
                    <a:pt x="7" y="36"/>
                    <a:pt x="0" y="42"/>
                    <a:pt x="0" y="50"/>
                  </a:cubicBezTo>
                  <a:cubicBezTo>
                    <a:pt x="0" y="59"/>
                    <a:pt x="7" y="65"/>
                    <a:pt x="15" y="65"/>
                  </a:cubicBezTo>
                  <a:cubicBezTo>
                    <a:pt x="15" y="65"/>
                    <a:pt x="15" y="65"/>
                    <a:pt x="15" y="65"/>
                  </a:cubicBezTo>
                  <a:cubicBezTo>
                    <a:pt x="21" y="65"/>
                    <a:pt x="26" y="62"/>
                    <a:pt x="29" y="56"/>
                  </a:cubicBezTo>
                  <a:cubicBezTo>
                    <a:pt x="44" y="56"/>
                    <a:pt x="44" y="56"/>
                    <a:pt x="44" y="56"/>
                  </a:cubicBezTo>
                  <a:cubicBezTo>
                    <a:pt x="44" y="72"/>
                    <a:pt x="44" y="72"/>
                    <a:pt x="44" y="72"/>
                  </a:cubicBezTo>
                  <a:cubicBezTo>
                    <a:pt x="39" y="74"/>
                    <a:pt x="35" y="79"/>
                    <a:pt x="35" y="86"/>
                  </a:cubicBezTo>
                  <a:cubicBezTo>
                    <a:pt x="35" y="86"/>
                    <a:pt x="35" y="86"/>
                    <a:pt x="35" y="86"/>
                  </a:cubicBezTo>
                  <a:cubicBezTo>
                    <a:pt x="35" y="94"/>
                    <a:pt x="42" y="101"/>
                    <a:pt x="50" y="101"/>
                  </a:cubicBezTo>
                  <a:cubicBezTo>
                    <a:pt x="58" y="101"/>
                    <a:pt x="65" y="94"/>
                    <a:pt x="65" y="86"/>
                  </a:cubicBezTo>
                  <a:cubicBezTo>
                    <a:pt x="65" y="86"/>
                    <a:pt x="65" y="86"/>
                    <a:pt x="65" y="86"/>
                  </a:cubicBezTo>
                  <a:cubicBezTo>
                    <a:pt x="65" y="79"/>
                    <a:pt x="61" y="74"/>
                    <a:pt x="56" y="72"/>
                  </a:cubicBezTo>
                  <a:cubicBezTo>
                    <a:pt x="56" y="56"/>
                    <a:pt x="56" y="56"/>
                    <a:pt x="56" y="56"/>
                  </a:cubicBezTo>
                  <a:cubicBezTo>
                    <a:pt x="71" y="56"/>
                    <a:pt x="71" y="56"/>
                    <a:pt x="71" y="56"/>
                  </a:cubicBezTo>
                  <a:cubicBezTo>
                    <a:pt x="74" y="62"/>
                    <a:pt x="79" y="65"/>
                    <a:pt x="85" y="65"/>
                  </a:cubicBezTo>
                  <a:cubicBezTo>
                    <a:pt x="85" y="65"/>
                    <a:pt x="85" y="65"/>
                    <a:pt x="85" y="65"/>
                  </a:cubicBezTo>
                  <a:cubicBezTo>
                    <a:pt x="93" y="65"/>
                    <a:pt x="100" y="59"/>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61" name="Freeform 387"/>
            <p:cNvSpPr>
              <a:spLocks/>
            </p:cNvSpPr>
            <p:nvPr/>
          </p:nvSpPr>
          <p:spPr bwMode="auto">
            <a:xfrm>
              <a:off x="6937375" y="5443538"/>
              <a:ext cx="80963" cy="82550"/>
            </a:xfrm>
            <a:custGeom>
              <a:avLst/>
              <a:gdLst>
                <a:gd name="T0" fmla="*/ 100 w 100"/>
                <a:gd name="T1" fmla="*/ 50 h 101"/>
                <a:gd name="T2" fmla="*/ 85 w 100"/>
                <a:gd name="T3" fmla="*/ 36 h 101"/>
                <a:gd name="T4" fmla="*/ 85 w 100"/>
                <a:gd name="T5" fmla="*/ 36 h 101"/>
                <a:gd name="T6" fmla="*/ 72 w 100"/>
                <a:gd name="T7" fmla="*/ 45 h 101"/>
                <a:gd name="T8" fmla="*/ 56 w 100"/>
                <a:gd name="T9" fmla="*/ 45 h 101"/>
                <a:gd name="T10" fmla="*/ 56 w 100"/>
                <a:gd name="T11" fmla="*/ 29 h 101"/>
                <a:gd name="T12" fmla="*/ 65 w 100"/>
                <a:gd name="T13" fmla="*/ 15 h 101"/>
                <a:gd name="T14" fmla="*/ 65 w 100"/>
                <a:gd name="T15" fmla="*/ 15 h 101"/>
                <a:gd name="T16" fmla="*/ 50 w 100"/>
                <a:gd name="T17" fmla="*/ 0 h 101"/>
                <a:gd name="T18" fmla="*/ 35 w 100"/>
                <a:gd name="T19" fmla="*/ 15 h 101"/>
                <a:gd name="T20" fmla="*/ 35 w 100"/>
                <a:gd name="T21" fmla="*/ 15 h 101"/>
                <a:gd name="T22" fmla="*/ 45 w 100"/>
                <a:gd name="T23" fmla="*/ 29 h 101"/>
                <a:gd name="T24" fmla="*/ 45 w 100"/>
                <a:gd name="T25" fmla="*/ 45 h 101"/>
                <a:gd name="T26" fmla="*/ 29 w 100"/>
                <a:gd name="T27" fmla="*/ 45 h 101"/>
                <a:gd name="T28" fmla="*/ 15 w 100"/>
                <a:gd name="T29" fmla="*/ 36 h 101"/>
                <a:gd name="T30" fmla="*/ 15 w 100"/>
                <a:gd name="T31" fmla="*/ 36 h 101"/>
                <a:gd name="T32" fmla="*/ 0 w 100"/>
                <a:gd name="T33" fmla="*/ 50 h 101"/>
                <a:gd name="T34" fmla="*/ 15 w 100"/>
                <a:gd name="T35" fmla="*/ 65 h 101"/>
                <a:gd name="T36" fmla="*/ 15 w 100"/>
                <a:gd name="T37" fmla="*/ 65 h 101"/>
                <a:gd name="T38" fmla="*/ 29 w 100"/>
                <a:gd name="T39" fmla="*/ 56 h 101"/>
                <a:gd name="T40" fmla="*/ 45 w 100"/>
                <a:gd name="T41" fmla="*/ 56 h 101"/>
                <a:gd name="T42" fmla="*/ 45 w 100"/>
                <a:gd name="T43" fmla="*/ 72 h 101"/>
                <a:gd name="T44" fmla="*/ 35 w 100"/>
                <a:gd name="T45" fmla="*/ 86 h 101"/>
                <a:gd name="T46" fmla="*/ 35 w 100"/>
                <a:gd name="T47" fmla="*/ 86 h 101"/>
                <a:gd name="T48" fmla="*/ 50 w 100"/>
                <a:gd name="T49" fmla="*/ 101 h 101"/>
                <a:gd name="T50" fmla="*/ 65 w 100"/>
                <a:gd name="T51" fmla="*/ 86 h 101"/>
                <a:gd name="T52" fmla="*/ 65 w 100"/>
                <a:gd name="T53" fmla="*/ 86 h 101"/>
                <a:gd name="T54" fmla="*/ 56 w 100"/>
                <a:gd name="T55" fmla="*/ 72 h 101"/>
                <a:gd name="T56" fmla="*/ 56 w 100"/>
                <a:gd name="T57" fmla="*/ 56 h 101"/>
                <a:gd name="T58" fmla="*/ 72 w 100"/>
                <a:gd name="T59" fmla="*/ 56 h 101"/>
                <a:gd name="T60" fmla="*/ 85 w 100"/>
                <a:gd name="T61" fmla="*/ 65 h 101"/>
                <a:gd name="T62" fmla="*/ 85 w 100"/>
                <a:gd name="T63" fmla="*/ 65 h 101"/>
                <a:gd name="T64" fmla="*/ 100 w 100"/>
                <a:gd name="T65" fmla="*/ 5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1">
                  <a:moveTo>
                    <a:pt x="100" y="50"/>
                  </a:moveTo>
                  <a:cubicBezTo>
                    <a:pt x="100" y="42"/>
                    <a:pt x="94" y="36"/>
                    <a:pt x="85" y="36"/>
                  </a:cubicBezTo>
                  <a:cubicBezTo>
                    <a:pt x="85" y="36"/>
                    <a:pt x="85" y="36"/>
                    <a:pt x="85" y="36"/>
                  </a:cubicBezTo>
                  <a:cubicBezTo>
                    <a:pt x="79" y="36"/>
                    <a:pt x="74" y="39"/>
                    <a:pt x="72" y="45"/>
                  </a:cubicBezTo>
                  <a:cubicBezTo>
                    <a:pt x="56" y="45"/>
                    <a:pt x="56" y="45"/>
                    <a:pt x="56" y="45"/>
                  </a:cubicBezTo>
                  <a:cubicBezTo>
                    <a:pt x="56" y="29"/>
                    <a:pt x="56" y="29"/>
                    <a:pt x="56" y="29"/>
                  </a:cubicBezTo>
                  <a:cubicBezTo>
                    <a:pt x="61" y="27"/>
                    <a:pt x="65" y="22"/>
                    <a:pt x="65" y="15"/>
                  </a:cubicBezTo>
                  <a:cubicBezTo>
                    <a:pt x="65" y="15"/>
                    <a:pt x="65" y="15"/>
                    <a:pt x="65" y="15"/>
                  </a:cubicBezTo>
                  <a:cubicBezTo>
                    <a:pt x="65" y="7"/>
                    <a:pt x="59" y="0"/>
                    <a:pt x="50" y="0"/>
                  </a:cubicBezTo>
                  <a:cubicBezTo>
                    <a:pt x="42" y="0"/>
                    <a:pt x="35" y="7"/>
                    <a:pt x="35" y="15"/>
                  </a:cubicBezTo>
                  <a:cubicBezTo>
                    <a:pt x="35" y="15"/>
                    <a:pt x="35" y="15"/>
                    <a:pt x="35" y="15"/>
                  </a:cubicBezTo>
                  <a:cubicBezTo>
                    <a:pt x="35" y="22"/>
                    <a:pt x="39" y="27"/>
                    <a:pt x="45" y="29"/>
                  </a:cubicBezTo>
                  <a:cubicBezTo>
                    <a:pt x="45" y="45"/>
                    <a:pt x="45" y="45"/>
                    <a:pt x="45" y="45"/>
                  </a:cubicBezTo>
                  <a:cubicBezTo>
                    <a:pt x="29" y="45"/>
                    <a:pt x="29" y="45"/>
                    <a:pt x="29" y="45"/>
                  </a:cubicBezTo>
                  <a:cubicBezTo>
                    <a:pt x="27" y="39"/>
                    <a:pt x="21" y="36"/>
                    <a:pt x="15" y="36"/>
                  </a:cubicBezTo>
                  <a:cubicBezTo>
                    <a:pt x="15" y="36"/>
                    <a:pt x="15" y="36"/>
                    <a:pt x="15" y="36"/>
                  </a:cubicBezTo>
                  <a:cubicBezTo>
                    <a:pt x="7" y="36"/>
                    <a:pt x="0" y="42"/>
                    <a:pt x="0" y="50"/>
                  </a:cubicBezTo>
                  <a:cubicBezTo>
                    <a:pt x="0" y="59"/>
                    <a:pt x="7" y="65"/>
                    <a:pt x="15" y="65"/>
                  </a:cubicBezTo>
                  <a:cubicBezTo>
                    <a:pt x="15" y="65"/>
                    <a:pt x="15" y="65"/>
                    <a:pt x="15" y="65"/>
                  </a:cubicBezTo>
                  <a:cubicBezTo>
                    <a:pt x="21" y="65"/>
                    <a:pt x="27" y="62"/>
                    <a:pt x="29" y="56"/>
                  </a:cubicBezTo>
                  <a:cubicBezTo>
                    <a:pt x="45" y="56"/>
                    <a:pt x="45" y="56"/>
                    <a:pt x="45" y="56"/>
                  </a:cubicBezTo>
                  <a:cubicBezTo>
                    <a:pt x="45" y="72"/>
                    <a:pt x="45" y="72"/>
                    <a:pt x="45" y="72"/>
                  </a:cubicBezTo>
                  <a:cubicBezTo>
                    <a:pt x="39" y="74"/>
                    <a:pt x="35" y="79"/>
                    <a:pt x="35" y="86"/>
                  </a:cubicBezTo>
                  <a:cubicBezTo>
                    <a:pt x="35" y="86"/>
                    <a:pt x="35" y="86"/>
                    <a:pt x="35" y="86"/>
                  </a:cubicBezTo>
                  <a:cubicBezTo>
                    <a:pt x="35" y="94"/>
                    <a:pt x="42" y="101"/>
                    <a:pt x="50" y="101"/>
                  </a:cubicBezTo>
                  <a:cubicBezTo>
                    <a:pt x="59" y="101"/>
                    <a:pt x="65" y="94"/>
                    <a:pt x="65" y="86"/>
                  </a:cubicBezTo>
                  <a:cubicBezTo>
                    <a:pt x="65" y="86"/>
                    <a:pt x="65" y="86"/>
                    <a:pt x="65" y="86"/>
                  </a:cubicBezTo>
                  <a:cubicBezTo>
                    <a:pt x="65" y="79"/>
                    <a:pt x="61" y="74"/>
                    <a:pt x="56" y="72"/>
                  </a:cubicBezTo>
                  <a:cubicBezTo>
                    <a:pt x="56" y="56"/>
                    <a:pt x="56" y="56"/>
                    <a:pt x="56" y="56"/>
                  </a:cubicBezTo>
                  <a:cubicBezTo>
                    <a:pt x="72" y="56"/>
                    <a:pt x="72" y="56"/>
                    <a:pt x="72" y="56"/>
                  </a:cubicBezTo>
                  <a:cubicBezTo>
                    <a:pt x="74" y="62"/>
                    <a:pt x="79" y="65"/>
                    <a:pt x="85" y="65"/>
                  </a:cubicBezTo>
                  <a:cubicBezTo>
                    <a:pt x="85" y="65"/>
                    <a:pt x="85" y="65"/>
                    <a:pt x="85" y="65"/>
                  </a:cubicBezTo>
                  <a:cubicBezTo>
                    <a:pt x="94" y="65"/>
                    <a:pt x="100" y="59"/>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62" name="Freeform 388"/>
            <p:cNvSpPr>
              <a:spLocks/>
            </p:cNvSpPr>
            <p:nvPr/>
          </p:nvSpPr>
          <p:spPr bwMode="auto">
            <a:xfrm>
              <a:off x="7096125" y="5443538"/>
              <a:ext cx="80963" cy="82550"/>
            </a:xfrm>
            <a:custGeom>
              <a:avLst/>
              <a:gdLst>
                <a:gd name="T0" fmla="*/ 100 w 100"/>
                <a:gd name="T1" fmla="*/ 50 h 101"/>
                <a:gd name="T2" fmla="*/ 85 w 100"/>
                <a:gd name="T3" fmla="*/ 36 h 101"/>
                <a:gd name="T4" fmla="*/ 85 w 100"/>
                <a:gd name="T5" fmla="*/ 36 h 101"/>
                <a:gd name="T6" fmla="*/ 71 w 100"/>
                <a:gd name="T7" fmla="*/ 45 h 101"/>
                <a:gd name="T8" fmla="*/ 55 w 100"/>
                <a:gd name="T9" fmla="*/ 45 h 101"/>
                <a:gd name="T10" fmla="*/ 55 w 100"/>
                <a:gd name="T11" fmla="*/ 29 h 101"/>
                <a:gd name="T12" fmla="*/ 65 w 100"/>
                <a:gd name="T13" fmla="*/ 15 h 101"/>
                <a:gd name="T14" fmla="*/ 65 w 100"/>
                <a:gd name="T15" fmla="*/ 15 h 101"/>
                <a:gd name="T16" fmla="*/ 50 w 100"/>
                <a:gd name="T17" fmla="*/ 0 h 101"/>
                <a:gd name="T18" fmla="*/ 35 w 100"/>
                <a:gd name="T19" fmla="*/ 15 h 101"/>
                <a:gd name="T20" fmla="*/ 35 w 100"/>
                <a:gd name="T21" fmla="*/ 15 h 101"/>
                <a:gd name="T22" fmla="*/ 44 w 100"/>
                <a:gd name="T23" fmla="*/ 29 h 101"/>
                <a:gd name="T24" fmla="*/ 44 w 100"/>
                <a:gd name="T25" fmla="*/ 45 h 101"/>
                <a:gd name="T26" fmla="*/ 28 w 100"/>
                <a:gd name="T27" fmla="*/ 45 h 101"/>
                <a:gd name="T28" fmla="*/ 14 w 100"/>
                <a:gd name="T29" fmla="*/ 36 h 101"/>
                <a:gd name="T30" fmla="*/ 14 w 100"/>
                <a:gd name="T31" fmla="*/ 36 h 101"/>
                <a:gd name="T32" fmla="*/ 0 w 100"/>
                <a:gd name="T33" fmla="*/ 50 h 101"/>
                <a:gd name="T34" fmla="*/ 14 w 100"/>
                <a:gd name="T35" fmla="*/ 65 h 101"/>
                <a:gd name="T36" fmla="*/ 14 w 100"/>
                <a:gd name="T37" fmla="*/ 65 h 101"/>
                <a:gd name="T38" fmla="*/ 28 w 100"/>
                <a:gd name="T39" fmla="*/ 56 h 101"/>
                <a:gd name="T40" fmla="*/ 44 w 100"/>
                <a:gd name="T41" fmla="*/ 56 h 101"/>
                <a:gd name="T42" fmla="*/ 44 w 100"/>
                <a:gd name="T43" fmla="*/ 72 h 101"/>
                <a:gd name="T44" fmla="*/ 35 w 100"/>
                <a:gd name="T45" fmla="*/ 86 h 101"/>
                <a:gd name="T46" fmla="*/ 35 w 100"/>
                <a:gd name="T47" fmla="*/ 86 h 101"/>
                <a:gd name="T48" fmla="*/ 50 w 100"/>
                <a:gd name="T49" fmla="*/ 101 h 101"/>
                <a:gd name="T50" fmla="*/ 65 w 100"/>
                <a:gd name="T51" fmla="*/ 86 h 101"/>
                <a:gd name="T52" fmla="*/ 65 w 100"/>
                <a:gd name="T53" fmla="*/ 86 h 101"/>
                <a:gd name="T54" fmla="*/ 55 w 100"/>
                <a:gd name="T55" fmla="*/ 72 h 101"/>
                <a:gd name="T56" fmla="*/ 55 w 100"/>
                <a:gd name="T57" fmla="*/ 56 h 101"/>
                <a:gd name="T58" fmla="*/ 71 w 100"/>
                <a:gd name="T59" fmla="*/ 56 h 101"/>
                <a:gd name="T60" fmla="*/ 85 w 100"/>
                <a:gd name="T61" fmla="*/ 65 h 101"/>
                <a:gd name="T62" fmla="*/ 85 w 100"/>
                <a:gd name="T63" fmla="*/ 65 h 101"/>
                <a:gd name="T64" fmla="*/ 100 w 100"/>
                <a:gd name="T65" fmla="*/ 5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1">
                  <a:moveTo>
                    <a:pt x="100" y="50"/>
                  </a:moveTo>
                  <a:cubicBezTo>
                    <a:pt x="100" y="42"/>
                    <a:pt x="93" y="36"/>
                    <a:pt x="85" y="36"/>
                  </a:cubicBezTo>
                  <a:cubicBezTo>
                    <a:pt x="85" y="36"/>
                    <a:pt x="85" y="36"/>
                    <a:pt x="85" y="36"/>
                  </a:cubicBezTo>
                  <a:cubicBezTo>
                    <a:pt x="79" y="36"/>
                    <a:pt x="73" y="39"/>
                    <a:pt x="71" y="45"/>
                  </a:cubicBezTo>
                  <a:cubicBezTo>
                    <a:pt x="55" y="45"/>
                    <a:pt x="55" y="45"/>
                    <a:pt x="55" y="45"/>
                  </a:cubicBezTo>
                  <a:cubicBezTo>
                    <a:pt x="55" y="29"/>
                    <a:pt x="55" y="29"/>
                    <a:pt x="55" y="29"/>
                  </a:cubicBezTo>
                  <a:cubicBezTo>
                    <a:pt x="61" y="27"/>
                    <a:pt x="65" y="22"/>
                    <a:pt x="65" y="15"/>
                  </a:cubicBezTo>
                  <a:cubicBezTo>
                    <a:pt x="65" y="15"/>
                    <a:pt x="65" y="15"/>
                    <a:pt x="65" y="15"/>
                  </a:cubicBezTo>
                  <a:cubicBezTo>
                    <a:pt x="65" y="7"/>
                    <a:pt x="58" y="0"/>
                    <a:pt x="50" y="0"/>
                  </a:cubicBezTo>
                  <a:cubicBezTo>
                    <a:pt x="41" y="0"/>
                    <a:pt x="35" y="7"/>
                    <a:pt x="35" y="15"/>
                  </a:cubicBezTo>
                  <a:cubicBezTo>
                    <a:pt x="35" y="15"/>
                    <a:pt x="35" y="15"/>
                    <a:pt x="35" y="15"/>
                  </a:cubicBezTo>
                  <a:cubicBezTo>
                    <a:pt x="35" y="22"/>
                    <a:pt x="39" y="27"/>
                    <a:pt x="44" y="29"/>
                  </a:cubicBezTo>
                  <a:cubicBezTo>
                    <a:pt x="44" y="45"/>
                    <a:pt x="44" y="45"/>
                    <a:pt x="44" y="45"/>
                  </a:cubicBezTo>
                  <a:cubicBezTo>
                    <a:pt x="28" y="45"/>
                    <a:pt x="28" y="45"/>
                    <a:pt x="28" y="45"/>
                  </a:cubicBezTo>
                  <a:cubicBezTo>
                    <a:pt x="26" y="39"/>
                    <a:pt x="21" y="36"/>
                    <a:pt x="14" y="36"/>
                  </a:cubicBezTo>
                  <a:cubicBezTo>
                    <a:pt x="14" y="36"/>
                    <a:pt x="14" y="36"/>
                    <a:pt x="14" y="36"/>
                  </a:cubicBezTo>
                  <a:cubicBezTo>
                    <a:pt x="6" y="36"/>
                    <a:pt x="0" y="42"/>
                    <a:pt x="0" y="50"/>
                  </a:cubicBezTo>
                  <a:cubicBezTo>
                    <a:pt x="0" y="59"/>
                    <a:pt x="6" y="65"/>
                    <a:pt x="14" y="65"/>
                  </a:cubicBezTo>
                  <a:cubicBezTo>
                    <a:pt x="14" y="65"/>
                    <a:pt x="14" y="65"/>
                    <a:pt x="14" y="65"/>
                  </a:cubicBezTo>
                  <a:cubicBezTo>
                    <a:pt x="21" y="65"/>
                    <a:pt x="26" y="62"/>
                    <a:pt x="28" y="56"/>
                  </a:cubicBezTo>
                  <a:cubicBezTo>
                    <a:pt x="44" y="56"/>
                    <a:pt x="44" y="56"/>
                    <a:pt x="44" y="56"/>
                  </a:cubicBezTo>
                  <a:cubicBezTo>
                    <a:pt x="44" y="72"/>
                    <a:pt x="44" y="72"/>
                    <a:pt x="44" y="72"/>
                  </a:cubicBezTo>
                  <a:cubicBezTo>
                    <a:pt x="39" y="74"/>
                    <a:pt x="35" y="79"/>
                    <a:pt x="35" y="86"/>
                  </a:cubicBezTo>
                  <a:cubicBezTo>
                    <a:pt x="35" y="86"/>
                    <a:pt x="35" y="86"/>
                    <a:pt x="35" y="86"/>
                  </a:cubicBezTo>
                  <a:cubicBezTo>
                    <a:pt x="35" y="94"/>
                    <a:pt x="41" y="101"/>
                    <a:pt x="50" y="101"/>
                  </a:cubicBezTo>
                  <a:cubicBezTo>
                    <a:pt x="58" y="101"/>
                    <a:pt x="65" y="94"/>
                    <a:pt x="65" y="86"/>
                  </a:cubicBezTo>
                  <a:cubicBezTo>
                    <a:pt x="65" y="86"/>
                    <a:pt x="65" y="86"/>
                    <a:pt x="65" y="86"/>
                  </a:cubicBezTo>
                  <a:cubicBezTo>
                    <a:pt x="65" y="79"/>
                    <a:pt x="61" y="74"/>
                    <a:pt x="55" y="72"/>
                  </a:cubicBezTo>
                  <a:cubicBezTo>
                    <a:pt x="55" y="56"/>
                    <a:pt x="55" y="56"/>
                    <a:pt x="55" y="56"/>
                  </a:cubicBezTo>
                  <a:cubicBezTo>
                    <a:pt x="71" y="56"/>
                    <a:pt x="71" y="56"/>
                    <a:pt x="71" y="56"/>
                  </a:cubicBezTo>
                  <a:cubicBezTo>
                    <a:pt x="73" y="62"/>
                    <a:pt x="79" y="65"/>
                    <a:pt x="85" y="65"/>
                  </a:cubicBezTo>
                  <a:cubicBezTo>
                    <a:pt x="85" y="65"/>
                    <a:pt x="85" y="65"/>
                    <a:pt x="85" y="65"/>
                  </a:cubicBezTo>
                  <a:cubicBezTo>
                    <a:pt x="93" y="65"/>
                    <a:pt x="100" y="59"/>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63" name="Freeform 389"/>
            <p:cNvSpPr>
              <a:spLocks/>
            </p:cNvSpPr>
            <p:nvPr/>
          </p:nvSpPr>
          <p:spPr bwMode="auto">
            <a:xfrm>
              <a:off x="7254875" y="5443538"/>
              <a:ext cx="80963" cy="82550"/>
            </a:xfrm>
            <a:custGeom>
              <a:avLst/>
              <a:gdLst>
                <a:gd name="T0" fmla="*/ 100 w 100"/>
                <a:gd name="T1" fmla="*/ 50 h 101"/>
                <a:gd name="T2" fmla="*/ 85 w 100"/>
                <a:gd name="T3" fmla="*/ 36 h 101"/>
                <a:gd name="T4" fmla="*/ 85 w 100"/>
                <a:gd name="T5" fmla="*/ 36 h 101"/>
                <a:gd name="T6" fmla="*/ 71 w 100"/>
                <a:gd name="T7" fmla="*/ 45 h 101"/>
                <a:gd name="T8" fmla="*/ 56 w 100"/>
                <a:gd name="T9" fmla="*/ 45 h 101"/>
                <a:gd name="T10" fmla="*/ 56 w 100"/>
                <a:gd name="T11" fmla="*/ 29 h 101"/>
                <a:gd name="T12" fmla="*/ 65 w 100"/>
                <a:gd name="T13" fmla="*/ 15 h 101"/>
                <a:gd name="T14" fmla="*/ 65 w 100"/>
                <a:gd name="T15" fmla="*/ 15 h 101"/>
                <a:gd name="T16" fmla="*/ 50 w 100"/>
                <a:gd name="T17" fmla="*/ 0 h 101"/>
                <a:gd name="T18" fmla="*/ 35 w 100"/>
                <a:gd name="T19" fmla="*/ 15 h 101"/>
                <a:gd name="T20" fmla="*/ 35 w 100"/>
                <a:gd name="T21" fmla="*/ 15 h 101"/>
                <a:gd name="T22" fmla="*/ 44 w 100"/>
                <a:gd name="T23" fmla="*/ 29 h 101"/>
                <a:gd name="T24" fmla="*/ 44 w 100"/>
                <a:gd name="T25" fmla="*/ 45 h 101"/>
                <a:gd name="T26" fmla="*/ 29 w 100"/>
                <a:gd name="T27" fmla="*/ 45 h 101"/>
                <a:gd name="T28" fmla="*/ 15 w 100"/>
                <a:gd name="T29" fmla="*/ 36 h 101"/>
                <a:gd name="T30" fmla="*/ 15 w 100"/>
                <a:gd name="T31" fmla="*/ 36 h 101"/>
                <a:gd name="T32" fmla="*/ 0 w 100"/>
                <a:gd name="T33" fmla="*/ 50 h 101"/>
                <a:gd name="T34" fmla="*/ 15 w 100"/>
                <a:gd name="T35" fmla="*/ 65 h 101"/>
                <a:gd name="T36" fmla="*/ 15 w 100"/>
                <a:gd name="T37" fmla="*/ 65 h 101"/>
                <a:gd name="T38" fmla="*/ 29 w 100"/>
                <a:gd name="T39" fmla="*/ 56 h 101"/>
                <a:gd name="T40" fmla="*/ 44 w 100"/>
                <a:gd name="T41" fmla="*/ 56 h 101"/>
                <a:gd name="T42" fmla="*/ 44 w 100"/>
                <a:gd name="T43" fmla="*/ 72 h 101"/>
                <a:gd name="T44" fmla="*/ 35 w 100"/>
                <a:gd name="T45" fmla="*/ 86 h 101"/>
                <a:gd name="T46" fmla="*/ 35 w 100"/>
                <a:gd name="T47" fmla="*/ 86 h 101"/>
                <a:gd name="T48" fmla="*/ 50 w 100"/>
                <a:gd name="T49" fmla="*/ 101 h 101"/>
                <a:gd name="T50" fmla="*/ 65 w 100"/>
                <a:gd name="T51" fmla="*/ 86 h 101"/>
                <a:gd name="T52" fmla="*/ 65 w 100"/>
                <a:gd name="T53" fmla="*/ 86 h 101"/>
                <a:gd name="T54" fmla="*/ 56 w 100"/>
                <a:gd name="T55" fmla="*/ 72 h 101"/>
                <a:gd name="T56" fmla="*/ 56 w 100"/>
                <a:gd name="T57" fmla="*/ 56 h 101"/>
                <a:gd name="T58" fmla="*/ 71 w 100"/>
                <a:gd name="T59" fmla="*/ 56 h 101"/>
                <a:gd name="T60" fmla="*/ 85 w 100"/>
                <a:gd name="T61" fmla="*/ 65 h 101"/>
                <a:gd name="T62" fmla="*/ 85 w 100"/>
                <a:gd name="T63" fmla="*/ 65 h 101"/>
                <a:gd name="T64" fmla="*/ 100 w 100"/>
                <a:gd name="T65" fmla="*/ 5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1">
                  <a:moveTo>
                    <a:pt x="100" y="50"/>
                  </a:moveTo>
                  <a:cubicBezTo>
                    <a:pt x="100" y="42"/>
                    <a:pt x="93" y="36"/>
                    <a:pt x="85" y="36"/>
                  </a:cubicBezTo>
                  <a:cubicBezTo>
                    <a:pt x="85" y="36"/>
                    <a:pt x="85" y="36"/>
                    <a:pt x="85" y="36"/>
                  </a:cubicBezTo>
                  <a:cubicBezTo>
                    <a:pt x="79" y="36"/>
                    <a:pt x="74" y="39"/>
                    <a:pt x="71" y="45"/>
                  </a:cubicBezTo>
                  <a:cubicBezTo>
                    <a:pt x="56" y="45"/>
                    <a:pt x="56" y="45"/>
                    <a:pt x="56" y="45"/>
                  </a:cubicBezTo>
                  <a:cubicBezTo>
                    <a:pt x="56" y="29"/>
                    <a:pt x="56" y="29"/>
                    <a:pt x="56" y="29"/>
                  </a:cubicBezTo>
                  <a:cubicBezTo>
                    <a:pt x="61" y="27"/>
                    <a:pt x="65" y="22"/>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2"/>
                    <a:pt x="39" y="27"/>
                    <a:pt x="44" y="29"/>
                  </a:cubicBezTo>
                  <a:cubicBezTo>
                    <a:pt x="44" y="45"/>
                    <a:pt x="44" y="45"/>
                    <a:pt x="44" y="45"/>
                  </a:cubicBezTo>
                  <a:cubicBezTo>
                    <a:pt x="29" y="45"/>
                    <a:pt x="29" y="45"/>
                    <a:pt x="29" y="45"/>
                  </a:cubicBezTo>
                  <a:cubicBezTo>
                    <a:pt x="26" y="39"/>
                    <a:pt x="21" y="36"/>
                    <a:pt x="15" y="36"/>
                  </a:cubicBezTo>
                  <a:cubicBezTo>
                    <a:pt x="15" y="36"/>
                    <a:pt x="15" y="36"/>
                    <a:pt x="15" y="36"/>
                  </a:cubicBezTo>
                  <a:cubicBezTo>
                    <a:pt x="7" y="36"/>
                    <a:pt x="0" y="42"/>
                    <a:pt x="0" y="50"/>
                  </a:cubicBezTo>
                  <a:cubicBezTo>
                    <a:pt x="0" y="59"/>
                    <a:pt x="7" y="65"/>
                    <a:pt x="15" y="65"/>
                  </a:cubicBezTo>
                  <a:cubicBezTo>
                    <a:pt x="15" y="65"/>
                    <a:pt x="15" y="65"/>
                    <a:pt x="15" y="65"/>
                  </a:cubicBezTo>
                  <a:cubicBezTo>
                    <a:pt x="21" y="65"/>
                    <a:pt x="26" y="62"/>
                    <a:pt x="29" y="56"/>
                  </a:cubicBezTo>
                  <a:cubicBezTo>
                    <a:pt x="44" y="56"/>
                    <a:pt x="44" y="56"/>
                    <a:pt x="44" y="56"/>
                  </a:cubicBezTo>
                  <a:cubicBezTo>
                    <a:pt x="44" y="72"/>
                    <a:pt x="44" y="72"/>
                    <a:pt x="44" y="72"/>
                  </a:cubicBezTo>
                  <a:cubicBezTo>
                    <a:pt x="39" y="74"/>
                    <a:pt x="35" y="79"/>
                    <a:pt x="35" y="86"/>
                  </a:cubicBezTo>
                  <a:cubicBezTo>
                    <a:pt x="35" y="86"/>
                    <a:pt x="35" y="86"/>
                    <a:pt x="35" y="86"/>
                  </a:cubicBezTo>
                  <a:cubicBezTo>
                    <a:pt x="35" y="94"/>
                    <a:pt x="42" y="101"/>
                    <a:pt x="50" y="101"/>
                  </a:cubicBezTo>
                  <a:cubicBezTo>
                    <a:pt x="58" y="101"/>
                    <a:pt x="65" y="94"/>
                    <a:pt x="65" y="86"/>
                  </a:cubicBezTo>
                  <a:cubicBezTo>
                    <a:pt x="65" y="86"/>
                    <a:pt x="65" y="86"/>
                    <a:pt x="65" y="86"/>
                  </a:cubicBezTo>
                  <a:cubicBezTo>
                    <a:pt x="65" y="79"/>
                    <a:pt x="61" y="74"/>
                    <a:pt x="56" y="72"/>
                  </a:cubicBezTo>
                  <a:cubicBezTo>
                    <a:pt x="56" y="56"/>
                    <a:pt x="56" y="56"/>
                    <a:pt x="56" y="56"/>
                  </a:cubicBezTo>
                  <a:cubicBezTo>
                    <a:pt x="71" y="56"/>
                    <a:pt x="71" y="56"/>
                    <a:pt x="71" y="56"/>
                  </a:cubicBezTo>
                  <a:cubicBezTo>
                    <a:pt x="74" y="62"/>
                    <a:pt x="79" y="65"/>
                    <a:pt x="85" y="65"/>
                  </a:cubicBezTo>
                  <a:cubicBezTo>
                    <a:pt x="85" y="65"/>
                    <a:pt x="85" y="65"/>
                    <a:pt x="85" y="65"/>
                  </a:cubicBezTo>
                  <a:cubicBezTo>
                    <a:pt x="93" y="65"/>
                    <a:pt x="100" y="59"/>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64" name="Freeform 390"/>
            <p:cNvSpPr>
              <a:spLocks/>
            </p:cNvSpPr>
            <p:nvPr/>
          </p:nvSpPr>
          <p:spPr bwMode="auto">
            <a:xfrm>
              <a:off x="7413625" y="5443538"/>
              <a:ext cx="80963" cy="82550"/>
            </a:xfrm>
            <a:custGeom>
              <a:avLst/>
              <a:gdLst>
                <a:gd name="T0" fmla="*/ 85 w 100"/>
                <a:gd name="T1" fmla="*/ 36 h 101"/>
                <a:gd name="T2" fmla="*/ 85 w 100"/>
                <a:gd name="T3" fmla="*/ 36 h 101"/>
                <a:gd name="T4" fmla="*/ 72 w 100"/>
                <a:gd name="T5" fmla="*/ 45 h 101"/>
                <a:gd name="T6" fmla="*/ 56 w 100"/>
                <a:gd name="T7" fmla="*/ 45 h 101"/>
                <a:gd name="T8" fmla="*/ 56 w 100"/>
                <a:gd name="T9" fmla="*/ 29 h 101"/>
                <a:gd name="T10" fmla="*/ 65 w 100"/>
                <a:gd name="T11" fmla="*/ 15 h 101"/>
                <a:gd name="T12" fmla="*/ 65 w 100"/>
                <a:gd name="T13" fmla="*/ 15 h 101"/>
                <a:gd name="T14" fmla="*/ 50 w 100"/>
                <a:gd name="T15" fmla="*/ 0 h 101"/>
                <a:gd name="T16" fmla="*/ 35 w 100"/>
                <a:gd name="T17" fmla="*/ 15 h 101"/>
                <a:gd name="T18" fmla="*/ 35 w 100"/>
                <a:gd name="T19" fmla="*/ 15 h 101"/>
                <a:gd name="T20" fmla="*/ 44 w 100"/>
                <a:gd name="T21" fmla="*/ 29 h 101"/>
                <a:gd name="T22" fmla="*/ 44 w 100"/>
                <a:gd name="T23" fmla="*/ 45 h 101"/>
                <a:gd name="T24" fmla="*/ 29 w 100"/>
                <a:gd name="T25" fmla="*/ 45 h 101"/>
                <a:gd name="T26" fmla="*/ 15 w 100"/>
                <a:gd name="T27" fmla="*/ 36 h 101"/>
                <a:gd name="T28" fmla="*/ 15 w 100"/>
                <a:gd name="T29" fmla="*/ 36 h 101"/>
                <a:gd name="T30" fmla="*/ 0 w 100"/>
                <a:gd name="T31" fmla="*/ 50 h 101"/>
                <a:gd name="T32" fmla="*/ 15 w 100"/>
                <a:gd name="T33" fmla="*/ 65 h 101"/>
                <a:gd name="T34" fmla="*/ 15 w 100"/>
                <a:gd name="T35" fmla="*/ 65 h 101"/>
                <a:gd name="T36" fmla="*/ 29 w 100"/>
                <a:gd name="T37" fmla="*/ 56 h 101"/>
                <a:gd name="T38" fmla="*/ 44 w 100"/>
                <a:gd name="T39" fmla="*/ 56 h 101"/>
                <a:gd name="T40" fmla="*/ 44 w 100"/>
                <a:gd name="T41" fmla="*/ 72 h 101"/>
                <a:gd name="T42" fmla="*/ 35 w 100"/>
                <a:gd name="T43" fmla="*/ 86 h 101"/>
                <a:gd name="T44" fmla="*/ 35 w 100"/>
                <a:gd name="T45" fmla="*/ 86 h 101"/>
                <a:gd name="T46" fmla="*/ 50 w 100"/>
                <a:gd name="T47" fmla="*/ 101 h 101"/>
                <a:gd name="T48" fmla="*/ 65 w 100"/>
                <a:gd name="T49" fmla="*/ 86 h 101"/>
                <a:gd name="T50" fmla="*/ 65 w 100"/>
                <a:gd name="T51" fmla="*/ 86 h 101"/>
                <a:gd name="T52" fmla="*/ 56 w 100"/>
                <a:gd name="T53" fmla="*/ 72 h 101"/>
                <a:gd name="T54" fmla="*/ 56 w 100"/>
                <a:gd name="T55" fmla="*/ 56 h 101"/>
                <a:gd name="T56" fmla="*/ 72 w 100"/>
                <a:gd name="T57" fmla="*/ 56 h 101"/>
                <a:gd name="T58" fmla="*/ 85 w 100"/>
                <a:gd name="T59" fmla="*/ 65 h 101"/>
                <a:gd name="T60" fmla="*/ 85 w 100"/>
                <a:gd name="T61" fmla="*/ 65 h 101"/>
                <a:gd name="T62" fmla="*/ 100 w 100"/>
                <a:gd name="T63" fmla="*/ 50 h 101"/>
                <a:gd name="T64" fmla="*/ 85 w 100"/>
                <a:gd name="T65" fmla="*/ 3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1">
                  <a:moveTo>
                    <a:pt x="85" y="36"/>
                  </a:moveTo>
                  <a:cubicBezTo>
                    <a:pt x="85" y="36"/>
                    <a:pt x="85" y="36"/>
                    <a:pt x="85" y="36"/>
                  </a:cubicBezTo>
                  <a:cubicBezTo>
                    <a:pt x="79" y="36"/>
                    <a:pt x="74" y="39"/>
                    <a:pt x="72" y="45"/>
                  </a:cubicBezTo>
                  <a:cubicBezTo>
                    <a:pt x="56" y="45"/>
                    <a:pt x="56" y="45"/>
                    <a:pt x="56" y="45"/>
                  </a:cubicBezTo>
                  <a:cubicBezTo>
                    <a:pt x="56" y="29"/>
                    <a:pt x="56" y="29"/>
                    <a:pt x="56" y="29"/>
                  </a:cubicBezTo>
                  <a:cubicBezTo>
                    <a:pt x="61" y="27"/>
                    <a:pt x="65" y="22"/>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2"/>
                    <a:pt x="39" y="27"/>
                    <a:pt x="44" y="29"/>
                  </a:cubicBezTo>
                  <a:cubicBezTo>
                    <a:pt x="44" y="45"/>
                    <a:pt x="44" y="45"/>
                    <a:pt x="44" y="45"/>
                  </a:cubicBezTo>
                  <a:cubicBezTo>
                    <a:pt x="29" y="45"/>
                    <a:pt x="29" y="45"/>
                    <a:pt x="29" y="45"/>
                  </a:cubicBezTo>
                  <a:cubicBezTo>
                    <a:pt x="27" y="39"/>
                    <a:pt x="21" y="36"/>
                    <a:pt x="15" y="36"/>
                  </a:cubicBezTo>
                  <a:cubicBezTo>
                    <a:pt x="15" y="36"/>
                    <a:pt x="15" y="36"/>
                    <a:pt x="15" y="36"/>
                  </a:cubicBezTo>
                  <a:cubicBezTo>
                    <a:pt x="7" y="36"/>
                    <a:pt x="0" y="42"/>
                    <a:pt x="0" y="50"/>
                  </a:cubicBezTo>
                  <a:cubicBezTo>
                    <a:pt x="0" y="59"/>
                    <a:pt x="7" y="65"/>
                    <a:pt x="15" y="65"/>
                  </a:cubicBezTo>
                  <a:cubicBezTo>
                    <a:pt x="15" y="65"/>
                    <a:pt x="15" y="65"/>
                    <a:pt x="15" y="65"/>
                  </a:cubicBezTo>
                  <a:cubicBezTo>
                    <a:pt x="21" y="65"/>
                    <a:pt x="27" y="62"/>
                    <a:pt x="29" y="56"/>
                  </a:cubicBezTo>
                  <a:cubicBezTo>
                    <a:pt x="44" y="56"/>
                    <a:pt x="44" y="56"/>
                    <a:pt x="44" y="56"/>
                  </a:cubicBezTo>
                  <a:cubicBezTo>
                    <a:pt x="44" y="72"/>
                    <a:pt x="44" y="72"/>
                    <a:pt x="44" y="72"/>
                  </a:cubicBezTo>
                  <a:cubicBezTo>
                    <a:pt x="39" y="74"/>
                    <a:pt x="35" y="79"/>
                    <a:pt x="35" y="86"/>
                  </a:cubicBezTo>
                  <a:cubicBezTo>
                    <a:pt x="35" y="86"/>
                    <a:pt x="35" y="86"/>
                    <a:pt x="35" y="86"/>
                  </a:cubicBezTo>
                  <a:cubicBezTo>
                    <a:pt x="35" y="94"/>
                    <a:pt x="42" y="101"/>
                    <a:pt x="50" y="101"/>
                  </a:cubicBezTo>
                  <a:cubicBezTo>
                    <a:pt x="58" y="101"/>
                    <a:pt x="65" y="94"/>
                    <a:pt x="65" y="86"/>
                  </a:cubicBezTo>
                  <a:cubicBezTo>
                    <a:pt x="65" y="86"/>
                    <a:pt x="65" y="86"/>
                    <a:pt x="65" y="86"/>
                  </a:cubicBezTo>
                  <a:cubicBezTo>
                    <a:pt x="65" y="79"/>
                    <a:pt x="61" y="74"/>
                    <a:pt x="56" y="72"/>
                  </a:cubicBezTo>
                  <a:cubicBezTo>
                    <a:pt x="56" y="56"/>
                    <a:pt x="56" y="56"/>
                    <a:pt x="56" y="56"/>
                  </a:cubicBezTo>
                  <a:cubicBezTo>
                    <a:pt x="72" y="56"/>
                    <a:pt x="72" y="56"/>
                    <a:pt x="72" y="56"/>
                  </a:cubicBezTo>
                  <a:cubicBezTo>
                    <a:pt x="74" y="62"/>
                    <a:pt x="79" y="65"/>
                    <a:pt x="85" y="65"/>
                  </a:cubicBezTo>
                  <a:cubicBezTo>
                    <a:pt x="85" y="65"/>
                    <a:pt x="85" y="65"/>
                    <a:pt x="85" y="65"/>
                  </a:cubicBezTo>
                  <a:cubicBezTo>
                    <a:pt x="93" y="65"/>
                    <a:pt x="100" y="59"/>
                    <a:pt x="100" y="50"/>
                  </a:cubicBezTo>
                  <a:cubicBezTo>
                    <a:pt x="100" y="42"/>
                    <a:pt x="93" y="36"/>
                    <a:pt x="85" y="36"/>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65" name="Freeform 391"/>
            <p:cNvSpPr>
              <a:spLocks/>
            </p:cNvSpPr>
            <p:nvPr/>
          </p:nvSpPr>
          <p:spPr bwMode="auto">
            <a:xfrm>
              <a:off x="6146800" y="5603875"/>
              <a:ext cx="79375" cy="79375"/>
            </a:xfrm>
            <a:custGeom>
              <a:avLst/>
              <a:gdLst>
                <a:gd name="T0" fmla="*/ 100 w 100"/>
                <a:gd name="T1" fmla="*/ 50 h 100"/>
                <a:gd name="T2" fmla="*/ 85 w 100"/>
                <a:gd name="T3" fmla="*/ 35 h 100"/>
                <a:gd name="T4" fmla="*/ 85 w 100"/>
                <a:gd name="T5" fmla="*/ 35 h 100"/>
                <a:gd name="T6" fmla="*/ 71 w 100"/>
                <a:gd name="T7" fmla="*/ 44 h 100"/>
                <a:gd name="T8" fmla="*/ 56 w 100"/>
                <a:gd name="T9" fmla="*/ 44 h 100"/>
                <a:gd name="T10" fmla="*/ 56 w 100"/>
                <a:gd name="T11" fmla="*/ 28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8 h 100"/>
                <a:gd name="T24" fmla="*/ 44 w 100"/>
                <a:gd name="T25" fmla="*/ 44 h 100"/>
                <a:gd name="T26" fmla="*/ 29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5 h 100"/>
                <a:gd name="T40" fmla="*/ 44 w 100"/>
                <a:gd name="T41" fmla="*/ 55 h 100"/>
                <a:gd name="T42" fmla="*/ 44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5 h 100"/>
                <a:gd name="T58" fmla="*/ 71 w 100"/>
                <a:gd name="T59" fmla="*/ 55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4" y="39"/>
                    <a:pt x="71" y="44"/>
                  </a:cubicBezTo>
                  <a:cubicBezTo>
                    <a:pt x="56" y="44"/>
                    <a:pt x="56" y="44"/>
                    <a:pt x="56" y="44"/>
                  </a:cubicBezTo>
                  <a:cubicBezTo>
                    <a:pt x="56" y="28"/>
                    <a:pt x="56" y="28"/>
                    <a:pt x="56" y="28"/>
                  </a:cubicBezTo>
                  <a:cubicBezTo>
                    <a:pt x="61" y="26"/>
                    <a:pt x="65" y="21"/>
                    <a:pt x="65" y="15"/>
                  </a:cubicBezTo>
                  <a:cubicBezTo>
                    <a:pt x="65" y="15"/>
                    <a:pt x="65" y="15"/>
                    <a:pt x="65" y="15"/>
                  </a:cubicBezTo>
                  <a:cubicBezTo>
                    <a:pt x="65" y="6"/>
                    <a:pt x="58" y="0"/>
                    <a:pt x="50" y="0"/>
                  </a:cubicBezTo>
                  <a:cubicBezTo>
                    <a:pt x="42" y="0"/>
                    <a:pt x="35" y="6"/>
                    <a:pt x="35" y="15"/>
                  </a:cubicBezTo>
                  <a:cubicBezTo>
                    <a:pt x="35" y="15"/>
                    <a:pt x="35" y="15"/>
                    <a:pt x="35" y="15"/>
                  </a:cubicBezTo>
                  <a:cubicBezTo>
                    <a:pt x="35" y="21"/>
                    <a:pt x="39" y="26"/>
                    <a:pt x="44" y="28"/>
                  </a:cubicBezTo>
                  <a:cubicBezTo>
                    <a:pt x="44" y="44"/>
                    <a:pt x="44" y="44"/>
                    <a:pt x="44" y="44"/>
                  </a:cubicBezTo>
                  <a:cubicBezTo>
                    <a:pt x="29" y="44"/>
                    <a:pt x="29" y="44"/>
                    <a:pt x="29" y="44"/>
                  </a:cubicBezTo>
                  <a:cubicBezTo>
                    <a:pt x="26"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6" y="61"/>
                    <a:pt x="29" y="55"/>
                  </a:cubicBezTo>
                  <a:cubicBezTo>
                    <a:pt x="44" y="55"/>
                    <a:pt x="44" y="55"/>
                    <a:pt x="44" y="55"/>
                  </a:cubicBezTo>
                  <a:cubicBezTo>
                    <a:pt x="44" y="71"/>
                    <a:pt x="44" y="71"/>
                    <a:pt x="44" y="71"/>
                  </a:cubicBezTo>
                  <a:cubicBezTo>
                    <a:pt x="39" y="73"/>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3"/>
                    <a:pt x="56" y="71"/>
                  </a:cubicBezTo>
                  <a:cubicBezTo>
                    <a:pt x="56" y="55"/>
                    <a:pt x="56" y="55"/>
                    <a:pt x="56" y="55"/>
                  </a:cubicBezTo>
                  <a:cubicBezTo>
                    <a:pt x="71" y="55"/>
                    <a:pt x="71" y="55"/>
                    <a:pt x="71" y="55"/>
                  </a:cubicBezTo>
                  <a:cubicBezTo>
                    <a:pt x="74"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66" name="Freeform 392"/>
            <p:cNvSpPr>
              <a:spLocks/>
            </p:cNvSpPr>
            <p:nvPr/>
          </p:nvSpPr>
          <p:spPr bwMode="auto">
            <a:xfrm>
              <a:off x="6303963" y="5603875"/>
              <a:ext cx="80963" cy="79375"/>
            </a:xfrm>
            <a:custGeom>
              <a:avLst/>
              <a:gdLst>
                <a:gd name="T0" fmla="*/ 100 w 100"/>
                <a:gd name="T1" fmla="*/ 50 h 100"/>
                <a:gd name="T2" fmla="*/ 85 w 100"/>
                <a:gd name="T3" fmla="*/ 35 h 100"/>
                <a:gd name="T4" fmla="*/ 85 w 100"/>
                <a:gd name="T5" fmla="*/ 35 h 100"/>
                <a:gd name="T6" fmla="*/ 72 w 100"/>
                <a:gd name="T7" fmla="*/ 44 h 100"/>
                <a:gd name="T8" fmla="*/ 56 w 100"/>
                <a:gd name="T9" fmla="*/ 44 h 100"/>
                <a:gd name="T10" fmla="*/ 56 w 100"/>
                <a:gd name="T11" fmla="*/ 28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5 w 100"/>
                <a:gd name="T23" fmla="*/ 28 h 100"/>
                <a:gd name="T24" fmla="*/ 45 w 100"/>
                <a:gd name="T25" fmla="*/ 44 h 100"/>
                <a:gd name="T26" fmla="*/ 29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5 h 100"/>
                <a:gd name="T40" fmla="*/ 45 w 100"/>
                <a:gd name="T41" fmla="*/ 55 h 100"/>
                <a:gd name="T42" fmla="*/ 45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5 h 100"/>
                <a:gd name="T58" fmla="*/ 72 w 100"/>
                <a:gd name="T59" fmla="*/ 55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4" y="35"/>
                    <a:pt x="85" y="35"/>
                  </a:cubicBezTo>
                  <a:cubicBezTo>
                    <a:pt x="85" y="35"/>
                    <a:pt x="85" y="35"/>
                    <a:pt x="85" y="35"/>
                  </a:cubicBezTo>
                  <a:cubicBezTo>
                    <a:pt x="79" y="35"/>
                    <a:pt x="74" y="39"/>
                    <a:pt x="72" y="44"/>
                  </a:cubicBezTo>
                  <a:cubicBezTo>
                    <a:pt x="56" y="44"/>
                    <a:pt x="56" y="44"/>
                    <a:pt x="56" y="44"/>
                  </a:cubicBezTo>
                  <a:cubicBezTo>
                    <a:pt x="56" y="28"/>
                    <a:pt x="56" y="28"/>
                    <a:pt x="56" y="28"/>
                  </a:cubicBezTo>
                  <a:cubicBezTo>
                    <a:pt x="61" y="26"/>
                    <a:pt x="65" y="21"/>
                    <a:pt x="65" y="15"/>
                  </a:cubicBezTo>
                  <a:cubicBezTo>
                    <a:pt x="65" y="15"/>
                    <a:pt x="65" y="15"/>
                    <a:pt x="65" y="15"/>
                  </a:cubicBezTo>
                  <a:cubicBezTo>
                    <a:pt x="65" y="6"/>
                    <a:pt x="58" y="0"/>
                    <a:pt x="50" y="0"/>
                  </a:cubicBezTo>
                  <a:cubicBezTo>
                    <a:pt x="42" y="0"/>
                    <a:pt x="35" y="6"/>
                    <a:pt x="35" y="15"/>
                  </a:cubicBezTo>
                  <a:cubicBezTo>
                    <a:pt x="35" y="15"/>
                    <a:pt x="35" y="15"/>
                    <a:pt x="35" y="15"/>
                  </a:cubicBezTo>
                  <a:cubicBezTo>
                    <a:pt x="35" y="21"/>
                    <a:pt x="39" y="26"/>
                    <a:pt x="45" y="28"/>
                  </a:cubicBezTo>
                  <a:cubicBezTo>
                    <a:pt x="45" y="44"/>
                    <a:pt x="45" y="44"/>
                    <a:pt x="45" y="44"/>
                  </a:cubicBezTo>
                  <a:cubicBezTo>
                    <a:pt x="29" y="44"/>
                    <a:pt x="29" y="44"/>
                    <a:pt x="29" y="44"/>
                  </a:cubicBezTo>
                  <a:cubicBezTo>
                    <a:pt x="27"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7" y="61"/>
                    <a:pt x="29" y="55"/>
                  </a:cubicBezTo>
                  <a:cubicBezTo>
                    <a:pt x="45" y="55"/>
                    <a:pt x="45" y="55"/>
                    <a:pt x="45" y="55"/>
                  </a:cubicBezTo>
                  <a:cubicBezTo>
                    <a:pt x="45" y="71"/>
                    <a:pt x="45" y="71"/>
                    <a:pt x="45" y="71"/>
                  </a:cubicBezTo>
                  <a:cubicBezTo>
                    <a:pt x="39" y="73"/>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3"/>
                    <a:pt x="56" y="71"/>
                  </a:cubicBezTo>
                  <a:cubicBezTo>
                    <a:pt x="56" y="55"/>
                    <a:pt x="56" y="55"/>
                    <a:pt x="56" y="55"/>
                  </a:cubicBezTo>
                  <a:cubicBezTo>
                    <a:pt x="72" y="55"/>
                    <a:pt x="72" y="55"/>
                    <a:pt x="72" y="55"/>
                  </a:cubicBezTo>
                  <a:cubicBezTo>
                    <a:pt x="74" y="61"/>
                    <a:pt x="79" y="65"/>
                    <a:pt x="85" y="65"/>
                  </a:cubicBezTo>
                  <a:cubicBezTo>
                    <a:pt x="85" y="65"/>
                    <a:pt x="85" y="65"/>
                    <a:pt x="85" y="65"/>
                  </a:cubicBezTo>
                  <a:cubicBezTo>
                    <a:pt x="94"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67" name="Freeform 393"/>
            <p:cNvSpPr>
              <a:spLocks/>
            </p:cNvSpPr>
            <p:nvPr/>
          </p:nvSpPr>
          <p:spPr bwMode="auto">
            <a:xfrm>
              <a:off x="6462713" y="5603875"/>
              <a:ext cx="80963" cy="79375"/>
            </a:xfrm>
            <a:custGeom>
              <a:avLst/>
              <a:gdLst>
                <a:gd name="T0" fmla="*/ 101 w 101"/>
                <a:gd name="T1" fmla="*/ 50 h 100"/>
                <a:gd name="T2" fmla="*/ 86 w 101"/>
                <a:gd name="T3" fmla="*/ 35 h 100"/>
                <a:gd name="T4" fmla="*/ 86 w 101"/>
                <a:gd name="T5" fmla="*/ 35 h 100"/>
                <a:gd name="T6" fmla="*/ 72 w 101"/>
                <a:gd name="T7" fmla="*/ 44 h 100"/>
                <a:gd name="T8" fmla="*/ 56 w 101"/>
                <a:gd name="T9" fmla="*/ 44 h 100"/>
                <a:gd name="T10" fmla="*/ 56 w 101"/>
                <a:gd name="T11" fmla="*/ 28 h 100"/>
                <a:gd name="T12" fmla="*/ 65 w 101"/>
                <a:gd name="T13" fmla="*/ 15 h 100"/>
                <a:gd name="T14" fmla="*/ 65 w 101"/>
                <a:gd name="T15" fmla="*/ 15 h 100"/>
                <a:gd name="T16" fmla="*/ 51 w 101"/>
                <a:gd name="T17" fmla="*/ 0 h 100"/>
                <a:gd name="T18" fmla="*/ 36 w 101"/>
                <a:gd name="T19" fmla="*/ 15 h 100"/>
                <a:gd name="T20" fmla="*/ 36 w 101"/>
                <a:gd name="T21" fmla="*/ 15 h 100"/>
                <a:gd name="T22" fmla="*/ 45 w 101"/>
                <a:gd name="T23" fmla="*/ 28 h 100"/>
                <a:gd name="T24" fmla="*/ 45 w 101"/>
                <a:gd name="T25" fmla="*/ 44 h 100"/>
                <a:gd name="T26" fmla="*/ 29 w 101"/>
                <a:gd name="T27" fmla="*/ 44 h 100"/>
                <a:gd name="T28" fmla="*/ 15 w 101"/>
                <a:gd name="T29" fmla="*/ 35 h 100"/>
                <a:gd name="T30" fmla="*/ 15 w 101"/>
                <a:gd name="T31" fmla="*/ 35 h 100"/>
                <a:gd name="T32" fmla="*/ 0 w 101"/>
                <a:gd name="T33" fmla="*/ 50 h 100"/>
                <a:gd name="T34" fmla="*/ 15 w 101"/>
                <a:gd name="T35" fmla="*/ 65 h 100"/>
                <a:gd name="T36" fmla="*/ 15 w 101"/>
                <a:gd name="T37" fmla="*/ 65 h 100"/>
                <a:gd name="T38" fmla="*/ 29 w 101"/>
                <a:gd name="T39" fmla="*/ 55 h 100"/>
                <a:gd name="T40" fmla="*/ 45 w 101"/>
                <a:gd name="T41" fmla="*/ 55 h 100"/>
                <a:gd name="T42" fmla="*/ 45 w 101"/>
                <a:gd name="T43" fmla="*/ 71 h 100"/>
                <a:gd name="T44" fmla="*/ 36 w 101"/>
                <a:gd name="T45" fmla="*/ 85 h 100"/>
                <a:gd name="T46" fmla="*/ 36 w 101"/>
                <a:gd name="T47" fmla="*/ 85 h 100"/>
                <a:gd name="T48" fmla="*/ 51 w 101"/>
                <a:gd name="T49" fmla="*/ 100 h 100"/>
                <a:gd name="T50" fmla="*/ 65 w 101"/>
                <a:gd name="T51" fmla="*/ 85 h 100"/>
                <a:gd name="T52" fmla="*/ 65 w 101"/>
                <a:gd name="T53" fmla="*/ 85 h 100"/>
                <a:gd name="T54" fmla="*/ 56 w 101"/>
                <a:gd name="T55" fmla="*/ 71 h 100"/>
                <a:gd name="T56" fmla="*/ 56 w 101"/>
                <a:gd name="T57" fmla="*/ 55 h 100"/>
                <a:gd name="T58" fmla="*/ 72 w 101"/>
                <a:gd name="T59" fmla="*/ 55 h 100"/>
                <a:gd name="T60" fmla="*/ 86 w 101"/>
                <a:gd name="T61" fmla="*/ 65 h 100"/>
                <a:gd name="T62" fmla="*/ 86 w 101"/>
                <a:gd name="T63" fmla="*/ 65 h 100"/>
                <a:gd name="T64" fmla="*/ 101 w 101"/>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1" h="100">
                  <a:moveTo>
                    <a:pt x="101" y="50"/>
                  </a:moveTo>
                  <a:cubicBezTo>
                    <a:pt x="101" y="42"/>
                    <a:pt x="94" y="35"/>
                    <a:pt x="86" y="35"/>
                  </a:cubicBezTo>
                  <a:cubicBezTo>
                    <a:pt x="86" y="35"/>
                    <a:pt x="86" y="35"/>
                    <a:pt x="86" y="35"/>
                  </a:cubicBezTo>
                  <a:cubicBezTo>
                    <a:pt x="80" y="35"/>
                    <a:pt x="74" y="39"/>
                    <a:pt x="72" y="44"/>
                  </a:cubicBezTo>
                  <a:cubicBezTo>
                    <a:pt x="56" y="44"/>
                    <a:pt x="56" y="44"/>
                    <a:pt x="56" y="44"/>
                  </a:cubicBezTo>
                  <a:cubicBezTo>
                    <a:pt x="56" y="28"/>
                    <a:pt x="56" y="28"/>
                    <a:pt x="56" y="28"/>
                  </a:cubicBezTo>
                  <a:cubicBezTo>
                    <a:pt x="62" y="26"/>
                    <a:pt x="65" y="21"/>
                    <a:pt x="65" y="15"/>
                  </a:cubicBezTo>
                  <a:cubicBezTo>
                    <a:pt x="65" y="15"/>
                    <a:pt x="65" y="15"/>
                    <a:pt x="65" y="15"/>
                  </a:cubicBezTo>
                  <a:cubicBezTo>
                    <a:pt x="65" y="6"/>
                    <a:pt x="59" y="0"/>
                    <a:pt x="51" y="0"/>
                  </a:cubicBezTo>
                  <a:cubicBezTo>
                    <a:pt x="42" y="0"/>
                    <a:pt x="36" y="6"/>
                    <a:pt x="36" y="15"/>
                  </a:cubicBezTo>
                  <a:cubicBezTo>
                    <a:pt x="36" y="15"/>
                    <a:pt x="36" y="15"/>
                    <a:pt x="36" y="15"/>
                  </a:cubicBezTo>
                  <a:cubicBezTo>
                    <a:pt x="36" y="21"/>
                    <a:pt x="39" y="26"/>
                    <a:pt x="45" y="28"/>
                  </a:cubicBezTo>
                  <a:cubicBezTo>
                    <a:pt x="45" y="44"/>
                    <a:pt x="45" y="44"/>
                    <a:pt x="45" y="44"/>
                  </a:cubicBezTo>
                  <a:cubicBezTo>
                    <a:pt x="29" y="44"/>
                    <a:pt x="29" y="44"/>
                    <a:pt x="29" y="44"/>
                  </a:cubicBezTo>
                  <a:cubicBezTo>
                    <a:pt x="27" y="39"/>
                    <a:pt x="22"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2" y="65"/>
                    <a:pt x="27" y="61"/>
                    <a:pt x="29" y="55"/>
                  </a:cubicBezTo>
                  <a:cubicBezTo>
                    <a:pt x="45" y="55"/>
                    <a:pt x="45" y="55"/>
                    <a:pt x="45" y="55"/>
                  </a:cubicBezTo>
                  <a:cubicBezTo>
                    <a:pt x="45" y="71"/>
                    <a:pt x="45" y="71"/>
                    <a:pt x="45" y="71"/>
                  </a:cubicBezTo>
                  <a:cubicBezTo>
                    <a:pt x="39" y="73"/>
                    <a:pt x="36" y="79"/>
                    <a:pt x="36" y="85"/>
                  </a:cubicBezTo>
                  <a:cubicBezTo>
                    <a:pt x="36" y="85"/>
                    <a:pt x="36" y="85"/>
                    <a:pt x="36" y="85"/>
                  </a:cubicBezTo>
                  <a:cubicBezTo>
                    <a:pt x="36" y="93"/>
                    <a:pt x="42" y="100"/>
                    <a:pt x="51" y="100"/>
                  </a:cubicBezTo>
                  <a:cubicBezTo>
                    <a:pt x="59" y="100"/>
                    <a:pt x="65" y="93"/>
                    <a:pt x="65" y="85"/>
                  </a:cubicBezTo>
                  <a:cubicBezTo>
                    <a:pt x="65" y="85"/>
                    <a:pt x="65" y="85"/>
                    <a:pt x="65" y="85"/>
                  </a:cubicBezTo>
                  <a:cubicBezTo>
                    <a:pt x="65" y="79"/>
                    <a:pt x="62" y="73"/>
                    <a:pt x="56" y="71"/>
                  </a:cubicBezTo>
                  <a:cubicBezTo>
                    <a:pt x="56" y="55"/>
                    <a:pt x="56" y="55"/>
                    <a:pt x="56" y="55"/>
                  </a:cubicBezTo>
                  <a:cubicBezTo>
                    <a:pt x="72" y="55"/>
                    <a:pt x="72" y="55"/>
                    <a:pt x="72" y="55"/>
                  </a:cubicBezTo>
                  <a:cubicBezTo>
                    <a:pt x="74" y="61"/>
                    <a:pt x="80" y="65"/>
                    <a:pt x="86" y="65"/>
                  </a:cubicBezTo>
                  <a:cubicBezTo>
                    <a:pt x="86" y="65"/>
                    <a:pt x="86" y="65"/>
                    <a:pt x="86" y="65"/>
                  </a:cubicBezTo>
                  <a:cubicBezTo>
                    <a:pt x="94" y="65"/>
                    <a:pt x="101" y="58"/>
                    <a:pt x="101"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68" name="Freeform 394"/>
            <p:cNvSpPr>
              <a:spLocks/>
            </p:cNvSpPr>
            <p:nvPr/>
          </p:nvSpPr>
          <p:spPr bwMode="auto">
            <a:xfrm>
              <a:off x="6621463" y="5603875"/>
              <a:ext cx="80963" cy="79375"/>
            </a:xfrm>
            <a:custGeom>
              <a:avLst/>
              <a:gdLst>
                <a:gd name="T0" fmla="*/ 100 w 100"/>
                <a:gd name="T1" fmla="*/ 50 h 100"/>
                <a:gd name="T2" fmla="*/ 85 w 100"/>
                <a:gd name="T3" fmla="*/ 35 h 100"/>
                <a:gd name="T4" fmla="*/ 85 w 100"/>
                <a:gd name="T5" fmla="*/ 35 h 100"/>
                <a:gd name="T6" fmla="*/ 71 w 100"/>
                <a:gd name="T7" fmla="*/ 44 h 100"/>
                <a:gd name="T8" fmla="*/ 56 w 100"/>
                <a:gd name="T9" fmla="*/ 44 h 100"/>
                <a:gd name="T10" fmla="*/ 56 w 100"/>
                <a:gd name="T11" fmla="*/ 28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8 h 100"/>
                <a:gd name="T24" fmla="*/ 44 w 100"/>
                <a:gd name="T25" fmla="*/ 44 h 100"/>
                <a:gd name="T26" fmla="*/ 28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8 w 100"/>
                <a:gd name="T39" fmla="*/ 55 h 100"/>
                <a:gd name="T40" fmla="*/ 44 w 100"/>
                <a:gd name="T41" fmla="*/ 55 h 100"/>
                <a:gd name="T42" fmla="*/ 44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5 h 100"/>
                <a:gd name="T58" fmla="*/ 71 w 100"/>
                <a:gd name="T59" fmla="*/ 55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3" y="39"/>
                    <a:pt x="71" y="44"/>
                  </a:cubicBezTo>
                  <a:cubicBezTo>
                    <a:pt x="56" y="44"/>
                    <a:pt x="56" y="44"/>
                    <a:pt x="56" y="44"/>
                  </a:cubicBezTo>
                  <a:cubicBezTo>
                    <a:pt x="56" y="28"/>
                    <a:pt x="56" y="28"/>
                    <a:pt x="56" y="28"/>
                  </a:cubicBezTo>
                  <a:cubicBezTo>
                    <a:pt x="61" y="26"/>
                    <a:pt x="65" y="21"/>
                    <a:pt x="65" y="15"/>
                  </a:cubicBezTo>
                  <a:cubicBezTo>
                    <a:pt x="65" y="15"/>
                    <a:pt x="65" y="15"/>
                    <a:pt x="65" y="15"/>
                  </a:cubicBezTo>
                  <a:cubicBezTo>
                    <a:pt x="65" y="6"/>
                    <a:pt x="58" y="0"/>
                    <a:pt x="50" y="0"/>
                  </a:cubicBezTo>
                  <a:cubicBezTo>
                    <a:pt x="42" y="0"/>
                    <a:pt x="35" y="6"/>
                    <a:pt x="35" y="15"/>
                  </a:cubicBezTo>
                  <a:cubicBezTo>
                    <a:pt x="35" y="15"/>
                    <a:pt x="35" y="15"/>
                    <a:pt x="35" y="15"/>
                  </a:cubicBezTo>
                  <a:cubicBezTo>
                    <a:pt x="35" y="21"/>
                    <a:pt x="39" y="26"/>
                    <a:pt x="44" y="28"/>
                  </a:cubicBezTo>
                  <a:cubicBezTo>
                    <a:pt x="44" y="44"/>
                    <a:pt x="44" y="44"/>
                    <a:pt x="44" y="44"/>
                  </a:cubicBezTo>
                  <a:cubicBezTo>
                    <a:pt x="28" y="44"/>
                    <a:pt x="28" y="44"/>
                    <a:pt x="28" y="44"/>
                  </a:cubicBezTo>
                  <a:cubicBezTo>
                    <a:pt x="26" y="39"/>
                    <a:pt x="21" y="35"/>
                    <a:pt x="15" y="35"/>
                  </a:cubicBezTo>
                  <a:cubicBezTo>
                    <a:pt x="15" y="35"/>
                    <a:pt x="15" y="35"/>
                    <a:pt x="15" y="35"/>
                  </a:cubicBezTo>
                  <a:cubicBezTo>
                    <a:pt x="6" y="35"/>
                    <a:pt x="0" y="42"/>
                    <a:pt x="0" y="50"/>
                  </a:cubicBezTo>
                  <a:cubicBezTo>
                    <a:pt x="0" y="58"/>
                    <a:pt x="6" y="65"/>
                    <a:pt x="15" y="65"/>
                  </a:cubicBezTo>
                  <a:cubicBezTo>
                    <a:pt x="15" y="65"/>
                    <a:pt x="15" y="65"/>
                    <a:pt x="15" y="65"/>
                  </a:cubicBezTo>
                  <a:cubicBezTo>
                    <a:pt x="21" y="65"/>
                    <a:pt x="26" y="61"/>
                    <a:pt x="28" y="55"/>
                  </a:cubicBezTo>
                  <a:cubicBezTo>
                    <a:pt x="44" y="55"/>
                    <a:pt x="44" y="55"/>
                    <a:pt x="44" y="55"/>
                  </a:cubicBezTo>
                  <a:cubicBezTo>
                    <a:pt x="44" y="71"/>
                    <a:pt x="44" y="71"/>
                    <a:pt x="44" y="71"/>
                  </a:cubicBezTo>
                  <a:cubicBezTo>
                    <a:pt x="39" y="73"/>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3"/>
                    <a:pt x="56" y="71"/>
                  </a:cubicBezTo>
                  <a:cubicBezTo>
                    <a:pt x="56" y="55"/>
                    <a:pt x="56" y="55"/>
                    <a:pt x="56" y="55"/>
                  </a:cubicBezTo>
                  <a:cubicBezTo>
                    <a:pt x="71" y="55"/>
                    <a:pt x="71" y="55"/>
                    <a:pt x="71" y="55"/>
                  </a:cubicBezTo>
                  <a:cubicBezTo>
                    <a:pt x="73"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69" name="Freeform 395"/>
            <p:cNvSpPr>
              <a:spLocks/>
            </p:cNvSpPr>
            <p:nvPr/>
          </p:nvSpPr>
          <p:spPr bwMode="auto">
            <a:xfrm>
              <a:off x="6780213" y="5603875"/>
              <a:ext cx="79375" cy="79375"/>
            </a:xfrm>
            <a:custGeom>
              <a:avLst/>
              <a:gdLst>
                <a:gd name="T0" fmla="*/ 100 w 100"/>
                <a:gd name="T1" fmla="*/ 50 h 100"/>
                <a:gd name="T2" fmla="*/ 85 w 100"/>
                <a:gd name="T3" fmla="*/ 35 h 100"/>
                <a:gd name="T4" fmla="*/ 85 w 100"/>
                <a:gd name="T5" fmla="*/ 35 h 100"/>
                <a:gd name="T6" fmla="*/ 71 w 100"/>
                <a:gd name="T7" fmla="*/ 44 h 100"/>
                <a:gd name="T8" fmla="*/ 56 w 100"/>
                <a:gd name="T9" fmla="*/ 44 h 100"/>
                <a:gd name="T10" fmla="*/ 56 w 100"/>
                <a:gd name="T11" fmla="*/ 28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8 h 100"/>
                <a:gd name="T24" fmla="*/ 44 w 100"/>
                <a:gd name="T25" fmla="*/ 44 h 100"/>
                <a:gd name="T26" fmla="*/ 29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5 h 100"/>
                <a:gd name="T40" fmla="*/ 44 w 100"/>
                <a:gd name="T41" fmla="*/ 55 h 100"/>
                <a:gd name="T42" fmla="*/ 44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5 h 100"/>
                <a:gd name="T58" fmla="*/ 71 w 100"/>
                <a:gd name="T59" fmla="*/ 55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4" y="39"/>
                    <a:pt x="71" y="44"/>
                  </a:cubicBezTo>
                  <a:cubicBezTo>
                    <a:pt x="56" y="44"/>
                    <a:pt x="56" y="44"/>
                    <a:pt x="56" y="44"/>
                  </a:cubicBezTo>
                  <a:cubicBezTo>
                    <a:pt x="56" y="28"/>
                    <a:pt x="56" y="28"/>
                    <a:pt x="56" y="28"/>
                  </a:cubicBezTo>
                  <a:cubicBezTo>
                    <a:pt x="61" y="26"/>
                    <a:pt x="65" y="21"/>
                    <a:pt x="65" y="15"/>
                  </a:cubicBezTo>
                  <a:cubicBezTo>
                    <a:pt x="65" y="15"/>
                    <a:pt x="65" y="15"/>
                    <a:pt x="65" y="15"/>
                  </a:cubicBezTo>
                  <a:cubicBezTo>
                    <a:pt x="65" y="6"/>
                    <a:pt x="58" y="0"/>
                    <a:pt x="50" y="0"/>
                  </a:cubicBezTo>
                  <a:cubicBezTo>
                    <a:pt x="42" y="0"/>
                    <a:pt x="35" y="6"/>
                    <a:pt x="35" y="15"/>
                  </a:cubicBezTo>
                  <a:cubicBezTo>
                    <a:pt x="35" y="15"/>
                    <a:pt x="35" y="15"/>
                    <a:pt x="35" y="15"/>
                  </a:cubicBezTo>
                  <a:cubicBezTo>
                    <a:pt x="35" y="21"/>
                    <a:pt x="39" y="26"/>
                    <a:pt x="44" y="28"/>
                  </a:cubicBezTo>
                  <a:cubicBezTo>
                    <a:pt x="44" y="44"/>
                    <a:pt x="44" y="44"/>
                    <a:pt x="44" y="44"/>
                  </a:cubicBezTo>
                  <a:cubicBezTo>
                    <a:pt x="29" y="44"/>
                    <a:pt x="29" y="44"/>
                    <a:pt x="29" y="44"/>
                  </a:cubicBezTo>
                  <a:cubicBezTo>
                    <a:pt x="26"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6" y="61"/>
                    <a:pt x="29" y="55"/>
                  </a:cubicBezTo>
                  <a:cubicBezTo>
                    <a:pt x="44" y="55"/>
                    <a:pt x="44" y="55"/>
                    <a:pt x="44" y="55"/>
                  </a:cubicBezTo>
                  <a:cubicBezTo>
                    <a:pt x="44" y="71"/>
                    <a:pt x="44" y="71"/>
                    <a:pt x="44" y="71"/>
                  </a:cubicBezTo>
                  <a:cubicBezTo>
                    <a:pt x="39" y="73"/>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3"/>
                    <a:pt x="56" y="71"/>
                  </a:cubicBezTo>
                  <a:cubicBezTo>
                    <a:pt x="56" y="55"/>
                    <a:pt x="56" y="55"/>
                    <a:pt x="56" y="55"/>
                  </a:cubicBezTo>
                  <a:cubicBezTo>
                    <a:pt x="71" y="55"/>
                    <a:pt x="71" y="55"/>
                    <a:pt x="71" y="55"/>
                  </a:cubicBezTo>
                  <a:cubicBezTo>
                    <a:pt x="74"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70" name="Freeform 396"/>
            <p:cNvSpPr>
              <a:spLocks/>
            </p:cNvSpPr>
            <p:nvPr/>
          </p:nvSpPr>
          <p:spPr bwMode="auto">
            <a:xfrm>
              <a:off x="6937375" y="5603875"/>
              <a:ext cx="80963" cy="79375"/>
            </a:xfrm>
            <a:custGeom>
              <a:avLst/>
              <a:gdLst>
                <a:gd name="T0" fmla="*/ 100 w 100"/>
                <a:gd name="T1" fmla="*/ 50 h 100"/>
                <a:gd name="T2" fmla="*/ 85 w 100"/>
                <a:gd name="T3" fmla="*/ 35 h 100"/>
                <a:gd name="T4" fmla="*/ 85 w 100"/>
                <a:gd name="T5" fmla="*/ 35 h 100"/>
                <a:gd name="T6" fmla="*/ 72 w 100"/>
                <a:gd name="T7" fmla="*/ 44 h 100"/>
                <a:gd name="T8" fmla="*/ 56 w 100"/>
                <a:gd name="T9" fmla="*/ 44 h 100"/>
                <a:gd name="T10" fmla="*/ 56 w 100"/>
                <a:gd name="T11" fmla="*/ 28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5 w 100"/>
                <a:gd name="T23" fmla="*/ 28 h 100"/>
                <a:gd name="T24" fmla="*/ 45 w 100"/>
                <a:gd name="T25" fmla="*/ 44 h 100"/>
                <a:gd name="T26" fmla="*/ 29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5 h 100"/>
                <a:gd name="T40" fmla="*/ 45 w 100"/>
                <a:gd name="T41" fmla="*/ 55 h 100"/>
                <a:gd name="T42" fmla="*/ 45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5 h 100"/>
                <a:gd name="T58" fmla="*/ 72 w 100"/>
                <a:gd name="T59" fmla="*/ 55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4" y="35"/>
                    <a:pt x="85" y="35"/>
                  </a:cubicBezTo>
                  <a:cubicBezTo>
                    <a:pt x="85" y="35"/>
                    <a:pt x="85" y="35"/>
                    <a:pt x="85" y="35"/>
                  </a:cubicBezTo>
                  <a:cubicBezTo>
                    <a:pt x="79" y="35"/>
                    <a:pt x="74" y="39"/>
                    <a:pt x="72" y="44"/>
                  </a:cubicBezTo>
                  <a:cubicBezTo>
                    <a:pt x="56" y="44"/>
                    <a:pt x="56" y="44"/>
                    <a:pt x="56" y="44"/>
                  </a:cubicBezTo>
                  <a:cubicBezTo>
                    <a:pt x="56" y="28"/>
                    <a:pt x="56" y="28"/>
                    <a:pt x="56" y="28"/>
                  </a:cubicBezTo>
                  <a:cubicBezTo>
                    <a:pt x="61" y="26"/>
                    <a:pt x="65" y="21"/>
                    <a:pt x="65" y="15"/>
                  </a:cubicBezTo>
                  <a:cubicBezTo>
                    <a:pt x="65" y="15"/>
                    <a:pt x="65" y="15"/>
                    <a:pt x="65" y="15"/>
                  </a:cubicBezTo>
                  <a:cubicBezTo>
                    <a:pt x="65" y="6"/>
                    <a:pt x="59" y="0"/>
                    <a:pt x="50" y="0"/>
                  </a:cubicBezTo>
                  <a:cubicBezTo>
                    <a:pt x="42" y="0"/>
                    <a:pt x="35" y="6"/>
                    <a:pt x="35" y="15"/>
                  </a:cubicBezTo>
                  <a:cubicBezTo>
                    <a:pt x="35" y="15"/>
                    <a:pt x="35" y="15"/>
                    <a:pt x="35" y="15"/>
                  </a:cubicBezTo>
                  <a:cubicBezTo>
                    <a:pt x="35" y="21"/>
                    <a:pt x="39" y="26"/>
                    <a:pt x="45" y="28"/>
                  </a:cubicBezTo>
                  <a:cubicBezTo>
                    <a:pt x="45" y="44"/>
                    <a:pt x="45" y="44"/>
                    <a:pt x="45" y="44"/>
                  </a:cubicBezTo>
                  <a:cubicBezTo>
                    <a:pt x="29" y="44"/>
                    <a:pt x="29" y="44"/>
                    <a:pt x="29" y="44"/>
                  </a:cubicBezTo>
                  <a:cubicBezTo>
                    <a:pt x="27"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7" y="61"/>
                    <a:pt x="29" y="55"/>
                  </a:cubicBezTo>
                  <a:cubicBezTo>
                    <a:pt x="45" y="55"/>
                    <a:pt x="45" y="55"/>
                    <a:pt x="45" y="55"/>
                  </a:cubicBezTo>
                  <a:cubicBezTo>
                    <a:pt x="45" y="71"/>
                    <a:pt x="45" y="71"/>
                    <a:pt x="45" y="71"/>
                  </a:cubicBezTo>
                  <a:cubicBezTo>
                    <a:pt x="39" y="73"/>
                    <a:pt x="35" y="79"/>
                    <a:pt x="35" y="85"/>
                  </a:cubicBezTo>
                  <a:cubicBezTo>
                    <a:pt x="35" y="85"/>
                    <a:pt x="35" y="85"/>
                    <a:pt x="35" y="85"/>
                  </a:cubicBezTo>
                  <a:cubicBezTo>
                    <a:pt x="35" y="93"/>
                    <a:pt x="42" y="100"/>
                    <a:pt x="50" y="100"/>
                  </a:cubicBezTo>
                  <a:cubicBezTo>
                    <a:pt x="59" y="100"/>
                    <a:pt x="65" y="93"/>
                    <a:pt x="65" y="85"/>
                  </a:cubicBezTo>
                  <a:cubicBezTo>
                    <a:pt x="65" y="85"/>
                    <a:pt x="65" y="85"/>
                    <a:pt x="65" y="85"/>
                  </a:cubicBezTo>
                  <a:cubicBezTo>
                    <a:pt x="65" y="79"/>
                    <a:pt x="61" y="73"/>
                    <a:pt x="56" y="71"/>
                  </a:cubicBezTo>
                  <a:cubicBezTo>
                    <a:pt x="56" y="55"/>
                    <a:pt x="56" y="55"/>
                    <a:pt x="56" y="55"/>
                  </a:cubicBezTo>
                  <a:cubicBezTo>
                    <a:pt x="72" y="55"/>
                    <a:pt x="72" y="55"/>
                    <a:pt x="72" y="55"/>
                  </a:cubicBezTo>
                  <a:cubicBezTo>
                    <a:pt x="74" y="61"/>
                    <a:pt x="79" y="65"/>
                    <a:pt x="85" y="65"/>
                  </a:cubicBezTo>
                  <a:cubicBezTo>
                    <a:pt x="85" y="65"/>
                    <a:pt x="85" y="65"/>
                    <a:pt x="85" y="65"/>
                  </a:cubicBezTo>
                  <a:cubicBezTo>
                    <a:pt x="94"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71" name="Freeform 397"/>
            <p:cNvSpPr>
              <a:spLocks/>
            </p:cNvSpPr>
            <p:nvPr/>
          </p:nvSpPr>
          <p:spPr bwMode="auto">
            <a:xfrm>
              <a:off x="7096125" y="5603875"/>
              <a:ext cx="80963" cy="79375"/>
            </a:xfrm>
            <a:custGeom>
              <a:avLst/>
              <a:gdLst>
                <a:gd name="T0" fmla="*/ 100 w 100"/>
                <a:gd name="T1" fmla="*/ 50 h 100"/>
                <a:gd name="T2" fmla="*/ 85 w 100"/>
                <a:gd name="T3" fmla="*/ 35 h 100"/>
                <a:gd name="T4" fmla="*/ 85 w 100"/>
                <a:gd name="T5" fmla="*/ 35 h 100"/>
                <a:gd name="T6" fmla="*/ 71 w 100"/>
                <a:gd name="T7" fmla="*/ 44 h 100"/>
                <a:gd name="T8" fmla="*/ 55 w 100"/>
                <a:gd name="T9" fmla="*/ 44 h 100"/>
                <a:gd name="T10" fmla="*/ 55 w 100"/>
                <a:gd name="T11" fmla="*/ 28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8 h 100"/>
                <a:gd name="T24" fmla="*/ 44 w 100"/>
                <a:gd name="T25" fmla="*/ 44 h 100"/>
                <a:gd name="T26" fmla="*/ 28 w 100"/>
                <a:gd name="T27" fmla="*/ 44 h 100"/>
                <a:gd name="T28" fmla="*/ 14 w 100"/>
                <a:gd name="T29" fmla="*/ 35 h 100"/>
                <a:gd name="T30" fmla="*/ 14 w 100"/>
                <a:gd name="T31" fmla="*/ 35 h 100"/>
                <a:gd name="T32" fmla="*/ 0 w 100"/>
                <a:gd name="T33" fmla="*/ 50 h 100"/>
                <a:gd name="T34" fmla="*/ 14 w 100"/>
                <a:gd name="T35" fmla="*/ 65 h 100"/>
                <a:gd name="T36" fmla="*/ 14 w 100"/>
                <a:gd name="T37" fmla="*/ 65 h 100"/>
                <a:gd name="T38" fmla="*/ 28 w 100"/>
                <a:gd name="T39" fmla="*/ 55 h 100"/>
                <a:gd name="T40" fmla="*/ 44 w 100"/>
                <a:gd name="T41" fmla="*/ 55 h 100"/>
                <a:gd name="T42" fmla="*/ 44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5 w 100"/>
                <a:gd name="T55" fmla="*/ 71 h 100"/>
                <a:gd name="T56" fmla="*/ 55 w 100"/>
                <a:gd name="T57" fmla="*/ 55 h 100"/>
                <a:gd name="T58" fmla="*/ 71 w 100"/>
                <a:gd name="T59" fmla="*/ 55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3" y="39"/>
                    <a:pt x="71" y="44"/>
                  </a:cubicBezTo>
                  <a:cubicBezTo>
                    <a:pt x="55" y="44"/>
                    <a:pt x="55" y="44"/>
                    <a:pt x="55" y="44"/>
                  </a:cubicBezTo>
                  <a:cubicBezTo>
                    <a:pt x="55" y="28"/>
                    <a:pt x="55" y="28"/>
                    <a:pt x="55" y="28"/>
                  </a:cubicBezTo>
                  <a:cubicBezTo>
                    <a:pt x="61" y="26"/>
                    <a:pt x="65" y="21"/>
                    <a:pt x="65" y="15"/>
                  </a:cubicBezTo>
                  <a:cubicBezTo>
                    <a:pt x="65" y="15"/>
                    <a:pt x="65" y="15"/>
                    <a:pt x="65" y="15"/>
                  </a:cubicBezTo>
                  <a:cubicBezTo>
                    <a:pt x="65" y="6"/>
                    <a:pt x="58" y="0"/>
                    <a:pt x="50" y="0"/>
                  </a:cubicBezTo>
                  <a:cubicBezTo>
                    <a:pt x="41" y="0"/>
                    <a:pt x="35" y="6"/>
                    <a:pt x="35" y="15"/>
                  </a:cubicBezTo>
                  <a:cubicBezTo>
                    <a:pt x="35" y="15"/>
                    <a:pt x="35" y="15"/>
                    <a:pt x="35" y="15"/>
                  </a:cubicBezTo>
                  <a:cubicBezTo>
                    <a:pt x="35" y="21"/>
                    <a:pt x="39" y="26"/>
                    <a:pt x="44" y="28"/>
                  </a:cubicBezTo>
                  <a:cubicBezTo>
                    <a:pt x="44" y="44"/>
                    <a:pt x="44" y="44"/>
                    <a:pt x="44" y="44"/>
                  </a:cubicBezTo>
                  <a:cubicBezTo>
                    <a:pt x="28" y="44"/>
                    <a:pt x="28" y="44"/>
                    <a:pt x="28" y="44"/>
                  </a:cubicBezTo>
                  <a:cubicBezTo>
                    <a:pt x="26" y="39"/>
                    <a:pt x="21" y="35"/>
                    <a:pt x="14" y="35"/>
                  </a:cubicBezTo>
                  <a:cubicBezTo>
                    <a:pt x="14" y="35"/>
                    <a:pt x="14" y="35"/>
                    <a:pt x="14" y="35"/>
                  </a:cubicBezTo>
                  <a:cubicBezTo>
                    <a:pt x="6" y="35"/>
                    <a:pt x="0" y="42"/>
                    <a:pt x="0" y="50"/>
                  </a:cubicBezTo>
                  <a:cubicBezTo>
                    <a:pt x="0" y="58"/>
                    <a:pt x="6" y="65"/>
                    <a:pt x="14" y="65"/>
                  </a:cubicBezTo>
                  <a:cubicBezTo>
                    <a:pt x="14" y="65"/>
                    <a:pt x="14" y="65"/>
                    <a:pt x="14" y="65"/>
                  </a:cubicBezTo>
                  <a:cubicBezTo>
                    <a:pt x="21" y="65"/>
                    <a:pt x="26" y="61"/>
                    <a:pt x="28" y="55"/>
                  </a:cubicBezTo>
                  <a:cubicBezTo>
                    <a:pt x="44" y="55"/>
                    <a:pt x="44" y="55"/>
                    <a:pt x="44" y="55"/>
                  </a:cubicBezTo>
                  <a:cubicBezTo>
                    <a:pt x="44" y="71"/>
                    <a:pt x="44" y="71"/>
                    <a:pt x="44" y="71"/>
                  </a:cubicBezTo>
                  <a:cubicBezTo>
                    <a:pt x="39" y="73"/>
                    <a:pt x="35" y="79"/>
                    <a:pt x="35" y="85"/>
                  </a:cubicBezTo>
                  <a:cubicBezTo>
                    <a:pt x="35" y="85"/>
                    <a:pt x="35" y="85"/>
                    <a:pt x="35" y="85"/>
                  </a:cubicBezTo>
                  <a:cubicBezTo>
                    <a:pt x="35" y="93"/>
                    <a:pt x="41" y="100"/>
                    <a:pt x="50" y="100"/>
                  </a:cubicBezTo>
                  <a:cubicBezTo>
                    <a:pt x="58" y="100"/>
                    <a:pt x="65" y="93"/>
                    <a:pt x="65" y="85"/>
                  </a:cubicBezTo>
                  <a:cubicBezTo>
                    <a:pt x="65" y="85"/>
                    <a:pt x="65" y="85"/>
                    <a:pt x="65" y="85"/>
                  </a:cubicBezTo>
                  <a:cubicBezTo>
                    <a:pt x="65" y="79"/>
                    <a:pt x="61" y="73"/>
                    <a:pt x="55" y="71"/>
                  </a:cubicBezTo>
                  <a:cubicBezTo>
                    <a:pt x="55" y="55"/>
                    <a:pt x="55" y="55"/>
                    <a:pt x="55" y="55"/>
                  </a:cubicBezTo>
                  <a:cubicBezTo>
                    <a:pt x="71" y="55"/>
                    <a:pt x="71" y="55"/>
                    <a:pt x="71" y="55"/>
                  </a:cubicBezTo>
                  <a:cubicBezTo>
                    <a:pt x="73"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72" name="Freeform 398"/>
            <p:cNvSpPr>
              <a:spLocks/>
            </p:cNvSpPr>
            <p:nvPr/>
          </p:nvSpPr>
          <p:spPr bwMode="auto">
            <a:xfrm>
              <a:off x="7254875" y="5603875"/>
              <a:ext cx="80963" cy="79375"/>
            </a:xfrm>
            <a:custGeom>
              <a:avLst/>
              <a:gdLst>
                <a:gd name="T0" fmla="*/ 100 w 100"/>
                <a:gd name="T1" fmla="*/ 50 h 100"/>
                <a:gd name="T2" fmla="*/ 85 w 100"/>
                <a:gd name="T3" fmla="*/ 35 h 100"/>
                <a:gd name="T4" fmla="*/ 85 w 100"/>
                <a:gd name="T5" fmla="*/ 35 h 100"/>
                <a:gd name="T6" fmla="*/ 71 w 100"/>
                <a:gd name="T7" fmla="*/ 44 h 100"/>
                <a:gd name="T8" fmla="*/ 56 w 100"/>
                <a:gd name="T9" fmla="*/ 44 h 100"/>
                <a:gd name="T10" fmla="*/ 56 w 100"/>
                <a:gd name="T11" fmla="*/ 28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8 h 100"/>
                <a:gd name="T24" fmla="*/ 44 w 100"/>
                <a:gd name="T25" fmla="*/ 44 h 100"/>
                <a:gd name="T26" fmla="*/ 29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5 h 100"/>
                <a:gd name="T40" fmla="*/ 44 w 100"/>
                <a:gd name="T41" fmla="*/ 55 h 100"/>
                <a:gd name="T42" fmla="*/ 44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5 h 100"/>
                <a:gd name="T58" fmla="*/ 71 w 100"/>
                <a:gd name="T59" fmla="*/ 55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4" y="39"/>
                    <a:pt x="71" y="44"/>
                  </a:cubicBezTo>
                  <a:cubicBezTo>
                    <a:pt x="56" y="44"/>
                    <a:pt x="56" y="44"/>
                    <a:pt x="56" y="44"/>
                  </a:cubicBezTo>
                  <a:cubicBezTo>
                    <a:pt x="56" y="28"/>
                    <a:pt x="56" y="28"/>
                    <a:pt x="56" y="28"/>
                  </a:cubicBezTo>
                  <a:cubicBezTo>
                    <a:pt x="61" y="26"/>
                    <a:pt x="65" y="21"/>
                    <a:pt x="65" y="15"/>
                  </a:cubicBezTo>
                  <a:cubicBezTo>
                    <a:pt x="65" y="15"/>
                    <a:pt x="65" y="15"/>
                    <a:pt x="65" y="15"/>
                  </a:cubicBezTo>
                  <a:cubicBezTo>
                    <a:pt x="65" y="6"/>
                    <a:pt x="58" y="0"/>
                    <a:pt x="50" y="0"/>
                  </a:cubicBezTo>
                  <a:cubicBezTo>
                    <a:pt x="42" y="0"/>
                    <a:pt x="35" y="6"/>
                    <a:pt x="35" y="15"/>
                  </a:cubicBezTo>
                  <a:cubicBezTo>
                    <a:pt x="35" y="15"/>
                    <a:pt x="35" y="15"/>
                    <a:pt x="35" y="15"/>
                  </a:cubicBezTo>
                  <a:cubicBezTo>
                    <a:pt x="35" y="21"/>
                    <a:pt x="39" y="26"/>
                    <a:pt x="44" y="28"/>
                  </a:cubicBezTo>
                  <a:cubicBezTo>
                    <a:pt x="44" y="44"/>
                    <a:pt x="44" y="44"/>
                    <a:pt x="44" y="44"/>
                  </a:cubicBezTo>
                  <a:cubicBezTo>
                    <a:pt x="29" y="44"/>
                    <a:pt x="29" y="44"/>
                    <a:pt x="29" y="44"/>
                  </a:cubicBezTo>
                  <a:cubicBezTo>
                    <a:pt x="26"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6" y="61"/>
                    <a:pt x="29" y="55"/>
                  </a:cubicBezTo>
                  <a:cubicBezTo>
                    <a:pt x="44" y="55"/>
                    <a:pt x="44" y="55"/>
                    <a:pt x="44" y="55"/>
                  </a:cubicBezTo>
                  <a:cubicBezTo>
                    <a:pt x="44" y="71"/>
                    <a:pt x="44" y="71"/>
                    <a:pt x="44" y="71"/>
                  </a:cubicBezTo>
                  <a:cubicBezTo>
                    <a:pt x="39" y="73"/>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3"/>
                    <a:pt x="56" y="71"/>
                  </a:cubicBezTo>
                  <a:cubicBezTo>
                    <a:pt x="56" y="55"/>
                    <a:pt x="56" y="55"/>
                    <a:pt x="56" y="55"/>
                  </a:cubicBezTo>
                  <a:cubicBezTo>
                    <a:pt x="71" y="55"/>
                    <a:pt x="71" y="55"/>
                    <a:pt x="71" y="55"/>
                  </a:cubicBezTo>
                  <a:cubicBezTo>
                    <a:pt x="74"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73" name="Freeform 399"/>
            <p:cNvSpPr>
              <a:spLocks/>
            </p:cNvSpPr>
            <p:nvPr/>
          </p:nvSpPr>
          <p:spPr bwMode="auto">
            <a:xfrm>
              <a:off x="7413625" y="5603875"/>
              <a:ext cx="80963" cy="79375"/>
            </a:xfrm>
            <a:custGeom>
              <a:avLst/>
              <a:gdLst>
                <a:gd name="T0" fmla="*/ 85 w 100"/>
                <a:gd name="T1" fmla="*/ 35 h 100"/>
                <a:gd name="T2" fmla="*/ 85 w 100"/>
                <a:gd name="T3" fmla="*/ 35 h 100"/>
                <a:gd name="T4" fmla="*/ 72 w 100"/>
                <a:gd name="T5" fmla="*/ 44 h 100"/>
                <a:gd name="T6" fmla="*/ 56 w 100"/>
                <a:gd name="T7" fmla="*/ 44 h 100"/>
                <a:gd name="T8" fmla="*/ 56 w 100"/>
                <a:gd name="T9" fmla="*/ 28 h 100"/>
                <a:gd name="T10" fmla="*/ 65 w 100"/>
                <a:gd name="T11" fmla="*/ 15 h 100"/>
                <a:gd name="T12" fmla="*/ 65 w 100"/>
                <a:gd name="T13" fmla="*/ 15 h 100"/>
                <a:gd name="T14" fmla="*/ 50 w 100"/>
                <a:gd name="T15" fmla="*/ 0 h 100"/>
                <a:gd name="T16" fmla="*/ 35 w 100"/>
                <a:gd name="T17" fmla="*/ 15 h 100"/>
                <a:gd name="T18" fmla="*/ 35 w 100"/>
                <a:gd name="T19" fmla="*/ 15 h 100"/>
                <a:gd name="T20" fmla="*/ 44 w 100"/>
                <a:gd name="T21" fmla="*/ 28 h 100"/>
                <a:gd name="T22" fmla="*/ 44 w 100"/>
                <a:gd name="T23" fmla="*/ 44 h 100"/>
                <a:gd name="T24" fmla="*/ 29 w 100"/>
                <a:gd name="T25" fmla="*/ 44 h 100"/>
                <a:gd name="T26" fmla="*/ 15 w 100"/>
                <a:gd name="T27" fmla="*/ 35 h 100"/>
                <a:gd name="T28" fmla="*/ 15 w 100"/>
                <a:gd name="T29" fmla="*/ 35 h 100"/>
                <a:gd name="T30" fmla="*/ 0 w 100"/>
                <a:gd name="T31" fmla="*/ 50 h 100"/>
                <a:gd name="T32" fmla="*/ 15 w 100"/>
                <a:gd name="T33" fmla="*/ 65 h 100"/>
                <a:gd name="T34" fmla="*/ 15 w 100"/>
                <a:gd name="T35" fmla="*/ 65 h 100"/>
                <a:gd name="T36" fmla="*/ 29 w 100"/>
                <a:gd name="T37" fmla="*/ 55 h 100"/>
                <a:gd name="T38" fmla="*/ 44 w 100"/>
                <a:gd name="T39" fmla="*/ 55 h 100"/>
                <a:gd name="T40" fmla="*/ 44 w 100"/>
                <a:gd name="T41" fmla="*/ 71 h 100"/>
                <a:gd name="T42" fmla="*/ 35 w 100"/>
                <a:gd name="T43" fmla="*/ 85 h 100"/>
                <a:gd name="T44" fmla="*/ 35 w 100"/>
                <a:gd name="T45" fmla="*/ 85 h 100"/>
                <a:gd name="T46" fmla="*/ 50 w 100"/>
                <a:gd name="T47" fmla="*/ 100 h 100"/>
                <a:gd name="T48" fmla="*/ 65 w 100"/>
                <a:gd name="T49" fmla="*/ 85 h 100"/>
                <a:gd name="T50" fmla="*/ 65 w 100"/>
                <a:gd name="T51" fmla="*/ 85 h 100"/>
                <a:gd name="T52" fmla="*/ 56 w 100"/>
                <a:gd name="T53" fmla="*/ 71 h 100"/>
                <a:gd name="T54" fmla="*/ 56 w 100"/>
                <a:gd name="T55" fmla="*/ 55 h 100"/>
                <a:gd name="T56" fmla="*/ 72 w 100"/>
                <a:gd name="T57" fmla="*/ 55 h 100"/>
                <a:gd name="T58" fmla="*/ 85 w 100"/>
                <a:gd name="T59" fmla="*/ 65 h 100"/>
                <a:gd name="T60" fmla="*/ 85 w 100"/>
                <a:gd name="T61" fmla="*/ 65 h 100"/>
                <a:gd name="T62" fmla="*/ 100 w 100"/>
                <a:gd name="T63" fmla="*/ 50 h 100"/>
                <a:gd name="T64" fmla="*/ 85 w 100"/>
                <a:gd name="T65" fmla="*/ 3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85" y="35"/>
                  </a:moveTo>
                  <a:cubicBezTo>
                    <a:pt x="85" y="35"/>
                    <a:pt x="85" y="35"/>
                    <a:pt x="85" y="35"/>
                  </a:cubicBezTo>
                  <a:cubicBezTo>
                    <a:pt x="79" y="35"/>
                    <a:pt x="74" y="39"/>
                    <a:pt x="72" y="44"/>
                  </a:cubicBezTo>
                  <a:cubicBezTo>
                    <a:pt x="56" y="44"/>
                    <a:pt x="56" y="44"/>
                    <a:pt x="56" y="44"/>
                  </a:cubicBezTo>
                  <a:cubicBezTo>
                    <a:pt x="56" y="28"/>
                    <a:pt x="56" y="28"/>
                    <a:pt x="56" y="28"/>
                  </a:cubicBezTo>
                  <a:cubicBezTo>
                    <a:pt x="61" y="26"/>
                    <a:pt x="65" y="21"/>
                    <a:pt x="65" y="15"/>
                  </a:cubicBezTo>
                  <a:cubicBezTo>
                    <a:pt x="65" y="15"/>
                    <a:pt x="65" y="15"/>
                    <a:pt x="65" y="15"/>
                  </a:cubicBezTo>
                  <a:cubicBezTo>
                    <a:pt x="65" y="6"/>
                    <a:pt x="58" y="0"/>
                    <a:pt x="50" y="0"/>
                  </a:cubicBezTo>
                  <a:cubicBezTo>
                    <a:pt x="42" y="0"/>
                    <a:pt x="35" y="6"/>
                    <a:pt x="35" y="15"/>
                  </a:cubicBezTo>
                  <a:cubicBezTo>
                    <a:pt x="35" y="15"/>
                    <a:pt x="35" y="15"/>
                    <a:pt x="35" y="15"/>
                  </a:cubicBezTo>
                  <a:cubicBezTo>
                    <a:pt x="35" y="21"/>
                    <a:pt x="39" y="26"/>
                    <a:pt x="44" y="28"/>
                  </a:cubicBezTo>
                  <a:cubicBezTo>
                    <a:pt x="44" y="44"/>
                    <a:pt x="44" y="44"/>
                    <a:pt x="44" y="44"/>
                  </a:cubicBezTo>
                  <a:cubicBezTo>
                    <a:pt x="29" y="44"/>
                    <a:pt x="29" y="44"/>
                    <a:pt x="29" y="44"/>
                  </a:cubicBezTo>
                  <a:cubicBezTo>
                    <a:pt x="27"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7" y="61"/>
                    <a:pt x="29" y="55"/>
                  </a:cubicBezTo>
                  <a:cubicBezTo>
                    <a:pt x="44" y="55"/>
                    <a:pt x="44" y="55"/>
                    <a:pt x="44" y="55"/>
                  </a:cubicBezTo>
                  <a:cubicBezTo>
                    <a:pt x="44" y="71"/>
                    <a:pt x="44" y="71"/>
                    <a:pt x="44" y="71"/>
                  </a:cubicBezTo>
                  <a:cubicBezTo>
                    <a:pt x="39" y="73"/>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3"/>
                    <a:pt x="56" y="71"/>
                  </a:cubicBezTo>
                  <a:cubicBezTo>
                    <a:pt x="56" y="55"/>
                    <a:pt x="56" y="55"/>
                    <a:pt x="56" y="55"/>
                  </a:cubicBezTo>
                  <a:cubicBezTo>
                    <a:pt x="72" y="55"/>
                    <a:pt x="72" y="55"/>
                    <a:pt x="72" y="55"/>
                  </a:cubicBezTo>
                  <a:cubicBezTo>
                    <a:pt x="74" y="61"/>
                    <a:pt x="79" y="65"/>
                    <a:pt x="85" y="65"/>
                  </a:cubicBezTo>
                  <a:cubicBezTo>
                    <a:pt x="85" y="65"/>
                    <a:pt x="85" y="65"/>
                    <a:pt x="85" y="65"/>
                  </a:cubicBezTo>
                  <a:cubicBezTo>
                    <a:pt x="93" y="65"/>
                    <a:pt x="100" y="58"/>
                    <a:pt x="100" y="50"/>
                  </a:cubicBezTo>
                  <a:cubicBezTo>
                    <a:pt x="100" y="42"/>
                    <a:pt x="93" y="35"/>
                    <a:pt x="85" y="35"/>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174" name="Group 173"/>
            <p:cNvGrpSpPr/>
            <p:nvPr/>
          </p:nvGrpSpPr>
          <p:grpSpPr>
            <a:xfrm>
              <a:off x="6257926" y="3298825"/>
              <a:ext cx="1101725" cy="1101726"/>
              <a:chOff x="6205538" y="3298825"/>
              <a:chExt cx="1101725" cy="1101726"/>
            </a:xfrm>
            <a:solidFill>
              <a:srgbClr val="FFFFFF">
                <a:alpha val="20000"/>
              </a:srgbClr>
            </a:solidFill>
          </p:grpSpPr>
          <p:sp>
            <p:nvSpPr>
              <p:cNvPr id="175" name="Freeform 324"/>
              <p:cNvSpPr>
                <a:spLocks/>
              </p:cNvSpPr>
              <p:nvPr/>
            </p:nvSpPr>
            <p:spPr bwMode="auto">
              <a:xfrm>
                <a:off x="6205538" y="3298825"/>
                <a:ext cx="371475" cy="373063"/>
              </a:xfrm>
              <a:custGeom>
                <a:avLst/>
                <a:gdLst>
                  <a:gd name="T0" fmla="*/ 461 w 461"/>
                  <a:gd name="T1" fmla="*/ 230 h 461"/>
                  <a:gd name="T2" fmla="*/ 392 w 461"/>
                  <a:gd name="T3" fmla="*/ 162 h 461"/>
                  <a:gd name="T4" fmla="*/ 392 w 461"/>
                  <a:gd name="T5" fmla="*/ 162 h 461"/>
                  <a:gd name="T6" fmla="*/ 329 w 461"/>
                  <a:gd name="T7" fmla="*/ 204 h 461"/>
                  <a:gd name="T8" fmla="*/ 257 w 461"/>
                  <a:gd name="T9" fmla="*/ 204 h 461"/>
                  <a:gd name="T10" fmla="*/ 257 w 461"/>
                  <a:gd name="T11" fmla="*/ 132 h 461"/>
                  <a:gd name="T12" fmla="*/ 299 w 461"/>
                  <a:gd name="T13" fmla="*/ 68 h 461"/>
                  <a:gd name="T14" fmla="*/ 299 w 461"/>
                  <a:gd name="T15" fmla="*/ 68 h 461"/>
                  <a:gd name="T16" fmla="*/ 230 w 461"/>
                  <a:gd name="T17" fmla="*/ 0 h 461"/>
                  <a:gd name="T18" fmla="*/ 162 w 461"/>
                  <a:gd name="T19" fmla="*/ 68 h 461"/>
                  <a:gd name="T20" fmla="*/ 162 w 461"/>
                  <a:gd name="T21" fmla="*/ 68 h 461"/>
                  <a:gd name="T22" fmla="*/ 204 w 461"/>
                  <a:gd name="T23" fmla="*/ 132 h 461"/>
                  <a:gd name="T24" fmla="*/ 204 w 461"/>
                  <a:gd name="T25" fmla="*/ 204 h 461"/>
                  <a:gd name="T26" fmla="*/ 132 w 461"/>
                  <a:gd name="T27" fmla="*/ 204 h 461"/>
                  <a:gd name="T28" fmla="*/ 69 w 461"/>
                  <a:gd name="T29" fmla="*/ 162 h 461"/>
                  <a:gd name="T30" fmla="*/ 69 w 461"/>
                  <a:gd name="T31" fmla="*/ 162 h 461"/>
                  <a:gd name="T32" fmla="*/ 0 w 461"/>
                  <a:gd name="T33" fmla="*/ 230 h 461"/>
                  <a:gd name="T34" fmla="*/ 69 w 461"/>
                  <a:gd name="T35" fmla="*/ 299 h 461"/>
                  <a:gd name="T36" fmla="*/ 69 w 461"/>
                  <a:gd name="T37" fmla="*/ 299 h 461"/>
                  <a:gd name="T38" fmla="*/ 132 w 461"/>
                  <a:gd name="T39" fmla="*/ 257 h 461"/>
                  <a:gd name="T40" fmla="*/ 204 w 461"/>
                  <a:gd name="T41" fmla="*/ 257 h 461"/>
                  <a:gd name="T42" fmla="*/ 204 w 461"/>
                  <a:gd name="T43" fmla="*/ 329 h 461"/>
                  <a:gd name="T44" fmla="*/ 162 w 461"/>
                  <a:gd name="T45" fmla="*/ 392 h 461"/>
                  <a:gd name="T46" fmla="*/ 162 w 461"/>
                  <a:gd name="T47" fmla="*/ 392 h 461"/>
                  <a:gd name="T48" fmla="*/ 230 w 461"/>
                  <a:gd name="T49" fmla="*/ 461 h 461"/>
                  <a:gd name="T50" fmla="*/ 299 w 461"/>
                  <a:gd name="T51" fmla="*/ 392 h 461"/>
                  <a:gd name="T52" fmla="*/ 299 w 461"/>
                  <a:gd name="T53" fmla="*/ 392 h 461"/>
                  <a:gd name="T54" fmla="*/ 257 w 461"/>
                  <a:gd name="T55" fmla="*/ 329 h 461"/>
                  <a:gd name="T56" fmla="*/ 257 w 461"/>
                  <a:gd name="T57" fmla="*/ 257 h 461"/>
                  <a:gd name="T58" fmla="*/ 329 w 461"/>
                  <a:gd name="T59" fmla="*/ 257 h 461"/>
                  <a:gd name="T60" fmla="*/ 392 w 461"/>
                  <a:gd name="T61" fmla="*/ 299 h 461"/>
                  <a:gd name="T62" fmla="*/ 392 w 461"/>
                  <a:gd name="T63" fmla="*/ 299 h 461"/>
                  <a:gd name="T64" fmla="*/ 461 w 461"/>
                  <a:gd name="T65" fmla="*/ 230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1" h="461">
                    <a:moveTo>
                      <a:pt x="461" y="230"/>
                    </a:moveTo>
                    <a:cubicBezTo>
                      <a:pt x="461" y="193"/>
                      <a:pt x="430" y="162"/>
                      <a:pt x="392" y="162"/>
                    </a:cubicBezTo>
                    <a:cubicBezTo>
                      <a:pt x="392" y="162"/>
                      <a:pt x="392" y="162"/>
                      <a:pt x="392" y="162"/>
                    </a:cubicBezTo>
                    <a:cubicBezTo>
                      <a:pt x="364" y="162"/>
                      <a:pt x="339" y="179"/>
                      <a:pt x="329" y="204"/>
                    </a:cubicBezTo>
                    <a:cubicBezTo>
                      <a:pt x="257" y="204"/>
                      <a:pt x="257" y="204"/>
                      <a:pt x="257" y="204"/>
                    </a:cubicBezTo>
                    <a:cubicBezTo>
                      <a:pt x="257" y="132"/>
                      <a:pt x="257" y="132"/>
                      <a:pt x="257" y="132"/>
                    </a:cubicBezTo>
                    <a:cubicBezTo>
                      <a:pt x="282" y="121"/>
                      <a:pt x="299" y="97"/>
                      <a:pt x="299" y="68"/>
                    </a:cubicBezTo>
                    <a:cubicBezTo>
                      <a:pt x="299" y="68"/>
                      <a:pt x="299" y="68"/>
                      <a:pt x="299" y="68"/>
                    </a:cubicBezTo>
                    <a:cubicBezTo>
                      <a:pt x="299" y="31"/>
                      <a:pt x="268" y="0"/>
                      <a:pt x="230" y="0"/>
                    </a:cubicBezTo>
                    <a:cubicBezTo>
                      <a:pt x="193" y="0"/>
                      <a:pt x="162" y="31"/>
                      <a:pt x="162" y="68"/>
                    </a:cubicBezTo>
                    <a:cubicBezTo>
                      <a:pt x="162" y="68"/>
                      <a:pt x="162" y="68"/>
                      <a:pt x="162" y="68"/>
                    </a:cubicBezTo>
                    <a:cubicBezTo>
                      <a:pt x="162" y="97"/>
                      <a:pt x="179" y="121"/>
                      <a:pt x="204" y="132"/>
                    </a:cubicBezTo>
                    <a:cubicBezTo>
                      <a:pt x="204" y="204"/>
                      <a:pt x="204" y="204"/>
                      <a:pt x="204" y="204"/>
                    </a:cubicBezTo>
                    <a:cubicBezTo>
                      <a:pt x="132" y="204"/>
                      <a:pt x="132" y="204"/>
                      <a:pt x="132" y="204"/>
                    </a:cubicBezTo>
                    <a:cubicBezTo>
                      <a:pt x="122" y="179"/>
                      <a:pt x="97" y="162"/>
                      <a:pt x="69" y="162"/>
                    </a:cubicBezTo>
                    <a:cubicBezTo>
                      <a:pt x="69" y="162"/>
                      <a:pt x="69" y="162"/>
                      <a:pt x="69" y="162"/>
                    </a:cubicBezTo>
                    <a:cubicBezTo>
                      <a:pt x="31" y="162"/>
                      <a:pt x="0" y="193"/>
                      <a:pt x="0" y="230"/>
                    </a:cubicBezTo>
                    <a:cubicBezTo>
                      <a:pt x="0" y="268"/>
                      <a:pt x="31" y="299"/>
                      <a:pt x="69" y="299"/>
                    </a:cubicBezTo>
                    <a:cubicBezTo>
                      <a:pt x="69" y="299"/>
                      <a:pt x="69" y="299"/>
                      <a:pt x="69" y="299"/>
                    </a:cubicBezTo>
                    <a:cubicBezTo>
                      <a:pt x="97" y="299"/>
                      <a:pt x="122" y="281"/>
                      <a:pt x="132" y="257"/>
                    </a:cubicBezTo>
                    <a:cubicBezTo>
                      <a:pt x="204" y="257"/>
                      <a:pt x="204" y="257"/>
                      <a:pt x="204" y="257"/>
                    </a:cubicBezTo>
                    <a:cubicBezTo>
                      <a:pt x="204" y="329"/>
                      <a:pt x="204" y="329"/>
                      <a:pt x="204" y="329"/>
                    </a:cubicBezTo>
                    <a:cubicBezTo>
                      <a:pt x="179" y="339"/>
                      <a:pt x="162" y="364"/>
                      <a:pt x="162" y="392"/>
                    </a:cubicBezTo>
                    <a:cubicBezTo>
                      <a:pt x="162" y="392"/>
                      <a:pt x="162" y="392"/>
                      <a:pt x="162" y="392"/>
                    </a:cubicBezTo>
                    <a:cubicBezTo>
                      <a:pt x="162" y="430"/>
                      <a:pt x="193" y="461"/>
                      <a:pt x="230" y="461"/>
                    </a:cubicBezTo>
                    <a:cubicBezTo>
                      <a:pt x="268" y="461"/>
                      <a:pt x="299" y="430"/>
                      <a:pt x="299" y="392"/>
                    </a:cubicBezTo>
                    <a:cubicBezTo>
                      <a:pt x="299" y="392"/>
                      <a:pt x="299" y="392"/>
                      <a:pt x="299" y="392"/>
                    </a:cubicBezTo>
                    <a:cubicBezTo>
                      <a:pt x="299" y="364"/>
                      <a:pt x="282" y="339"/>
                      <a:pt x="257" y="329"/>
                    </a:cubicBezTo>
                    <a:cubicBezTo>
                      <a:pt x="257" y="257"/>
                      <a:pt x="257" y="257"/>
                      <a:pt x="257" y="257"/>
                    </a:cubicBezTo>
                    <a:cubicBezTo>
                      <a:pt x="329" y="257"/>
                      <a:pt x="329" y="257"/>
                      <a:pt x="329" y="257"/>
                    </a:cubicBezTo>
                    <a:cubicBezTo>
                      <a:pt x="339" y="281"/>
                      <a:pt x="364" y="299"/>
                      <a:pt x="392" y="299"/>
                    </a:cubicBezTo>
                    <a:cubicBezTo>
                      <a:pt x="392" y="299"/>
                      <a:pt x="392" y="299"/>
                      <a:pt x="392" y="299"/>
                    </a:cubicBezTo>
                    <a:cubicBezTo>
                      <a:pt x="430" y="299"/>
                      <a:pt x="461" y="268"/>
                      <a:pt x="461" y="2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6" name="Freeform 325"/>
              <p:cNvSpPr>
                <a:spLocks/>
              </p:cNvSpPr>
              <p:nvPr/>
            </p:nvSpPr>
            <p:spPr bwMode="auto">
              <a:xfrm>
                <a:off x="6934200" y="3298825"/>
                <a:ext cx="373063" cy="373063"/>
              </a:xfrm>
              <a:custGeom>
                <a:avLst/>
                <a:gdLst>
                  <a:gd name="T0" fmla="*/ 461 w 461"/>
                  <a:gd name="T1" fmla="*/ 230 h 461"/>
                  <a:gd name="T2" fmla="*/ 392 w 461"/>
                  <a:gd name="T3" fmla="*/ 162 h 461"/>
                  <a:gd name="T4" fmla="*/ 392 w 461"/>
                  <a:gd name="T5" fmla="*/ 162 h 461"/>
                  <a:gd name="T6" fmla="*/ 329 w 461"/>
                  <a:gd name="T7" fmla="*/ 204 h 461"/>
                  <a:gd name="T8" fmla="*/ 256 w 461"/>
                  <a:gd name="T9" fmla="*/ 204 h 461"/>
                  <a:gd name="T10" fmla="*/ 256 w 461"/>
                  <a:gd name="T11" fmla="*/ 132 h 461"/>
                  <a:gd name="T12" fmla="*/ 299 w 461"/>
                  <a:gd name="T13" fmla="*/ 68 h 461"/>
                  <a:gd name="T14" fmla="*/ 299 w 461"/>
                  <a:gd name="T15" fmla="*/ 68 h 461"/>
                  <a:gd name="T16" fmla="*/ 230 w 461"/>
                  <a:gd name="T17" fmla="*/ 0 h 461"/>
                  <a:gd name="T18" fmla="*/ 162 w 461"/>
                  <a:gd name="T19" fmla="*/ 68 h 461"/>
                  <a:gd name="T20" fmla="*/ 162 w 461"/>
                  <a:gd name="T21" fmla="*/ 68 h 461"/>
                  <a:gd name="T22" fmla="*/ 204 w 461"/>
                  <a:gd name="T23" fmla="*/ 132 h 461"/>
                  <a:gd name="T24" fmla="*/ 204 w 461"/>
                  <a:gd name="T25" fmla="*/ 204 h 461"/>
                  <a:gd name="T26" fmla="*/ 132 w 461"/>
                  <a:gd name="T27" fmla="*/ 204 h 461"/>
                  <a:gd name="T28" fmla="*/ 68 w 461"/>
                  <a:gd name="T29" fmla="*/ 162 h 461"/>
                  <a:gd name="T30" fmla="*/ 68 w 461"/>
                  <a:gd name="T31" fmla="*/ 162 h 461"/>
                  <a:gd name="T32" fmla="*/ 0 w 461"/>
                  <a:gd name="T33" fmla="*/ 230 h 461"/>
                  <a:gd name="T34" fmla="*/ 68 w 461"/>
                  <a:gd name="T35" fmla="*/ 299 h 461"/>
                  <a:gd name="T36" fmla="*/ 68 w 461"/>
                  <a:gd name="T37" fmla="*/ 299 h 461"/>
                  <a:gd name="T38" fmla="*/ 132 w 461"/>
                  <a:gd name="T39" fmla="*/ 257 h 461"/>
                  <a:gd name="T40" fmla="*/ 204 w 461"/>
                  <a:gd name="T41" fmla="*/ 257 h 461"/>
                  <a:gd name="T42" fmla="*/ 204 w 461"/>
                  <a:gd name="T43" fmla="*/ 329 h 461"/>
                  <a:gd name="T44" fmla="*/ 162 w 461"/>
                  <a:gd name="T45" fmla="*/ 392 h 461"/>
                  <a:gd name="T46" fmla="*/ 162 w 461"/>
                  <a:gd name="T47" fmla="*/ 392 h 461"/>
                  <a:gd name="T48" fmla="*/ 230 w 461"/>
                  <a:gd name="T49" fmla="*/ 461 h 461"/>
                  <a:gd name="T50" fmla="*/ 299 w 461"/>
                  <a:gd name="T51" fmla="*/ 392 h 461"/>
                  <a:gd name="T52" fmla="*/ 299 w 461"/>
                  <a:gd name="T53" fmla="*/ 392 h 461"/>
                  <a:gd name="T54" fmla="*/ 256 w 461"/>
                  <a:gd name="T55" fmla="*/ 329 h 461"/>
                  <a:gd name="T56" fmla="*/ 256 w 461"/>
                  <a:gd name="T57" fmla="*/ 257 h 461"/>
                  <a:gd name="T58" fmla="*/ 329 w 461"/>
                  <a:gd name="T59" fmla="*/ 257 h 461"/>
                  <a:gd name="T60" fmla="*/ 392 w 461"/>
                  <a:gd name="T61" fmla="*/ 299 h 461"/>
                  <a:gd name="T62" fmla="*/ 392 w 461"/>
                  <a:gd name="T63" fmla="*/ 299 h 461"/>
                  <a:gd name="T64" fmla="*/ 461 w 461"/>
                  <a:gd name="T65" fmla="*/ 230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1" h="461">
                    <a:moveTo>
                      <a:pt x="461" y="230"/>
                    </a:moveTo>
                    <a:cubicBezTo>
                      <a:pt x="461" y="193"/>
                      <a:pt x="430" y="162"/>
                      <a:pt x="392" y="162"/>
                    </a:cubicBezTo>
                    <a:cubicBezTo>
                      <a:pt x="392" y="162"/>
                      <a:pt x="392" y="162"/>
                      <a:pt x="392" y="162"/>
                    </a:cubicBezTo>
                    <a:cubicBezTo>
                      <a:pt x="364" y="162"/>
                      <a:pt x="339" y="179"/>
                      <a:pt x="329" y="204"/>
                    </a:cubicBezTo>
                    <a:cubicBezTo>
                      <a:pt x="256" y="204"/>
                      <a:pt x="256" y="204"/>
                      <a:pt x="256" y="204"/>
                    </a:cubicBezTo>
                    <a:cubicBezTo>
                      <a:pt x="256" y="132"/>
                      <a:pt x="256" y="132"/>
                      <a:pt x="256" y="132"/>
                    </a:cubicBezTo>
                    <a:cubicBezTo>
                      <a:pt x="281" y="121"/>
                      <a:pt x="299" y="97"/>
                      <a:pt x="299" y="68"/>
                    </a:cubicBezTo>
                    <a:cubicBezTo>
                      <a:pt x="299" y="68"/>
                      <a:pt x="299" y="68"/>
                      <a:pt x="299" y="68"/>
                    </a:cubicBezTo>
                    <a:cubicBezTo>
                      <a:pt x="299" y="31"/>
                      <a:pt x="268" y="0"/>
                      <a:pt x="230" y="0"/>
                    </a:cubicBezTo>
                    <a:cubicBezTo>
                      <a:pt x="192" y="0"/>
                      <a:pt x="162" y="31"/>
                      <a:pt x="162" y="68"/>
                    </a:cubicBezTo>
                    <a:cubicBezTo>
                      <a:pt x="162" y="68"/>
                      <a:pt x="162" y="68"/>
                      <a:pt x="162" y="68"/>
                    </a:cubicBezTo>
                    <a:cubicBezTo>
                      <a:pt x="162" y="97"/>
                      <a:pt x="179" y="121"/>
                      <a:pt x="204" y="132"/>
                    </a:cubicBezTo>
                    <a:cubicBezTo>
                      <a:pt x="204" y="204"/>
                      <a:pt x="204" y="204"/>
                      <a:pt x="204" y="204"/>
                    </a:cubicBezTo>
                    <a:cubicBezTo>
                      <a:pt x="132" y="204"/>
                      <a:pt x="132" y="204"/>
                      <a:pt x="132" y="204"/>
                    </a:cubicBezTo>
                    <a:cubicBezTo>
                      <a:pt x="121" y="179"/>
                      <a:pt x="97" y="162"/>
                      <a:pt x="68" y="162"/>
                    </a:cubicBezTo>
                    <a:cubicBezTo>
                      <a:pt x="68" y="162"/>
                      <a:pt x="68" y="162"/>
                      <a:pt x="68" y="162"/>
                    </a:cubicBezTo>
                    <a:cubicBezTo>
                      <a:pt x="31" y="162"/>
                      <a:pt x="0" y="193"/>
                      <a:pt x="0" y="230"/>
                    </a:cubicBezTo>
                    <a:cubicBezTo>
                      <a:pt x="0" y="268"/>
                      <a:pt x="31" y="299"/>
                      <a:pt x="68" y="299"/>
                    </a:cubicBezTo>
                    <a:cubicBezTo>
                      <a:pt x="68" y="299"/>
                      <a:pt x="68" y="299"/>
                      <a:pt x="68" y="299"/>
                    </a:cubicBezTo>
                    <a:cubicBezTo>
                      <a:pt x="97" y="299"/>
                      <a:pt x="121" y="281"/>
                      <a:pt x="132" y="257"/>
                    </a:cubicBezTo>
                    <a:cubicBezTo>
                      <a:pt x="204" y="257"/>
                      <a:pt x="204" y="257"/>
                      <a:pt x="204" y="257"/>
                    </a:cubicBezTo>
                    <a:cubicBezTo>
                      <a:pt x="204" y="329"/>
                      <a:pt x="204" y="329"/>
                      <a:pt x="204" y="329"/>
                    </a:cubicBezTo>
                    <a:cubicBezTo>
                      <a:pt x="179" y="339"/>
                      <a:pt x="162" y="364"/>
                      <a:pt x="162" y="392"/>
                    </a:cubicBezTo>
                    <a:cubicBezTo>
                      <a:pt x="162" y="392"/>
                      <a:pt x="162" y="392"/>
                      <a:pt x="162" y="392"/>
                    </a:cubicBezTo>
                    <a:cubicBezTo>
                      <a:pt x="162" y="430"/>
                      <a:pt x="192" y="461"/>
                      <a:pt x="230" y="461"/>
                    </a:cubicBezTo>
                    <a:cubicBezTo>
                      <a:pt x="268" y="461"/>
                      <a:pt x="299" y="430"/>
                      <a:pt x="299" y="392"/>
                    </a:cubicBezTo>
                    <a:cubicBezTo>
                      <a:pt x="299" y="392"/>
                      <a:pt x="299" y="392"/>
                      <a:pt x="299" y="392"/>
                    </a:cubicBezTo>
                    <a:cubicBezTo>
                      <a:pt x="299" y="364"/>
                      <a:pt x="281" y="339"/>
                      <a:pt x="256" y="329"/>
                    </a:cubicBezTo>
                    <a:cubicBezTo>
                      <a:pt x="256" y="257"/>
                      <a:pt x="256" y="257"/>
                      <a:pt x="256" y="257"/>
                    </a:cubicBezTo>
                    <a:cubicBezTo>
                      <a:pt x="329" y="257"/>
                      <a:pt x="329" y="257"/>
                      <a:pt x="329" y="257"/>
                    </a:cubicBezTo>
                    <a:cubicBezTo>
                      <a:pt x="339" y="281"/>
                      <a:pt x="364" y="299"/>
                      <a:pt x="392" y="299"/>
                    </a:cubicBezTo>
                    <a:cubicBezTo>
                      <a:pt x="392" y="299"/>
                      <a:pt x="392" y="299"/>
                      <a:pt x="392" y="299"/>
                    </a:cubicBezTo>
                    <a:cubicBezTo>
                      <a:pt x="430" y="299"/>
                      <a:pt x="461" y="268"/>
                      <a:pt x="461" y="2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7" name="Freeform 326"/>
              <p:cNvSpPr>
                <a:spLocks/>
              </p:cNvSpPr>
              <p:nvPr/>
            </p:nvSpPr>
            <p:spPr bwMode="auto">
              <a:xfrm>
                <a:off x="6205538" y="4027488"/>
                <a:ext cx="371475" cy="373063"/>
              </a:xfrm>
              <a:custGeom>
                <a:avLst/>
                <a:gdLst>
                  <a:gd name="T0" fmla="*/ 461 w 461"/>
                  <a:gd name="T1" fmla="*/ 231 h 461"/>
                  <a:gd name="T2" fmla="*/ 392 w 461"/>
                  <a:gd name="T3" fmla="*/ 162 h 461"/>
                  <a:gd name="T4" fmla="*/ 392 w 461"/>
                  <a:gd name="T5" fmla="*/ 162 h 461"/>
                  <a:gd name="T6" fmla="*/ 329 w 461"/>
                  <a:gd name="T7" fmla="*/ 205 h 461"/>
                  <a:gd name="T8" fmla="*/ 257 w 461"/>
                  <a:gd name="T9" fmla="*/ 205 h 461"/>
                  <a:gd name="T10" fmla="*/ 257 w 461"/>
                  <a:gd name="T11" fmla="*/ 133 h 461"/>
                  <a:gd name="T12" fmla="*/ 299 w 461"/>
                  <a:gd name="T13" fmla="*/ 69 h 461"/>
                  <a:gd name="T14" fmla="*/ 299 w 461"/>
                  <a:gd name="T15" fmla="*/ 69 h 461"/>
                  <a:gd name="T16" fmla="*/ 230 w 461"/>
                  <a:gd name="T17" fmla="*/ 0 h 461"/>
                  <a:gd name="T18" fmla="*/ 162 w 461"/>
                  <a:gd name="T19" fmla="*/ 69 h 461"/>
                  <a:gd name="T20" fmla="*/ 162 w 461"/>
                  <a:gd name="T21" fmla="*/ 69 h 461"/>
                  <a:gd name="T22" fmla="*/ 204 w 461"/>
                  <a:gd name="T23" fmla="*/ 133 h 461"/>
                  <a:gd name="T24" fmla="*/ 204 w 461"/>
                  <a:gd name="T25" fmla="*/ 205 h 461"/>
                  <a:gd name="T26" fmla="*/ 132 w 461"/>
                  <a:gd name="T27" fmla="*/ 205 h 461"/>
                  <a:gd name="T28" fmla="*/ 69 w 461"/>
                  <a:gd name="T29" fmla="*/ 162 h 461"/>
                  <a:gd name="T30" fmla="*/ 69 w 461"/>
                  <a:gd name="T31" fmla="*/ 162 h 461"/>
                  <a:gd name="T32" fmla="*/ 0 w 461"/>
                  <a:gd name="T33" fmla="*/ 231 h 461"/>
                  <a:gd name="T34" fmla="*/ 69 w 461"/>
                  <a:gd name="T35" fmla="*/ 300 h 461"/>
                  <a:gd name="T36" fmla="*/ 69 w 461"/>
                  <a:gd name="T37" fmla="*/ 300 h 461"/>
                  <a:gd name="T38" fmla="*/ 132 w 461"/>
                  <a:gd name="T39" fmla="*/ 257 h 461"/>
                  <a:gd name="T40" fmla="*/ 204 w 461"/>
                  <a:gd name="T41" fmla="*/ 257 h 461"/>
                  <a:gd name="T42" fmla="*/ 204 w 461"/>
                  <a:gd name="T43" fmla="*/ 329 h 461"/>
                  <a:gd name="T44" fmla="*/ 162 w 461"/>
                  <a:gd name="T45" fmla="*/ 393 h 461"/>
                  <a:gd name="T46" fmla="*/ 162 w 461"/>
                  <a:gd name="T47" fmla="*/ 393 h 461"/>
                  <a:gd name="T48" fmla="*/ 230 w 461"/>
                  <a:gd name="T49" fmla="*/ 461 h 461"/>
                  <a:gd name="T50" fmla="*/ 299 w 461"/>
                  <a:gd name="T51" fmla="*/ 393 h 461"/>
                  <a:gd name="T52" fmla="*/ 299 w 461"/>
                  <a:gd name="T53" fmla="*/ 393 h 461"/>
                  <a:gd name="T54" fmla="*/ 257 w 461"/>
                  <a:gd name="T55" fmla="*/ 329 h 461"/>
                  <a:gd name="T56" fmla="*/ 257 w 461"/>
                  <a:gd name="T57" fmla="*/ 257 h 461"/>
                  <a:gd name="T58" fmla="*/ 329 w 461"/>
                  <a:gd name="T59" fmla="*/ 257 h 461"/>
                  <a:gd name="T60" fmla="*/ 392 w 461"/>
                  <a:gd name="T61" fmla="*/ 300 h 461"/>
                  <a:gd name="T62" fmla="*/ 392 w 461"/>
                  <a:gd name="T63" fmla="*/ 300 h 461"/>
                  <a:gd name="T64" fmla="*/ 461 w 461"/>
                  <a:gd name="T65" fmla="*/ 231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1" h="461">
                    <a:moveTo>
                      <a:pt x="461" y="231"/>
                    </a:moveTo>
                    <a:cubicBezTo>
                      <a:pt x="461" y="193"/>
                      <a:pt x="430" y="162"/>
                      <a:pt x="392" y="162"/>
                    </a:cubicBezTo>
                    <a:cubicBezTo>
                      <a:pt x="392" y="162"/>
                      <a:pt x="392" y="162"/>
                      <a:pt x="392" y="162"/>
                    </a:cubicBezTo>
                    <a:cubicBezTo>
                      <a:pt x="364" y="162"/>
                      <a:pt x="339" y="180"/>
                      <a:pt x="329" y="205"/>
                    </a:cubicBezTo>
                    <a:cubicBezTo>
                      <a:pt x="257" y="205"/>
                      <a:pt x="257" y="205"/>
                      <a:pt x="257" y="205"/>
                    </a:cubicBezTo>
                    <a:cubicBezTo>
                      <a:pt x="257" y="133"/>
                      <a:pt x="257" y="133"/>
                      <a:pt x="257" y="133"/>
                    </a:cubicBezTo>
                    <a:cubicBezTo>
                      <a:pt x="282" y="122"/>
                      <a:pt x="299" y="98"/>
                      <a:pt x="299" y="69"/>
                    </a:cubicBezTo>
                    <a:cubicBezTo>
                      <a:pt x="299" y="69"/>
                      <a:pt x="299" y="69"/>
                      <a:pt x="299" y="69"/>
                    </a:cubicBezTo>
                    <a:cubicBezTo>
                      <a:pt x="299" y="31"/>
                      <a:pt x="268" y="0"/>
                      <a:pt x="230" y="0"/>
                    </a:cubicBezTo>
                    <a:cubicBezTo>
                      <a:pt x="193" y="0"/>
                      <a:pt x="162" y="31"/>
                      <a:pt x="162" y="69"/>
                    </a:cubicBezTo>
                    <a:cubicBezTo>
                      <a:pt x="162" y="69"/>
                      <a:pt x="162" y="69"/>
                      <a:pt x="162" y="69"/>
                    </a:cubicBezTo>
                    <a:cubicBezTo>
                      <a:pt x="162" y="98"/>
                      <a:pt x="179" y="122"/>
                      <a:pt x="204" y="133"/>
                    </a:cubicBezTo>
                    <a:cubicBezTo>
                      <a:pt x="204" y="205"/>
                      <a:pt x="204" y="205"/>
                      <a:pt x="204" y="205"/>
                    </a:cubicBezTo>
                    <a:cubicBezTo>
                      <a:pt x="132" y="205"/>
                      <a:pt x="132" y="205"/>
                      <a:pt x="132" y="205"/>
                    </a:cubicBezTo>
                    <a:cubicBezTo>
                      <a:pt x="122" y="180"/>
                      <a:pt x="97" y="162"/>
                      <a:pt x="69" y="162"/>
                    </a:cubicBezTo>
                    <a:cubicBezTo>
                      <a:pt x="69" y="162"/>
                      <a:pt x="69" y="162"/>
                      <a:pt x="69" y="162"/>
                    </a:cubicBezTo>
                    <a:cubicBezTo>
                      <a:pt x="31" y="162"/>
                      <a:pt x="0" y="193"/>
                      <a:pt x="0" y="231"/>
                    </a:cubicBezTo>
                    <a:cubicBezTo>
                      <a:pt x="0" y="269"/>
                      <a:pt x="31" y="300"/>
                      <a:pt x="69" y="300"/>
                    </a:cubicBezTo>
                    <a:cubicBezTo>
                      <a:pt x="69" y="300"/>
                      <a:pt x="69" y="300"/>
                      <a:pt x="69" y="300"/>
                    </a:cubicBezTo>
                    <a:cubicBezTo>
                      <a:pt x="97" y="300"/>
                      <a:pt x="122" y="282"/>
                      <a:pt x="132" y="257"/>
                    </a:cubicBezTo>
                    <a:cubicBezTo>
                      <a:pt x="204" y="257"/>
                      <a:pt x="204" y="257"/>
                      <a:pt x="204" y="257"/>
                    </a:cubicBezTo>
                    <a:cubicBezTo>
                      <a:pt x="204" y="329"/>
                      <a:pt x="204" y="329"/>
                      <a:pt x="204" y="329"/>
                    </a:cubicBezTo>
                    <a:cubicBezTo>
                      <a:pt x="179" y="340"/>
                      <a:pt x="162" y="364"/>
                      <a:pt x="162" y="393"/>
                    </a:cubicBezTo>
                    <a:cubicBezTo>
                      <a:pt x="162" y="393"/>
                      <a:pt x="162" y="393"/>
                      <a:pt x="162" y="393"/>
                    </a:cubicBezTo>
                    <a:cubicBezTo>
                      <a:pt x="162" y="430"/>
                      <a:pt x="193" y="461"/>
                      <a:pt x="230" y="461"/>
                    </a:cubicBezTo>
                    <a:cubicBezTo>
                      <a:pt x="268" y="461"/>
                      <a:pt x="299" y="430"/>
                      <a:pt x="299" y="393"/>
                    </a:cubicBezTo>
                    <a:cubicBezTo>
                      <a:pt x="299" y="393"/>
                      <a:pt x="299" y="393"/>
                      <a:pt x="299" y="393"/>
                    </a:cubicBezTo>
                    <a:cubicBezTo>
                      <a:pt x="299" y="364"/>
                      <a:pt x="282" y="340"/>
                      <a:pt x="257" y="329"/>
                    </a:cubicBezTo>
                    <a:cubicBezTo>
                      <a:pt x="257" y="257"/>
                      <a:pt x="257" y="257"/>
                      <a:pt x="257" y="257"/>
                    </a:cubicBezTo>
                    <a:cubicBezTo>
                      <a:pt x="329" y="257"/>
                      <a:pt x="329" y="257"/>
                      <a:pt x="329" y="257"/>
                    </a:cubicBezTo>
                    <a:cubicBezTo>
                      <a:pt x="339" y="282"/>
                      <a:pt x="364" y="300"/>
                      <a:pt x="392" y="300"/>
                    </a:cubicBezTo>
                    <a:cubicBezTo>
                      <a:pt x="392" y="300"/>
                      <a:pt x="392" y="300"/>
                      <a:pt x="392" y="300"/>
                    </a:cubicBezTo>
                    <a:cubicBezTo>
                      <a:pt x="430" y="300"/>
                      <a:pt x="461" y="269"/>
                      <a:pt x="461" y="2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8" name="Freeform 327"/>
              <p:cNvSpPr>
                <a:spLocks/>
              </p:cNvSpPr>
              <p:nvPr/>
            </p:nvSpPr>
            <p:spPr bwMode="auto">
              <a:xfrm>
                <a:off x="6934200" y="4027488"/>
                <a:ext cx="373063" cy="373063"/>
              </a:xfrm>
              <a:custGeom>
                <a:avLst/>
                <a:gdLst>
                  <a:gd name="T0" fmla="*/ 461 w 461"/>
                  <a:gd name="T1" fmla="*/ 231 h 461"/>
                  <a:gd name="T2" fmla="*/ 392 w 461"/>
                  <a:gd name="T3" fmla="*/ 162 h 461"/>
                  <a:gd name="T4" fmla="*/ 392 w 461"/>
                  <a:gd name="T5" fmla="*/ 162 h 461"/>
                  <a:gd name="T6" fmla="*/ 329 w 461"/>
                  <a:gd name="T7" fmla="*/ 205 h 461"/>
                  <a:gd name="T8" fmla="*/ 256 w 461"/>
                  <a:gd name="T9" fmla="*/ 205 h 461"/>
                  <a:gd name="T10" fmla="*/ 256 w 461"/>
                  <a:gd name="T11" fmla="*/ 133 h 461"/>
                  <a:gd name="T12" fmla="*/ 299 w 461"/>
                  <a:gd name="T13" fmla="*/ 69 h 461"/>
                  <a:gd name="T14" fmla="*/ 299 w 461"/>
                  <a:gd name="T15" fmla="*/ 69 h 461"/>
                  <a:gd name="T16" fmla="*/ 230 w 461"/>
                  <a:gd name="T17" fmla="*/ 0 h 461"/>
                  <a:gd name="T18" fmla="*/ 162 w 461"/>
                  <a:gd name="T19" fmla="*/ 69 h 461"/>
                  <a:gd name="T20" fmla="*/ 162 w 461"/>
                  <a:gd name="T21" fmla="*/ 69 h 461"/>
                  <a:gd name="T22" fmla="*/ 204 w 461"/>
                  <a:gd name="T23" fmla="*/ 133 h 461"/>
                  <a:gd name="T24" fmla="*/ 204 w 461"/>
                  <a:gd name="T25" fmla="*/ 205 h 461"/>
                  <a:gd name="T26" fmla="*/ 132 w 461"/>
                  <a:gd name="T27" fmla="*/ 205 h 461"/>
                  <a:gd name="T28" fmla="*/ 68 w 461"/>
                  <a:gd name="T29" fmla="*/ 162 h 461"/>
                  <a:gd name="T30" fmla="*/ 68 w 461"/>
                  <a:gd name="T31" fmla="*/ 162 h 461"/>
                  <a:gd name="T32" fmla="*/ 0 w 461"/>
                  <a:gd name="T33" fmla="*/ 231 h 461"/>
                  <a:gd name="T34" fmla="*/ 68 w 461"/>
                  <a:gd name="T35" fmla="*/ 300 h 461"/>
                  <a:gd name="T36" fmla="*/ 68 w 461"/>
                  <a:gd name="T37" fmla="*/ 300 h 461"/>
                  <a:gd name="T38" fmla="*/ 132 w 461"/>
                  <a:gd name="T39" fmla="*/ 257 h 461"/>
                  <a:gd name="T40" fmla="*/ 204 w 461"/>
                  <a:gd name="T41" fmla="*/ 257 h 461"/>
                  <a:gd name="T42" fmla="*/ 204 w 461"/>
                  <a:gd name="T43" fmla="*/ 329 h 461"/>
                  <a:gd name="T44" fmla="*/ 162 w 461"/>
                  <a:gd name="T45" fmla="*/ 393 h 461"/>
                  <a:gd name="T46" fmla="*/ 162 w 461"/>
                  <a:gd name="T47" fmla="*/ 393 h 461"/>
                  <a:gd name="T48" fmla="*/ 230 w 461"/>
                  <a:gd name="T49" fmla="*/ 461 h 461"/>
                  <a:gd name="T50" fmla="*/ 299 w 461"/>
                  <a:gd name="T51" fmla="*/ 393 h 461"/>
                  <a:gd name="T52" fmla="*/ 299 w 461"/>
                  <a:gd name="T53" fmla="*/ 393 h 461"/>
                  <a:gd name="T54" fmla="*/ 256 w 461"/>
                  <a:gd name="T55" fmla="*/ 329 h 461"/>
                  <a:gd name="T56" fmla="*/ 256 w 461"/>
                  <a:gd name="T57" fmla="*/ 257 h 461"/>
                  <a:gd name="T58" fmla="*/ 329 w 461"/>
                  <a:gd name="T59" fmla="*/ 257 h 461"/>
                  <a:gd name="T60" fmla="*/ 392 w 461"/>
                  <a:gd name="T61" fmla="*/ 300 h 461"/>
                  <a:gd name="T62" fmla="*/ 392 w 461"/>
                  <a:gd name="T63" fmla="*/ 300 h 461"/>
                  <a:gd name="T64" fmla="*/ 461 w 461"/>
                  <a:gd name="T65" fmla="*/ 231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1" h="461">
                    <a:moveTo>
                      <a:pt x="461" y="231"/>
                    </a:moveTo>
                    <a:cubicBezTo>
                      <a:pt x="461" y="193"/>
                      <a:pt x="430" y="162"/>
                      <a:pt x="392" y="162"/>
                    </a:cubicBezTo>
                    <a:cubicBezTo>
                      <a:pt x="392" y="162"/>
                      <a:pt x="392" y="162"/>
                      <a:pt x="392" y="162"/>
                    </a:cubicBezTo>
                    <a:cubicBezTo>
                      <a:pt x="364" y="162"/>
                      <a:pt x="339" y="180"/>
                      <a:pt x="329" y="205"/>
                    </a:cubicBezTo>
                    <a:cubicBezTo>
                      <a:pt x="256" y="205"/>
                      <a:pt x="256" y="205"/>
                      <a:pt x="256" y="205"/>
                    </a:cubicBezTo>
                    <a:cubicBezTo>
                      <a:pt x="256" y="133"/>
                      <a:pt x="256" y="133"/>
                      <a:pt x="256" y="133"/>
                    </a:cubicBezTo>
                    <a:cubicBezTo>
                      <a:pt x="281" y="122"/>
                      <a:pt x="299" y="98"/>
                      <a:pt x="299" y="69"/>
                    </a:cubicBezTo>
                    <a:cubicBezTo>
                      <a:pt x="299" y="69"/>
                      <a:pt x="299" y="69"/>
                      <a:pt x="299" y="69"/>
                    </a:cubicBezTo>
                    <a:cubicBezTo>
                      <a:pt x="299" y="31"/>
                      <a:pt x="268" y="0"/>
                      <a:pt x="230" y="0"/>
                    </a:cubicBezTo>
                    <a:cubicBezTo>
                      <a:pt x="192" y="0"/>
                      <a:pt x="162" y="31"/>
                      <a:pt x="162" y="69"/>
                    </a:cubicBezTo>
                    <a:cubicBezTo>
                      <a:pt x="162" y="69"/>
                      <a:pt x="162" y="69"/>
                      <a:pt x="162" y="69"/>
                    </a:cubicBezTo>
                    <a:cubicBezTo>
                      <a:pt x="162" y="98"/>
                      <a:pt x="179" y="122"/>
                      <a:pt x="204" y="133"/>
                    </a:cubicBezTo>
                    <a:cubicBezTo>
                      <a:pt x="204" y="205"/>
                      <a:pt x="204" y="205"/>
                      <a:pt x="204" y="205"/>
                    </a:cubicBezTo>
                    <a:cubicBezTo>
                      <a:pt x="132" y="205"/>
                      <a:pt x="132" y="205"/>
                      <a:pt x="132" y="205"/>
                    </a:cubicBezTo>
                    <a:cubicBezTo>
                      <a:pt x="121" y="180"/>
                      <a:pt x="97" y="162"/>
                      <a:pt x="68" y="162"/>
                    </a:cubicBezTo>
                    <a:cubicBezTo>
                      <a:pt x="68" y="162"/>
                      <a:pt x="68" y="162"/>
                      <a:pt x="68" y="162"/>
                    </a:cubicBezTo>
                    <a:cubicBezTo>
                      <a:pt x="31" y="162"/>
                      <a:pt x="0" y="193"/>
                      <a:pt x="0" y="231"/>
                    </a:cubicBezTo>
                    <a:cubicBezTo>
                      <a:pt x="0" y="269"/>
                      <a:pt x="31" y="300"/>
                      <a:pt x="68" y="300"/>
                    </a:cubicBezTo>
                    <a:cubicBezTo>
                      <a:pt x="68" y="300"/>
                      <a:pt x="68" y="300"/>
                      <a:pt x="68" y="300"/>
                    </a:cubicBezTo>
                    <a:cubicBezTo>
                      <a:pt x="97" y="300"/>
                      <a:pt x="121" y="282"/>
                      <a:pt x="132" y="257"/>
                    </a:cubicBezTo>
                    <a:cubicBezTo>
                      <a:pt x="204" y="257"/>
                      <a:pt x="204" y="257"/>
                      <a:pt x="204" y="257"/>
                    </a:cubicBezTo>
                    <a:cubicBezTo>
                      <a:pt x="204" y="329"/>
                      <a:pt x="204" y="329"/>
                      <a:pt x="204" y="329"/>
                    </a:cubicBezTo>
                    <a:cubicBezTo>
                      <a:pt x="179" y="340"/>
                      <a:pt x="162" y="364"/>
                      <a:pt x="162" y="393"/>
                    </a:cubicBezTo>
                    <a:cubicBezTo>
                      <a:pt x="162" y="393"/>
                      <a:pt x="162" y="393"/>
                      <a:pt x="162" y="393"/>
                    </a:cubicBezTo>
                    <a:cubicBezTo>
                      <a:pt x="162" y="430"/>
                      <a:pt x="192" y="461"/>
                      <a:pt x="230" y="461"/>
                    </a:cubicBezTo>
                    <a:cubicBezTo>
                      <a:pt x="268" y="461"/>
                      <a:pt x="299" y="430"/>
                      <a:pt x="299" y="393"/>
                    </a:cubicBezTo>
                    <a:cubicBezTo>
                      <a:pt x="299" y="393"/>
                      <a:pt x="299" y="393"/>
                      <a:pt x="299" y="393"/>
                    </a:cubicBezTo>
                    <a:cubicBezTo>
                      <a:pt x="299" y="364"/>
                      <a:pt x="281" y="340"/>
                      <a:pt x="256" y="329"/>
                    </a:cubicBezTo>
                    <a:cubicBezTo>
                      <a:pt x="256" y="257"/>
                      <a:pt x="256" y="257"/>
                      <a:pt x="256" y="257"/>
                    </a:cubicBezTo>
                    <a:cubicBezTo>
                      <a:pt x="329" y="257"/>
                      <a:pt x="329" y="257"/>
                      <a:pt x="329" y="257"/>
                    </a:cubicBezTo>
                    <a:cubicBezTo>
                      <a:pt x="339" y="282"/>
                      <a:pt x="364" y="300"/>
                      <a:pt x="392" y="300"/>
                    </a:cubicBezTo>
                    <a:cubicBezTo>
                      <a:pt x="392" y="300"/>
                      <a:pt x="392" y="300"/>
                      <a:pt x="392" y="300"/>
                    </a:cubicBezTo>
                    <a:cubicBezTo>
                      <a:pt x="430" y="300"/>
                      <a:pt x="461" y="269"/>
                      <a:pt x="461" y="2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spTree>
    <p:extLst>
      <p:ext uri="{BB962C8B-B14F-4D97-AF65-F5344CB8AC3E}">
        <p14:creationId xmlns:p14="http://schemas.microsoft.com/office/powerpoint/2010/main" val="927659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Wide Cover 3">
    <p:spTree>
      <p:nvGrpSpPr>
        <p:cNvPr id="1" name=""/>
        <p:cNvGrpSpPr/>
        <p:nvPr/>
      </p:nvGrpSpPr>
      <p:grpSpPr>
        <a:xfrm>
          <a:off x="0" y="0"/>
          <a:ext cx="0" cy="0"/>
          <a:chOff x="0" y="0"/>
          <a:chExt cx="0" cy="0"/>
        </a:xfrm>
      </p:grpSpPr>
      <p:sp>
        <p:nvSpPr>
          <p:cNvPr id="64" name="Rectangle 63"/>
          <p:cNvSpPr/>
          <p:nvPr userDrawn="1"/>
        </p:nvSpPr>
        <p:spPr>
          <a:xfrm>
            <a:off x="6097588" y="4113212"/>
            <a:ext cx="3048000" cy="27447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0669588" y="0"/>
            <a:ext cx="1522412" cy="137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 name="Text Placeholder 278"/>
          <p:cNvSpPr>
            <a:spLocks noGrp="1"/>
          </p:cNvSpPr>
          <p:nvPr>
            <p:ph type="body" sz="quarter" idx="11" hasCustomPrompt="1"/>
          </p:nvPr>
        </p:nvSpPr>
        <p:spPr>
          <a:xfrm>
            <a:off x="5618888" y="501480"/>
            <a:ext cx="4795111" cy="367200"/>
          </a:xfrm>
          <a:noFill/>
        </p:spPr>
        <p:txBody>
          <a:bodyPr wrap="square" lIns="0" tIns="0" rIns="0" bIns="0" rtlCol="0" anchor="ctr" anchorCtr="0">
            <a:noAutofit/>
          </a:bodyPr>
          <a:lstStyle>
            <a:lvl1pPr marL="0" indent="0" algn="r">
              <a:spcAft>
                <a:spcPts val="0"/>
              </a:spcAft>
              <a:buNone/>
              <a:defRPr lang="en-US" sz="2400" dirty="0" smtClean="0">
                <a:solidFill>
                  <a:srgbClr val="002B4C"/>
                </a:solidFill>
              </a:defRPr>
            </a:lvl1pPr>
            <a:lvl2pPr>
              <a:defRPr lang="en-US" sz="1800" dirty="0" smtClean="0"/>
            </a:lvl2pPr>
            <a:lvl3pPr>
              <a:defRPr lang="en-US" sz="1800" dirty="0" smtClean="0"/>
            </a:lvl3pPr>
            <a:lvl4pPr>
              <a:defRPr lang="en-US" sz="1800" dirty="0" smtClean="0"/>
            </a:lvl4pPr>
            <a:lvl5pPr>
              <a:defRPr lang="en-GB" sz="1800" dirty="0"/>
            </a:lvl5pPr>
          </a:lstStyle>
          <a:p>
            <a:pPr marL="0" lvl="0" algn="r"/>
            <a:r>
              <a:rPr lang="en-US" sz="2400" dirty="0" smtClean="0">
                <a:solidFill>
                  <a:srgbClr val="002B4C"/>
                </a:solidFill>
              </a:rPr>
              <a:t>Click to add Presentation title signpost </a:t>
            </a:r>
            <a:endParaRPr lang="en-US" dirty="0" smtClean="0"/>
          </a:p>
        </p:txBody>
      </p:sp>
      <p:pic>
        <p:nvPicPr>
          <p:cNvPr id="280" name="Picture 2" descr="BoE logo_A4 master"/>
          <p:cNvPicPr>
            <a:picLocks noChangeAspect="1" noChangeArrowheads="1"/>
          </p:cNvPicPr>
          <p:nvPr userDrawn="1"/>
        </p:nvPicPr>
        <p:blipFill>
          <a:blip r:embed="rId2" cstate="print"/>
          <a:srcRect/>
          <a:stretch>
            <a:fillRect/>
          </a:stretch>
        </p:blipFill>
        <p:spPr bwMode="auto">
          <a:xfrm>
            <a:off x="457200" y="456300"/>
            <a:ext cx="2995962" cy="572400"/>
          </a:xfrm>
          <a:prstGeom prst="rect">
            <a:avLst/>
          </a:prstGeom>
          <a:noFill/>
          <a:ln w="9525">
            <a:noFill/>
            <a:miter lim="800000"/>
            <a:headEnd/>
            <a:tailEnd/>
          </a:ln>
        </p:spPr>
      </p:pic>
      <p:sp>
        <p:nvSpPr>
          <p:cNvPr id="288" name="Text Placeholder 287"/>
          <p:cNvSpPr>
            <a:spLocks noGrp="1"/>
          </p:cNvSpPr>
          <p:nvPr>
            <p:ph type="body" sz="quarter" idx="13" hasCustomPrompt="1"/>
          </p:nvPr>
        </p:nvSpPr>
        <p:spPr>
          <a:xfrm>
            <a:off x="457200" y="5487988"/>
            <a:ext cx="5634678" cy="982800"/>
          </a:xfrm>
        </p:spPr>
        <p:txBody>
          <a:bodyPr rIns="457200" anchor="b" anchorCtr="0"/>
          <a:lstStyle>
            <a:lvl1pPr marL="0" indent="0">
              <a:spcAft>
                <a:spcPts val="0"/>
              </a:spcAft>
              <a:buNone/>
              <a:defRPr sz="2000" b="1" baseline="0">
                <a:solidFill>
                  <a:schemeClr val="accent4"/>
                </a:solidFill>
              </a:defRPr>
            </a:lvl1pPr>
            <a:lvl2pPr marL="0" indent="0">
              <a:spcAft>
                <a:spcPts val="0"/>
              </a:spcAft>
              <a:buFont typeface="Arial" panose="020B0604020202020204" pitchFamily="34" charset="0"/>
              <a:buNone/>
              <a:defRPr sz="2000" b="0">
                <a:solidFill>
                  <a:schemeClr val="accent4"/>
                </a:solidFill>
              </a:defRPr>
            </a:lvl2pPr>
            <a:lvl3pPr marL="0" indent="0">
              <a:spcAft>
                <a:spcPts val="0"/>
              </a:spcAft>
              <a:buNone/>
              <a:defRPr sz="2000" b="1">
                <a:solidFill>
                  <a:schemeClr val="accent6"/>
                </a:solidFill>
              </a:defRPr>
            </a:lvl3pPr>
            <a:lvl4pPr marL="0" indent="0">
              <a:spcAft>
                <a:spcPts val="0"/>
              </a:spcAft>
              <a:buFont typeface="Arial" panose="020B0604020202020204" pitchFamily="34" charset="0"/>
              <a:buNone/>
              <a:defRPr sz="2000" b="1">
                <a:solidFill>
                  <a:schemeClr val="accent6"/>
                </a:solidFill>
              </a:defRPr>
            </a:lvl4pPr>
            <a:lvl5pPr marL="0" indent="0">
              <a:spcAft>
                <a:spcPts val="0"/>
              </a:spcAft>
              <a:buNone/>
              <a:defRPr sz="2000" b="1">
                <a:solidFill>
                  <a:schemeClr val="accent6"/>
                </a:solidFill>
              </a:defRPr>
            </a:lvl5pPr>
          </a:lstStyle>
          <a:p>
            <a:pPr lvl="0"/>
            <a:r>
              <a:rPr lang="en-US" dirty="0" smtClean="0"/>
              <a:t>Click to add Name Surname</a:t>
            </a:r>
          </a:p>
          <a:p>
            <a:pPr lvl="1"/>
            <a:r>
              <a:rPr lang="en-US" dirty="0" smtClean="0"/>
              <a:t>Title/Date</a:t>
            </a:r>
            <a:endParaRPr lang="en-GB" dirty="0"/>
          </a:p>
        </p:txBody>
      </p:sp>
      <p:sp>
        <p:nvSpPr>
          <p:cNvPr id="290" name="Picture Placeholder 289"/>
          <p:cNvSpPr>
            <a:spLocks noGrp="1" noChangeAspect="1"/>
          </p:cNvSpPr>
          <p:nvPr>
            <p:ph type="pic" sz="quarter" idx="14"/>
          </p:nvPr>
        </p:nvSpPr>
        <p:spPr>
          <a:xfrm>
            <a:off x="10961688" y="190785"/>
            <a:ext cx="964800" cy="964800"/>
          </a:xfrm>
        </p:spPr>
        <p:txBody>
          <a:bodyPr/>
          <a:lstStyle>
            <a:lvl1pPr marL="0" indent="0">
              <a:buNone/>
              <a:defRPr sz="1800">
                <a:solidFill>
                  <a:schemeClr val="bg1"/>
                </a:solidFill>
              </a:defRPr>
            </a:lvl1pPr>
          </a:lstStyle>
          <a:p>
            <a:r>
              <a:rPr lang="en-US" smtClean="0"/>
              <a:t>Click icon to add picture</a:t>
            </a:r>
            <a:endParaRPr lang="en-GB" dirty="0"/>
          </a:p>
        </p:txBody>
      </p:sp>
      <p:sp>
        <p:nvSpPr>
          <p:cNvPr id="63" name="Rectangle 62"/>
          <p:cNvSpPr/>
          <p:nvPr userDrawn="1"/>
        </p:nvSpPr>
        <p:spPr>
          <a:xfrm>
            <a:off x="6096000" y="1371599"/>
            <a:ext cx="3049588" cy="274161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p:cNvSpPr/>
          <p:nvPr userDrawn="1"/>
        </p:nvSpPr>
        <p:spPr>
          <a:xfrm>
            <a:off x="9145588" y="4113212"/>
            <a:ext cx="3049588" cy="274478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p:cNvSpPr/>
          <p:nvPr userDrawn="1"/>
        </p:nvSpPr>
        <p:spPr>
          <a:xfrm>
            <a:off x="9145588" y="1371599"/>
            <a:ext cx="3049588" cy="27416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Picture Placeholder 276"/>
          <p:cNvSpPr>
            <a:spLocks noGrp="1"/>
          </p:cNvSpPr>
          <p:nvPr>
            <p:ph type="pic" sz="quarter" idx="10"/>
          </p:nvPr>
        </p:nvSpPr>
        <p:spPr>
          <a:xfrm>
            <a:off x="6096000" y="1371599"/>
            <a:ext cx="3049200" cy="2743200"/>
          </a:xfrm>
          <a:noFill/>
        </p:spPr>
        <p:txBody>
          <a:bodyPr/>
          <a:lstStyle/>
          <a:p>
            <a:r>
              <a:rPr lang="en-US" smtClean="0"/>
              <a:t>Click icon to add picture</a:t>
            </a:r>
            <a:endParaRPr lang="en-GB" dirty="0"/>
          </a:p>
        </p:txBody>
      </p:sp>
      <p:sp>
        <p:nvSpPr>
          <p:cNvPr id="68" name="Picture Placeholder 276"/>
          <p:cNvSpPr>
            <a:spLocks noGrp="1"/>
          </p:cNvSpPr>
          <p:nvPr>
            <p:ph type="pic" sz="quarter" idx="15"/>
          </p:nvPr>
        </p:nvSpPr>
        <p:spPr>
          <a:xfrm>
            <a:off x="9145976" y="4114799"/>
            <a:ext cx="3049200" cy="2743200"/>
          </a:xfrm>
          <a:noFill/>
        </p:spPr>
        <p:txBody>
          <a:bodyPr/>
          <a:lstStyle/>
          <a:p>
            <a:r>
              <a:rPr lang="en-US" smtClean="0"/>
              <a:t>Click icon to add picture</a:t>
            </a:r>
            <a:endParaRPr lang="en-GB" dirty="0"/>
          </a:p>
        </p:txBody>
      </p:sp>
      <p:sp>
        <p:nvSpPr>
          <p:cNvPr id="71" name="Text Placeholder 2"/>
          <p:cNvSpPr>
            <a:spLocks noGrp="1"/>
          </p:cNvSpPr>
          <p:nvPr>
            <p:ph type="body" sz="quarter" idx="16" hasCustomPrompt="1"/>
          </p:nvPr>
        </p:nvSpPr>
        <p:spPr>
          <a:xfrm>
            <a:off x="457200" y="1752600"/>
            <a:ext cx="5638800" cy="3735387"/>
          </a:xfrm>
        </p:spPr>
        <p:txBody>
          <a:bodyPr/>
          <a:lstStyle>
            <a:lvl1pPr marL="0" indent="0">
              <a:spcAft>
                <a:spcPts val="2400"/>
              </a:spcAft>
              <a:buNone/>
              <a:defRPr sz="4800"/>
            </a:lvl1pPr>
            <a:lvl2pPr marL="0" indent="0">
              <a:buFont typeface="Arial" panose="020B0604020202020204" pitchFamily="34" charset="0"/>
              <a:buNone/>
              <a:defRPr sz="3200"/>
            </a:lvl2pPr>
            <a:lvl3pPr marL="0" indent="0">
              <a:buNone/>
              <a:defRPr/>
            </a:lvl3pPr>
            <a:lvl4pPr marL="0" indent="0">
              <a:buFont typeface="Arial" panose="020B0604020202020204" pitchFamily="34" charset="0"/>
              <a:buNone/>
              <a:defRPr/>
            </a:lvl4pPr>
            <a:lvl5pPr marL="0" indent="0">
              <a:buNone/>
              <a:defRPr/>
            </a:lvl5pPr>
          </a:lstStyle>
          <a:p>
            <a:pPr lvl="0"/>
            <a:r>
              <a:rPr lang="en-GB" dirty="0" smtClean="0"/>
              <a:t>Click to edit title  (Calibri 48pt)</a:t>
            </a:r>
          </a:p>
          <a:p>
            <a:pPr lvl="1"/>
            <a:r>
              <a:rPr lang="en-US" dirty="0" smtClean="0"/>
              <a:t>Presentation subtitle </a:t>
            </a:r>
            <a:br>
              <a:rPr lang="en-US" dirty="0" smtClean="0"/>
            </a:br>
            <a:r>
              <a:rPr lang="en-US" dirty="0" smtClean="0"/>
              <a:t>(Calibri 32pt)</a:t>
            </a:r>
          </a:p>
          <a:p>
            <a:pPr lvl="1"/>
            <a:endParaRPr lang="en-US" dirty="0" smtClean="0"/>
          </a:p>
        </p:txBody>
      </p:sp>
      <p:grpSp>
        <p:nvGrpSpPr>
          <p:cNvPr id="76" name="Group 75"/>
          <p:cNvGrpSpPr>
            <a:grpSpLocks noChangeAspect="1"/>
          </p:cNvGrpSpPr>
          <p:nvPr userDrawn="1"/>
        </p:nvGrpSpPr>
        <p:grpSpPr>
          <a:xfrm>
            <a:off x="6097588" y="4113212"/>
            <a:ext cx="3049200" cy="2743248"/>
            <a:chOff x="8489950" y="4483100"/>
            <a:chExt cx="1408113" cy="1266825"/>
          </a:xfrm>
          <a:solidFill>
            <a:srgbClr val="FFFFFF">
              <a:alpha val="25098"/>
            </a:srgbClr>
          </a:solidFill>
        </p:grpSpPr>
        <p:sp>
          <p:nvSpPr>
            <p:cNvPr id="78" name="Freeform 400"/>
            <p:cNvSpPr>
              <a:spLocks/>
            </p:cNvSpPr>
            <p:nvPr/>
          </p:nvSpPr>
          <p:spPr bwMode="auto">
            <a:xfrm>
              <a:off x="8489950" y="4483100"/>
              <a:ext cx="73025" cy="142875"/>
            </a:xfrm>
            <a:custGeom>
              <a:avLst/>
              <a:gdLst>
                <a:gd name="T0" fmla="*/ 28 w 90"/>
                <a:gd name="T1" fmla="*/ 151 h 177"/>
                <a:gd name="T2" fmla="*/ 28 w 90"/>
                <a:gd name="T3" fmla="*/ 151 h 177"/>
                <a:gd name="T4" fmla="*/ 11 w 90"/>
                <a:gd name="T5" fmla="*/ 126 h 177"/>
                <a:gd name="T6" fmla="*/ 11 w 90"/>
                <a:gd name="T7" fmla="*/ 99 h 177"/>
                <a:gd name="T8" fmla="*/ 39 w 90"/>
                <a:gd name="T9" fmla="*/ 99 h 177"/>
                <a:gd name="T10" fmla="*/ 64 w 90"/>
                <a:gd name="T11" fmla="*/ 115 h 177"/>
                <a:gd name="T12" fmla="*/ 90 w 90"/>
                <a:gd name="T13" fmla="*/ 89 h 177"/>
                <a:gd name="T14" fmla="*/ 64 w 90"/>
                <a:gd name="T15" fmla="*/ 62 h 177"/>
                <a:gd name="T16" fmla="*/ 39 w 90"/>
                <a:gd name="T17" fmla="*/ 78 h 177"/>
                <a:gd name="T18" fmla="*/ 11 w 90"/>
                <a:gd name="T19" fmla="*/ 78 h 177"/>
                <a:gd name="T20" fmla="*/ 11 w 90"/>
                <a:gd name="T21" fmla="*/ 51 h 177"/>
                <a:gd name="T22" fmla="*/ 28 w 90"/>
                <a:gd name="T23" fmla="*/ 26 h 177"/>
                <a:gd name="T24" fmla="*/ 1 w 90"/>
                <a:gd name="T25" fmla="*/ 0 h 177"/>
                <a:gd name="T26" fmla="*/ 0 w 90"/>
                <a:gd name="T27" fmla="*/ 0 h 177"/>
                <a:gd name="T28" fmla="*/ 0 w 90"/>
                <a:gd name="T29" fmla="*/ 177 h 177"/>
                <a:gd name="T30" fmla="*/ 1 w 90"/>
                <a:gd name="T31" fmla="*/ 177 h 177"/>
                <a:gd name="T32" fmla="*/ 28 w 90"/>
                <a:gd name="T33" fmla="*/ 151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77">
                  <a:moveTo>
                    <a:pt x="28" y="151"/>
                  </a:moveTo>
                  <a:cubicBezTo>
                    <a:pt x="28" y="151"/>
                    <a:pt x="28" y="151"/>
                    <a:pt x="28" y="151"/>
                  </a:cubicBezTo>
                  <a:cubicBezTo>
                    <a:pt x="28" y="140"/>
                    <a:pt x="21" y="130"/>
                    <a:pt x="11" y="126"/>
                  </a:cubicBezTo>
                  <a:cubicBezTo>
                    <a:pt x="11" y="99"/>
                    <a:pt x="11" y="99"/>
                    <a:pt x="11" y="99"/>
                  </a:cubicBezTo>
                  <a:cubicBezTo>
                    <a:pt x="39" y="99"/>
                    <a:pt x="39" y="99"/>
                    <a:pt x="39" y="99"/>
                  </a:cubicBezTo>
                  <a:cubicBezTo>
                    <a:pt x="43" y="108"/>
                    <a:pt x="53" y="115"/>
                    <a:pt x="64" y="115"/>
                  </a:cubicBezTo>
                  <a:cubicBezTo>
                    <a:pt x="78" y="115"/>
                    <a:pt x="90" y="103"/>
                    <a:pt x="90" y="89"/>
                  </a:cubicBezTo>
                  <a:cubicBezTo>
                    <a:pt x="90" y="74"/>
                    <a:pt x="78" y="62"/>
                    <a:pt x="64" y="62"/>
                  </a:cubicBezTo>
                  <a:cubicBezTo>
                    <a:pt x="53" y="62"/>
                    <a:pt x="43" y="69"/>
                    <a:pt x="39" y="78"/>
                  </a:cubicBezTo>
                  <a:cubicBezTo>
                    <a:pt x="11" y="78"/>
                    <a:pt x="11" y="78"/>
                    <a:pt x="11" y="78"/>
                  </a:cubicBezTo>
                  <a:cubicBezTo>
                    <a:pt x="11" y="51"/>
                    <a:pt x="11" y="51"/>
                    <a:pt x="11" y="51"/>
                  </a:cubicBezTo>
                  <a:cubicBezTo>
                    <a:pt x="21" y="47"/>
                    <a:pt x="28" y="37"/>
                    <a:pt x="28" y="26"/>
                  </a:cubicBezTo>
                  <a:cubicBezTo>
                    <a:pt x="28" y="12"/>
                    <a:pt x="16" y="0"/>
                    <a:pt x="1" y="0"/>
                  </a:cubicBezTo>
                  <a:cubicBezTo>
                    <a:pt x="1" y="0"/>
                    <a:pt x="0" y="0"/>
                    <a:pt x="0" y="0"/>
                  </a:cubicBezTo>
                  <a:cubicBezTo>
                    <a:pt x="0" y="177"/>
                    <a:pt x="0" y="177"/>
                    <a:pt x="0" y="177"/>
                  </a:cubicBezTo>
                  <a:cubicBezTo>
                    <a:pt x="0" y="177"/>
                    <a:pt x="1" y="177"/>
                    <a:pt x="1" y="177"/>
                  </a:cubicBezTo>
                  <a:cubicBezTo>
                    <a:pt x="16" y="177"/>
                    <a:pt x="28" y="165"/>
                    <a:pt x="28" y="1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 name="Freeform 401"/>
            <p:cNvSpPr>
              <a:spLocks/>
            </p:cNvSpPr>
            <p:nvPr/>
          </p:nvSpPr>
          <p:spPr bwMode="auto">
            <a:xfrm>
              <a:off x="8701088" y="4483100"/>
              <a:ext cx="142875" cy="142875"/>
            </a:xfrm>
            <a:custGeom>
              <a:avLst/>
              <a:gdLst>
                <a:gd name="T0" fmla="*/ 151 w 178"/>
                <a:gd name="T1" fmla="*/ 62 h 177"/>
                <a:gd name="T2" fmla="*/ 127 w 178"/>
                <a:gd name="T3" fmla="*/ 78 h 177"/>
                <a:gd name="T4" fmla="*/ 99 w 178"/>
                <a:gd name="T5" fmla="*/ 78 h 177"/>
                <a:gd name="T6" fmla="*/ 99 w 178"/>
                <a:gd name="T7" fmla="*/ 51 h 177"/>
                <a:gd name="T8" fmla="*/ 115 w 178"/>
                <a:gd name="T9" fmla="*/ 26 h 177"/>
                <a:gd name="T10" fmla="*/ 89 w 178"/>
                <a:gd name="T11" fmla="*/ 0 h 177"/>
                <a:gd name="T12" fmla="*/ 62 w 178"/>
                <a:gd name="T13" fmla="*/ 26 h 177"/>
                <a:gd name="T14" fmla="*/ 79 w 178"/>
                <a:gd name="T15" fmla="*/ 51 h 177"/>
                <a:gd name="T16" fmla="*/ 79 w 178"/>
                <a:gd name="T17" fmla="*/ 78 h 177"/>
                <a:gd name="T18" fmla="*/ 51 w 178"/>
                <a:gd name="T19" fmla="*/ 78 h 177"/>
                <a:gd name="T20" fmla="*/ 26 w 178"/>
                <a:gd name="T21" fmla="*/ 62 h 177"/>
                <a:gd name="T22" fmla="*/ 0 w 178"/>
                <a:gd name="T23" fmla="*/ 89 h 177"/>
                <a:gd name="T24" fmla="*/ 26 w 178"/>
                <a:gd name="T25" fmla="*/ 115 h 177"/>
                <a:gd name="T26" fmla="*/ 51 w 178"/>
                <a:gd name="T27" fmla="*/ 99 h 177"/>
                <a:gd name="T28" fmla="*/ 79 w 178"/>
                <a:gd name="T29" fmla="*/ 99 h 177"/>
                <a:gd name="T30" fmla="*/ 79 w 178"/>
                <a:gd name="T31" fmla="*/ 126 h 177"/>
                <a:gd name="T32" fmla="*/ 62 w 178"/>
                <a:gd name="T33" fmla="*/ 151 h 177"/>
                <a:gd name="T34" fmla="*/ 62 w 178"/>
                <a:gd name="T35" fmla="*/ 151 h 177"/>
                <a:gd name="T36" fmla="*/ 89 w 178"/>
                <a:gd name="T37" fmla="*/ 177 h 177"/>
                <a:gd name="T38" fmla="*/ 115 w 178"/>
                <a:gd name="T39" fmla="*/ 151 h 177"/>
                <a:gd name="T40" fmla="*/ 115 w 178"/>
                <a:gd name="T41" fmla="*/ 151 h 177"/>
                <a:gd name="T42" fmla="*/ 99 w 178"/>
                <a:gd name="T43" fmla="*/ 126 h 177"/>
                <a:gd name="T44" fmla="*/ 99 w 178"/>
                <a:gd name="T45" fmla="*/ 99 h 177"/>
                <a:gd name="T46" fmla="*/ 127 w 178"/>
                <a:gd name="T47" fmla="*/ 99 h 177"/>
                <a:gd name="T48" fmla="*/ 151 w 178"/>
                <a:gd name="T49" fmla="*/ 115 h 177"/>
                <a:gd name="T50" fmla="*/ 178 w 178"/>
                <a:gd name="T51" fmla="*/ 89 h 177"/>
                <a:gd name="T52" fmla="*/ 151 w 178"/>
                <a:gd name="T53" fmla="*/ 6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8" h="177">
                  <a:moveTo>
                    <a:pt x="151" y="62"/>
                  </a:moveTo>
                  <a:cubicBezTo>
                    <a:pt x="140" y="62"/>
                    <a:pt x="131" y="69"/>
                    <a:pt x="127" y="78"/>
                  </a:cubicBezTo>
                  <a:cubicBezTo>
                    <a:pt x="99" y="78"/>
                    <a:pt x="99" y="78"/>
                    <a:pt x="99" y="78"/>
                  </a:cubicBezTo>
                  <a:cubicBezTo>
                    <a:pt x="99" y="51"/>
                    <a:pt x="99" y="51"/>
                    <a:pt x="99" y="51"/>
                  </a:cubicBezTo>
                  <a:cubicBezTo>
                    <a:pt x="109" y="47"/>
                    <a:pt x="115" y="37"/>
                    <a:pt x="115" y="26"/>
                  </a:cubicBezTo>
                  <a:cubicBezTo>
                    <a:pt x="115" y="12"/>
                    <a:pt x="103" y="0"/>
                    <a:pt x="89" y="0"/>
                  </a:cubicBezTo>
                  <a:cubicBezTo>
                    <a:pt x="74" y="0"/>
                    <a:pt x="62" y="12"/>
                    <a:pt x="62" y="26"/>
                  </a:cubicBezTo>
                  <a:cubicBezTo>
                    <a:pt x="62" y="37"/>
                    <a:pt x="69" y="47"/>
                    <a:pt x="79" y="51"/>
                  </a:cubicBezTo>
                  <a:cubicBezTo>
                    <a:pt x="79" y="78"/>
                    <a:pt x="79" y="78"/>
                    <a:pt x="79" y="78"/>
                  </a:cubicBezTo>
                  <a:cubicBezTo>
                    <a:pt x="51" y="78"/>
                    <a:pt x="51" y="78"/>
                    <a:pt x="51" y="78"/>
                  </a:cubicBezTo>
                  <a:cubicBezTo>
                    <a:pt x="47" y="69"/>
                    <a:pt x="37" y="62"/>
                    <a:pt x="26" y="62"/>
                  </a:cubicBezTo>
                  <a:cubicBezTo>
                    <a:pt x="12" y="62"/>
                    <a:pt x="0" y="74"/>
                    <a:pt x="0" y="89"/>
                  </a:cubicBezTo>
                  <a:cubicBezTo>
                    <a:pt x="0" y="103"/>
                    <a:pt x="12" y="115"/>
                    <a:pt x="26" y="115"/>
                  </a:cubicBezTo>
                  <a:cubicBezTo>
                    <a:pt x="37" y="115"/>
                    <a:pt x="47" y="108"/>
                    <a:pt x="51" y="99"/>
                  </a:cubicBezTo>
                  <a:cubicBezTo>
                    <a:pt x="79" y="99"/>
                    <a:pt x="79" y="99"/>
                    <a:pt x="79" y="99"/>
                  </a:cubicBezTo>
                  <a:cubicBezTo>
                    <a:pt x="79" y="126"/>
                    <a:pt x="79" y="126"/>
                    <a:pt x="79" y="126"/>
                  </a:cubicBezTo>
                  <a:cubicBezTo>
                    <a:pt x="69" y="130"/>
                    <a:pt x="62" y="140"/>
                    <a:pt x="62" y="151"/>
                  </a:cubicBezTo>
                  <a:cubicBezTo>
                    <a:pt x="62" y="151"/>
                    <a:pt x="62" y="151"/>
                    <a:pt x="62" y="151"/>
                  </a:cubicBezTo>
                  <a:cubicBezTo>
                    <a:pt x="62" y="165"/>
                    <a:pt x="74" y="177"/>
                    <a:pt x="89" y="177"/>
                  </a:cubicBezTo>
                  <a:cubicBezTo>
                    <a:pt x="103" y="177"/>
                    <a:pt x="115" y="165"/>
                    <a:pt x="115" y="151"/>
                  </a:cubicBezTo>
                  <a:cubicBezTo>
                    <a:pt x="115" y="151"/>
                    <a:pt x="115" y="151"/>
                    <a:pt x="115" y="151"/>
                  </a:cubicBezTo>
                  <a:cubicBezTo>
                    <a:pt x="115" y="140"/>
                    <a:pt x="109" y="130"/>
                    <a:pt x="99" y="126"/>
                  </a:cubicBezTo>
                  <a:cubicBezTo>
                    <a:pt x="99" y="99"/>
                    <a:pt x="99" y="99"/>
                    <a:pt x="99" y="99"/>
                  </a:cubicBezTo>
                  <a:cubicBezTo>
                    <a:pt x="127" y="99"/>
                    <a:pt x="127" y="99"/>
                    <a:pt x="127" y="99"/>
                  </a:cubicBezTo>
                  <a:cubicBezTo>
                    <a:pt x="131" y="108"/>
                    <a:pt x="140" y="115"/>
                    <a:pt x="151" y="115"/>
                  </a:cubicBezTo>
                  <a:cubicBezTo>
                    <a:pt x="166" y="115"/>
                    <a:pt x="178" y="103"/>
                    <a:pt x="178" y="89"/>
                  </a:cubicBezTo>
                  <a:cubicBezTo>
                    <a:pt x="178" y="74"/>
                    <a:pt x="166" y="62"/>
                    <a:pt x="151"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 name="Freeform 402"/>
            <p:cNvSpPr>
              <a:spLocks/>
            </p:cNvSpPr>
            <p:nvPr/>
          </p:nvSpPr>
          <p:spPr bwMode="auto">
            <a:xfrm>
              <a:off x="8982075" y="4483100"/>
              <a:ext cx="142875" cy="142875"/>
            </a:xfrm>
            <a:custGeom>
              <a:avLst/>
              <a:gdLst>
                <a:gd name="T0" fmla="*/ 151 w 177"/>
                <a:gd name="T1" fmla="*/ 62 h 177"/>
                <a:gd name="T2" fmla="*/ 126 w 177"/>
                <a:gd name="T3" fmla="*/ 78 h 177"/>
                <a:gd name="T4" fmla="*/ 99 w 177"/>
                <a:gd name="T5" fmla="*/ 78 h 177"/>
                <a:gd name="T6" fmla="*/ 99 w 177"/>
                <a:gd name="T7" fmla="*/ 51 h 177"/>
                <a:gd name="T8" fmla="*/ 115 w 177"/>
                <a:gd name="T9" fmla="*/ 26 h 177"/>
                <a:gd name="T10" fmla="*/ 88 w 177"/>
                <a:gd name="T11" fmla="*/ 0 h 177"/>
                <a:gd name="T12" fmla="*/ 62 w 177"/>
                <a:gd name="T13" fmla="*/ 26 h 177"/>
                <a:gd name="T14" fmla="*/ 78 w 177"/>
                <a:gd name="T15" fmla="*/ 51 h 177"/>
                <a:gd name="T16" fmla="*/ 78 w 177"/>
                <a:gd name="T17" fmla="*/ 78 h 177"/>
                <a:gd name="T18" fmla="*/ 50 w 177"/>
                <a:gd name="T19" fmla="*/ 78 h 177"/>
                <a:gd name="T20" fmla="*/ 26 w 177"/>
                <a:gd name="T21" fmla="*/ 62 h 177"/>
                <a:gd name="T22" fmla="*/ 0 w 177"/>
                <a:gd name="T23" fmla="*/ 89 h 177"/>
                <a:gd name="T24" fmla="*/ 26 w 177"/>
                <a:gd name="T25" fmla="*/ 115 h 177"/>
                <a:gd name="T26" fmla="*/ 50 w 177"/>
                <a:gd name="T27" fmla="*/ 99 h 177"/>
                <a:gd name="T28" fmla="*/ 78 w 177"/>
                <a:gd name="T29" fmla="*/ 99 h 177"/>
                <a:gd name="T30" fmla="*/ 78 w 177"/>
                <a:gd name="T31" fmla="*/ 126 h 177"/>
                <a:gd name="T32" fmla="*/ 62 w 177"/>
                <a:gd name="T33" fmla="*/ 151 h 177"/>
                <a:gd name="T34" fmla="*/ 62 w 177"/>
                <a:gd name="T35" fmla="*/ 151 h 177"/>
                <a:gd name="T36" fmla="*/ 88 w 177"/>
                <a:gd name="T37" fmla="*/ 177 h 177"/>
                <a:gd name="T38" fmla="*/ 115 w 177"/>
                <a:gd name="T39" fmla="*/ 151 h 177"/>
                <a:gd name="T40" fmla="*/ 115 w 177"/>
                <a:gd name="T41" fmla="*/ 151 h 177"/>
                <a:gd name="T42" fmla="*/ 99 w 177"/>
                <a:gd name="T43" fmla="*/ 126 h 177"/>
                <a:gd name="T44" fmla="*/ 99 w 177"/>
                <a:gd name="T45" fmla="*/ 99 h 177"/>
                <a:gd name="T46" fmla="*/ 126 w 177"/>
                <a:gd name="T47" fmla="*/ 99 h 177"/>
                <a:gd name="T48" fmla="*/ 151 w 177"/>
                <a:gd name="T49" fmla="*/ 115 h 177"/>
                <a:gd name="T50" fmla="*/ 177 w 177"/>
                <a:gd name="T51" fmla="*/ 89 h 177"/>
                <a:gd name="T52" fmla="*/ 151 w 177"/>
                <a:gd name="T53" fmla="*/ 6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7" h="177">
                  <a:moveTo>
                    <a:pt x="151" y="62"/>
                  </a:moveTo>
                  <a:cubicBezTo>
                    <a:pt x="140" y="62"/>
                    <a:pt x="130" y="69"/>
                    <a:pt x="126" y="78"/>
                  </a:cubicBezTo>
                  <a:cubicBezTo>
                    <a:pt x="99" y="78"/>
                    <a:pt x="99" y="78"/>
                    <a:pt x="99" y="78"/>
                  </a:cubicBezTo>
                  <a:cubicBezTo>
                    <a:pt x="99" y="51"/>
                    <a:pt x="99" y="51"/>
                    <a:pt x="99" y="51"/>
                  </a:cubicBezTo>
                  <a:cubicBezTo>
                    <a:pt x="108" y="47"/>
                    <a:pt x="115" y="37"/>
                    <a:pt x="115" y="26"/>
                  </a:cubicBezTo>
                  <a:cubicBezTo>
                    <a:pt x="115" y="12"/>
                    <a:pt x="103" y="0"/>
                    <a:pt x="88" y="0"/>
                  </a:cubicBezTo>
                  <a:cubicBezTo>
                    <a:pt x="74" y="0"/>
                    <a:pt x="62" y="12"/>
                    <a:pt x="62" y="26"/>
                  </a:cubicBezTo>
                  <a:cubicBezTo>
                    <a:pt x="62" y="37"/>
                    <a:pt x="69" y="47"/>
                    <a:pt x="78" y="51"/>
                  </a:cubicBezTo>
                  <a:cubicBezTo>
                    <a:pt x="78" y="78"/>
                    <a:pt x="78" y="78"/>
                    <a:pt x="78" y="78"/>
                  </a:cubicBezTo>
                  <a:cubicBezTo>
                    <a:pt x="50" y="78"/>
                    <a:pt x="50" y="78"/>
                    <a:pt x="50" y="78"/>
                  </a:cubicBezTo>
                  <a:cubicBezTo>
                    <a:pt x="46" y="69"/>
                    <a:pt x="37" y="62"/>
                    <a:pt x="26" y="62"/>
                  </a:cubicBezTo>
                  <a:cubicBezTo>
                    <a:pt x="11" y="62"/>
                    <a:pt x="0" y="74"/>
                    <a:pt x="0" y="89"/>
                  </a:cubicBezTo>
                  <a:cubicBezTo>
                    <a:pt x="0" y="103"/>
                    <a:pt x="11" y="115"/>
                    <a:pt x="26" y="115"/>
                  </a:cubicBezTo>
                  <a:cubicBezTo>
                    <a:pt x="37" y="115"/>
                    <a:pt x="46" y="108"/>
                    <a:pt x="50" y="99"/>
                  </a:cubicBezTo>
                  <a:cubicBezTo>
                    <a:pt x="78" y="99"/>
                    <a:pt x="78" y="99"/>
                    <a:pt x="78" y="99"/>
                  </a:cubicBezTo>
                  <a:cubicBezTo>
                    <a:pt x="78" y="126"/>
                    <a:pt x="78" y="126"/>
                    <a:pt x="78" y="126"/>
                  </a:cubicBezTo>
                  <a:cubicBezTo>
                    <a:pt x="69" y="130"/>
                    <a:pt x="62" y="140"/>
                    <a:pt x="62" y="151"/>
                  </a:cubicBezTo>
                  <a:cubicBezTo>
                    <a:pt x="62" y="151"/>
                    <a:pt x="62" y="151"/>
                    <a:pt x="62" y="151"/>
                  </a:cubicBezTo>
                  <a:cubicBezTo>
                    <a:pt x="62" y="165"/>
                    <a:pt x="74" y="177"/>
                    <a:pt x="88" y="177"/>
                  </a:cubicBezTo>
                  <a:cubicBezTo>
                    <a:pt x="103" y="177"/>
                    <a:pt x="115" y="165"/>
                    <a:pt x="115" y="151"/>
                  </a:cubicBezTo>
                  <a:cubicBezTo>
                    <a:pt x="115" y="151"/>
                    <a:pt x="115" y="151"/>
                    <a:pt x="115" y="151"/>
                  </a:cubicBezTo>
                  <a:cubicBezTo>
                    <a:pt x="115" y="140"/>
                    <a:pt x="108" y="130"/>
                    <a:pt x="99" y="126"/>
                  </a:cubicBezTo>
                  <a:cubicBezTo>
                    <a:pt x="99" y="99"/>
                    <a:pt x="99" y="99"/>
                    <a:pt x="99" y="99"/>
                  </a:cubicBezTo>
                  <a:cubicBezTo>
                    <a:pt x="126" y="99"/>
                    <a:pt x="126" y="99"/>
                    <a:pt x="126" y="99"/>
                  </a:cubicBezTo>
                  <a:cubicBezTo>
                    <a:pt x="130" y="108"/>
                    <a:pt x="140" y="115"/>
                    <a:pt x="151" y="115"/>
                  </a:cubicBezTo>
                  <a:cubicBezTo>
                    <a:pt x="165" y="115"/>
                    <a:pt x="177" y="103"/>
                    <a:pt x="177" y="89"/>
                  </a:cubicBezTo>
                  <a:cubicBezTo>
                    <a:pt x="177" y="74"/>
                    <a:pt x="165" y="62"/>
                    <a:pt x="151"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Freeform 403"/>
            <p:cNvSpPr>
              <a:spLocks/>
            </p:cNvSpPr>
            <p:nvPr/>
          </p:nvSpPr>
          <p:spPr bwMode="auto">
            <a:xfrm>
              <a:off x="9263063" y="4483100"/>
              <a:ext cx="142875" cy="142875"/>
            </a:xfrm>
            <a:custGeom>
              <a:avLst/>
              <a:gdLst>
                <a:gd name="T0" fmla="*/ 151 w 178"/>
                <a:gd name="T1" fmla="*/ 62 h 177"/>
                <a:gd name="T2" fmla="*/ 127 w 178"/>
                <a:gd name="T3" fmla="*/ 78 h 177"/>
                <a:gd name="T4" fmla="*/ 99 w 178"/>
                <a:gd name="T5" fmla="*/ 78 h 177"/>
                <a:gd name="T6" fmla="*/ 99 w 178"/>
                <a:gd name="T7" fmla="*/ 51 h 177"/>
                <a:gd name="T8" fmla="*/ 115 w 178"/>
                <a:gd name="T9" fmla="*/ 26 h 177"/>
                <a:gd name="T10" fmla="*/ 89 w 178"/>
                <a:gd name="T11" fmla="*/ 0 h 177"/>
                <a:gd name="T12" fmla="*/ 63 w 178"/>
                <a:gd name="T13" fmla="*/ 26 h 177"/>
                <a:gd name="T14" fmla="*/ 79 w 178"/>
                <a:gd name="T15" fmla="*/ 51 h 177"/>
                <a:gd name="T16" fmla="*/ 79 w 178"/>
                <a:gd name="T17" fmla="*/ 78 h 177"/>
                <a:gd name="T18" fmla="*/ 51 w 178"/>
                <a:gd name="T19" fmla="*/ 78 h 177"/>
                <a:gd name="T20" fmla="*/ 27 w 178"/>
                <a:gd name="T21" fmla="*/ 62 h 177"/>
                <a:gd name="T22" fmla="*/ 0 w 178"/>
                <a:gd name="T23" fmla="*/ 89 h 177"/>
                <a:gd name="T24" fmla="*/ 27 w 178"/>
                <a:gd name="T25" fmla="*/ 115 h 177"/>
                <a:gd name="T26" fmla="*/ 51 w 178"/>
                <a:gd name="T27" fmla="*/ 99 h 177"/>
                <a:gd name="T28" fmla="*/ 79 w 178"/>
                <a:gd name="T29" fmla="*/ 99 h 177"/>
                <a:gd name="T30" fmla="*/ 79 w 178"/>
                <a:gd name="T31" fmla="*/ 126 h 177"/>
                <a:gd name="T32" fmla="*/ 63 w 178"/>
                <a:gd name="T33" fmla="*/ 151 h 177"/>
                <a:gd name="T34" fmla="*/ 63 w 178"/>
                <a:gd name="T35" fmla="*/ 151 h 177"/>
                <a:gd name="T36" fmla="*/ 89 w 178"/>
                <a:gd name="T37" fmla="*/ 177 h 177"/>
                <a:gd name="T38" fmla="*/ 115 w 178"/>
                <a:gd name="T39" fmla="*/ 151 h 177"/>
                <a:gd name="T40" fmla="*/ 115 w 178"/>
                <a:gd name="T41" fmla="*/ 151 h 177"/>
                <a:gd name="T42" fmla="*/ 99 w 178"/>
                <a:gd name="T43" fmla="*/ 126 h 177"/>
                <a:gd name="T44" fmla="*/ 99 w 178"/>
                <a:gd name="T45" fmla="*/ 99 h 177"/>
                <a:gd name="T46" fmla="*/ 127 w 178"/>
                <a:gd name="T47" fmla="*/ 99 h 177"/>
                <a:gd name="T48" fmla="*/ 151 w 178"/>
                <a:gd name="T49" fmla="*/ 115 h 177"/>
                <a:gd name="T50" fmla="*/ 178 w 178"/>
                <a:gd name="T51" fmla="*/ 89 h 177"/>
                <a:gd name="T52" fmla="*/ 151 w 178"/>
                <a:gd name="T53" fmla="*/ 6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8" h="177">
                  <a:moveTo>
                    <a:pt x="151" y="62"/>
                  </a:moveTo>
                  <a:cubicBezTo>
                    <a:pt x="140" y="62"/>
                    <a:pt x="131" y="69"/>
                    <a:pt x="127" y="78"/>
                  </a:cubicBezTo>
                  <a:cubicBezTo>
                    <a:pt x="99" y="78"/>
                    <a:pt x="99" y="78"/>
                    <a:pt x="99" y="78"/>
                  </a:cubicBezTo>
                  <a:cubicBezTo>
                    <a:pt x="99" y="51"/>
                    <a:pt x="99" y="51"/>
                    <a:pt x="99" y="51"/>
                  </a:cubicBezTo>
                  <a:cubicBezTo>
                    <a:pt x="109" y="47"/>
                    <a:pt x="115" y="37"/>
                    <a:pt x="115" y="26"/>
                  </a:cubicBezTo>
                  <a:cubicBezTo>
                    <a:pt x="115" y="12"/>
                    <a:pt x="104" y="0"/>
                    <a:pt x="89" y="0"/>
                  </a:cubicBezTo>
                  <a:cubicBezTo>
                    <a:pt x="74" y="0"/>
                    <a:pt x="63" y="12"/>
                    <a:pt x="63" y="26"/>
                  </a:cubicBezTo>
                  <a:cubicBezTo>
                    <a:pt x="63" y="37"/>
                    <a:pt x="69" y="47"/>
                    <a:pt x="79" y="51"/>
                  </a:cubicBezTo>
                  <a:cubicBezTo>
                    <a:pt x="79" y="78"/>
                    <a:pt x="79" y="78"/>
                    <a:pt x="79" y="78"/>
                  </a:cubicBezTo>
                  <a:cubicBezTo>
                    <a:pt x="51" y="78"/>
                    <a:pt x="51" y="78"/>
                    <a:pt x="51" y="78"/>
                  </a:cubicBezTo>
                  <a:cubicBezTo>
                    <a:pt x="47" y="69"/>
                    <a:pt x="38" y="62"/>
                    <a:pt x="27" y="62"/>
                  </a:cubicBezTo>
                  <a:cubicBezTo>
                    <a:pt x="12" y="62"/>
                    <a:pt x="0" y="74"/>
                    <a:pt x="0" y="89"/>
                  </a:cubicBezTo>
                  <a:cubicBezTo>
                    <a:pt x="0" y="103"/>
                    <a:pt x="12" y="115"/>
                    <a:pt x="27" y="115"/>
                  </a:cubicBezTo>
                  <a:cubicBezTo>
                    <a:pt x="38" y="115"/>
                    <a:pt x="47" y="108"/>
                    <a:pt x="51" y="99"/>
                  </a:cubicBezTo>
                  <a:cubicBezTo>
                    <a:pt x="79" y="99"/>
                    <a:pt x="79" y="99"/>
                    <a:pt x="79" y="99"/>
                  </a:cubicBezTo>
                  <a:cubicBezTo>
                    <a:pt x="79" y="126"/>
                    <a:pt x="79" y="126"/>
                    <a:pt x="79" y="126"/>
                  </a:cubicBezTo>
                  <a:cubicBezTo>
                    <a:pt x="69" y="130"/>
                    <a:pt x="63" y="140"/>
                    <a:pt x="63" y="151"/>
                  </a:cubicBezTo>
                  <a:cubicBezTo>
                    <a:pt x="63" y="151"/>
                    <a:pt x="63" y="151"/>
                    <a:pt x="63" y="151"/>
                  </a:cubicBezTo>
                  <a:cubicBezTo>
                    <a:pt x="63" y="165"/>
                    <a:pt x="74" y="177"/>
                    <a:pt x="89" y="177"/>
                  </a:cubicBezTo>
                  <a:cubicBezTo>
                    <a:pt x="104" y="177"/>
                    <a:pt x="115" y="165"/>
                    <a:pt x="115" y="151"/>
                  </a:cubicBezTo>
                  <a:cubicBezTo>
                    <a:pt x="115" y="151"/>
                    <a:pt x="115" y="151"/>
                    <a:pt x="115" y="151"/>
                  </a:cubicBezTo>
                  <a:cubicBezTo>
                    <a:pt x="115" y="140"/>
                    <a:pt x="109" y="130"/>
                    <a:pt x="99" y="126"/>
                  </a:cubicBezTo>
                  <a:cubicBezTo>
                    <a:pt x="99" y="99"/>
                    <a:pt x="99" y="99"/>
                    <a:pt x="99" y="99"/>
                  </a:cubicBezTo>
                  <a:cubicBezTo>
                    <a:pt x="127" y="99"/>
                    <a:pt x="127" y="99"/>
                    <a:pt x="127" y="99"/>
                  </a:cubicBezTo>
                  <a:cubicBezTo>
                    <a:pt x="131" y="108"/>
                    <a:pt x="140" y="115"/>
                    <a:pt x="151" y="115"/>
                  </a:cubicBezTo>
                  <a:cubicBezTo>
                    <a:pt x="166" y="115"/>
                    <a:pt x="178" y="103"/>
                    <a:pt x="178" y="89"/>
                  </a:cubicBezTo>
                  <a:cubicBezTo>
                    <a:pt x="178" y="74"/>
                    <a:pt x="166" y="62"/>
                    <a:pt x="151"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Freeform 404"/>
            <p:cNvSpPr>
              <a:spLocks/>
            </p:cNvSpPr>
            <p:nvPr/>
          </p:nvSpPr>
          <p:spPr bwMode="auto">
            <a:xfrm>
              <a:off x="9544050" y="4483100"/>
              <a:ext cx="142875" cy="142875"/>
            </a:xfrm>
            <a:custGeom>
              <a:avLst/>
              <a:gdLst>
                <a:gd name="T0" fmla="*/ 151 w 177"/>
                <a:gd name="T1" fmla="*/ 62 h 177"/>
                <a:gd name="T2" fmla="*/ 127 w 177"/>
                <a:gd name="T3" fmla="*/ 78 h 177"/>
                <a:gd name="T4" fmla="*/ 99 w 177"/>
                <a:gd name="T5" fmla="*/ 78 h 177"/>
                <a:gd name="T6" fmla="*/ 99 w 177"/>
                <a:gd name="T7" fmla="*/ 51 h 177"/>
                <a:gd name="T8" fmla="*/ 115 w 177"/>
                <a:gd name="T9" fmla="*/ 26 h 177"/>
                <a:gd name="T10" fmla="*/ 89 w 177"/>
                <a:gd name="T11" fmla="*/ 0 h 177"/>
                <a:gd name="T12" fmla="*/ 62 w 177"/>
                <a:gd name="T13" fmla="*/ 26 h 177"/>
                <a:gd name="T14" fmla="*/ 78 w 177"/>
                <a:gd name="T15" fmla="*/ 51 h 177"/>
                <a:gd name="T16" fmla="*/ 78 w 177"/>
                <a:gd name="T17" fmla="*/ 78 h 177"/>
                <a:gd name="T18" fmla="*/ 51 w 177"/>
                <a:gd name="T19" fmla="*/ 78 h 177"/>
                <a:gd name="T20" fmla="*/ 26 w 177"/>
                <a:gd name="T21" fmla="*/ 62 h 177"/>
                <a:gd name="T22" fmla="*/ 0 w 177"/>
                <a:gd name="T23" fmla="*/ 89 h 177"/>
                <a:gd name="T24" fmla="*/ 26 w 177"/>
                <a:gd name="T25" fmla="*/ 115 h 177"/>
                <a:gd name="T26" fmla="*/ 51 w 177"/>
                <a:gd name="T27" fmla="*/ 99 h 177"/>
                <a:gd name="T28" fmla="*/ 78 w 177"/>
                <a:gd name="T29" fmla="*/ 99 h 177"/>
                <a:gd name="T30" fmla="*/ 78 w 177"/>
                <a:gd name="T31" fmla="*/ 126 h 177"/>
                <a:gd name="T32" fmla="*/ 62 w 177"/>
                <a:gd name="T33" fmla="*/ 151 h 177"/>
                <a:gd name="T34" fmla="*/ 62 w 177"/>
                <a:gd name="T35" fmla="*/ 151 h 177"/>
                <a:gd name="T36" fmla="*/ 89 w 177"/>
                <a:gd name="T37" fmla="*/ 177 h 177"/>
                <a:gd name="T38" fmla="*/ 115 w 177"/>
                <a:gd name="T39" fmla="*/ 151 h 177"/>
                <a:gd name="T40" fmla="*/ 115 w 177"/>
                <a:gd name="T41" fmla="*/ 151 h 177"/>
                <a:gd name="T42" fmla="*/ 99 w 177"/>
                <a:gd name="T43" fmla="*/ 126 h 177"/>
                <a:gd name="T44" fmla="*/ 99 w 177"/>
                <a:gd name="T45" fmla="*/ 99 h 177"/>
                <a:gd name="T46" fmla="*/ 127 w 177"/>
                <a:gd name="T47" fmla="*/ 99 h 177"/>
                <a:gd name="T48" fmla="*/ 151 w 177"/>
                <a:gd name="T49" fmla="*/ 115 h 177"/>
                <a:gd name="T50" fmla="*/ 177 w 177"/>
                <a:gd name="T51" fmla="*/ 89 h 177"/>
                <a:gd name="T52" fmla="*/ 151 w 177"/>
                <a:gd name="T53" fmla="*/ 6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7" h="177">
                  <a:moveTo>
                    <a:pt x="151" y="62"/>
                  </a:moveTo>
                  <a:cubicBezTo>
                    <a:pt x="140" y="62"/>
                    <a:pt x="131" y="69"/>
                    <a:pt x="127" y="78"/>
                  </a:cubicBezTo>
                  <a:cubicBezTo>
                    <a:pt x="99" y="78"/>
                    <a:pt x="99" y="78"/>
                    <a:pt x="99" y="78"/>
                  </a:cubicBezTo>
                  <a:cubicBezTo>
                    <a:pt x="99" y="51"/>
                    <a:pt x="99" y="51"/>
                    <a:pt x="99" y="51"/>
                  </a:cubicBezTo>
                  <a:cubicBezTo>
                    <a:pt x="108" y="47"/>
                    <a:pt x="115" y="37"/>
                    <a:pt x="115" y="26"/>
                  </a:cubicBezTo>
                  <a:cubicBezTo>
                    <a:pt x="115" y="12"/>
                    <a:pt x="103" y="0"/>
                    <a:pt x="89" y="0"/>
                  </a:cubicBezTo>
                  <a:cubicBezTo>
                    <a:pt x="74" y="0"/>
                    <a:pt x="62" y="12"/>
                    <a:pt x="62" y="26"/>
                  </a:cubicBezTo>
                  <a:cubicBezTo>
                    <a:pt x="62" y="37"/>
                    <a:pt x="69" y="47"/>
                    <a:pt x="78" y="51"/>
                  </a:cubicBezTo>
                  <a:cubicBezTo>
                    <a:pt x="78" y="78"/>
                    <a:pt x="78" y="78"/>
                    <a:pt x="78" y="78"/>
                  </a:cubicBezTo>
                  <a:cubicBezTo>
                    <a:pt x="51" y="78"/>
                    <a:pt x="51" y="78"/>
                    <a:pt x="51" y="78"/>
                  </a:cubicBezTo>
                  <a:cubicBezTo>
                    <a:pt x="47" y="69"/>
                    <a:pt x="37" y="62"/>
                    <a:pt x="26" y="62"/>
                  </a:cubicBezTo>
                  <a:cubicBezTo>
                    <a:pt x="12" y="62"/>
                    <a:pt x="0" y="74"/>
                    <a:pt x="0" y="89"/>
                  </a:cubicBezTo>
                  <a:cubicBezTo>
                    <a:pt x="0" y="103"/>
                    <a:pt x="12" y="115"/>
                    <a:pt x="26" y="115"/>
                  </a:cubicBezTo>
                  <a:cubicBezTo>
                    <a:pt x="37" y="115"/>
                    <a:pt x="47" y="108"/>
                    <a:pt x="51" y="99"/>
                  </a:cubicBezTo>
                  <a:cubicBezTo>
                    <a:pt x="78" y="99"/>
                    <a:pt x="78" y="99"/>
                    <a:pt x="78" y="99"/>
                  </a:cubicBezTo>
                  <a:cubicBezTo>
                    <a:pt x="78" y="126"/>
                    <a:pt x="78" y="126"/>
                    <a:pt x="78" y="126"/>
                  </a:cubicBezTo>
                  <a:cubicBezTo>
                    <a:pt x="69" y="130"/>
                    <a:pt x="62" y="140"/>
                    <a:pt x="62" y="151"/>
                  </a:cubicBezTo>
                  <a:cubicBezTo>
                    <a:pt x="62" y="151"/>
                    <a:pt x="62" y="151"/>
                    <a:pt x="62" y="151"/>
                  </a:cubicBezTo>
                  <a:cubicBezTo>
                    <a:pt x="62" y="165"/>
                    <a:pt x="74" y="177"/>
                    <a:pt x="89" y="177"/>
                  </a:cubicBezTo>
                  <a:cubicBezTo>
                    <a:pt x="103" y="177"/>
                    <a:pt x="115" y="165"/>
                    <a:pt x="115" y="151"/>
                  </a:cubicBezTo>
                  <a:cubicBezTo>
                    <a:pt x="115" y="151"/>
                    <a:pt x="115" y="151"/>
                    <a:pt x="115" y="151"/>
                  </a:cubicBezTo>
                  <a:cubicBezTo>
                    <a:pt x="115" y="140"/>
                    <a:pt x="108" y="130"/>
                    <a:pt x="99" y="126"/>
                  </a:cubicBezTo>
                  <a:cubicBezTo>
                    <a:pt x="99" y="99"/>
                    <a:pt x="99" y="99"/>
                    <a:pt x="99" y="99"/>
                  </a:cubicBezTo>
                  <a:cubicBezTo>
                    <a:pt x="127" y="99"/>
                    <a:pt x="127" y="99"/>
                    <a:pt x="127" y="99"/>
                  </a:cubicBezTo>
                  <a:cubicBezTo>
                    <a:pt x="131" y="108"/>
                    <a:pt x="140" y="115"/>
                    <a:pt x="151" y="115"/>
                  </a:cubicBezTo>
                  <a:cubicBezTo>
                    <a:pt x="166" y="115"/>
                    <a:pt x="177" y="103"/>
                    <a:pt x="177" y="89"/>
                  </a:cubicBezTo>
                  <a:cubicBezTo>
                    <a:pt x="177" y="74"/>
                    <a:pt x="166" y="62"/>
                    <a:pt x="151"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Freeform 405"/>
            <p:cNvSpPr>
              <a:spLocks/>
            </p:cNvSpPr>
            <p:nvPr/>
          </p:nvSpPr>
          <p:spPr bwMode="auto">
            <a:xfrm>
              <a:off x="8489950" y="4762500"/>
              <a:ext cx="73025" cy="144463"/>
            </a:xfrm>
            <a:custGeom>
              <a:avLst/>
              <a:gdLst>
                <a:gd name="T0" fmla="*/ 28 w 90"/>
                <a:gd name="T1" fmla="*/ 151 h 178"/>
                <a:gd name="T2" fmla="*/ 28 w 90"/>
                <a:gd name="T3" fmla="*/ 151 h 178"/>
                <a:gd name="T4" fmla="*/ 11 w 90"/>
                <a:gd name="T5" fmla="*/ 127 h 178"/>
                <a:gd name="T6" fmla="*/ 11 w 90"/>
                <a:gd name="T7" fmla="*/ 99 h 178"/>
                <a:gd name="T8" fmla="*/ 39 w 90"/>
                <a:gd name="T9" fmla="*/ 99 h 178"/>
                <a:gd name="T10" fmla="*/ 64 w 90"/>
                <a:gd name="T11" fmla="*/ 116 h 178"/>
                <a:gd name="T12" fmla="*/ 90 w 90"/>
                <a:gd name="T13" fmla="*/ 89 h 178"/>
                <a:gd name="T14" fmla="*/ 64 w 90"/>
                <a:gd name="T15" fmla="*/ 63 h 178"/>
                <a:gd name="T16" fmla="*/ 39 w 90"/>
                <a:gd name="T17" fmla="*/ 79 h 178"/>
                <a:gd name="T18" fmla="*/ 11 w 90"/>
                <a:gd name="T19" fmla="*/ 79 h 178"/>
                <a:gd name="T20" fmla="*/ 11 w 90"/>
                <a:gd name="T21" fmla="*/ 51 h 178"/>
                <a:gd name="T22" fmla="*/ 28 w 90"/>
                <a:gd name="T23" fmla="*/ 27 h 178"/>
                <a:gd name="T24" fmla="*/ 1 w 90"/>
                <a:gd name="T25" fmla="*/ 0 h 178"/>
                <a:gd name="T26" fmla="*/ 0 w 90"/>
                <a:gd name="T27" fmla="*/ 0 h 178"/>
                <a:gd name="T28" fmla="*/ 0 w 90"/>
                <a:gd name="T29" fmla="*/ 178 h 178"/>
                <a:gd name="T30" fmla="*/ 1 w 90"/>
                <a:gd name="T31" fmla="*/ 178 h 178"/>
                <a:gd name="T32" fmla="*/ 28 w 90"/>
                <a:gd name="T33" fmla="*/ 151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78">
                  <a:moveTo>
                    <a:pt x="28" y="151"/>
                  </a:moveTo>
                  <a:cubicBezTo>
                    <a:pt x="28" y="151"/>
                    <a:pt x="28" y="151"/>
                    <a:pt x="28" y="151"/>
                  </a:cubicBezTo>
                  <a:cubicBezTo>
                    <a:pt x="28" y="140"/>
                    <a:pt x="21" y="131"/>
                    <a:pt x="11" y="127"/>
                  </a:cubicBezTo>
                  <a:cubicBezTo>
                    <a:pt x="11" y="99"/>
                    <a:pt x="11" y="99"/>
                    <a:pt x="11" y="99"/>
                  </a:cubicBezTo>
                  <a:cubicBezTo>
                    <a:pt x="39" y="99"/>
                    <a:pt x="39" y="99"/>
                    <a:pt x="39" y="99"/>
                  </a:cubicBezTo>
                  <a:cubicBezTo>
                    <a:pt x="43" y="109"/>
                    <a:pt x="53" y="116"/>
                    <a:pt x="64" y="116"/>
                  </a:cubicBezTo>
                  <a:cubicBezTo>
                    <a:pt x="78" y="116"/>
                    <a:pt x="90" y="104"/>
                    <a:pt x="90" y="89"/>
                  </a:cubicBezTo>
                  <a:cubicBezTo>
                    <a:pt x="90" y="74"/>
                    <a:pt x="78" y="63"/>
                    <a:pt x="64" y="63"/>
                  </a:cubicBezTo>
                  <a:cubicBezTo>
                    <a:pt x="53" y="63"/>
                    <a:pt x="43" y="69"/>
                    <a:pt x="39" y="79"/>
                  </a:cubicBezTo>
                  <a:cubicBezTo>
                    <a:pt x="11" y="79"/>
                    <a:pt x="11" y="79"/>
                    <a:pt x="11" y="79"/>
                  </a:cubicBezTo>
                  <a:cubicBezTo>
                    <a:pt x="11" y="51"/>
                    <a:pt x="11" y="51"/>
                    <a:pt x="11" y="51"/>
                  </a:cubicBezTo>
                  <a:cubicBezTo>
                    <a:pt x="21" y="47"/>
                    <a:pt x="28" y="38"/>
                    <a:pt x="28" y="27"/>
                  </a:cubicBezTo>
                  <a:cubicBezTo>
                    <a:pt x="28" y="12"/>
                    <a:pt x="16" y="0"/>
                    <a:pt x="1" y="0"/>
                  </a:cubicBezTo>
                  <a:cubicBezTo>
                    <a:pt x="1" y="0"/>
                    <a:pt x="0" y="0"/>
                    <a:pt x="0" y="0"/>
                  </a:cubicBezTo>
                  <a:cubicBezTo>
                    <a:pt x="0" y="178"/>
                    <a:pt x="0" y="178"/>
                    <a:pt x="0" y="178"/>
                  </a:cubicBezTo>
                  <a:cubicBezTo>
                    <a:pt x="0" y="178"/>
                    <a:pt x="1" y="178"/>
                    <a:pt x="1" y="178"/>
                  </a:cubicBezTo>
                  <a:cubicBezTo>
                    <a:pt x="16" y="178"/>
                    <a:pt x="28" y="166"/>
                    <a:pt x="28" y="1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 name="Freeform 407"/>
            <p:cNvSpPr>
              <a:spLocks/>
            </p:cNvSpPr>
            <p:nvPr/>
          </p:nvSpPr>
          <p:spPr bwMode="auto">
            <a:xfrm>
              <a:off x="8701088" y="4762500"/>
              <a:ext cx="142875" cy="144463"/>
            </a:xfrm>
            <a:custGeom>
              <a:avLst/>
              <a:gdLst>
                <a:gd name="T0" fmla="*/ 151 w 178"/>
                <a:gd name="T1" fmla="*/ 63 h 178"/>
                <a:gd name="T2" fmla="*/ 127 w 178"/>
                <a:gd name="T3" fmla="*/ 79 h 178"/>
                <a:gd name="T4" fmla="*/ 99 w 178"/>
                <a:gd name="T5" fmla="*/ 79 h 178"/>
                <a:gd name="T6" fmla="*/ 99 w 178"/>
                <a:gd name="T7" fmla="*/ 51 h 178"/>
                <a:gd name="T8" fmla="*/ 115 w 178"/>
                <a:gd name="T9" fmla="*/ 27 h 178"/>
                <a:gd name="T10" fmla="*/ 89 w 178"/>
                <a:gd name="T11" fmla="*/ 0 h 178"/>
                <a:gd name="T12" fmla="*/ 62 w 178"/>
                <a:gd name="T13" fmla="*/ 27 h 178"/>
                <a:gd name="T14" fmla="*/ 79 w 178"/>
                <a:gd name="T15" fmla="*/ 51 h 178"/>
                <a:gd name="T16" fmla="*/ 79 w 178"/>
                <a:gd name="T17" fmla="*/ 79 h 178"/>
                <a:gd name="T18" fmla="*/ 51 w 178"/>
                <a:gd name="T19" fmla="*/ 79 h 178"/>
                <a:gd name="T20" fmla="*/ 26 w 178"/>
                <a:gd name="T21" fmla="*/ 63 h 178"/>
                <a:gd name="T22" fmla="*/ 0 w 178"/>
                <a:gd name="T23" fmla="*/ 89 h 178"/>
                <a:gd name="T24" fmla="*/ 26 w 178"/>
                <a:gd name="T25" fmla="*/ 116 h 178"/>
                <a:gd name="T26" fmla="*/ 51 w 178"/>
                <a:gd name="T27" fmla="*/ 99 h 178"/>
                <a:gd name="T28" fmla="*/ 79 w 178"/>
                <a:gd name="T29" fmla="*/ 99 h 178"/>
                <a:gd name="T30" fmla="*/ 79 w 178"/>
                <a:gd name="T31" fmla="*/ 127 h 178"/>
                <a:gd name="T32" fmla="*/ 62 w 178"/>
                <a:gd name="T33" fmla="*/ 151 h 178"/>
                <a:gd name="T34" fmla="*/ 62 w 178"/>
                <a:gd name="T35" fmla="*/ 151 h 178"/>
                <a:gd name="T36" fmla="*/ 89 w 178"/>
                <a:gd name="T37" fmla="*/ 178 h 178"/>
                <a:gd name="T38" fmla="*/ 115 w 178"/>
                <a:gd name="T39" fmla="*/ 151 h 178"/>
                <a:gd name="T40" fmla="*/ 115 w 178"/>
                <a:gd name="T41" fmla="*/ 151 h 178"/>
                <a:gd name="T42" fmla="*/ 99 w 178"/>
                <a:gd name="T43" fmla="*/ 127 h 178"/>
                <a:gd name="T44" fmla="*/ 99 w 178"/>
                <a:gd name="T45" fmla="*/ 99 h 178"/>
                <a:gd name="T46" fmla="*/ 127 w 178"/>
                <a:gd name="T47" fmla="*/ 99 h 178"/>
                <a:gd name="T48" fmla="*/ 151 w 178"/>
                <a:gd name="T49" fmla="*/ 116 h 178"/>
                <a:gd name="T50" fmla="*/ 178 w 178"/>
                <a:gd name="T51" fmla="*/ 89 h 178"/>
                <a:gd name="T52" fmla="*/ 151 w 178"/>
                <a:gd name="T53" fmla="*/ 6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8" h="178">
                  <a:moveTo>
                    <a:pt x="151" y="63"/>
                  </a:moveTo>
                  <a:cubicBezTo>
                    <a:pt x="140" y="63"/>
                    <a:pt x="131" y="69"/>
                    <a:pt x="127" y="79"/>
                  </a:cubicBezTo>
                  <a:cubicBezTo>
                    <a:pt x="99" y="79"/>
                    <a:pt x="99" y="79"/>
                    <a:pt x="99" y="79"/>
                  </a:cubicBezTo>
                  <a:cubicBezTo>
                    <a:pt x="99" y="51"/>
                    <a:pt x="99" y="51"/>
                    <a:pt x="99" y="51"/>
                  </a:cubicBezTo>
                  <a:cubicBezTo>
                    <a:pt x="109" y="47"/>
                    <a:pt x="115" y="38"/>
                    <a:pt x="115" y="27"/>
                  </a:cubicBezTo>
                  <a:cubicBezTo>
                    <a:pt x="115" y="12"/>
                    <a:pt x="103" y="0"/>
                    <a:pt x="89" y="0"/>
                  </a:cubicBezTo>
                  <a:cubicBezTo>
                    <a:pt x="74" y="0"/>
                    <a:pt x="62" y="12"/>
                    <a:pt x="62" y="27"/>
                  </a:cubicBezTo>
                  <a:cubicBezTo>
                    <a:pt x="62" y="38"/>
                    <a:pt x="69" y="47"/>
                    <a:pt x="79" y="51"/>
                  </a:cubicBezTo>
                  <a:cubicBezTo>
                    <a:pt x="79" y="79"/>
                    <a:pt x="79" y="79"/>
                    <a:pt x="79" y="79"/>
                  </a:cubicBezTo>
                  <a:cubicBezTo>
                    <a:pt x="51" y="79"/>
                    <a:pt x="51" y="79"/>
                    <a:pt x="51" y="79"/>
                  </a:cubicBezTo>
                  <a:cubicBezTo>
                    <a:pt x="47" y="69"/>
                    <a:pt x="37" y="63"/>
                    <a:pt x="26" y="63"/>
                  </a:cubicBezTo>
                  <a:cubicBezTo>
                    <a:pt x="12" y="63"/>
                    <a:pt x="0" y="74"/>
                    <a:pt x="0" y="89"/>
                  </a:cubicBezTo>
                  <a:cubicBezTo>
                    <a:pt x="0" y="104"/>
                    <a:pt x="12" y="116"/>
                    <a:pt x="26" y="116"/>
                  </a:cubicBezTo>
                  <a:cubicBezTo>
                    <a:pt x="37" y="116"/>
                    <a:pt x="47" y="109"/>
                    <a:pt x="51" y="99"/>
                  </a:cubicBezTo>
                  <a:cubicBezTo>
                    <a:pt x="79" y="99"/>
                    <a:pt x="79" y="99"/>
                    <a:pt x="79" y="99"/>
                  </a:cubicBezTo>
                  <a:cubicBezTo>
                    <a:pt x="79" y="127"/>
                    <a:pt x="79" y="127"/>
                    <a:pt x="79" y="127"/>
                  </a:cubicBezTo>
                  <a:cubicBezTo>
                    <a:pt x="69" y="131"/>
                    <a:pt x="62" y="140"/>
                    <a:pt x="62" y="151"/>
                  </a:cubicBezTo>
                  <a:cubicBezTo>
                    <a:pt x="62" y="151"/>
                    <a:pt x="62" y="151"/>
                    <a:pt x="62" y="151"/>
                  </a:cubicBezTo>
                  <a:cubicBezTo>
                    <a:pt x="62" y="166"/>
                    <a:pt x="74" y="178"/>
                    <a:pt x="89" y="178"/>
                  </a:cubicBezTo>
                  <a:cubicBezTo>
                    <a:pt x="103" y="178"/>
                    <a:pt x="115" y="166"/>
                    <a:pt x="115" y="151"/>
                  </a:cubicBezTo>
                  <a:cubicBezTo>
                    <a:pt x="115" y="151"/>
                    <a:pt x="115" y="151"/>
                    <a:pt x="115" y="151"/>
                  </a:cubicBezTo>
                  <a:cubicBezTo>
                    <a:pt x="115" y="140"/>
                    <a:pt x="109" y="131"/>
                    <a:pt x="99" y="127"/>
                  </a:cubicBezTo>
                  <a:cubicBezTo>
                    <a:pt x="99" y="99"/>
                    <a:pt x="99" y="99"/>
                    <a:pt x="99" y="99"/>
                  </a:cubicBezTo>
                  <a:cubicBezTo>
                    <a:pt x="127" y="99"/>
                    <a:pt x="127" y="99"/>
                    <a:pt x="127" y="99"/>
                  </a:cubicBezTo>
                  <a:cubicBezTo>
                    <a:pt x="131" y="109"/>
                    <a:pt x="140" y="116"/>
                    <a:pt x="151" y="116"/>
                  </a:cubicBezTo>
                  <a:cubicBezTo>
                    <a:pt x="166" y="116"/>
                    <a:pt x="178" y="104"/>
                    <a:pt x="178" y="89"/>
                  </a:cubicBezTo>
                  <a:cubicBezTo>
                    <a:pt x="178" y="74"/>
                    <a:pt x="166" y="63"/>
                    <a:pt x="151"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 name="Freeform 408"/>
            <p:cNvSpPr>
              <a:spLocks/>
            </p:cNvSpPr>
            <p:nvPr/>
          </p:nvSpPr>
          <p:spPr bwMode="auto">
            <a:xfrm>
              <a:off x="8982075" y="4762500"/>
              <a:ext cx="142875" cy="144463"/>
            </a:xfrm>
            <a:custGeom>
              <a:avLst/>
              <a:gdLst>
                <a:gd name="T0" fmla="*/ 151 w 177"/>
                <a:gd name="T1" fmla="*/ 63 h 178"/>
                <a:gd name="T2" fmla="*/ 126 w 177"/>
                <a:gd name="T3" fmla="*/ 79 h 178"/>
                <a:gd name="T4" fmla="*/ 99 w 177"/>
                <a:gd name="T5" fmla="*/ 79 h 178"/>
                <a:gd name="T6" fmla="*/ 99 w 177"/>
                <a:gd name="T7" fmla="*/ 51 h 178"/>
                <a:gd name="T8" fmla="*/ 115 w 177"/>
                <a:gd name="T9" fmla="*/ 27 h 178"/>
                <a:gd name="T10" fmla="*/ 88 w 177"/>
                <a:gd name="T11" fmla="*/ 0 h 178"/>
                <a:gd name="T12" fmla="*/ 62 w 177"/>
                <a:gd name="T13" fmla="*/ 27 h 178"/>
                <a:gd name="T14" fmla="*/ 78 w 177"/>
                <a:gd name="T15" fmla="*/ 51 h 178"/>
                <a:gd name="T16" fmla="*/ 78 w 177"/>
                <a:gd name="T17" fmla="*/ 79 h 178"/>
                <a:gd name="T18" fmla="*/ 50 w 177"/>
                <a:gd name="T19" fmla="*/ 79 h 178"/>
                <a:gd name="T20" fmla="*/ 26 w 177"/>
                <a:gd name="T21" fmla="*/ 63 h 178"/>
                <a:gd name="T22" fmla="*/ 0 w 177"/>
                <a:gd name="T23" fmla="*/ 89 h 178"/>
                <a:gd name="T24" fmla="*/ 26 w 177"/>
                <a:gd name="T25" fmla="*/ 116 h 178"/>
                <a:gd name="T26" fmla="*/ 50 w 177"/>
                <a:gd name="T27" fmla="*/ 99 h 178"/>
                <a:gd name="T28" fmla="*/ 78 w 177"/>
                <a:gd name="T29" fmla="*/ 99 h 178"/>
                <a:gd name="T30" fmla="*/ 78 w 177"/>
                <a:gd name="T31" fmla="*/ 127 h 178"/>
                <a:gd name="T32" fmla="*/ 62 w 177"/>
                <a:gd name="T33" fmla="*/ 151 h 178"/>
                <a:gd name="T34" fmla="*/ 62 w 177"/>
                <a:gd name="T35" fmla="*/ 151 h 178"/>
                <a:gd name="T36" fmla="*/ 88 w 177"/>
                <a:gd name="T37" fmla="*/ 178 h 178"/>
                <a:gd name="T38" fmla="*/ 115 w 177"/>
                <a:gd name="T39" fmla="*/ 151 h 178"/>
                <a:gd name="T40" fmla="*/ 115 w 177"/>
                <a:gd name="T41" fmla="*/ 151 h 178"/>
                <a:gd name="T42" fmla="*/ 99 w 177"/>
                <a:gd name="T43" fmla="*/ 127 h 178"/>
                <a:gd name="T44" fmla="*/ 99 w 177"/>
                <a:gd name="T45" fmla="*/ 99 h 178"/>
                <a:gd name="T46" fmla="*/ 126 w 177"/>
                <a:gd name="T47" fmla="*/ 99 h 178"/>
                <a:gd name="T48" fmla="*/ 151 w 177"/>
                <a:gd name="T49" fmla="*/ 116 h 178"/>
                <a:gd name="T50" fmla="*/ 177 w 177"/>
                <a:gd name="T51" fmla="*/ 89 h 178"/>
                <a:gd name="T52" fmla="*/ 151 w 177"/>
                <a:gd name="T53" fmla="*/ 6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7" h="178">
                  <a:moveTo>
                    <a:pt x="151" y="63"/>
                  </a:moveTo>
                  <a:cubicBezTo>
                    <a:pt x="140" y="63"/>
                    <a:pt x="130" y="69"/>
                    <a:pt x="126" y="79"/>
                  </a:cubicBezTo>
                  <a:cubicBezTo>
                    <a:pt x="99" y="79"/>
                    <a:pt x="99" y="79"/>
                    <a:pt x="99" y="79"/>
                  </a:cubicBezTo>
                  <a:cubicBezTo>
                    <a:pt x="99" y="51"/>
                    <a:pt x="99" y="51"/>
                    <a:pt x="99" y="51"/>
                  </a:cubicBezTo>
                  <a:cubicBezTo>
                    <a:pt x="108" y="47"/>
                    <a:pt x="115" y="38"/>
                    <a:pt x="115" y="27"/>
                  </a:cubicBezTo>
                  <a:cubicBezTo>
                    <a:pt x="115" y="12"/>
                    <a:pt x="103" y="0"/>
                    <a:pt x="88" y="0"/>
                  </a:cubicBezTo>
                  <a:cubicBezTo>
                    <a:pt x="74" y="0"/>
                    <a:pt x="62" y="12"/>
                    <a:pt x="62" y="27"/>
                  </a:cubicBezTo>
                  <a:cubicBezTo>
                    <a:pt x="62" y="38"/>
                    <a:pt x="69" y="47"/>
                    <a:pt x="78" y="51"/>
                  </a:cubicBezTo>
                  <a:cubicBezTo>
                    <a:pt x="78" y="79"/>
                    <a:pt x="78" y="79"/>
                    <a:pt x="78" y="79"/>
                  </a:cubicBezTo>
                  <a:cubicBezTo>
                    <a:pt x="50" y="79"/>
                    <a:pt x="50" y="79"/>
                    <a:pt x="50" y="79"/>
                  </a:cubicBezTo>
                  <a:cubicBezTo>
                    <a:pt x="46" y="69"/>
                    <a:pt x="37" y="63"/>
                    <a:pt x="26" y="63"/>
                  </a:cubicBezTo>
                  <a:cubicBezTo>
                    <a:pt x="11" y="63"/>
                    <a:pt x="0" y="74"/>
                    <a:pt x="0" y="89"/>
                  </a:cubicBezTo>
                  <a:cubicBezTo>
                    <a:pt x="0" y="104"/>
                    <a:pt x="11" y="116"/>
                    <a:pt x="26" y="116"/>
                  </a:cubicBezTo>
                  <a:cubicBezTo>
                    <a:pt x="37" y="116"/>
                    <a:pt x="46" y="109"/>
                    <a:pt x="50" y="99"/>
                  </a:cubicBezTo>
                  <a:cubicBezTo>
                    <a:pt x="78" y="99"/>
                    <a:pt x="78" y="99"/>
                    <a:pt x="78" y="99"/>
                  </a:cubicBezTo>
                  <a:cubicBezTo>
                    <a:pt x="78" y="127"/>
                    <a:pt x="78" y="127"/>
                    <a:pt x="78" y="127"/>
                  </a:cubicBezTo>
                  <a:cubicBezTo>
                    <a:pt x="69" y="131"/>
                    <a:pt x="62" y="140"/>
                    <a:pt x="62" y="151"/>
                  </a:cubicBezTo>
                  <a:cubicBezTo>
                    <a:pt x="62" y="151"/>
                    <a:pt x="62" y="151"/>
                    <a:pt x="62" y="151"/>
                  </a:cubicBezTo>
                  <a:cubicBezTo>
                    <a:pt x="62" y="166"/>
                    <a:pt x="74" y="178"/>
                    <a:pt x="88" y="178"/>
                  </a:cubicBezTo>
                  <a:cubicBezTo>
                    <a:pt x="103" y="178"/>
                    <a:pt x="115" y="166"/>
                    <a:pt x="115" y="151"/>
                  </a:cubicBezTo>
                  <a:cubicBezTo>
                    <a:pt x="115" y="151"/>
                    <a:pt x="115" y="151"/>
                    <a:pt x="115" y="151"/>
                  </a:cubicBezTo>
                  <a:cubicBezTo>
                    <a:pt x="115" y="140"/>
                    <a:pt x="108" y="131"/>
                    <a:pt x="99" y="127"/>
                  </a:cubicBezTo>
                  <a:cubicBezTo>
                    <a:pt x="99" y="99"/>
                    <a:pt x="99" y="99"/>
                    <a:pt x="99" y="99"/>
                  </a:cubicBezTo>
                  <a:cubicBezTo>
                    <a:pt x="126" y="99"/>
                    <a:pt x="126" y="99"/>
                    <a:pt x="126" y="99"/>
                  </a:cubicBezTo>
                  <a:cubicBezTo>
                    <a:pt x="130" y="109"/>
                    <a:pt x="140" y="116"/>
                    <a:pt x="151" y="116"/>
                  </a:cubicBezTo>
                  <a:cubicBezTo>
                    <a:pt x="165" y="116"/>
                    <a:pt x="177" y="104"/>
                    <a:pt x="177" y="89"/>
                  </a:cubicBezTo>
                  <a:cubicBezTo>
                    <a:pt x="177" y="74"/>
                    <a:pt x="165" y="63"/>
                    <a:pt x="151"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409"/>
            <p:cNvSpPr>
              <a:spLocks/>
            </p:cNvSpPr>
            <p:nvPr/>
          </p:nvSpPr>
          <p:spPr bwMode="auto">
            <a:xfrm>
              <a:off x="9263063" y="4762500"/>
              <a:ext cx="142875" cy="144463"/>
            </a:xfrm>
            <a:custGeom>
              <a:avLst/>
              <a:gdLst>
                <a:gd name="T0" fmla="*/ 151 w 178"/>
                <a:gd name="T1" fmla="*/ 63 h 178"/>
                <a:gd name="T2" fmla="*/ 127 w 178"/>
                <a:gd name="T3" fmla="*/ 79 h 178"/>
                <a:gd name="T4" fmla="*/ 99 w 178"/>
                <a:gd name="T5" fmla="*/ 79 h 178"/>
                <a:gd name="T6" fmla="*/ 99 w 178"/>
                <a:gd name="T7" fmla="*/ 51 h 178"/>
                <a:gd name="T8" fmla="*/ 115 w 178"/>
                <a:gd name="T9" fmla="*/ 27 h 178"/>
                <a:gd name="T10" fmla="*/ 89 w 178"/>
                <a:gd name="T11" fmla="*/ 0 h 178"/>
                <a:gd name="T12" fmla="*/ 63 w 178"/>
                <a:gd name="T13" fmla="*/ 27 h 178"/>
                <a:gd name="T14" fmla="*/ 79 w 178"/>
                <a:gd name="T15" fmla="*/ 51 h 178"/>
                <a:gd name="T16" fmla="*/ 79 w 178"/>
                <a:gd name="T17" fmla="*/ 79 h 178"/>
                <a:gd name="T18" fmla="*/ 51 w 178"/>
                <a:gd name="T19" fmla="*/ 79 h 178"/>
                <a:gd name="T20" fmla="*/ 27 w 178"/>
                <a:gd name="T21" fmla="*/ 63 h 178"/>
                <a:gd name="T22" fmla="*/ 0 w 178"/>
                <a:gd name="T23" fmla="*/ 89 h 178"/>
                <a:gd name="T24" fmla="*/ 27 w 178"/>
                <a:gd name="T25" fmla="*/ 116 h 178"/>
                <a:gd name="T26" fmla="*/ 51 w 178"/>
                <a:gd name="T27" fmla="*/ 99 h 178"/>
                <a:gd name="T28" fmla="*/ 79 w 178"/>
                <a:gd name="T29" fmla="*/ 99 h 178"/>
                <a:gd name="T30" fmla="*/ 79 w 178"/>
                <a:gd name="T31" fmla="*/ 127 h 178"/>
                <a:gd name="T32" fmla="*/ 63 w 178"/>
                <a:gd name="T33" fmla="*/ 151 h 178"/>
                <a:gd name="T34" fmla="*/ 63 w 178"/>
                <a:gd name="T35" fmla="*/ 151 h 178"/>
                <a:gd name="T36" fmla="*/ 89 w 178"/>
                <a:gd name="T37" fmla="*/ 178 h 178"/>
                <a:gd name="T38" fmla="*/ 115 w 178"/>
                <a:gd name="T39" fmla="*/ 151 h 178"/>
                <a:gd name="T40" fmla="*/ 115 w 178"/>
                <a:gd name="T41" fmla="*/ 151 h 178"/>
                <a:gd name="T42" fmla="*/ 99 w 178"/>
                <a:gd name="T43" fmla="*/ 127 h 178"/>
                <a:gd name="T44" fmla="*/ 99 w 178"/>
                <a:gd name="T45" fmla="*/ 99 h 178"/>
                <a:gd name="T46" fmla="*/ 127 w 178"/>
                <a:gd name="T47" fmla="*/ 99 h 178"/>
                <a:gd name="T48" fmla="*/ 151 w 178"/>
                <a:gd name="T49" fmla="*/ 116 h 178"/>
                <a:gd name="T50" fmla="*/ 178 w 178"/>
                <a:gd name="T51" fmla="*/ 89 h 178"/>
                <a:gd name="T52" fmla="*/ 151 w 178"/>
                <a:gd name="T53" fmla="*/ 6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8" h="178">
                  <a:moveTo>
                    <a:pt x="151" y="63"/>
                  </a:moveTo>
                  <a:cubicBezTo>
                    <a:pt x="140" y="63"/>
                    <a:pt x="131" y="69"/>
                    <a:pt x="127" y="79"/>
                  </a:cubicBezTo>
                  <a:cubicBezTo>
                    <a:pt x="99" y="79"/>
                    <a:pt x="99" y="79"/>
                    <a:pt x="99" y="79"/>
                  </a:cubicBezTo>
                  <a:cubicBezTo>
                    <a:pt x="99" y="51"/>
                    <a:pt x="99" y="51"/>
                    <a:pt x="99" y="51"/>
                  </a:cubicBezTo>
                  <a:cubicBezTo>
                    <a:pt x="109" y="47"/>
                    <a:pt x="115" y="38"/>
                    <a:pt x="115" y="27"/>
                  </a:cubicBezTo>
                  <a:cubicBezTo>
                    <a:pt x="115" y="12"/>
                    <a:pt x="104" y="0"/>
                    <a:pt x="89" y="0"/>
                  </a:cubicBezTo>
                  <a:cubicBezTo>
                    <a:pt x="74" y="0"/>
                    <a:pt x="63" y="12"/>
                    <a:pt x="63" y="27"/>
                  </a:cubicBezTo>
                  <a:cubicBezTo>
                    <a:pt x="63" y="38"/>
                    <a:pt x="69" y="47"/>
                    <a:pt x="79" y="51"/>
                  </a:cubicBezTo>
                  <a:cubicBezTo>
                    <a:pt x="79" y="79"/>
                    <a:pt x="79" y="79"/>
                    <a:pt x="79" y="79"/>
                  </a:cubicBezTo>
                  <a:cubicBezTo>
                    <a:pt x="51" y="79"/>
                    <a:pt x="51" y="79"/>
                    <a:pt x="51" y="79"/>
                  </a:cubicBezTo>
                  <a:cubicBezTo>
                    <a:pt x="47" y="69"/>
                    <a:pt x="38" y="63"/>
                    <a:pt x="27" y="63"/>
                  </a:cubicBezTo>
                  <a:cubicBezTo>
                    <a:pt x="12" y="63"/>
                    <a:pt x="0" y="74"/>
                    <a:pt x="0" y="89"/>
                  </a:cubicBezTo>
                  <a:cubicBezTo>
                    <a:pt x="0" y="104"/>
                    <a:pt x="12" y="116"/>
                    <a:pt x="27" y="116"/>
                  </a:cubicBezTo>
                  <a:cubicBezTo>
                    <a:pt x="38" y="116"/>
                    <a:pt x="47" y="109"/>
                    <a:pt x="51" y="99"/>
                  </a:cubicBezTo>
                  <a:cubicBezTo>
                    <a:pt x="79" y="99"/>
                    <a:pt x="79" y="99"/>
                    <a:pt x="79" y="99"/>
                  </a:cubicBezTo>
                  <a:cubicBezTo>
                    <a:pt x="79" y="127"/>
                    <a:pt x="79" y="127"/>
                    <a:pt x="79" y="127"/>
                  </a:cubicBezTo>
                  <a:cubicBezTo>
                    <a:pt x="69" y="131"/>
                    <a:pt x="63" y="140"/>
                    <a:pt x="63" y="151"/>
                  </a:cubicBezTo>
                  <a:cubicBezTo>
                    <a:pt x="63" y="151"/>
                    <a:pt x="63" y="151"/>
                    <a:pt x="63" y="151"/>
                  </a:cubicBezTo>
                  <a:cubicBezTo>
                    <a:pt x="63" y="166"/>
                    <a:pt x="74" y="178"/>
                    <a:pt x="89" y="178"/>
                  </a:cubicBezTo>
                  <a:cubicBezTo>
                    <a:pt x="104" y="178"/>
                    <a:pt x="115" y="166"/>
                    <a:pt x="115" y="151"/>
                  </a:cubicBezTo>
                  <a:cubicBezTo>
                    <a:pt x="115" y="151"/>
                    <a:pt x="115" y="151"/>
                    <a:pt x="115" y="151"/>
                  </a:cubicBezTo>
                  <a:cubicBezTo>
                    <a:pt x="115" y="140"/>
                    <a:pt x="109" y="131"/>
                    <a:pt x="99" y="127"/>
                  </a:cubicBezTo>
                  <a:cubicBezTo>
                    <a:pt x="99" y="99"/>
                    <a:pt x="99" y="99"/>
                    <a:pt x="99" y="99"/>
                  </a:cubicBezTo>
                  <a:cubicBezTo>
                    <a:pt x="127" y="99"/>
                    <a:pt x="127" y="99"/>
                    <a:pt x="127" y="99"/>
                  </a:cubicBezTo>
                  <a:cubicBezTo>
                    <a:pt x="131" y="109"/>
                    <a:pt x="140" y="116"/>
                    <a:pt x="151" y="116"/>
                  </a:cubicBezTo>
                  <a:cubicBezTo>
                    <a:pt x="166" y="116"/>
                    <a:pt x="178" y="104"/>
                    <a:pt x="178" y="89"/>
                  </a:cubicBezTo>
                  <a:cubicBezTo>
                    <a:pt x="178" y="74"/>
                    <a:pt x="166" y="63"/>
                    <a:pt x="151"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410"/>
            <p:cNvSpPr>
              <a:spLocks/>
            </p:cNvSpPr>
            <p:nvPr/>
          </p:nvSpPr>
          <p:spPr bwMode="auto">
            <a:xfrm>
              <a:off x="9544050" y="4762500"/>
              <a:ext cx="142875" cy="144463"/>
            </a:xfrm>
            <a:custGeom>
              <a:avLst/>
              <a:gdLst>
                <a:gd name="T0" fmla="*/ 151 w 177"/>
                <a:gd name="T1" fmla="*/ 63 h 178"/>
                <a:gd name="T2" fmla="*/ 127 w 177"/>
                <a:gd name="T3" fmla="*/ 79 h 178"/>
                <a:gd name="T4" fmla="*/ 99 w 177"/>
                <a:gd name="T5" fmla="*/ 79 h 178"/>
                <a:gd name="T6" fmla="*/ 99 w 177"/>
                <a:gd name="T7" fmla="*/ 51 h 178"/>
                <a:gd name="T8" fmla="*/ 115 w 177"/>
                <a:gd name="T9" fmla="*/ 27 h 178"/>
                <a:gd name="T10" fmla="*/ 89 w 177"/>
                <a:gd name="T11" fmla="*/ 0 h 178"/>
                <a:gd name="T12" fmla="*/ 62 w 177"/>
                <a:gd name="T13" fmla="*/ 27 h 178"/>
                <a:gd name="T14" fmla="*/ 78 w 177"/>
                <a:gd name="T15" fmla="*/ 51 h 178"/>
                <a:gd name="T16" fmla="*/ 78 w 177"/>
                <a:gd name="T17" fmla="*/ 79 h 178"/>
                <a:gd name="T18" fmla="*/ 51 w 177"/>
                <a:gd name="T19" fmla="*/ 79 h 178"/>
                <a:gd name="T20" fmla="*/ 26 w 177"/>
                <a:gd name="T21" fmla="*/ 63 h 178"/>
                <a:gd name="T22" fmla="*/ 0 w 177"/>
                <a:gd name="T23" fmla="*/ 89 h 178"/>
                <a:gd name="T24" fmla="*/ 26 w 177"/>
                <a:gd name="T25" fmla="*/ 116 h 178"/>
                <a:gd name="T26" fmla="*/ 51 w 177"/>
                <a:gd name="T27" fmla="*/ 99 h 178"/>
                <a:gd name="T28" fmla="*/ 78 w 177"/>
                <a:gd name="T29" fmla="*/ 99 h 178"/>
                <a:gd name="T30" fmla="*/ 78 w 177"/>
                <a:gd name="T31" fmla="*/ 127 h 178"/>
                <a:gd name="T32" fmla="*/ 62 w 177"/>
                <a:gd name="T33" fmla="*/ 151 h 178"/>
                <a:gd name="T34" fmla="*/ 62 w 177"/>
                <a:gd name="T35" fmla="*/ 151 h 178"/>
                <a:gd name="T36" fmla="*/ 89 w 177"/>
                <a:gd name="T37" fmla="*/ 178 h 178"/>
                <a:gd name="T38" fmla="*/ 115 w 177"/>
                <a:gd name="T39" fmla="*/ 151 h 178"/>
                <a:gd name="T40" fmla="*/ 115 w 177"/>
                <a:gd name="T41" fmla="*/ 151 h 178"/>
                <a:gd name="T42" fmla="*/ 99 w 177"/>
                <a:gd name="T43" fmla="*/ 127 h 178"/>
                <a:gd name="T44" fmla="*/ 99 w 177"/>
                <a:gd name="T45" fmla="*/ 99 h 178"/>
                <a:gd name="T46" fmla="*/ 127 w 177"/>
                <a:gd name="T47" fmla="*/ 99 h 178"/>
                <a:gd name="T48" fmla="*/ 151 w 177"/>
                <a:gd name="T49" fmla="*/ 116 h 178"/>
                <a:gd name="T50" fmla="*/ 177 w 177"/>
                <a:gd name="T51" fmla="*/ 89 h 178"/>
                <a:gd name="T52" fmla="*/ 151 w 177"/>
                <a:gd name="T53" fmla="*/ 6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7" h="178">
                  <a:moveTo>
                    <a:pt x="151" y="63"/>
                  </a:moveTo>
                  <a:cubicBezTo>
                    <a:pt x="140" y="63"/>
                    <a:pt x="131" y="69"/>
                    <a:pt x="127" y="79"/>
                  </a:cubicBezTo>
                  <a:cubicBezTo>
                    <a:pt x="99" y="79"/>
                    <a:pt x="99" y="79"/>
                    <a:pt x="99" y="79"/>
                  </a:cubicBezTo>
                  <a:cubicBezTo>
                    <a:pt x="99" y="51"/>
                    <a:pt x="99" y="51"/>
                    <a:pt x="99" y="51"/>
                  </a:cubicBezTo>
                  <a:cubicBezTo>
                    <a:pt x="108" y="47"/>
                    <a:pt x="115" y="38"/>
                    <a:pt x="115" y="27"/>
                  </a:cubicBezTo>
                  <a:cubicBezTo>
                    <a:pt x="115" y="12"/>
                    <a:pt x="103" y="0"/>
                    <a:pt x="89" y="0"/>
                  </a:cubicBezTo>
                  <a:cubicBezTo>
                    <a:pt x="74" y="0"/>
                    <a:pt x="62" y="12"/>
                    <a:pt x="62" y="27"/>
                  </a:cubicBezTo>
                  <a:cubicBezTo>
                    <a:pt x="62" y="38"/>
                    <a:pt x="69" y="47"/>
                    <a:pt x="78" y="51"/>
                  </a:cubicBezTo>
                  <a:cubicBezTo>
                    <a:pt x="78" y="79"/>
                    <a:pt x="78" y="79"/>
                    <a:pt x="78" y="79"/>
                  </a:cubicBezTo>
                  <a:cubicBezTo>
                    <a:pt x="51" y="79"/>
                    <a:pt x="51" y="79"/>
                    <a:pt x="51" y="79"/>
                  </a:cubicBezTo>
                  <a:cubicBezTo>
                    <a:pt x="47" y="69"/>
                    <a:pt x="37" y="63"/>
                    <a:pt x="26" y="63"/>
                  </a:cubicBezTo>
                  <a:cubicBezTo>
                    <a:pt x="12" y="63"/>
                    <a:pt x="0" y="74"/>
                    <a:pt x="0" y="89"/>
                  </a:cubicBezTo>
                  <a:cubicBezTo>
                    <a:pt x="0" y="104"/>
                    <a:pt x="12" y="116"/>
                    <a:pt x="26" y="116"/>
                  </a:cubicBezTo>
                  <a:cubicBezTo>
                    <a:pt x="37" y="116"/>
                    <a:pt x="47" y="109"/>
                    <a:pt x="51" y="99"/>
                  </a:cubicBezTo>
                  <a:cubicBezTo>
                    <a:pt x="78" y="99"/>
                    <a:pt x="78" y="99"/>
                    <a:pt x="78" y="99"/>
                  </a:cubicBezTo>
                  <a:cubicBezTo>
                    <a:pt x="78" y="127"/>
                    <a:pt x="78" y="127"/>
                    <a:pt x="78" y="127"/>
                  </a:cubicBezTo>
                  <a:cubicBezTo>
                    <a:pt x="69" y="131"/>
                    <a:pt x="62" y="140"/>
                    <a:pt x="62" y="151"/>
                  </a:cubicBezTo>
                  <a:cubicBezTo>
                    <a:pt x="62" y="151"/>
                    <a:pt x="62" y="151"/>
                    <a:pt x="62" y="151"/>
                  </a:cubicBezTo>
                  <a:cubicBezTo>
                    <a:pt x="62" y="166"/>
                    <a:pt x="74" y="178"/>
                    <a:pt x="89" y="178"/>
                  </a:cubicBezTo>
                  <a:cubicBezTo>
                    <a:pt x="103" y="178"/>
                    <a:pt x="115" y="166"/>
                    <a:pt x="115" y="151"/>
                  </a:cubicBezTo>
                  <a:cubicBezTo>
                    <a:pt x="115" y="151"/>
                    <a:pt x="115" y="151"/>
                    <a:pt x="115" y="151"/>
                  </a:cubicBezTo>
                  <a:cubicBezTo>
                    <a:pt x="115" y="140"/>
                    <a:pt x="108" y="131"/>
                    <a:pt x="99" y="127"/>
                  </a:cubicBezTo>
                  <a:cubicBezTo>
                    <a:pt x="99" y="99"/>
                    <a:pt x="99" y="99"/>
                    <a:pt x="99" y="99"/>
                  </a:cubicBezTo>
                  <a:cubicBezTo>
                    <a:pt x="127" y="99"/>
                    <a:pt x="127" y="99"/>
                    <a:pt x="127" y="99"/>
                  </a:cubicBezTo>
                  <a:cubicBezTo>
                    <a:pt x="131" y="109"/>
                    <a:pt x="140" y="116"/>
                    <a:pt x="151" y="116"/>
                  </a:cubicBezTo>
                  <a:cubicBezTo>
                    <a:pt x="166" y="116"/>
                    <a:pt x="177" y="104"/>
                    <a:pt x="177" y="89"/>
                  </a:cubicBezTo>
                  <a:cubicBezTo>
                    <a:pt x="177" y="74"/>
                    <a:pt x="166" y="63"/>
                    <a:pt x="151"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 name="Freeform 411"/>
            <p:cNvSpPr>
              <a:spLocks/>
            </p:cNvSpPr>
            <p:nvPr/>
          </p:nvSpPr>
          <p:spPr bwMode="auto">
            <a:xfrm>
              <a:off x="8489950" y="5045075"/>
              <a:ext cx="73025" cy="142875"/>
            </a:xfrm>
            <a:custGeom>
              <a:avLst/>
              <a:gdLst>
                <a:gd name="T0" fmla="*/ 28 w 90"/>
                <a:gd name="T1" fmla="*/ 151 h 177"/>
                <a:gd name="T2" fmla="*/ 28 w 90"/>
                <a:gd name="T3" fmla="*/ 151 h 177"/>
                <a:gd name="T4" fmla="*/ 11 w 90"/>
                <a:gd name="T5" fmla="*/ 126 h 177"/>
                <a:gd name="T6" fmla="*/ 11 w 90"/>
                <a:gd name="T7" fmla="*/ 99 h 177"/>
                <a:gd name="T8" fmla="*/ 39 w 90"/>
                <a:gd name="T9" fmla="*/ 99 h 177"/>
                <a:gd name="T10" fmla="*/ 64 w 90"/>
                <a:gd name="T11" fmla="*/ 115 h 177"/>
                <a:gd name="T12" fmla="*/ 90 w 90"/>
                <a:gd name="T13" fmla="*/ 89 h 177"/>
                <a:gd name="T14" fmla="*/ 64 w 90"/>
                <a:gd name="T15" fmla="*/ 62 h 177"/>
                <a:gd name="T16" fmla="*/ 39 w 90"/>
                <a:gd name="T17" fmla="*/ 78 h 177"/>
                <a:gd name="T18" fmla="*/ 11 w 90"/>
                <a:gd name="T19" fmla="*/ 78 h 177"/>
                <a:gd name="T20" fmla="*/ 11 w 90"/>
                <a:gd name="T21" fmla="*/ 51 h 177"/>
                <a:gd name="T22" fmla="*/ 28 w 90"/>
                <a:gd name="T23" fmla="*/ 26 h 177"/>
                <a:gd name="T24" fmla="*/ 28 w 90"/>
                <a:gd name="T25" fmla="*/ 26 h 177"/>
                <a:gd name="T26" fmla="*/ 1 w 90"/>
                <a:gd name="T27" fmla="*/ 0 h 177"/>
                <a:gd name="T28" fmla="*/ 0 w 90"/>
                <a:gd name="T29" fmla="*/ 0 h 177"/>
                <a:gd name="T30" fmla="*/ 0 w 90"/>
                <a:gd name="T31" fmla="*/ 177 h 177"/>
                <a:gd name="T32" fmla="*/ 1 w 90"/>
                <a:gd name="T33" fmla="*/ 177 h 177"/>
                <a:gd name="T34" fmla="*/ 28 w 90"/>
                <a:gd name="T35" fmla="*/ 151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177">
                  <a:moveTo>
                    <a:pt x="28" y="151"/>
                  </a:moveTo>
                  <a:cubicBezTo>
                    <a:pt x="28" y="151"/>
                    <a:pt x="28" y="151"/>
                    <a:pt x="28" y="151"/>
                  </a:cubicBezTo>
                  <a:cubicBezTo>
                    <a:pt x="28" y="140"/>
                    <a:pt x="21" y="130"/>
                    <a:pt x="11" y="126"/>
                  </a:cubicBezTo>
                  <a:cubicBezTo>
                    <a:pt x="11" y="99"/>
                    <a:pt x="11" y="99"/>
                    <a:pt x="11" y="99"/>
                  </a:cubicBezTo>
                  <a:cubicBezTo>
                    <a:pt x="39" y="99"/>
                    <a:pt x="39" y="99"/>
                    <a:pt x="39" y="99"/>
                  </a:cubicBezTo>
                  <a:cubicBezTo>
                    <a:pt x="43" y="108"/>
                    <a:pt x="53" y="115"/>
                    <a:pt x="64" y="115"/>
                  </a:cubicBezTo>
                  <a:cubicBezTo>
                    <a:pt x="78" y="115"/>
                    <a:pt x="90" y="103"/>
                    <a:pt x="90" y="89"/>
                  </a:cubicBezTo>
                  <a:cubicBezTo>
                    <a:pt x="90" y="74"/>
                    <a:pt x="78" y="62"/>
                    <a:pt x="64" y="62"/>
                  </a:cubicBezTo>
                  <a:cubicBezTo>
                    <a:pt x="53" y="62"/>
                    <a:pt x="43" y="69"/>
                    <a:pt x="39" y="78"/>
                  </a:cubicBezTo>
                  <a:cubicBezTo>
                    <a:pt x="11" y="78"/>
                    <a:pt x="11" y="78"/>
                    <a:pt x="11" y="78"/>
                  </a:cubicBezTo>
                  <a:cubicBezTo>
                    <a:pt x="11" y="51"/>
                    <a:pt x="11" y="51"/>
                    <a:pt x="11" y="51"/>
                  </a:cubicBezTo>
                  <a:cubicBezTo>
                    <a:pt x="21" y="47"/>
                    <a:pt x="28" y="37"/>
                    <a:pt x="28" y="26"/>
                  </a:cubicBezTo>
                  <a:cubicBezTo>
                    <a:pt x="28" y="26"/>
                    <a:pt x="28" y="26"/>
                    <a:pt x="28" y="26"/>
                  </a:cubicBezTo>
                  <a:cubicBezTo>
                    <a:pt x="28" y="12"/>
                    <a:pt x="16" y="0"/>
                    <a:pt x="1" y="0"/>
                  </a:cubicBezTo>
                  <a:cubicBezTo>
                    <a:pt x="1" y="0"/>
                    <a:pt x="0" y="0"/>
                    <a:pt x="0" y="0"/>
                  </a:cubicBezTo>
                  <a:cubicBezTo>
                    <a:pt x="0" y="177"/>
                    <a:pt x="0" y="177"/>
                    <a:pt x="0" y="177"/>
                  </a:cubicBezTo>
                  <a:cubicBezTo>
                    <a:pt x="0" y="177"/>
                    <a:pt x="1" y="177"/>
                    <a:pt x="1" y="177"/>
                  </a:cubicBezTo>
                  <a:cubicBezTo>
                    <a:pt x="16" y="177"/>
                    <a:pt x="28" y="166"/>
                    <a:pt x="28" y="1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 name="Freeform 412"/>
            <p:cNvSpPr>
              <a:spLocks/>
            </p:cNvSpPr>
            <p:nvPr/>
          </p:nvSpPr>
          <p:spPr bwMode="auto">
            <a:xfrm>
              <a:off x="8701088" y="5045075"/>
              <a:ext cx="142875" cy="142875"/>
            </a:xfrm>
            <a:custGeom>
              <a:avLst/>
              <a:gdLst>
                <a:gd name="T0" fmla="*/ 151 w 178"/>
                <a:gd name="T1" fmla="*/ 62 h 177"/>
                <a:gd name="T2" fmla="*/ 127 w 178"/>
                <a:gd name="T3" fmla="*/ 78 h 177"/>
                <a:gd name="T4" fmla="*/ 99 w 178"/>
                <a:gd name="T5" fmla="*/ 78 h 177"/>
                <a:gd name="T6" fmla="*/ 99 w 178"/>
                <a:gd name="T7" fmla="*/ 51 h 177"/>
                <a:gd name="T8" fmla="*/ 115 w 178"/>
                <a:gd name="T9" fmla="*/ 26 h 177"/>
                <a:gd name="T10" fmla="*/ 115 w 178"/>
                <a:gd name="T11" fmla="*/ 26 h 177"/>
                <a:gd name="T12" fmla="*/ 89 w 178"/>
                <a:gd name="T13" fmla="*/ 0 h 177"/>
                <a:gd name="T14" fmla="*/ 62 w 178"/>
                <a:gd name="T15" fmla="*/ 26 h 177"/>
                <a:gd name="T16" fmla="*/ 62 w 178"/>
                <a:gd name="T17" fmla="*/ 26 h 177"/>
                <a:gd name="T18" fmla="*/ 79 w 178"/>
                <a:gd name="T19" fmla="*/ 51 h 177"/>
                <a:gd name="T20" fmla="*/ 79 w 178"/>
                <a:gd name="T21" fmla="*/ 78 h 177"/>
                <a:gd name="T22" fmla="*/ 51 w 178"/>
                <a:gd name="T23" fmla="*/ 78 h 177"/>
                <a:gd name="T24" fmla="*/ 26 w 178"/>
                <a:gd name="T25" fmla="*/ 62 h 177"/>
                <a:gd name="T26" fmla="*/ 0 w 178"/>
                <a:gd name="T27" fmla="*/ 89 h 177"/>
                <a:gd name="T28" fmla="*/ 26 w 178"/>
                <a:gd name="T29" fmla="*/ 115 h 177"/>
                <a:gd name="T30" fmla="*/ 51 w 178"/>
                <a:gd name="T31" fmla="*/ 99 h 177"/>
                <a:gd name="T32" fmla="*/ 79 w 178"/>
                <a:gd name="T33" fmla="*/ 99 h 177"/>
                <a:gd name="T34" fmla="*/ 79 w 178"/>
                <a:gd name="T35" fmla="*/ 126 h 177"/>
                <a:gd name="T36" fmla="*/ 62 w 178"/>
                <a:gd name="T37" fmla="*/ 151 h 177"/>
                <a:gd name="T38" fmla="*/ 62 w 178"/>
                <a:gd name="T39" fmla="*/ 151 h 177"/>
                <a:gd name="T40" fmla="*/ 89 w 178"/>
                <a:gd name="T41" fmla="*/ 177 h 177"/>
                <a:gd name="T42" fmla="*/ 115 w 178"/>
                <a:gd name="T43" fmla="*/ 151 h 177"/>
                <a:gd name="T44" fmla="*/ 115 w 178"/>
                <a:gd name="T45" fmla="*/ 151 h 177"/>
                <a:gd name="T46" fmla="*/ 99 w 178"/>
                <a:gd name="T47" fmla="*/ 126 h 177"/>
                <a:gd name="T48" fmla="*/ 99 w 178"/>
                <a:gd name="T49" fmla="*/ 99 h 177"/>
                <a:gd name="T50" fmla="*/ 127 w 178"/>
                <a:gd name="T51" fmla="*/ 99 h 177"/>
                <a:gd name="T52" fmla="*/ 151 w 178"/>
                <a:gd name="T53" fmla="*/ 115 h 177"/>
                <a:gd name="T54" fmla="*/ 178 w 178"/>
                <a:gd name="T55" fmla="*/ 89 h 177"/>
                <a:gd name="T56" fmla="*/ 151 w 178"/>
                <a:gd name="T57" fmla="*/ 6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8" h="177">
                  <a:moveTo>
                    <a:pt x="151" y="62"/>
                  </a:moveTo>
                  <a:cubicBezTo>
                    <a:pt x="140" y="62"/>
                    <a:pt x="131" y="69"/>
                    <a:pt x="127" y="78"/>
                  </a:cubicBezTo>
                  <a:cubicBezTo>
                    <a:pt x="99" y="78"/>
                    <a:pt x="99" y="78"/>
                    <a:pt x="99" y="78"/>
                  </a:cubicBezTo>
                  <a:cubicBezTo>
                    <a:pt x="99" y="51"/>
                    <a:pt x="99" y="51"/>
                    <a:pt x="99" y="51"/>
                  </a:cubicBezTo>
                  <a:cubicBezTo>
                    <a:pt x="109" y="47"/>
                    <a:pt x="115" y="37"/>
                    <a:pt x="115" y="26"/>
                  </a:cubicBezTo>
                  <a:cubicBezTo>
                    <a:pt x="115" y="26"/>
                    <a:pt x="115" y="26"/>
                    <a:pt x="115" y="26"/>
                  </a:cubicBezTo>
                  <a:cubicBezTo>
                    <a:pt x="115" y="12"/>
                    <a:pt x="103" y="0"/>
                    <a:pt x="89" y="0"/>
                  </a:cubicBezTo>
                  <a:cubicBezTo>
                    <a:pt x="74" y="0"/>
                    <a:pt x="62" y="12"/>
                    <a:pt x="62" y="26"/>
                  </a:cubicBezTo>
                  <a:cubicBezTo>
                    <a:pt x="62" y="26"/>
                    <a:pt x="62" y="26"/>
                    <a:pt x="62" y="26"/>
                  </a:cubicBezTo>
                  <a:cubicBezTo>
                    <a:pt x="62" y="37"/>
                    <a:pt x="69" y="47"/>
                    <a:pt x="79" y="51"/>
                  </a:cubicBezTo>
                  <a:cubicBezTo>
                    <a:pt x="79" y="78"/>
                    <a:pt x="79" y="78"/>
                    <a:pt x="79" y="78"/>
                  </a:cubicBezTo>
                  <a:cubicBezTo>
                    <a:pt x="51" y="78"/>
                    <a:pt x="51" y="78"/>
                    <a:pt x="51" y="78"/>
                  </a:cubicBezTo>
                  <a:cubicBezTo>
                    <a:pt x="47" y="69"/>
                    <a:pt x="37" y="62"/>
                    <a:pt x="26" y="62"/>
                  </a:cubicBezTo>
                  <a:cubicBezTo>
                    <a:pt x="12" y="62"/>
                    <a:pt x="0" y="74"/>
                    <a:pt x="0" y="89"/>
                  </a:cubicBezTo>
                  <a:cubicBezTo>
                    <a:pt x="0" y="103"/>
                    <a:pt x="12" y="115"/>
                    <a:pt x="26" y="115"/>
                  </a:cubicBezTo>
                  <a:cubicBezTo>
                    <a:pt x="37" y="115"/>
                    <a:pt x="47" y="108"/>
                    <a:pt x="51" y="99"/>
                  </a:cubicBezTo>
                  <a:cubicBezTo>
                    <a:pt x="79" y="99"/>
                    <a:pt x="79" y="99"/>
                    <a:pt x="79" y="99"/>
                  </a:cubicBezTo>
                  <a:cubicBezTo>
                    <a:pt x="79" y="126"/>
                    <a:pt x="79" y="126"/>
                    <a:pt x="79" y="126"/>
                  </a:cubicBezTo>
                  <a:cubicBezTo>
                    <a:pt x="69" y="130"/>
                    <a:pt x="62" y="140"/>
                    <a:pt x="62" y="151"/>
                  </a:cubicBezTo>
                  <a:cubicBezTo>
                    <a:pt x="62" y="151"/>
                    <a:pt x="62" y="151"/>
                    <a:pt x="62" y="151"/>
                  </a:cubicBezTo>
                  <a:cubicBezTo>
                    <a:pt x="62" y="166"/>
                    <a:pt x="74" y="177"/>
                    <a:pt x="89" y="177"/>
                  </a:cubicBezTo>
                  <a:cubicBezTo>
                    <a:pt x="103" y="177"/>
                    <a:pt x="115" y="166"/>
                    <a:pt x="115" y="151"/>
                  </a:cubicBezTo>
                  <a:cubicBezTo>
                    <a:pt x="115" y="151"/>
                    <a:pt x="115" y="151"/>
                    <a:pt x="115" y="151"/>
                  </a:cubicBezTo>
                  <a:cubicBezTo>
                    <a:pt x="115" y="140"/>
                    <a:pt x="109" y="130"/>
                    <a:pt x="99" y="126"/>
                  </a:cubicBezTo>
                  <a:cubicBezTo>
                    <a:pt x="99" y="99"/>
                    <a:pt x="99" y="99"/>
                    <a:pt x="99" y="99"/>
                  </a:cubicBezTo>
                  <a:cubicBezTo>
                    <a:pt x="127" y="99"/>
                    <a:pt x="127" y="99"/>
                    <a:pt x="127" y="99"/>
                  </a:cubicBezTo>
                  <a:cubicBezTo>
                    <a:pt x="131" y="108"/>
                    <a:pt x="140" y="115"/>
                    <a:pt x="151" y="115"/>
                  </a:cubicBezTo>
                  <a:cubicBezTo>
                    <a:pt x="166" y="115"/>
                    <a:pt x="178" y="103"/>
                    <a:pt x="178" y="89"/>
                  </a:cubicBezTo>
                  <a:cubicBezTo>
                    <a:pt x="178" y="74"/>
                    <a:pt x="166" y="62"/>
                    <a:pt x="151"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 name="Freeform 413"/>
            <p:cNvSpPr>
              <a:spLocks/>
            </p:cNvSpPr>
            <p:nvPr/>
          </p:nvSpPr>
          <p:spPr bwMode="auto">
            <a:xfrm>
              <a:off x="8982075" y="5045075"/>
              <a:ext cx="142875" cy="142875"/>
            </a:xfrm>
            <a:custGeom>
              <a:avLst/>
              <a:gdLst>
                <a:gd name="T0" fmla="*/ 151 w 177"/>
                <a:gd name="T1" fmla="*/ 62 h 177"/>
                <a:gd name="T2" fmla="*/ 126 w 177"/>
                <a:gd name="T3" fmla="*/ 78 h 177"/>
                <a:gd name="T4" fmla="*/ 99 w 177"/>
                <a:gd name="T5" fmla="*/ 78 h 177"/>
                <a:gd name="T6" fmla="*/ 99 w 177"/>
                <a:gd name="T7" fmla="*/ 51 h 177"/>
                <a:gd name="T8" fmla="*/ 115 w 177"/>
                <a:gd name="T9" fmla="*/ 26 h 177"/>
                <a:gd name="T10" fmla="*/ 115 w 177"/>
                <a:gd name="T11" fmla="*/ 26 h 177"/>
                <a:gd name="T12" fmla="*/ 88 w 177"/>
                <a:gd name="T13" fmla="*/ 0 h 177"/>
                <a:gd name="T14" fmla="*/ 62 w 177"/>
                <a:gd name="T15" fmla="*/ 26 h 177"/>
                <a:gd name="T16" fmla="*/ 62 w 177"/>
                <a:gd name="T17" fmla="*/ 26 h 177"/>
                <a:gd name="T18" fmla="*/ 78 w 177"/>
                <a:gd name="T19" fmla="*/ 51 h 177"/>
                <a:gd name="T20" fmla="*/ 78 w 177"/>
                <a:gd name="T21" fmla="*/ 78 h 177"/>
                <a:gd name="T22" fmla="*/ 50 w 177"/>
                <a:gd name="T23" fmla="*/ 78 h 177"/>
                <a:gd name="T24" fmla="*/ 26 w 177"/>
                <a:gd name="T25" fmla="*/ 62 h 177"/>
                <a:gd name="T26" fmla="*/ 0 w 177"/>
                <a:gd name="T27" fmla="*/ 89 h 177"/>
                <a:gd name="T28" fmla="*/ 26 w 177"/>
                <a:gd name="T29" fmla="*/ 115 h 177"/>
                <a:gd name="T30" fmla="*/ 50 w 177"/>
                <a:gd name="T31" fmla="*/ 99 h 177"/>
                <a:gd name="T32" fmla="*/ 78 w 177"/>
                <a:gd name="T33" fmla="*/ 99 h 177"/>
                <a:gd name="T34" fmla="*/ 78 w 177"/>
                <a:gd name="T35" fmla="*/ 126 h 177"/>
                <a:gd name="T36" fmla="*/ 62 w 177"/>
                <a:gd name="T37" fmla="*/ 151 h 177"/>
                <a:gd name="T38" fmla="*/ 62 w 177"/>
                <a:gd name="T39" fmla="*/ 151 h 177"/>
                <a:gd name="T40" fmla="*/ 88 w 177"/>
                <a:gd name="T41" fmla="*/ 177 h 177"/>
                <a:gd name="T42" fmla="*/ 115 w 177"/>
                <a:gd name="T43" fmla="*/ 151 h 177"/>
                <a:gd name="T44" fmla="*/ 115 w 177"/>
                <a:gd name="T45" fmla="*/ 151 h 177"/>
                <a:gd name="T46" fmla="*/ 99 w 177"/>
                <a:gd name="T47" fmla="*/ 126 h 177"/>
                <a:gd name="T48" fmla="*/ 99 w 177"/>
                <a:gd name="T49" fmla="*/ 99 h 177"/>
                <a:gd name="T50" fmla="*/ 126 w 177"/>
                <a:gd name="T51" fmla="*/ 99 h 177"/>
                <a:gd name="T52" fmla="*/ 151 w 177"/>
                <a:gd name="T53" fmla="*/ 115 h 177"/>
                <a:gd name="T54" fmla="*/ 177 w 177"/>
                <a:gd name="T55" fmla="*/ 89 h 177"/>
                <a:gd name="T56" fmla="*/ 151 w 177"/>
                <a:gd name="T57" fmla="*/ 6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7" h="177">
                  <a:moveTo>
                    <a:pt x="151" y="62"/>
                  </a:moveTo>
                  <a:cubicBezTo>
                    <a:pt x="140" y="62"/>
                    <a:pt x="130" y="69"/>
                    <a:pt x="126" y="78"/>
                  </a:cubicBezTo>
                  <a:cubicBezTo>
                    <a:pt x="99" y="78"/>
                    <a:pt x="99" y="78"/>
                    <a:pt x="99" y="78"/>
                  </a:cubicBezTo>
                  <a:cubicBezTo>
                    <a:pt x="99" y="51"/>
                    <a:pt x="99" y="51"/>
                    <a:pt x="99" y="51"/>
                  </a:cubicBezTo>
                  <a:cubicBezTo>
                    <a:pt x="108" y="47"/>
                    <a:pt x="115" y="37"/>
                    <a:pt x="115" y="26"/>
                  </a:cubicBezTo>
                  <a:cubicBezTo>
                    <a:pt x="115" y="26"/>
                    <a:pt x="115" y="26"/>
                    <a:pt x="115" y="26"/>
                  </a:cubicBezTo>
                  <a:cubicBezTo>
                    <a:pt x="115" y="12"/>
                    <a:pt x="103" y="0"/>
                    <a:pt x="88" y="0"/>
                  </a:cubicBezTo>
                  <a:cubicBezTo>
                    <a:pt x="74" y="0"/>
                    <a:pt x="62" y="12"/>
                    <a:pt x="62" y="26"/>
                  </a:cubicBezTo>
                  <a:cubicBezTo>
                    <a:pt x="62" y="26"/>
                    <a:pt x="62" y="26"/>
                    <a:pt x="62" y="26"/>
                  </a:cubicBezTo>
                  <a:cubicBezTo>
                    <a:pt x="62" y="37"/>
                    <a:pt x="69" y="47"/>
                    <a:pt x="78" y="51"/>
                  </a:cubicBezTo>
                  <a:cubicBezTo>
                    <a:pt x="78" y="78"/>
                    <a:pt x="78" y="78"/>
                    <a:pt x="78" y="78"/>
                  </a:cubicBezTo>
                  <a:cubicBezTo>
                    <a:pt x="50" y="78"/>
                    <a:pt x="50" y="78"/>
                    <a:pt x="50" y="78"/>
                  </a:cubicBezTo>
                  <a:cubicBezTo>
                    <a:pt x="46" y="69"/>
                    <a:pt x="37" y="62"/>
                    <a:pt x="26" y="62"/>
                  </a:cubicBezTo>
                  <a:cubicBezTo>
                    <a:pt x="11" y="62"/>
                    <a:pt x="0" y="74"/>
                    <a:pt x="0" y="89"/>
                  </a:cubicBezTo>
                  <a:cubicBezTo>
                    <a:pt x="0" y="103"/>
                    <a:pt x="11" y="115"/>
                    <a:pt x="26" y="115"/>
                  </a:cubicBezTo>
                  <a:cubicBezTo>
                    <a:pt x="37" y="115"/>
                    <a:pt x="46" y="108"/>
                    <a:pt x="50" y="99"/>
                  </a:cubicBezTo>
                  <a:cubicBezTo>
                    <a:pt x="78" y="99"/>
                    <a:pt x="78" y="99"/>
                    <a:pt x="78" y="99"/>
                  </a:cubicBezTo>
                  <a:cubicBezTo>
                    <a:pt x="78" y="126"/>
                    <a:pt x="78" y="126"/>
                    <a:pt x="78" y="126"/>
                  </a:cubicBezTo>
                  <a:cubicBezTo>
                    <a:pt x="69" y="130"/>
                    <a:pt x="62" y="140"/>
                    <a:pt x="62" y="151"/>
                  </a:cubicBezTo>
                  <a:cubicBezTo>
                    <a:pt x="62" y="151"/>
                    <a:pt x="62" y="151"/>
                    <a:pt x="62" y="151"/>
                  </a:cubicBezTo>
                  <a:cubicBezTo>
                    <a:pt x="62" y="166"/>
                    <a:pt x="74" y="177"/>
                    <a:pt x="88" y="177"/>
                  </a:cubicBezTo>
                  <a:cubicBezTo>
                    <a:pt x="103" y="177"/>
                    <a:pt x="115" y="166"/>
                    <a:pt x="115" y="151"/>
                  </a:cubicBezTo>
                  <a:cubicBezTo>
                    <a:pt x="115" y="151"/>
                    <a:pt x="115" y="151"/>
                    <a:pt x="115" y="151"/>
                  </a:cubicBezTo>
                  <a:cubicBezTo>
                    <a:pt x="115" y="140"/>
                    <a:pt x="108" y="130"/>
                    <a:pt x="99" y="126"/>
                  </a:cubicBezTo>
                  <a:cubicBezTo>
                    <a:pt x="99" y="99"/>
                    <a:pt x="99" y="99"/>
                    <a:pt x="99" y="99"/>
                  </a:cubicBezTo>
                  <a:cubicBezTo>
                    <a:pt x="126" y="99"/>
                    <a:pt x="126" y="99"/>
                    <a:pt x="126" y="99"/>
                  </a:cubicBezTo>
                  <a:cubicBezTo>
                    <a:pt x="130" y="108"/>
                    <a:pt x="140" y="115"/>
                    <a:pt x="151" y="115"/>
                  </a:cubicBezTo>
                  <a:cubicBezTo>
                    <a:pt x="165" y="115"/>
                    <a:pt x="177" y="103"/>
                    <a:pt x="177" y="89"/>
                  </a:cubicBezTo>
                  <a:cubicBezTo>
                    <a:pt x="177" y="74"/>
                    <a:pt x="165" y="62"/>
                    <a:pt x="151"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1" name="Freeform 414"/>
            <p:cNvSpPr>
              <a:spLocks/>
            </p:cNvSpPr>
            <p:nvPr/>
          </p:nvSpPr>
          <p:spPr bwMode="auto">
            <a:xfrm>
              <a:off x="9263063" y="5045075"/>
              <a:ext cx="142875" cy="142875"/>
            </a:xfrm>
            <a:custGeom>
              <a:avLst/>
              <a:gdLst>
                <a:gd name="T0" fmla="*/ 151 w 178"/>
                <a:gd name="T1" fmla="*/ 62 h 177"/>
                <a:gd name="T2" fmla="*/ 127 w 178"/>
                <a:gd name="T3" fmla="*/ 78 h 177"/>
                <a:gd name="T4" fmla="*/ 99 w 178"/>
                <a:gd name="T5" fmla="*/ 78 h 177"/>
                <a:gd name="T6" fmla="*/ 99 w 178"/>
                <a:gd name="T7" fmla="*/ 51 h 177"/>
                <a:gd name="T8" fmla="*/ 115 w 178"/>
                <a:gd name="T9" fmla="*/ 26 h 177"/>
                <a:gd name="T10" fmla="*/ 115 w 178"/>
                <a:gd name="T11" fmla="*/ 26 h 177"/>
                <a:gd name="T12" fmla="*/ 89 w 178"/>
                <a:gd name="T13" fmla="*/ 0 h 177"/>
                <a:gd name="T14" fmla="*/ 63 w 178"/>
                <a:gd name="T15" fmla="*/ 26 h 177"/>
                <a:gd name="T16" fmla="*/ 63 w 178"/>
                <a:gd name="T17" fmla="*/ 26 h 177"/>
                <a:gd name="T18" fmla="*/ 79 w 178"/>
                <a:gd name="T19" fmla="*/ 51 h 177"/>
                <a:gd name="T20" fmla="*/ 79 w 178"/>
                <a:gd name="T21" fmla="*/ 78 h 177"/>
                <a:gd name="T22" fmla="*/ 51 w 178"/>
                <a:gd name="T23" fmla="*/ 78 h 177"/>
                <a:gd name="T24" fmla="*/ 27 w 178"/>
                <a:gd name="T25" fmla="*/ 62 h 177"/>
                <a:gd name="T26" fmla="*/ 0 w 178"/>
                <a:gd name="T27" fmla="*/ 89 h 177"/>
                <a:gd name="T28" fmla="*/ 27 w 178"/>
                <a:gd name="T29" fmla="*/ 115 h 177"/>
                <a:gd name="T30" fmla="*/ 51 w 178"/>
                <a:gd name="T31" fmla="*/ 99 h 177"/>
                <a:gd name="T32" fmla="*/ 79 w 178"/>
                <a:gd name="T33" fmla="*/ 99 h 177"/>
                <a:gd name="T34" fmla="*/ 79 w 178"/>
                <a:gd name="T35" fmla="*/ 126 h 177"/>
                <a:gd name="T36" fmla="*/ 63 w 178"/>
                <a:gd name="T37" fmla="*/ 151 h 177"/>
                <a:gd name="T38" fmla="*/ 63 w 178"/>
                <a:gd name="T39" fmla="*/ 151 h 177"/>
                <a:gd name="T40" fmla="*/ 89 w 178"/>
                <a:gd name="T41" fmla="*/ 177 h 177"/>
                <a:gd name="T42" fmla="*/ 115 w 178"/>
                <a:gd name="T43" fmla="*/ 151 h 177"/>
                <a:gd name="T44" fmla="*/ 115 w 178"/>
                <a:gd name="T45" fmla="*/ 151 h 177"/>
                <a:gd name="T46" fmla="*/ 99 w 178"/>
                <a:gd name="T47" fmla="*/ 126 h 177"/>
                <a:gd name="T48" fmla="*/ 99 w 178"/>
                <a:gd name="T49" fmla="*/ 99 h 177"/>
                <a:gd name="T50" fmla="*/ 127 w 178"/>
                <a:gd name="T51" fmla="*/ 99 h 177"/>
                <a:gd name="T52" fmla="*/ 151 w 178"/>
                <a:gd name="T53" fmla="*/ 115 h 177"/>
                <a:gd name="T54" fmla="*/ 178 w 178"/>
                <a:gd name="T55" fmla="*/ 89 h 177"/>
                <a:gd name="T56" fmla="*/ 151 w 178"/>
                <a:gd name="T57" fmla="*/ 6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8" h="177">
                  <a:moveTo>
                    <a:pt x="151" y="62"/>
                  </a:moveTo>
                  <a:cubicBezTo>
                    <a:pt x="140" y="62"/>
                    <a:pt x="131" y="69"/>
                    <a:pt x="127" y="78"/>
                  </a:cubicBezTo>
                  <a:cubicBezTo>
                    <a:pt x="99" y="78"/>
                    <a:pt x="99" y="78"/>
                    <a:pt x="99" y="78"/>
                  </a:cubicBezTo>
                  <a:cubicBezTo>
                    <a:pt x="99" y="51"/>
                    <a:pt x="99" y="51"/>
                    <a:pt x="99" y="51"/>
                  </a:cubicBezTo>
                  <a:cubicBezTo>
                    <a:pt x="109" y="47"/>
                    <a:pt x="115" y="37"/>
                    <a:pt x="115" y="26"/>
                  </a:cubicBezTo>
                  <a:cubicBezTo>
                    <a:pt x="115" y="26"/>
                    <a:pt x="115" y="26"/>
                    <a:pt x="115" y="26"/>
                  </a:cubicBezTo>
                  <a:cubicBezTo>
                    <a:pt x="115" y="12"/>
                    <a:pt x="104" y="0"/>
                    <a:pt x="89" y="0"/>
                  </a:cubicBezTo>
                  <a:cubicBezTo>
                    <a:pt x="74" y="0"/>
                    <a:pt x="63" y="12"/>
                    <a:pt x="63" y="26"/>
                  </a:cubicBezTo>
                  <a:cubicBezTo>
                    <a:pt x="63" y="26"/>
                    <a:pt x="63" y="26"/>
                    <a:pt x="63" y="26"/>
                  </a:cubicBezTo>
                  <a:cubicBezTo>
                    <a:pt x="63" y="37"/>
                    <a:pt x="69" y="47"/>
                    <a:pt x="79" y="51"/>
                  </a:cubicBezTo>
                  <a:cubicBezTo>
                    <a:pt x="79" y="78"/>
                    <a:pt x="79" y="78"/>
                    <a:pt x="79" y="78"/>
                  </a:cubicBezTo>
                  <a:cubicBezTo>
                    <a:pt x="51" y="78"/>
                    <a:pt x="51" y="78"/>
                    <a:pt x="51" y="78"/>
                  </a:cubicBezTo>
                  <a:cubicBezTo>
                    <a:pt x="47" y="69"/>
                    <a:pt x="38" y="62"/>
                    <a:pt x="27" y="62"/>
                  </a:cubicBezTo>
                  <a:cubicBezTo>
                    <a:pt x="12" y="62"/>
                    <a:pt x="0" y="74"/>
                    <a:pt x="0" y="89"/>
                  </a:cubicBezTo>
                  <a:cubicBezTo>
                    <a:pt x="0" y="103"/>
                    <a:pt x="12" y="115"/>
                    <a:pt x="27" y="115"/>
                  </a:cubicBezTo>
                  <a:cubicBezTo>
                    <a:pt x="38" y="115"/>
                    <a:pt x="47" y="108"/>
                    <a:pt x="51" y="99"/>
                  </a:cubicBezTo>
                  <a:cubicBezTo>
                    <a:pt x="79" y="99"/>
                    <a:pt x="79" y="99"/>
                    <a:pt x="79" y="99"/>
                  </a:cubicBezTo>
                  <a:cubicBezTo>
                    <a:pt x="79" y="126"/>
                    <a:pt x="79" y="126"/>
                    <a:pt x="79" y="126"/>
                  </a:cubicBezTo>
                  <a:cubicBezTo>
                    <a:pt x="69" y="130"/>
                    <a:pt x="63" y="140"/>
                    <a:pt x="63" y="151"/>
                  </a:cubicBezTo>
                  <a:cubicBezTo>
                    <a:pt x="63" y="151"/>
                    <a:pt x="63" y="151"/>
                    <a:pt x="63" y="151"/>
                  </a:cubicBezTo>
                  <a:cubicBezTo>
                    <a:pt x="63" y="166"/>
                    <a:pt x="74" y="177"/>
                    <a:pt x="89" y="177"/>
                  </a:cubicBezTo>
                  <a:cubicBezTo>
                    <a:pt x="104" y="177"/>
                    <a:pt x="115" y="166"/>
                    <a:pt x="115" y="151"/>
                  </a:cubicBezTo>
                  <a:cubicBezTo>
                    <a:pt x="115" y="151"/>
                    <a:pt x="115" y="151"/>
                    <a:pt x="115" y="151"/>
                  </a:cubicBezTo>
                  <a:cubicBezTo>
                    <a:pt x="115" y="140"/>
                    <a:pt x="109" y="130"/>
                    <a:pt x="99" y="126"/>
                  </a:cubicBezTo>
                  <a:cubicBezTo>
                    <a:pt x="99" y="99"/>
                    <a:pt x="99" y="99"/>
                    <a:pt x="99" y="99"/>
                  </a:cubicBezTo>
                  <a:cubicBezTo>
                    <a:pt x="127" y="99"/>
                    <a:pt x="127" y="99"/>
                    <a:pt x="127" y="99"/>
                  </a:cubicBezTo>
                  <a:cubicBezTo>
                    <a:pt x="131" y="108"/>
                    <a:pt x="140" y="115"/>
                    <a:pt x="151" y="115"/>
                  </a:cubicBezTo>
                  <a:cubicBezTo>
                    <a:pt x="166" y="115"/>
                    <a:pt x="178" y="103"/>
                    <a:pt x="178" y="89"/>
                  </a:cubicBezTo>
                  <a:cubicBezTo>
                    <a:pt x="178" y="74"/>
                    <a:pt x="166" y="62"/>
                    <a:pt x="151"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 name="Freeform 415"/>
            <p:cNvSpPr>
              <a:spLocks/>
            </p:cNvSpPr>
            <p:nvPr/>
          </p:nvSpPr>
          <p:spPr bwMode="auto">
            <a:xfrm>
              <a:off x="9544050" y="5045075"/>
              <a:ext cx="142875" cy="142875"/>
            </a:xfrm>
            <a:custGeom>
              <a:avLst/>
              <a:gdLst>
                <a:gd name="T0" fmla="*/ 151 w 177"/>
                <a:gd name="T1" fmla="*/ 62 h 177"/>
                <a:gd name="T2" fmla="*/ 127 w 177"/>
                <a:gd name="T3" fmla="*/ 78 h 177"/>
                <a:gd name="T4" fmla="*/ 99 w 177"/>
                <a:gd name="T5" fmla="*/ 78 h 177"/>
                <a:gd name="T6" fmla="*/ 99 w 177"/>
                <a:gd name="T7" fmla="*/ 51 h 177"/>
                <a:gd name="T8" fmla="*/ 115 w 177"/>
                <a:gd name="T9" fmla="*/ 26 h 177"/>
                <a:gd name="T10" fmla="*/ 115 w 177"/>
                <a:gd name="T11" fmla="*/ 26 h 177"/>
                <a:gd name="T12" fmla="*/ 89 w 177"/>
                <a:gd name="T13" fmla="*/ 0 h 177"/>
                <a:gd name="T14" fmla="*/ 62 w 177"/>
                <a:gd name="T15" fmla="*/ 26 h 177"/>
                <a:gd name="T16" fmla="*/ 62 w 177"/>
                <a:gd name="T17" fmla="*/ 26 h 177"/>
                <a:gd name="T18" fmla="*/ 78 w 177"/>
                <a:gd name="T19" fmla="*/ 51 h 177"/>
                <a:gd name="T20" fmla="*/ 78 w 177"/>
                <a:gd name="T21" fmla="*/ 78 h 177"/>
                <a:gd name="T22" fmla="*/ 51 w 177"/>
                <a:gd name="T23" fmla="*/ 78 h 177"/>
                <a:gd name="T24" fmla="*/ 26 w 177"/>
                <a:gd name="T25" fmla="*/ 62 h 177"/>
                <a:gd name="T26" fmla="*/ 0 w 177"/>
                <a:gd name="T27" fmla="*/ 89 h 177"/>
                <a:gd name="T28" fmla="*/ 26 w 177"/>
                <a:gd name="T29" fmla="*/ 115 h 177"/>
                <a:gd name="T30" fmla="*/ 51 w 177"/>
                <a:gd name="T31" fmla="*/ 99 h 177"/>
                <a:gd name="T32" fmla="*/ 78 w 177"/>
                <a:gd name="T33" fmla="*/ 99 h 177"/>
                <a:gd name="T34" fmla="*/ 78 w 177"/>
                <a:gd name="T35" fmla="*/ 126 h 177"/>
                <a:gd name="T36" fmla="*/ 62 w 177"/>
                <a:gd name="T37" fmla="*/ 151 h 177"/>
                <a:gd name="T38" fmla="*/ 62 w 177"/>
                <a:gd name="T39" fmla="*/ 151 h 177"/>
                <a:gd name="T40" fmla="*/ 89 w 177"/>
                <a:gd name="T41" fmla="*/ 177 h 177"/>
                <a:gd name="T42" fmla="*/ 115 w 177"/>
                <a:gd name="T43" fmla="*/ 151 h 177"/>
                <a:gd name="T44" fmla="*/ 115 w 177"/>
                <a:gd name="T45" fmla="*/ 151 h 177"/>
                <a:gd name="T46" fmla="*/ 99 w 177"/>
                <a:gd name="T47" fmla="*/ 126 h 177"/>
                <a:gd name="T48" fmla="*/ 99 w 177"/>
                <a:gd name="T49" fmla="*/ 99 h 177"/>
                <a:gd name="T50" fmla="*/ 127 w 177"/>
                <a:gd name="T51" fmla="*/ 99 h 177"/>
                <a:gd name="T52" fmla="*/ 151 w 177"/>
                <a:gd name="T53" fmla="*/ 115 h 177"/>
                <a:gd name="T54" fmla="*/ 177 w 177"/>
                <a:gd name="T55" fmla="*/ 89 h 177"/>
                <a:gd name="T56" fmla="*/ 151 w 177"/>
                <a:gd name="T57" fmla="*/ 6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7" h="177">
                  <a:moveTo>
                    <a:pt x="151" y="62"/>
                  </a:moveTo>
                  <a:cubicBezTo>
                    <a:pt x="140" y="62"/>
                    <a:pt x="131" y="69"/>
                    <a:pt x="127" y="78"/>
                  </a:cubicBezTo>
                  <a:cubicBezTo>
                    <a:pt x="99" y="78"/>
                    <a:pt x="99" y="78"/>
                    <a:pt x="99" y="78"/>
                  </a:cubicBezTo>
                  <a:cubicBezTo>
                    <a:pt x="99" y="51"/>
                    <a:pt x="99" y="51"/>
                    <a:pt x="99" y="51"/>
                  </a:cubicBezTo>
                  <a:cubicBezTo>
                    <a:pt x="108" y="47"/>
                    <a:pt x="115" y="37"/>
                    <a:pt x="115" y="26"/>
                  </a:cubicBezTo>
                  <a:cubicBezTo>
                    <a:pt x="115" y="26"/>
                    <a:pt x="115" y="26"/>
                    <a:pt x="115" y="26"/>
                  </a:cubicBezTo>
                  <a:cubicBezTo>
                    <a:pt x="115" y="12"/>
                    <a:pt x="103" y="0"/>
                    <a:pt x="89" y="0"/>
                  </a:cubicBezTo>
                  <a:cubicBezTo>
                    <a:pt x="74" y="0"/>
                    <a:pt x="62" y="12"/>
                    <a:pt x="62" y="26"/>
                  </a:cubicBezTo>
                  <a:cubicBezTo>
                    <a:pt x="62" y="26"/>
                    <a:pt x="62" y="26"/>
                    <a:pt x="62" y="26"/>
                  </a:cubicBezTo>
                  <a:cubicBezTo>
                    <a:pt x="62" y="37"/>
                    <a:pt x="69" y="47"/>
                    <a:pt x="78" y="51"/>
                  </a:cubicBezTo>
                  <a:cubicBezTo>
                    <a:pt x="78" y="78"/>
                    <a:pt x="78" y="78"/>
                    <a:pt x="78" y="78"/>
                  </a:cubicBezTo>
                  <a:cubicBezTo>
                    <a:pt x="51" y="78"/>
                    <a:pt x="51" y="78"/>
                    <a:pt x="51" y="78"/>
                  </a:cubicBezTo>
                  <a:cubicBezTo>
                    <a:pt x="47" y="69"/>
                    <a:pt x="37" y="62"/>
                    <a:pt x="26" y="62"/>
                  </a:cubicBezTo>
                  <a:cubicBezTo>
                    <a:pt x="12" y="62"/>
                    <a:pt x="0" y="74"/>
                    <a:pt x="0" y="89"/>
                  </a:cubicBezTo>
                  <a:cubicBezTo>
                    <a:pt x="0" y="103"/>
                    <a:pt x="12" y="115"/>
                    <a:pt x="26" y="115"/>
                  </a:cubicBezTo>
                  <a:cubicBezTo>
                    <a:pt x="37" y="115"/>
                    <a:pt x="47" y="108"/>
                    <a:pt x="51" y="99"/>
                  </a:cubicBezTo>
                  <a:cubicBezTo>
                    <a:pt x="78" y="99"/>
                    <a:pt x="78" y="99"/>
                    <a:pt x="78" y="99"/>
                  </a:cubicBezTo>
                  <a:cubicBezTo>
                    <a:pt x="78" y="126"/>
                    <a:pt x="78" y="126"/>
                    <a:pt x="78" y="126"/>
                  </a:cubicBezTo>
                  <a:cubicBezTo>
                    <a:pt x="69" y="130"/>
                    <a:pt x="62" y="140"/>
                    <a:pt x="62" y="151"/>
                  </a:cubicBezTo>
                  <a:cubicBezTo>
                    <a:pt x="62" y="151"/>
                    <a:pt x="62" y="151"/>
                    <a:pt x="62" y="151"/>
                  </a:cubicBezTo>
                  <a:cubicBezTo>
                    <a:pt x="62" y="166"/>
                    <a:pt x="74" y="177"/>
                    <a:pt x="89" y="177"/>
                  </a:cubicBezTo>
                  <a:cubicBezTo>
                    <a:pt x="103" y="177"/>
                    <a:pt x="115" y="166"/>
                    <a:pt x="115" y="151"/>
                  </a:cubicBezTo>
                  <a:cubicBezTo>
                    <a:pt x="115" y="151"/>
                    <a:pt x="115" y="151"/>
                    <a:pt x="115" y="151"/>
                  </a:cubicBezTo>
                  <a:cubicBezTo>
                    <a:pt x="115" y="140"/>
                    <a:pt x="108" y="130"/>
                    <a:pt x="99" y="126"/>
                  </a:cubicBezTo>
                  <a:cubicBezTo>
                    <a:pt x="99" y="99"/>
                    <a:pt x="99" y="99"/>
                    <a:pt x="99" y="99"/>
                  </a:cubicBezTo>
                  <a:cubicBezTo>
                    <a:pt x="127" y="99"/>
                    <a:pt x="127" y="99"/>
                    <a:pt x="127" y="99"/>
                  </a:cubicBezTo>
                  <a:cubicBezTo>
                    <a:pt x="131" y="108"/>
                    <a:pt x="140" y="115"/>
                    <a:pt x="151" y="115"/>
                  </a:cubicBezTo>
                  <a:cubicBezTo>
                    <a:pt x="166" y="115"/>
                    <a:pt x="177" y="103"/>
                    <a:pt x="177" y="89"/>
                  </a:cubicBezTo>
                  <a:cubicBezTo>
                    <a:pt x="177" y="74"/>
                    <a:pt x="166" y="62"/>
                    <a:pt x="151"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 name="Freeform 416"/>
            <p:cNvSpPr>
              <a:spLocks/>
            </p:cNvSpPr>
            <p:nvPr/>
          </p:nvSpPr>
          <p:spPr bwMode="auto">
            <a:xfrm>
              <a:off x="8489950" y="5326063"/>
              <a:ext cx="73025" cy="142875"/>
            </a:xfrm>
            <a:custGeom>
              <a:avLst/>
              <a:gdLst>
                <a:gd name="T0" fmla="*/ 28 w 90"/>
                <a:gd name="T1" fmla="*/ 151 h 178"/>
                <a:gd name="T2" fmla="*/ 11 w 90"/>
                <a:gd name="T3" fmla="*/ 127 h 178"/>
                <a:gd name="T4" fmla="*/ 11 w 90"/>
                <a:gd name="T5" fmla="*/ 99 h 178"/>
                <a:gd name="T6" fmla="*/ 39 w 90"/>
                <a:gd name="T7" fmla="*/ 99 h 178"/>
                <a:gd name="T8" fmla="*/ 64 w 90"/>
                <a:gd name="T9" fmla="*/ 116 h 178"/>
                <a:gd name="T10" fmla="*/ 90 w 90"/>
                <a:gd name="T11" fmla="*/ 89 h 178"/>
                <a:gd name="T12" fmla="*/ 64 w 90"/>
                <a:gd name="T13" fmla="*/ 63 h 178"/>
                <a:gd name="T14" fmla="*/ 39 w 90"/>
                <a:gd name="T15" fmla="*/ 79 h 178"/>
                <a:gd name="T16" fmla="*/ 11 w 90"/>
                <a:gd name="T17" fmla="*/ 79 h 178"/>
                <a:gd name="T18" fmla="*/ 11 w 90"/>
                <a:gd name="T19" fmla="*/ 51 h 178"/>
                <a:gd name="T20" fmla="*/ 28 w 90"/>
                <a:gd name="T21" fmla="*/ 27 h 178"/>
                <a:gd name="T22" fmla="*/ 28 w 90"/>
                <a:gd name="T23" fmla="*/ 27 h 178"/>
                <a:gd name="T24" fmla="*/ 1 w 90"/>
                <a:gd name="T25" fmla="*/ 0 h 178"/>
                <a:gd name="T26" fmla="*/ 0 w 90"/>
                <a:gd name="T27" fmla="*/ 0 h 178"/>
                <a:gd name="T28" fmla="*/ 0 w 90"/>
                <a:gd name="T29" fmla="*/ 178 h 178"/>
                <a:gd name="T30" fmla="*/ 1 w 90"/>
                <a:gd name="T31" fmla="*/ 178 h 178"/>
                <a:gd name="T32" fmla="*/ 28 w 90"/>
                <a:gd name="T33" fmla="*/ 151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78">
                  <a:moveTo>
                    <a:pt x="28" y="151"/>
                  </a:moveTo>
                  <a:cubicBezTo>
                    <a:pt x="28" y="140"/>
                    <a:pt x="21" y="131"/>
                    <a:pt x="11" y="127"/>
                  </a:cubicBezTo>
                  <a:cubicBezTo>
                    <a:pt x="11" y="99"/>
                    <a:pt x="11" y="99"/>
                    <a:pt x="11" y="99"/>
                  </a:cubicBezTo>
                  <a:cubicBezTo>
                    <a:pt x="39" y="99"/>
                    <a:pt x="39" y="99"/>
                    <a:pt x="39" y="99"/>
                  </a:cubicBezTo>
                  <a:cubicBezTo>
                    <a:pt x="43" y="109"/>
                    <a:pt x="53" y="116"/>
                    <a:pt x="64" y="116"/>
                  </a:cubicBezTo>
                  <a:cubicBezTo>
                    <a:pt x="78" y="116"/>
                    <a:pt x="90" y="104"/>
                    <a:pt x="90" y="89"/>
                  </a:cubicBezTo>
                  <a:cubicBezTo>
                    <a:pt x="90" y="74"/>
                    <a:pt x="78" y="63"/>
                    <a:pt x="64" y="63"/>
                  </a:cubicBezTo>
                  <a:cubicBezTo>
                    <a:pt x="53" y="63"/>
                    <a:pt x="43" y="69"/>
                    <a:pt x="39" y="79"/>
                  </a:cubicBezTo>
                  <a:cubicBezTo>
                    <a:pt x="11" y="79"/>
                    <a:pt x="11" y="79"/>
                    <a:pt x="11" y="79"/>
                  </a:cubicBezTo>
                  <a:cubicBezTo>
                    <a:pt x="11" y="51"/>
                    <a:pt x="11" y="51"/>
                    <a:pt x="11" y="51"/>
                  </a:cubicBezTo>
                  <a:cubicBezTo>
                    <a:pt x="21" y="47"/>
                    <a:pt x="28" y="38"/>
                    <a:pt x="28" y="27"/>
                  </a:cubicBezTo>
                  <a:cubicBezTo>
                    <a:pt x="28" y="27"/>
                    <a:pt x="28" y="27"/>
                    <a:pt x="28" y="27"/>
                  </a:cubicBezTo>
                  <a:cubicBezTo>
                    <a:pt x="28" y="12"/>
                    <a:pt x="16" y="0"/>
                    <a:pt x="1" y="0"/>
                  </a:cubicBezTo>
                  <a:cubicBezTo>
                    <a:pt x="1" y="0"/>
                    <a:pt x="0" y="0"/>
                    <a:pt x="0" y="0"/>
                  </a:cubicBezTo>
                  <a:cubicBezTo>
                    <a:pt x="0" y="178"/>
                    <a:pt x="0" y="178"/>
                    <a:pt x="0" y="178"/>
                  </a:cubicBezTo>
                  <a:cubicBezTo>
                    <a:pt x="0" y="178"/>
                    <a:pt x="1" y="178"/>
                    <a:pt x="1" y="178"/>
                  </a:cubicBezTo>
                  <a:cubicBezTo>
                    <a:pt x="16" y="178"/>
                    <a:pt x="28" y="166"/>
                    <a:pt x="28" y="1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4" name="Freeform 417"/>
            <p:cNvSpPr>
              <a:spLocks/>
            </p:cNvSpPr>
            <p:nvPr/>
          </p:nvSpPr>
          <p:spPr bwMode="auto">
            <a:xfrm>
              <a:off x="8701088" y="5326063"/>
              <a:ext cx="142875" cy="142875"/>
            </a:xfrm>
            <a:custGeom>
              <a:avLst/>
              <a:gdLst>
                <a:gd name="T0" fmla="*/ 151 w 178"/>
                <a:gd name="T1" fmla="*/ 63 h 178"/>
                <a:gd name="T2" fmla="*/ 127 w 178"/>
                <a:gd name="T3" fmla="*/ 79 h 178"/>
                <a:gd name="T4" fmla="*/ 99 w 178"/>
                <a:gd name="T5" fmla="*/ 79 h 178"/>
                <a:gd name="T6" fmla="*/ 99 w 178"/>
                <a:gd name="T7" fmla="*/ 51 h 178"/>
                <a:gd name="T8" fmla="*/ 115 w 178"/>
                <a:gd name="T9" fmla="*/ 27 h 178"/>
                <a:gd name="T10" fmla="*/ 115 w 178"/>
                <a:gd name="T11" fmla="*/ 27 h 178"/>
                <a:gd name="T12" fmla="*/ 89 w 178"/>
                <a:gd name="T13" fmla="*/ 0 h 178"/>
                <a:gd name="T14" fmla="*/ 62 w 178"/>
                <a:gd name="T15" fmla="*/ 27 h 178"/>
                <a:gd name="T16" fmla="*/ 62 w 178"/>
                <a:gd name="T17" fmla="*/ 27 h 178"/>
                <a:gd name="T18" fmla="*/ 79 w 178"/>
                <a:gd name="T19" fmla="*/ 51 h 178"/>
                <a:gd name="T20" fmla="*/ 79 w 178"/>
                <a:gd name="T21" fmla="*/ 79 h 178"/>
                <a:gd name="T22" fmla="*/ 51 w 178"/>
                <a:gd name="T23" fmla="*/ 79 h 178"/>
                <a:gd name="T24" fmla="*/ 26 w 178"/>
                <a:gd name="T25" fmla="*/ 63 h 178"/>
                <a:gd name="T26" fmla="*/ 0 w 178"/>
                <a:gd name="T27" fmla="*/ 89 h 178"/>
                <a:gd name="T28" fmla="*/ 26 w 178"/>
                <a:gd name="T29" fmla="*/ 116 h 178"/>
                <a:gd name="T30" fmla="*/ 51 w 178"/>
                <a:gd name="T31" fmla="*/ 99 h 178"/>
                <a:gd name="T32" fmla="*/ 79 w 178"/>
                <a:gd name="T33" fmla="*/ 99 h 178"/>
                <a:gd name="T34" fmla="*/ 79 w 178"/>
                <a:gd name="T35" fmla="*/ 127 h 178"/>
                <a:gd name="T36" fmla="*/ 62 w 178"/>
                <a:gd name="T37" fmla="*/ 151 h 178"/>
                <a:gd name="T38" fmla="*/ 89 w 178"/>
                <a:gd name="T39" fmla="*/ 178 h 178"/>
                <a:gd name="T40" fmla="*/ 115 w 178"/>
                <a:gd name="T41" fmla="*/ 151 h 178"/>
                <a:gd name="T42" fmla="*/ 99 w 178"/>
                <a:gd name="T43" fmla="*/ 127 h 178"/>
                <a:gd name="T44" fmla="*/ 99 w 178"/>
                <a:gd name="T45" fmla="*/ 99 h 178"/>
                <a:gd name="T46" fmla="*/ 127 w 178"/>
                <a:gd name="T47" fmla="*/ 99 h 178"/>
                <a:gd name="T48" fmla="*/ 151 w 178"/>
                <a:gd name="T49" fmla="*/ 116 h 178"/>
                <a:gd name="T50" fmla="*/ 178 w 178"/>
                <a:gd name="T51" fmla="*/ 89 h 178"/>
                <a:gd name="T52" fmla="*/ 151 w 178"/>
                <a:gd name="T53" fmla="*/ 6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8" h="178">
                  <a:moveTo>
                    <a:pt x="151" y="63"/>
                  </a:moveTo>
                  <a:cubicBezTo>
                    <a:pt x="140" y="63"/>
                    <a:pt x="131" y="69"/>
                    <a:pt x="127" y="79"/>
                  </a:cubicBezTo>
                  <a:cubicBezTo>
                    <a:pt x="99" y="79"/>
                    <a:pt x="99" y="79"/>
                    <a:pt x="99" y="79"/>
                  </a:cubicBezTo>
                  <a:cubicBezTo>
                    <a:pt x="99" y="51"/>
                    <a:pt x="99" y="51"/>
                    <a:pt x="99" y="51"/>
                  </a:cubicBezTo>
                  <a:cubicBezTo>
                    <a:pt x="109" y="47"/>
                    <a:pt x="115" y="38"/>
                    <a:pt x="115" y="27"/>
                  </a:cubicBezTo>
                  <a:cubicBezTo>
                    <a:pt x="115" y="27"/>
                    <a:pt x="115" y="27"/>
                    <a:pt x="115" y="27"/>
                  </a:cubicBezTo>
                  <a:cubicBezTo>
                    <a:pt x="115" y="12"/>
                    <a:pt x="103" y="0"/>
                    <a:pt x="89" y="0"/>
                  </a:cubicBezTo>
                  <a:cubicBezTo>
                    <a:pt x="74" y="0"/>
                    <a:pt x="62" y="12"/>
                    <a:pt x="62" y="27"/>
                  </a:cubicBezTo>
                  <a:cubicBezTo>
                    <a:pt x="62" y="27"/>
                    <a:pt x="62" y="27"/>
                    <a:pt x="62" y="27"/>
                  </a:cubicBezTo>
                  <a:cubicBezTo>
                    <a:pt x="62" y="38"/>
                    <a:pt x="69" y="47"/>
                    <a:pt x="79" y="51"/>
                  </a:cubicBezTo>
                  <a:cubicBezTo>
                    <a:pt x="79" y="79"/>
                    <a:pt x="79" y="79"/>
                    <a:pt x="79" y="79"/>
                  </a:cubicBezTo>
                  <a:cubicBezTo>
                    <a:pt x="51" y="79"/>
                    <a:pt x="51" y="79"/>
                    <a:pt x="51" y="79"/>
                  </a:cubicBezTo>
                  <a:cubicBezTo>
                    <a:pt x="47" y="69"/>
                    <a:pt x="37" y="63"/>
                    <a:pt x="26" y="63"/>
                  </a:cubicBezTo>
                  <a:cubicBezTo>
                    <a:pt x="12" y="63"/>
                    <a:pt x="0" y="74"/>
                    <a:pt x="0" y="89"/>
                  </a:cubicBezTo>
                  <a:cubicBezTo>
                    <a:pt x="0" y="104"/>
                    <a:pt x="12" y="116"/>
                    <a:pt x="26" y="116"/>
                  </a:cubicBezTo>
                  <a:cubicBezTo>
                    <a:pt x="37" y="116"/>
                    <a:pt x="47" y="109"/>
                    <a:pt x="51" y="99"/>
                  </a:cubicBezTo>
                  <a:cubicBezTo>
                    <a:pt x="79" y="99"/>
                    <a:pt x="79" y="99"/>
                    <a:pt x="79" y="99"/>
                  </a:cubicBezTo>
                  <a:cubicBezTo>
                    <a:pt x="79" y="127"/>
                    <a:pt x="79" y="127"/>
                    <a:pt x="79" y="127"/>
                  </a:cubicBezTo>
                  <a:cubicBezTo>
                    <a:pt x="69" y="131"/>
                    <a:pt x="62" y="140"/>
                    <a:pt x="62" y="151"/>
                  </a:cubicBezTo>
                  <a:cubicBezTo>
                    <a:pt x="62" y="166"/>
                    <a:pt x="74" y="178"/>
                    <a:pt x="89" y="178"/>
                  </a:cubicBezTo>
                  <a:cubicBezTo>
                    <a:pt x="103" y="178"/>
                    <a:pt x="115" y="166"/>
                    <a:pt x="115" y="151"/>
                  </a:cubicBezTo>
                  <a:cubicBezTo>
                    <a:pt x="115" y="140"/>
                    <a:pt x="109" y="131"/>
                    <a:pt x="99" y="127"/>
                  </a:cubicBezTo>
                  <a:cubicBezTo>
                    <a:pt x="99" y="99"/>
                    <a:pt x="99" y="99"/>
                    <a:pt x="99" y="99"/>
                  </a:cubicBezTo>
                  <a:cubicBezTo>
                    <a:pt x="127" y="99"/>
                    <a:pt x="127" y="99"/>
                    <a:pt x="127" y="99"/>
                  </a:cubicBezTo>
                  <a:cubicBezTo>
                    <a:pt x="131" y="109"/>
                    <a:pt x="140" y="116"/>
                    <a:pt x="151" y="116"/>
                  </a:cubicBezTo>
                  <a:cubicBezTo>
                    <a:pt x="166" y="116"/>
                    <a:pt x="178" y="104"/>
                    <a:pt x="178" y="89"/>
                  </a:cubicBezTo>
                  <a:cubicBezTo>
                    <a:pt x="178" y="74"/>
                    <a:pt x="166" y="63"/>
                    <a:pt x="151"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5" name="Freeform 418"/>
            <p:cNvSpPr>
              <a:spLocks/>
            </p:cNvSpPr>
            <p:nvPr/>
          </p:nvSpPr>
          <p:spPr bwMode="auto">
            <a:xfrm>
              <a:off x="8982075" y="5326063"/>
              <a:ext cx="142875" cy="142875"/>
            </a:xfrm>
            <a:custGeom>
              <a:avLst/>
              <a:gdLst>
                <a:gd name="T0" fmla="*/ 151 w 177"/>
                <a:gd name="T1" fmla="*/ 63 h 178"/>
                <a:gd name="T2" fmla="*/ 126 w 177"/>
                <a:gd name="T3" fmla="*/ 79 h 178"/>
                <a:gd name="T4" fmla="*/ 99 w 177"/>
                <a:gd name="T5" fmla="*/ 79 h 178"/>
                <a:gd name="T6" fmla="*/ 99 w 177"/>
                <a:gd name="T7" fmla="*/ 51 h 178"/>
                <a:gd name="T8" fmla="*/ 115 w 177"/>
                <a:gd name="T9" fmla="*/ 27 h 178"/>
                <a:gd name="T10" fmla="*/ 115 w 177"/>
                <a:gd name="T11" fmla="*/ 27 h 178"/>
                <a:gd name="T12" fmla="*/ 88 w 177"/>
                <a:gd name="T13" fmla="*/ 0 h 178"/>
                <a:gd name="T14" fmla="*/ 62 w 177"/>
                <a:gd name="T15" fmla="*/ 27 h 178"/>
                <a:gd name="T16" fmla="*/ 62 w 177"/>
                <a:gd name="T17" fmla="*/ 27 h 178"/>
                <a:gd name="T18" fmla="*/ 78 w 177"/>
                <a:gd name="T19" fmla="*/ 51 h 178"/>
                <a:gd name="T20" fmla="*/ 78 w 177"/>
                <a:gd name="T21" fmla="*/ 79 h 178"/>
                <a:gd name="T22" fmla="*/ 50 w 177"/>
                <a:gd name="T23" fmla="*/ 79 h 178"/>
                <a:gd name="T24" fmla="*/ 26 w 177"/>
                <a:gd name="T25" fmla="*/ 63 h 178"/>
                <a:gd name="T26" fmla="*/ 0 w 177"/>
                <a:gd name="T27" fmla="*/ 89 h 178"/>
                <a:gd name="T28" fmla="*/ 26 w 177"/>
                <a:gd name="T29" fmla="*/ 116 h 178"/>
                <a:gd name="T30" fmla="*/ 50 w 177"/>
                <a:gd name="T31" fmla="*/ 99 h 178"/>
                <a:gd name="T32" fmla="*/ 78 w 177"/>
                <a:gd name="T33" fmla="*/ 99 h 178"/>
                <a:gd name="T34" fmla="*/ 78 w 177"/>
                <a:gd name="T35" fmla="*/ 127 h 178"/>
                <a:gd name="T36" fmla="*/ 62 w 177"/>
                <a:gd name="T37" fmla="*/ 151 h 178"/>
                <a:gd name="T38" fmla="*/ 88 w 177"/>
                <a:gd name="T39" fmla="*/ 178 h 178"/>
                <a:gd name="T40" fmla="*/ 115 w 177"/>
                <a:gd name="T41" fmla="*/ 151 h 178"/>
                <a:gd name="T42" fmla="*/ 99 w 177"/>
                <a:gd name="T43" fmla="*/ 127 h 178"/>
                <a:gd name="T44" fmla="*/ 99 w 177"/>
                <a:gd name="T45" fmla="*/ 99 h 178"/>
                <a:gd name="T46" fmla="*/ 126 w 177"/>
                <a:gd name="T47" fmla="*/ 99 h 178"/>
                <a:gd name="T48" fmla="*/ 151 w 177"/>
                <a:gd name="T49" fmla="*/ 116 h 178"/>
                <a:gd name="T50" fmla="*/ 177 w 177"/>
                <a:gd name="T51" fmla="*/ 89 h 178"/>
                <a:gd name="T52" fmla="*/ 151 w 177"/>
                <a:gd name="T53" fmla="*/ 6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7" h="178">
                  <a:moveTo>
                    <a:pt x="151" y="63"/>
                  </a:moveTo>
                  <a:cubicBezTo>
                    <a:pt x="140" y="63"/>
                    <a:pt x="130" y="69"/>
                    <a:pt x="126" y="79"/>
                  </a:cubicBezTo>
                  <a:cubicBezTo>
                    <a:pt x="99" y="79"/>
                    <a:pt x="99" y="79"/>
                    <a:pt x="99" y="79"/>
                  </a:cubicBezTo>
                  <a:cubicBezTo>
                    <a:pt x="99" y="51"/>
                    <a:pt x="99" y="51"/>
                    <a:pt x="99" y="51"/>
                  </a:cubicBezTo>
                  <a:cubicBezTo>
                    <a:pt x="108" y="47"/>
                    <a:pt x="115" y="38"/>
                    <a:pt x="115" y="27"/>
                  </a:cubicBezTo>
                  <a:cubicBezTo>
                    <a:pt x="115" y="27"/>
                    <a:pt x="115" y="27"/>
                    <a:pt x="115" y="27"/>
                  </a:cubicBezTo>
                  <a:cubicBezTo>
                    <a:pt x="115" y="12"/>
                    <a:pt x="103" y="0"/>
                    <a:pt x="88" y="0"/>
                  </a:cubicBezTo>
                  <a:cubicBezTo>
                    <a:pt x="74" y="0"/>
                    <a:pt x="62" y="12"/>
                    <a:pt x="62" y="27"/>
                  </a:cubicBezTo>
                  <a:cubicBezTo>
                    <a:pt x="62" y="27"/>
                    <a:pt x="62" y="27"/>
                    <a:pt x="62" y="27"/>
                  </a:cubicBezTo>
                  <a:cubicBezTo>
                    <a:pt x="62" y="38"/>
                    <a:pt x="69" y="47"/>
                    <a:pt x="78" y="51"/>
                  </a:cubicBezTo>
                  <a:cubicBezTo>
                    <a:pt x="78" y="79"/>
                    <a:pt x="78" y="79"/>
                    <a:pt x="78" y="79"/>
                  </a:cubicBezTo>
                  <a:cubicBezTo>
                    <a:pt x="50" y="79"/>
                    <a:pt x="50" y="79"/>
                    <a:pt x="50" y="79"/>
                  </a:cubicBezTo>
                  <a:cubicBezTo>
                    <a:pt x="46" y="69"/>
                    <a:pt x="37" y="63"/>
                    <a:pt x="26" y="63"/>
                  </a:cubicBezTo>
                  <a:cubicBezTo>
                    <a:pt x="11" y="63"/>
                    <a:pt x="0" y="74"/>
                    <a:pt x="0" y="89"/>
                  </a:cubicBezTo>
                  <a:cubicBezTo>
                    <a:pt x="0" y="104"/>
                    <a:pt x="11" y="116"/>
                    <a:pt x="26" y="116"/>
                  </a:cubicBezTo>
                  <a:cubicBezTo>
                    <a:pt x="37" y="116"/>
                    <a:pt x="46" y="109"/>
                    <a:pt x="50" y="99"/>
                  </a:cubicBezTo>
                  <a:cubicBezTo>
                    <a:pt x="78" y="99"/>
                    <a:pt x="78" y="99"/>
                    <a:pt x="78" y="99"/>
                  </a:cubicBezTo>
                  <a:cubicBezTo>
                    <a:pt x="78" y="127"/>
                    <a:pt x="78" y="127"/>
                    <a:pt x="78" y="127"/>
                  </a:cubicBezTo>
                  <a:cubicBezTo>
                    <a:pt x="69" y="131"/>
                    <a:pt x="62" y="140"/>
                    <a:pt x="62" y="151"/>
                  </a:cubicBezTo>
                  <a:cubicBezTo>
                    <a:pt x="62" y="166"/>
                    <a:pt x="74" y="178"/>
                    <a:pt x="88" y="178"/>
                  </a:cubicBezTo>
                  <a:cubicBezTo>
                    <a:pt x="103" y="178"/>
                    <a:pt x="115" y="166"/>
                    <a:pt x="115" y="151"/>
                  </a:cubicBezTo>
                  <a:cubicBezTo>
                    <a:pt x="115" y="140"/>
                    <a:pt x="108" y="131"/>
                    <a:pt x="99" y="127"/>
                  </a:cubicBezTo>
                  <a:cubicBezTo>
                    <a:pt x="99" y="99"/>
                    <a:pt x="99" y="99"/>
                    <a:pt x="99" y="99"/>
                  </a:cubicBezTo>
                  <a:cubicBezTo>
                    <a:pt x="126" y="99"/>
                    <a:pt x="126" y="99"/>
                    <a:pt x="126" y="99"/>
                  </a:cubicBezTo>
                  <a:cubicBezTo>
                    <a:pt x="130" y="109"/>
                    <a:pt x="140" y="116"/>
                    <a:pt x="151" y="116"/>
                  </a:cubicBezTo>
                  <a:cubicBezTo>
                    <a:pt x="165" y="116"/>
                    <a:pt x="177" y="104"/>
                    <a:pt x="177" y="89"/>
                  </a:cubicBezTo>
                  <a:cubicBezTo>
                    <a:pt x="177" y="74"/>
                    <a:pt x="165" y="63"/>
                    <a:pt x="151"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6" name="Freeform 419"/>
            <p:cNvSpPr>
              <a:spLocks/>
            </p:cNvSpPr>
            <p:nvPr/>
          </p:nvSpPr>
          <p:spPr bwMode="auto">
            <a:xfrm>
              <a:off x="9263063" y="5326063"/>
              <a:ext cx="142875" cy="142875"/>
            </a:xfrm>
            <a:custGeom>
              <a:avLst/>
              <a:gdLst>
                <a:gd name="T0" fmla="*/ 151 w 178"/>
                <a:gd name="T1" fmla="*/ 63 h 178"/>
                <a:gd name="T2" fmla="*/ 127 w 178"/>
                <a:gd name="T3" fmla="*/ 79 h 178"/>
                <a:gd name="T4" fmla="*/ 99 w 178"/>
                <a:gd name="T5" fmla="*/ 79 h 178"/>
                <a:gd name="T6" fmla="*/ 99 w 178"/>
                <a:gd name="T7" fmla="*/ 51 h 178"/>
                <a:gd name="T8" fmla="*/ 115 w 178"/>
                <a:gd name="T9" fmla="*/ 27 h 178"/>
                <a:gd name="T10" fmla="*/ 115 w 178"/>
                <a:gd name="T11" fmla="*/ 27 h 178"/>
                <a:gd name="T12" fmla="*/ 89 w 178"/>
                <a:gd name="T13" fmla="*/ 0 h 178"/>
                <a:gd name="T14" fmla="*/ 63 w 178"/>
                <a:gd name="T15" fmla="*/ 27 h 178"/>
                <a:gd name="T16" fmla="*/ 63 w 178"/>
                <a:gd name="T17" fmla="*/ 27 h 178"/>
                <a:gd name="T18" fmla="*/ 79 w 178"/>
                <a:gd name="T19" fmla="*/ 51 h 178"/>
                <a:gd name="T20" fmla="*/ 79 w 178"/>
                <a:gd name="T21" fmla="*/ 79 h 178"/>
                <a:gd name="T22" fmla="*/ 51 w 178"/>
                <a:gd name="T23" fmla="*/ 79 h 178"/>
                <a:gd name="T24" fmla="*/ 27 w 178"/>
                <a:gd name="T25" fmla="*/ 63 h 178"/>
                <a:gd name="T26" fmla="*/ 0 w 178"/>
                <a:gd name="T27" fmla="*/ 89 h 178"/>
                <a:gd name="T28" fmla="*/ 27 w 178"/>
                <a:gd name="T29" fmla="*/ 116 h 178"/>
                <a:gd name="T30" fmla="*/ 51 w 178"/>
                <a:gd name="T31" fmla="*/ 99 h 178"/>
                <a:gd name="T32" fmla="*/ 79 w 178"/>
                <a:gd name="T33" fmla="*/ 99 h 178"/>
                <a:gd name="T34" fmla="*/ 79 w 178"/>
                <a:gd name="T35" fmla="*/ 127 h 178"/>
                <a:gd name="T36" fmla="*/ 63 w 178"/>
                <a:gd name="T37" fmla="*/ 151 h 178"/>
                <a:gd name="T38" fmla="*/ 89 w 178"/>
                <a:gd name="T39" fmla="*/ 178 h 178"/>
                <a:gd name="T40" fmla="*/ 115 w 178"/>
                <a:gd name="T41" fmla="*/ 151 h 178"/>
                <a:gd name="T42" fmla="*/ 99 w 178"/>
                <a:gd name="T43" fmla="*/ 127 h 178"/>
                <a:gd name="T44" fmla="*/ 99 w 178"/>
                <a:gd name="T45" fmla="*/ 99 h 178"/>
                <a:gd name="T46" fmla="*/ 127 w 178"/>
                <a:gd name="T47" fmla="*/ 99 h 178"/>
                <a:gd name="T48" fmla="*/ 151 w 178"/>
                <a:gd name="T49" fmla="*/ 116 h 178"/>
                <a:gd name="T50" fmla="*/ 178 w 178"/>
                <a:gd name="T51" fmla="*/ 89 h 178"/>
                <a:gd name="T52" fmla="*/ 151 w 178"/>
                <a:gd name="T53" fmla="*/ 6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8" h="178">
                  <a:moveTo>
                    <a:pt x="151" y="63"/>
                  </a:moveTo>
                  <a:cubicBezTo>
                    <a:pt x="140" y="63"/>
                    <a:pt x="131" y="69"/>
                    <a:pt x="127" y="79"/>
                  </a:cubicBezTo>
                  <a:cubicBezTo>
                    <a:pt x="99" y="79"/>
                    <a:pt x="99" y="79"/>
                    <a:pt x="99" y="79"/>
                  </a:cubicBezTo>
                  <a:cubicBezTo>
                    <a:pt x="99" y="51"/>
                    <a:pt x="99" y="51"/>
                    <a:pt x="99" y="51"/>
                  </a:cubicBezTo>
                  <a:cubicBezTo>
                    <a:pt x="109" y="47"/>
                    <a:pt x="115" y="38"/>
                    <a:pt x="115" y="27"/>
                  </a:cubicBezTo>
                  <a:cubicBezTo>
                    <a:pt x="115" y="27"/>
                    <a:pt x="115" y="27"/>
                    <a:pt x="115" y="27"/>
                  </a:cubicBezTo>
                  <a:cubicBezTo>
                    <a:pt x="115" y="12"/>
                    <a:pt x="104" y="0"/>
                    <a:pt x="89" y="0"/>
                  </a:cubicBezTo>
                  <a:cubicBezTo>
                    <a:pt x="74" y="0"/>
                    <a:pt x="63" y="12"/>
                    <a:pt x="63" y="27"/>
                  </a:cubicBezTo>
                  <a:cubicBezTo>
                    <a:pt x="63" y="27"/>
                    <a:pt x="63" y="27"/>
                    <a:pt x="63" y="27"/>
                  </a:cubicBezTo>
                  <a:cubicBezTo>
                    <a:pt x="63" y="38"/>
                    <a:pt x="69" y="47"/>
                    <a:pt x="79" y="51"/>
                  </a:cubicBezTo>
                  <a:cubicBezTo>
                    <a:pt x="79" y="79"/>
                    <a:pt x="79" y="79"/>
                    <a:pt x="79" y="79"/>
                  </a:cubicBezTo>
                  <a:cubicBezTo>
                    <a:pt x="51" y="79"/>
                    <a:pt x="51" y="79"/>
                    <a:pt x="51" y="79"/>
                  </a:cubicBezTo>
                  <a:cubicBezTo>
                    <a:pt x="47" y="69"/>
                    <a:pt x="38" y="63"/>
                    <a:pt x="27" y="63"/>
                  </a:cubicBezTo>
                  <a:cubicBezTo>
                    <a:pt x="12" y="63"/>
                    <a:pt x="0" y="74"/>
                    <a:pt x="0" y="89"/>
                  </a:cubicBezTo>
                  <a:cubicBezTo>
                    <a:pt x="0" y="104"/>
                    <a:pt x="12" y="116"/>
                    <a:pt x="27" y="116"/>
                  </a:cubicBezTo>
                  <a:cubicBezTo>
                    <a:pt x="38" y="116"/>
                    <a:pt x="47" y="109"/>
                    <a:pt x="51" y="99"/>
                  </a:cubicBezTo>
                  <a:cubicBezTo>
                    <a:pt x="79" y="99"/>
                    <a:pt x="79" y="99"/>
                    <a:pt x="79" y="99"/>
                  </a:cubicBezTo>
                  <a:cubicBezTo>
                    <a:pt x="79" y="127"/>
                    <a:pt x="79" y="127"/>
                    <a:pt x="79" y="127"/>
                  </a:cubicBezTo>
                  <a:cubicBezTo>
                    <a:pt x="69" y="131"/>
                    <a:pt x="63" y="140"/>
                    <a:pt x="63" y="151"/>
                  </a:cubicBezTo>
                  <a:cubicBezTo>
                    <a:pt x="63" y="166"/>
                    <a:pt x="74" y="178"/>
                    <a:pt x="89" y="178"/>
                  </a:cubicBezTo>
                  <a:cubicBezTo>
                    <a:pt x="104" y="178"/>
                    <a:pt x="115" y="166"/>
                    <a:pt x="115" y="151"/>
                  </a:cubicBezTo>
                  <a:cubicBezTo>
                    <a:pt x="115" y="140"/>
                    <a:pt x="109" y="131"/>
                    <a:pt x="99" y="127"/>
                  </a:cubicBezTo>
                  <a:cubicBezTo>
                    <a:pt x="99" y="99"/>
                    <a:pt x="99" y="99"/>
                    <a:pt x="99" y="99"/>
                  </a:cubicBezTo>
                  <a:cubicBezTo>
                    <a:pt x="127" y="99"/>
                    <a:pt x="127" y="99"/>
                    <a:pt x="127" y="99"/>
                  </a:cubicBezTo>
                  <a:cubicBezTo>
                    <a:pt x="131" y="109"/>
                    <a:pt x="140" y="116"/>
                    <a:pt x="151" y="116"/>
                  </a:cubicBezTo>
                  <a:cubicBezTo>
                    <a:pt x="166" y="116"/>
                    <a:pt x="178" y="104"/>
                    <a:pt x="178" y="89"/>
                  </a:cubicBezTo>
                  <a:cubicBezTo>
                    <a:pt x="178" y="74"/>
                    <a:pt x="166" y="63"/>
                    <a:pt x="151"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 name="Freeform 420"/>
            <p:cNvSpPr>
              <a:spLocks/>
            </p:cNvSpPr>
            <p:nvPr/>
          </p:nvSpPr>
          <p:spPr bwMode="auto">
            <a:xfrm>
              <a:off x="9544050" y="5326063"/>
              <a:ext cx="142875" cy="142875"/>
            </a:xfrm>
            <a:custGeom>
              <a:avLst/>
              <a:gdLst>
                <a:gd name="T0" fmla="*/ 151 w 177"/>
                <a:gd name="T1" fmla="*/ 63 h 178"/>
                <a:gd name="T2" fmla="*/ 127 w 177"/>
                <a:gd name="T3" fmla="*/ 79 h 178"/>
                <a:gd name="T4" fmla="*/ 99 w 177"/>
                <a:gd name="T5" fmla="*/ 79 h 178"/>
                <a:gd name="T6" fmla="*/ 99 w 177"/>
                <a:gd name="T7" fmla="*/ 51 h 178"/>
                <a:gd name="T8" fmla="*/ 115 w 177"/>
                <a:gd name="T9" fmla="*/ 27 h 178"/>
                <a:gd name="T10" fmla="*/ 115 w 177"/>
                <a:gd name="T11" fmla="*/ 27 h 178"/>
                <a:gd name="T12" fmla="*/ 89 w 177"/>
                <a:gd name="T13" fmla="*/ 0 h 178"/>
                <a:gd name="T14" fmla="*/ 62 w 177"/>
                <a:gd name="T15" fmla="*/ 27 h 178"/>
                <a:gd name="T16" fmla="*/ 62 w 177"/>
                <a:gd name="T17" fmla="*/ 27 h 178"/>
                <a:gd name="T18" fmla="*/ 78 w 177"/>
                <a:gd name="T19" fmla="*/ 51 h 178"/>
                <a:gd name="T20" fmla="*/ 78 w 177"/>
                <a:gd name="T21" fmla="*/ 79 h 178"/>
                <a:gd name="T22" fmla="*/ 51 w 177"/>
                <a:gd name="T23" fmla="*/ 79 h 178"/>
                <a:gd name="T24" fmla="*/ 26 w 177"/>
                <a:gd name="T25" fmla="*/ 63 h 178"/>
                <a:gd name="T26" fmla="*/ 0 w 177"/>
                <a:gd name="T27" fmla="*/ 89 h 178"/>
                <a:gd name="T28" fmla="*/ 26 w 177"/>
                <a:gd name="T29" fmla="*/ 116 h 178"/>
                <a:gd name="T30" fmla="*/ 51 w 177"/>
                <a:gd name="T31" fmla="*/ 99 h 178"/>
                <a:gd name="T32" fmla="*/ 78 w 177"/>
                <a:gd name="T33" fmla="*/ 99 h 178"/>
                <a:gd name="T34" fmla="*/ 78 w 177"/>
                <a:gd name="T35" fmla="*/ 127 h 178"/>
                <a:gd name="T36" fmla="*/ 62 w 177"/>
                <a:gd name="T37" fmla="*/ 151 h 178"/>
                <a:gd name="T38" fmla="*/ 89 w 177"/>
                <a:gd name="T39" fmla="*/ 178 h 178"/>
                <a:gd name="T40" fmla="*/ 115 w 177"/>
                <a:gd name="T41" fmla="*/ 151 h 178"/>
                <a:gd name="T42" fmla="*/ 99 w 177"/>
                <a:gd name="T43" fmla="*/ 127 h 178"/>
                <a:gd name="T44" fmla="*/ 99 w 177"/>
                <a:gd name="T45" fmla="*/ 99 h 178"/>
                <a:gd name="T46" fmla="*/ 127 w 177"/>
                <a:gd name="T47" fmla="*/ 99 h 178"/>
                <a:gd name="T48" fmla="*/ 151 w 177"/>
                <a:gd name="T49" fmla="*/ 116 h 178"/>
                <a:gd name="T50" fmla="*/ 177 w 177"/>
                <a:gd name="T51" fmla="*/ 89 h 178"/>
                <a:gd name="T52" fmla="*/ 151 w 177"/>
                <a:gd name="T53" fmla="*/ 6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7" h="178">
                  <a:moveTo>
                    <a:pt x="151" y="63"/>
                  </a:moveTo>
                  <a:cubicBezTo>
                    <a:pt x="140" y="63"/>
                    <a:pt x="131" y="69"/>
                    <a:pt x="127" y="79"/>
                  </a:cubicBezTo>
                  <a:cubicBezTo>
                    <a:pt x="99" y="79"/>
                    <a:pt x="99" y="79"/>
                    <a:pt x="99" y="79"/>
                  </a:cubicBezTo>
                  <a:cubicBezTo>
                    <a:pt x="99" y="51"/>
                    <a:pt x="99" y="51"/>
                    <a:pt x="99" y="51"/>
                  </a:cubicBezTo>
                  <a:cubicBezTo>
                    <a:pt x="108" y="47"/>
                    <a:pt x="115" y="38"/>
                    <a:pt x="115" y="27"/>
                  </a:cubicBezTo>
                  <a:cubicBezTo>
                    <a:pt x="115" y="27"/>
                    <a:pt x="115" y="27"/>
                    <a:pt x="115" y="27"/>
                  </a:cubicBezTo>
                  <a:cubicBezTo>
                    <a:pt x="115" y="12"/>
                    <a:pt x="103" y="0"/>
                    <a:pt x="89" y="0"/>
                  </a:cubicBezTo>
                  <a:cubicBezTo>
                    <a:pt x="74" y="0"/>
                    <a:pt x="62" y="12"/>
                    <a:pt x="62" y="27"/>
                  </a:cubicBezTo>
                  <a:cubicBezTo>
                    <a:pt x="62" y="27"/>
                    <a:pt x="62" y="27"/>
                    <a:pt x="62" y="27"/>
                  </a:cubicBezTo>
                  <a:cubicBezTo>
                    <a:pt x="62" y="38"/>
                    <a:pt x="69" y="47"/>
                    <a:pt x="78" y="51"/>
                  </a:cubicBezTo>
                  <a:cubicBezTo>
                    <a:pt x="78" y="79"/>
                    <a:pt x="78" y="79"/>
                    <a:pt x="78" y="79"/>
                  </a:cubicBezTo>
                  <a:cubicBezTo>
                    <a:pt x="51" y="79"/>
                    <a:pt x="51" y="79"/>
                    <a:pt x="51" y="79"/>
                  </a:cubicBezTo>
                  <a:cubicBezTo>
                    <a:pt x="47" y="69"/>
                    <a:pt x="37" y="63"/>
                    <a:pt x="26" y="63"/>
                  </a:cubicBezTo>
                  <a:cubicBezTo>
                    <a:pt x="12" y="63"/>
                    <a:pt x="0" y="74"/>
                    <a:pt x="0" y="89"/>
                  </a:cubicBezTo>
                  <a:cubicBezTo>
                    <a:pt x="0" y="104"/>
                    <a:pt x="12" y="116"/>
                    <a:pt x="26" y="116"/>
                  </a:cubicBezTo>
                  <a:cubicBezTo>
                    <a:pt x="37" y="116"/>
                    <a:pt x="47" y="109"/>
                    <a:pt x="51" y="99"/>
                  </a:cubicBezTo>
                  <a:cubicBezTo>
                    <a:pt x="78" y="99"/>
                    <a:pt x="78" y="99"/>
                    <a:pt x="78" y="99"/>
                  </a:cubicBezTo>
                  <a:cubicBezTo>
                    <a:pt x="78" y="127"/>
                    <a:pt x="78" y="127"/>
                    <a:pt x="78" y="127"/>
                  </a:cubicBezTo>
                  <a:cubicBezTo>
                    <a:pt x="69" y="131"/>
                    <a:pt x="62" y="140"/>
                    <a:pt x="62" y="151"/>
                  </a:cubicBezTo>
                  <a:cubicBezTo>
                    <a:pt x="62" y="166"/>
                    <a:pt x="74" y="178"/>
                    <a:pt x="89" y="178"/>
                  </a:cubicBezTo>
                  <a:cubicBezTo>
                    <a:pt x="103" y="178"/>
                    <a:pt x="115" y="166"/>
                    <a:pt x="115" y="151"/>
                  </a:cubicBezTo>
                  <a:cubicBezTo>
                    <a:pt x="115" y="140"/>
                    <a:pt x="108" y="131"/>
                    <a:pt x="99" y="127"/>
                  </a:cubicBezTo>
                  <a:cubicBezTo>
                    <a:pt x="99" y="99"/>
                    <a:pt x="99" y="99"/>
                    <a:pt x="99" y="99"/>
                  </a:cubicBezTo>
                  <a:cubicBezTo>
                    <a:pt x="127" y="99"/>
                    <a:pt x="127" y="99"/>
                    <a:pt x="127" y="99"/>
                  </a:cubicBezTo>
                  <a:cubicBezTo>
                    <a:pt x="131" y="109"/>
                    <a:pt x="140" y="116"/>
                    <a:pt x="151" y="116"/>
                  </a:cubicBezTo>
                  <a:cubicBezTo>
                    <a:pt x="166" y="116"/>
                    <a:pt x="177" y="104"/>
                    <a:pt x="177" y="89"/>
                  </a:cubicBezTo>
                  <a:cubicBezTo>
                    <a:pt x="177" y="74"/>
                    <a:pt x="166" y="63"/>
                    <a:pt x="151"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 name="Freeform 421"/>
            <p:cNvSpPr>
              <a:spLocks/>
            </p:cNvSpPr>
            <p:nvPr/>
          </p:nvSpPr>
          <p:spPr bwMode="auto">
            <a:xfrm>
              <a:off x="8489950" y="5607050"/>
              <a:ext cx="73025" cy="142875"/>
            </a:xfrm>
            <a:custGeom>
              <a:avLst/>
              <a:gdLst>
                <a:gd name="T0" fmla="*/ 28 w 90"/>
                <a:gd name="T1" fmla="*/ 151 h 177"/>
                <a:gd name="T2" fmla="*/ 11 w 90"/>
                <a:gd name="T3" fmla="*/ 127 h 177"/>
                <a:gd name="T4" fmla="*/ 11 w 90"/>
                <a:gd name="T5" fmla="*/ 99 h 177"/>
                <a:gd name="T6" fmla="*/ 39 w 90"/>
                <a:gd name="T7" fmla="*/ 99 h 177"/>
                <a:gd name="T8" fmla="*/ 64 w 90"/>
                <a:gd name="T9" fmla="*/ 115 h 177"/>
                <a:gd name="T10" fmla="*/ 90 w 90"/>
                <a:gd name="T11" fmla="*/ 89 h 177"/>
                <a:gd name="T12" fmla="*/ 64 w 90"/>
                <a:gd name="T13" fmla="*/ 62 h 177"/>
                <a:gd name="T14" fmla="*/ 39 w 90"/>
                <a:gd name="T15" fmla="*/ 78 h 177"/>
                <a:gd name="T16" fmla="*/ 11 w 90"/>
                <a:gd name="T17" fmla="*/ 78 h 177"/>
                <a:gd name="T18" fmla="*/ 11 w 90"/>
                <a:gd name="T19" fmla="*/ 51 h 177"/>
                <a:gd name="T20" fmla="*/ 28 w 90"/>
                <a:gd name="T21" fmla="*/ 26 h 177"/>
                <a:gd name="T22" fmla="*/ 1 w 90"/>
                <a:gd name="T23" fmla="*/ 0 h 177"/>
                <a:gd name="T24" fmla="*/ 0 w 90"/>
                <a:gd name="T25" fmla="*/ 0 h 177"/>
                <a:gd name="T26" fmla="*/ 0 w 90"/>
                <a:gd name="T27" fmla="*/ 177 h 177"/>
                <a:gd name="T28" fmla="*/ 1 w 90"/>
                <a:gd name="T29" fmla="*/ 177 h 177"/>
                <a:gd name="T30" fmla="*/ 28 w 90"/>
                <a:gd name="T31" fmla="*/ 151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 h="177">
                  <a:moveTo>
                    <a:pt x="28" y="151"/>
                  </a:moveTo>
                  <a:cubicBezTo>
                    <a:pt x="28" y="140"/>
                    <a:pt x="21" y="131"/>
                    <a:pt x="11" y="127"/>
                  </a:cubicBezTo>
                  <a:cubicBezTo>
                    <a:pt x="11" y="99"/>
                    <a:pt x="11" y="99"/>
                    <a:pt x="11" y="99"/>
                  </a:cubicBezTo>
                  <a:cubicBezTo>
                    <a:pt x="39" y="99"/>
                    <a:pt x="39" y="99"/>
                    <a:pt x="39" y="99"/>
                  </a:cubicBezTo>
                  <a:cubicBezTo>
                    <a:pt x="43" y="108"/>
                    <a:pt x="53" y="115"/>
                    <a:pt x="64" y="115"/>
                  </a:cubicBezTo>
                  <a:cubicBezTo>
                    <a:pt x="78" y="115"/>
                    <a:pt x="90" y="103"/>
                    <a:pt x="90" y="89"/>
                  </a:cubicBezTo>
                  <a:cubicBezTo>
                    <a:pt x="90" y="74"/>
                    <a:pt x="78" y="62"/>
                    <a:pt x="64" y="62"/>
                  </a:cubicBezTo>
                  <a:cubicBezTo>
                    <a:pt x="53" y="62"/>
                    <a:pt x="43" y="69"/>
                    <a:pt x="39" y="78"/>
                  </a:cubicBezTo>
                  <a:cubicBezTo>
                    <a:pt x="11" y="78"/>
                    <a:pt x="11" y="78"/>
                    <a:pt x="11" y="78"/>
                  </a:cubicBezTo>
                  <a:cubicBezTo>
                    <a:pt x="11" y="51"/>
                    <a:pt x="11" y="51"/>
                    <a:pt x="11" y="51"/>
                  </a:cubicBezTo>
                  <a:cubicBezTo>
                    <a:pt x="21" y="47"/>
                    <a:pt x="28" y="37"/>
                    <a:pt x="28" y="26"/>
                  </a:cubicBezTo>
                  <a:cubicBezTo>
                    <a:pt x="28" y="12"/>
                    <a:pt x="16" y="0"/>
                    <a:pt x="1" y="0"/>
                  </a:cubicBezTo>
                  <a:cubicBezTo>
                    <a:pt x="1" y="0"/>
                    <a:pt x="0" y="0"/>
                    <a:pt x="0" y="0"/>
                  </a:cubicBezTo>
                  <a:cubicBezTo>
                    <a:pt x="0" y="177"/>
                    <a:pt x="0" y="177"/>
                    <a:pt x="0" y="177"/>
                  </a:cubicBezTo>
                  <a:cubicBezTo>
                    <a:pt x="0" y="177"/>
                    <a:pt x="1" y="177"/>
                    <a:pt x="1" y="177"/>
                  </a:cubicBezTo>
                  <a:cubicBezTo>
                    <a:pt x="16" y="177"/>
                    <a:pt x="28" y="166"/>
                    <a:pt x="28" y="1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 name="Freeform 422"/>
            <p:cNvSpPr>
              <a:spLocks/>
            </p:cNvSpPr>
            <p:nvPr/>
          </p:nvSpPr>
          <p:spPr bwMode="auto">
            <a:xfrm>
              <a:off x="8701088" y="5607050"/>
              <a:ext cx="142875" cy="142875"/>
            </a:xfrm>
            <a:custGeom>
              <a:avLst/>
              <a:gdLst>
                <a:gd name="T0" fmla="*/ 151 w 178"/>
                <a:gd name="T1" fmla="*/ 62 h 177"/>
                <a:gd name="T2" fmla="*/ 127 w 178"/>
                <a:gd name="T3" fmla="*/ 78 h 177"/>
                <a:gd name="T4" fmla="*/ 99 w 178"/>
                <a:gd name="T5" fmla="*/ 78 h 177"/>
                <a:gd name="T6" fmla="*/ 99 w 178"/>
                <a:gd name="T7" fmla="*/ 51 h 177"/>
                <a:gd name="T8" fmla="*/ 115 w 178"/>
                <a:gd name="T9" fmla="*/ 26 h 177"/>
                <a:gd name="T10" fmla="*/ 89 w 178"/>
                <a:gd name="T11" fmla="*/ 0 h 177"/>
                <a:gd name="T12" fmla="*/ 62 w 178"/>
                <a:gd name="T13" fmla="*/ 26 h 177"/>
                <a:gd name="T14" fmla="*/ 79 w 178"/>
                <a:gd name="T15" fmla="*/ 51 h 177"/>
                <a:gd name="T16" fmla="*/ 79 w 178"/>
                <a:gd name="T17" fmla="*/ 78 h 177"/>
                <a:gd name="T18" fmla="*/ 51 w 178"/>
                <a:gd name="T19" fmla="*/ 78 h 177"/>
                <a:gd name="T20" fmla="*/ 26 w 178"/>
                <a:gd name="T21" fmla="*/ 62 h 177"/>
                <a:gd name="T22" fmla="*/ 0 w 178"/>
                <a:gd name="T23" fmla="*/ 89 h 177"/>
                <a:gd name="T24" fmla="*/ 26 w 178"/>
                <a:gd name="T25" fmla="*/ 115 h 177"/>
                <a:gd name="T26" fmla="*/ 51 w 178"/>
                <a:gd name="T27" fmla="*/ 99 h 177"/>
                <a:gd name="T28" fmla="*/ 79 w 178"/>
                <a:gd name="T29" fmla="*/ 99 h 177"/>
                <a:gd name="T30" fmla="*/ 79 w 178"/>
                <a:gd name="T31" fmla="*/ 127 h 177"/>
                <a:gd name="T32" fmla="*/ 62 w 178"/>
                <a:gd name="T33" fmla="*/ 151 h 177"/>
                <a:gd name="T34" fmla="*/ 89 w 178"/>
                <a:gd name="T35" fmla="*/ 177 h 177"/>
                <a:gd name="T36" fmla="*/ 115 w 178"/>
                <a:gd name="T37" fmla="*/ 151 h 177"/>
                <a:gd name="T38" fmla="*/ 99 w 178"/>
                <a:gd name="T39" fmla="*/ 127 h 177"/>
                <a:gd name="T40" fmla="*/ 99 w 178"/>
                <a:gd name="T41" fmla="*/ 99 h 177"/>
                <a:gd name="T42" fmla="*/ 127 w 178"/>
                <a:gd name="T43" fmla="*/ 99 h 177"/>
                <a:gd name="T44" fmla="*/ 151 w 178"/>
                <a:gd name="T45" fmla="*/ 115 h 177"/>
                <a:gd name="T46" fmla="*/ 178 w 178"/>
                <a:gd name="T47" fmla="*/ 89 h 177"/>
                <a:gd name="T48" fmla="*/ 151 w 178"/>
                <a:gd name="T49" fmla="*/ 6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8" h="177">
                  <a:moveTo>
                    <a:pt x="151" y="62"/>
                  </a:moveTo>
                  <a:cubicBezTo>
                    <a:pt x="140" y="62"/>
                    <a:pt x="131" y="69"/>
                    <a:pt x="127" y="78"/>
                  </a:cubicBezTo>
                  <a:cubicBezTo>
                    <a:pt x="99" y="78"/>
                    <a:pt x="99" y="78"/>
                    <a:pt x="99" y="78"/>
                  </a:cubicBezTo>
                  <a:cubicBezTo>
                    <a:pt x="99" y="51"/>
                    <a:pt x="99" y="51"/>
                    <a:pt x="99" y="51"/>
                  </a:cubicBezTo>
                  <a:cubicBezTo>
                    <a:pt x="109" y="47"/>
                    <a:pt x="115" y="37"/>
                    <a:pt x="115" y="26"/>
                  </a:cubicBezTo>
                  <a:cubicBezTo>
                    <a:pt x="115" y="12"/>
                    <a:pt x="103" y="0"/>
                    <a:pt x="89" y="0"/>
                  </a:cubicBezTo>
                  <a:cubicBezTo>
                    <a:pt x="74" y="0"/>
                    <a:pt x="62" y="12"/>
                    <a:pt x="62" y="26"/>
                  </a:cubicBezTo>
                  <a:cubicBezTo>
                    <a:pt x="62" y="37"/>
                    <a:pt x="69" y="47"/>
                    <a:pt x="79" y="51"/>
                  </a:cubicBezTo>
                  <a:cubicBezTo>
                    <a:pt x="79" y="78"/>
                    <a:pt x="79" y="78"/>
                    <a:pt x="79" y="78"/>
                  </a:cubicBezTo>
                  <a:cubicBezTo>
                    <a:pt x="51" y="78"/>
                    <a:pt x="51" y="78"/>
                    <a:pt x="51" y="78"/>
                  </a:cubicBezTo>
                  <a:cubicBezTo>
                    <a:pt x="47" y="69"/>
                    <a:pt x="37" y="62"/>
                    <a:pt x="26" y="62"/>
                  </a:cubicBezTo>
                  <a:cubicBezTo>
                    <a:pt x="12" y="62"/>
                    <a:pt x="0" y="74"/>
                    <a:pt x="0" y="89"/>
                  </a:cubicBezTo>
                  <a:cubicBezTo>
                    <a:pt x="0" y="103"/>
                    <a:pt x="12" y="115"/>
                    <a:pt x="26" y="115"/>
                  </a:cubicBezTo>
                  <a:cubicBezTo>
                    <a:pt x="37" y="115"/>
                    <a:pt x="47" y="108"/>
                    <a:pt x="51" y="99"/>
                  </a:cubicBezTo>
                  <a:cubicBezTo>
                    <a:pt x="79" y="99"/>
                    <a:pt x="79" y="99"/>
                    <a:pt x="79" y="99"/>
                  </a:cubicBezTo>
                  <a:cubicBezTo>
                    <a:pt x="79" y="127"/>
                    <a:pt x="79" y="127"/>
                    <a:pt x="79" y="127"/>
                  </a:cubicBezTo>
                  <a:cubicBezTo>
                    <a:pt x="69" y="131"/>
                    <a:pt x="62" y="140"/>
                    <a:pt x="62" y="151"/>
                  </a:cubicBezTo>
                  <a:cubicBezTo>
                    <a:pt x="62" y="166"/>
                    <a:pt x="74" y="177"/>
                    <a:pt x="89" y="177"/>
                  </a:cubicBezTo>
                  <a:cubicBezTo>
                    <a:pt x="103" y="177"/>
                    <a:pt x="115" y="166"/>
                    <a:pt x="115" y="151"/>
                  </a:cubicBezTo>
                  <a:cubicBezTo>
                    <a:pt x="115" y="140"/>
                    <a:pt x="109" y="131"/>
                    <a:pt x="99" y="127"/>
                  </a:cubicBezTo>
                  <a:cubicBezTo>
                    <a:pt x="99" y="99"/>
                    <a:pt x="99" y="99"/>
                    <a:pt x="99" y="99"/>
                  </a:cubicBezTo>
                  <a:cubicBezTo>
                    <a:pt x="127" y="99"/>
                    <a:pt x="127" y="99"/>
                    <a:pt x="127" y="99"/>
                  </a:cubicBezTo>
                  <a:cubicBezTo>
                    <a:pt x="131" y="108"/>
                    <a:pt x="140" y="115"/>
                    <a:pt x="151" y="115"/>
                  </a:cubicBezTo>
                  <a:cubicBezTo>
                    <a:pt x="166" y="115"/>
                    <a:pt x="178" y="103"/>
                    <a:pt x="178" y="89"/>
                  </a:cubicBezTo>
                  <a:cubicBezTo>
                    <a:pt x="178" y="74"/>
                    <a:pt x="166" y="62"/>
                    <a:pt x="151"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0" name="Freeform 423"/>
            <p:cNvSpPr>
              <a:spLocks/>
            </p:cNvSpPr>
            <p:nvPr/>
          </p:nvSpPr>
          <p:spPr bwMode="auto">
            <a:xfrm>
              <a:off x="8982075" y="5607050"/>
              <a:ext cx="142875" cy="142875"/>
            </a:xfrm>
            <a:custGeom>
              <a:avLst/>
              <a:gdLst>
                <a:gd name="T0" fmla="*/ 151 w 177"/>
                <a:gd name="T1" fmla="*/ 62 h 177"/>
                <a:gd name="T2" fmla="*/ 126 w 177"/>
                <a:gd name="T3" fmla="*/ 78 h 177"/>
                <a:gd name="T4" fmla="*/ 99 w 177"/>
                <a:gd name="T5" fmla="*/ 78 h 177"/>
                <a:gd name="T6" fmla="*/ 99 w 177"/>
                <a:gd name="T7" fmla="*/ 51 h 177"/>
                <a:gd name="T8" fmla="*/ 115 w 177"/>
                <a:gd name="T9" fmla="*/ 26 h 177"/>
                <a:gd name="T10" fmla="*/ 88 w 177"/>
                <a:gd name="T11" fmla="*/ 0 h 177"/>
                <a:gd name="T12" fmla="*/ 62 w 177"/>
                <a:gd name="T13" fmla="*/ 26 h 177"/>
                <a:gd name="T14" fmla="*/ 78 w 177"/>
                <a:gd name="T15" fmla="*/ 51 h 177"/>
                <a:gd name="T16" fmla="*/ 78 w 177"/>
                <a:gd name="T17" fmla="*/ 78 h 177"/>
                <a:gd name="T18" fmla="*/ 50 w 177"/>
                <a:gd name="T19" fmla="*/ 78 h 177"/>
                <a:gd name="T20" fmla="*/ 26 w 177"/>
                <a:gd name="T21" fmla="*/ 62 h 177"/>
                <a:gd name="T22" fmla="*/ 0 w 177"/>
                <a:gd name="T23" fmla="*/ 89 h 177"/>
                <a:gd name="T24" fmla="*/ 26 w 177"/>
                <a:gd name="T25" fmla="*/ 115 h 177"/>
                <a:gd name="T26" fmla="*/ 50 w 177"/>
                <a:gd name="T27" fmla="*/ 99 h 177"/>
                <a:gd name="T28" fmla="*/ 78 w 177"/>
                <a:gd name="T29" fmla="*/ 99 h 177"/>
                <a:gd name="T30" fmla="*/ 78 w 177"/>
                <a:gd name="T31" fmla="*/ 127 h 177"/>
                <a:gd name="T32" fmla="*/ 62 w 177"/>
                <a:gd name="T33" fmla="*/ 151 h 177"/>
                <a:gd name="T34" fmla="*/ 88 w 177"/>
                <a:gd name="T35" fmla="*/ 177 h 177"/>
                <a:gd name="T36" fmla="*/ 115 w 177"/>
                <a:gd name="T37" fmla="*/ 151 h 177"/>
                <a:gd name="T38" fmla="*/ 99 w 177"/>
                <a:gd name="T39" fmla="*/ 127 h 177"/>
                <a:gd name="T40" fmla="*/ 99 w 177"/>
                <a:gd name="T41" fmla="*/ 99 h 177"/>
                <a:gd name="T42" fmla="*/ 126 w 177"/>
                <a:gd name="T43" fmla="*/ 99 h 177"/>
                <a:gd name="T44" fmla="*/ 151 w 177"/>
                <a:gd name="T45" fmla="*/ 115 h 177"/>
                <a:gd name="T46" fmla="*/ 177 w 177"/>
                <a:gd name="T47" fmla="*/ 89 h 177"/>
                <a:gd name="T48" fmla="*/ 151 w 177"/>
                <a:gd name="T49" fmla="*/ 6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7" h="177">
                  <a:moveTo>
                    <a:pt x="151" y="62"/>
                  </a:moveTo>
                  <a:cubicBezTo>
                    <a:pt x="140" y="62"/>
                    <a:pt x="130" y="69"/>
                    <a:pt x="126" y="78"/>
                  </a:cubicBezTo>
                  <a:cubicBezTo>
                    <a:pt x="99" y="78"/>
                    <a:pt x="99" y="78"/>
                    <a:pt x="99" y="78"/>
                  </a:cubicBezTo>
                  <a:cubicBezTo>
                    <a:pt x="99" y="51"/>
                    <a:pt x="99" y="51"/>
                    <a:pt x="99" y="51"/>
                  </a:cubicBezTo>
                  <a:cubicBezTo>
                    <a:pt x="108" y="47"/>
                    <a:pt x="115" y="37"/>
                    <a:pt x="115" y="26"/>
                  </a:cubicBezTo>
                  <a:cubicBezTo>
                    <a:pt x="115" y="12"/>
                    <a:pt x="103" y="0"/>
                    <a:pt x="88" y="0"/>
                  </a:cubicBezTo>
                  <a:cubicBezTo>
                    <a:pt x="74" y="0"/>
                    <a:pt x="62" y="12"/>
                    <a:pt x="62" y="26"/>
                  </a:cubicBezTo>
                  <a:cubicBezTo>
                    <a:pt x="62" y="37"/>
                    <a:pt x="69" y="47"/>
                    <a:pt x="78" y="51"/>
                  </a:cubicBezTo>
                  <a:cubicBezTo>
                    <a:pt x="78" y="78"/>
                    <a:pt x="78" y="78"/>
                    <a:pt x="78" y="78"/>
                  </a:cubicBezTo>
                  <a:cubicBezTo>
                    <a:pt x="50" y="78"/>
                    <a:pt x="50" y="78"/>
                    <a:pt x="50" y="78"/>
                  </a:cubicBezTo>
                  <a:cubicBezTo>
                    <a:pt x="46" y="69"/>
                    <a:pt x="37" y="62"/>
                    <a:pt x="26" y="62"/>
                  </a:cubicBezTo>
                  <a:cubicBezTo>
                    <a:pt x="11" y="62"/>
                    <a:pt x="0" y="74"/>
                    <a:pt x="0" y="89"/>
                  </a:cubicBezTo>
                  <a:cubicBezTo>
                    <a:pt x="0" y="103"/>
                    <a:pt x="11" y="115"/>
                    <a:pt x="26" y="115"/>
                  </a:cubicBezTo>
                  <a:cubicBezTo>
                    <a:pt x="37" y="115"/>
                    <a:pt x="46" y="108"/>
                    <a:pt x="50" y="99"/>
                  </a:cubicBezTo>
                  <a:cubicBezTo>
                    <a:pt x="78" y="99"/>
                    <a:pt x="78" y="99"/>
                    <a:pt x="78" y="99"/>
                  </a:cubicBezTo>
                  <a:cubicBezTo>
                    <a:pt x="78" y="127"/>
                    <a:pt x="78" y="127"/>
                    <a:pt x="78" y="127"/>
                  </a:cubicBezTo>
                  <a:cubicBezTo>
                    <a:pt x="69" y="131"/>
                    <a:pt x="62" y="140"/>
                    <a:pt x="62" y="151"/>
                  </a:cubicBezTo>
                  <a:cubicBezTo>
                    <a:pt x="62" y="166"/>
                    <a:pt x="74" y="177"/>
                    <a:pt x="88" y="177"/>
                  </a:cubicBezTo>
                  <a:cubicBezTo>
                    <a:pt x="103" y="177"/>
                    <a:pt x="115" y="166"/>
                    <a:pt x="115" y="151"/>
                  </a:cubicBezTo>
                  <a:cubicBezTo>
                    <a:pt x="115" y="140"/>
                    <a:pt x="108" y="131"/>
                    <a:pt x="99" y="127"/>
                  </a:cubicBezTo>
                  <a:cubicBezTo>
                    <a:pt x="99" y="99"/>
                    <a:pt x="99" y="99"/>
                    <a:pt x="99" y="99"/>
                  </a:cubicBezTo>
                  <a:cubicBezTo>
                    <a:pt x="126" y="99"/>
                    <a:pt x="126" y="99"/>
                    <a:pt x="126" y="99"/>
                  </a:cubicBezTo>
                  <a:cubicBezTo>
                    <a:pt x="130" y="108"/>
                    <a:pt x="140" y="115"/>
                    <a:pt x="151" y="115"/>
                  </a:cubicBezTo>
                  <a:cubicBezTo>
                    <a:pt x="165" y="115"/>
                    <a:pt x="177" y="103"/>
                    <a:pt x="177" y="89"/>
                  </a:cubicBezTo>
                  <a:cubicBezTo>
                    <a:pt x="177" y="74"/>
                    <a:pt x="165" y="62"/>
                    <a:pt x="151"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 name="Freeform 424"/>
            <p:cNvSpPr>
              <a:spLocks/>
            </p:cNvSpPr>
            <p:nvPr/>
          </p:nvSpPr>
          <p:spPr bwMode="auto">
            <a:xfrm>
              <a:off x="9263063" y="5607050"/>
              <a:ext cx="142875" cy="142875"/>
            </a:xfrm>
            <a:custGeom>
              <a:avLst/>
              <a:gdLst>
                <a:gd name="T0" fmla="*/ 151 w 178"/>
                <a:gd name="T1" fmla="*/ 62 h 177"/>
                <a:gd name="T2" fmla="*/ 127 w 178"/>
                <a:gd name="T3" fmla="*/ 78 h 177"/>
                <a:gd name="T4" fmla="*/ 99 w 178"/>
                <a:gd name="T5" fmla="*/ 78 h 177"/>
                <a:gd name="T6" fmla="*/ 99 w 178"/>
                <a:gd name="T7" fmla="*/ 51 h 177"/>
                <a:gd name="T8" fmla="*/ 115 w 178"/>
                <a:gd name="T9" fmla="*/ 26 h 177"/>
                <a:gd name="T10" fmla="*/ 89 w 178"/>
                <a:gd name="T11" fmla="*/ 0 h 177"/>
                <a:gd name="T12" fmla="*/ 63 w 178"/>
                <a:gd name="T13" fmla="*/ 26 h 177"/>
                <a:gd name="T14" fmla="*/ 79 w 178"/>
                <a:gd name="T15" fmla="*/ 51 h 177"/>
                <a:gd name="T16" fmla="*/ 79 w 178"/>
                <a:gd name="T17" fmla="*/ 78 h 177"/>
                <a:gd name="T18" fmla="*/ 51 w 178"/>
                <a:gd name="T19" fmla="*/ 78 h 177"/>
                <a:gd name="T20" fmla="*/ 27 w 178"/>
                <a:gd name="T21" fmla="*/ 62 h 177"/>
                <a:gd name="T22" fmla="*/ 0 w 178"/>
                <a:gd name="T23" fmla="*/ 89 h 177"/>
                <a:gd name="T24" fmla="*/ 27 w 178"/>
                <a:gd name="T25" fmla="*/ 115 h 177"/>
                <a:gd name="T26" fmla="*/ 51 w 178"/>
                <a:gd name="T27" fmla="*/ 99 h 177"/>
                <a:gd name="T28" fmla="*/ 79 w 178"/>
                <a:gd name="T29" fmla="*/ 99 h 177"/>
                <a:gd name="T30" fmla="*/ 79 w 178"/>
                <a:gd name="T31" fmla="*/ 127 h 177"/>
                <a:gd name="T32" fmla="*/ 63 w 178"/>
                <a:gd name="T33" fmla="*/ 151 h 177"/>
                <a:gd name="T34" fmla="*/ 89 w 178"/>
                <a:gd name="T35" fmla="*/ 177 h 177"/>
                <a:gd name="T36" fmla="*/ 115 w 178"/>
                <a:gd name="T37" fmla="*/ 151 h 177"/>
                <a:gd name="T38" fmla="*/ 99 w 178"/>
                <a:gd name="T39" fmla="*/ 127 h 177"/>
                <a:gd name="T40" fmla="*/ 99 w 178"/>
                <a:gd name="T41" fmla="*/ 99 h 177"/>
                <a:gd name="T42" fmla="*/ 127 w 178"/>
                <a:gd name="T43" fmla="*/ 99 h 177"/>
                <a:gd name="T44" fmla="*/ 151 w 178"/>
                <a:gd name="T45" fmla="*/ 115 h 177"/>
                <a:gd name="T46" fmla="*/ 178 w 178"/>
                <a:gd name="T47" fmla="*/ 89 h 177"/>
                <a:gd name="T48" fmla="*/ 151 w 178"/>
                <a:gd name="T49" fmla="*/ 6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8" h="177">
                  <a:moveTo>
                    <a:pt x="151" y="62"/>
                  </a:moveTo>
                  <a:cubicBezTo>
                    <a:pt x="140" y="62"/>
                    <a:pt x="131" y="69"/>
                    <a:pt x="127" y="78"/>
                  </a:cubicBezTo>
                  <a:cubicBezTo>
                    <a:pt x="99" y="78"/>
                    <a:pt x="99" y="78"/>
                    <a:pt x="99" y="78"/>
                  </a:cubicBezTo>
                  <a:cubicBezTo>
                    <a:pt x="99" y="51"/>
                    <a:pt x="99" y="51"/>
                    <a:pt x="99" y="51"/>
                  </a:cubicBezTo>
                  <a:cubicBezTo>
                    <a:pt x="109" y="47"/>
                    <a:pt x="115" y="37"/>
                    <a:pt x="115" y="26"/>
                  </a:cubicBezTo>
                  <a:cubicBezTo>
                    <a:pt x="115" y="12"/>
                    <a:pt x="104" y="0"/>
                    <a:pt x="89" y="0"/>
                  </a:cubicBezTo>
                  <a:cubicBezTo>
                    <a:pt x="74" y="0"/>
                    <a:pt x="63" y="12"/>
                    <a:pt x="63" y="26"/>
                  </a:cubicBezTo>
                  <a:cubicBezTo>
                    <a:pt x="63" y="37"/>
                    <a:pt x="69" y="47"/>
                    <a:pt x="79" y="51"/>
                  </a:cubicBezTo>
                  <a:cubicBezTo>
                    <a:pt x="79" y="78"/>
                    <a:pt x="79" y="78"/>
                    <a:pt x="79" y="78"/>
                  </a:cubicBezTo>
                  <a:cubicBezTo>
                    <a:pt x="51" y="78"/>
                    <a:pt x="51" y="78"/>
                    <a:pt x="51" y="78"/>
                  </a:cubicBezTo>
                  <a:cubicBezTo>
                    <a:pt x="47" y="69"/>
                    <a:pt x="38" y="62"/>
                    <a:pt x="27" y="62"/>
                  </a:cubicBezTo>
                  <a:cubicBezTo>
                    <a:pt x="12" y="62"/>
                    <a:pt x="0" y="74"/>
                    <a:pt x="0" y="89"/>
                  </a:cubicBezTo>
                  <a:cubicBezTo>
                    <a:pt x="0" y="103"/>
                    <a:pt x="12" y="115"/>
                    <a:pt x="27" y="115"/>
                  </a:cubicBezTo>
                  <a:cubicBezTo>
                    <a:pt x="38" y="115"/>
                    <a:pt x="47" y="108"/>
                    <a:pt x="51" y="99"/>
                  </a:cubicBezTo>
                  <a:cubicBezTo>
                    <a:pt x="79" y="99"/>
                    <a:pt x="79" y="99"/>
                    <a:pt x="79" y="99"/>
                  </a:cubicBezTo>
                  <a:cubicBezTo>
                    <a:pt x="79" y="127"/>
                    <a:pt x="79" y="127"/>
                    <a:pt x="79" y="127"/>
                  </a:cubicBezTo>
                  <a:cubicBezTo>
                    <a:pt x="69" y="131"/>
                    <a:pt x="63" y="140"/>
                    <a:pt x="63" y="151"/>
                  </a:cubicBezTo>
                  <a:cubicBezTo>
                    <a:pt x="63" y="166"/>
                    <a:pt x="74" y="177"/>
                    <a:pt x="89" y="177"/>
                  </a:cubicBezTo>
                  <a:cubicBezTo>
                    <a:pt x="104" y="177"/>
                    <a:pt x="115" y="166"/>
                    <a:pt x="115" y="151"/>
                  </a:cubicBezTo>
                  <a:cubicBezTo>
                    <a:pt x="115" y="140"/>
                    <a:pt x="109" y="131"/>
                    <a:pt x="99" y="127"/>
                  </a:cubicBezTo>
                  <a:cubicBezTo>
                    <a:pt x="99" y="99"/>
                    <a:pt x="99" y="99"/>
                    <a:pt x="99" y="99"/>
                  </a:cubicBezTo>
                  <a:cubicBezTo>
                    <a:pt x="127" y="99"/>
                    <a:pt x="127" y="99"/>
                    <a:pt x="127" y="99"/>
                  </a:cubicBezTo>
                  <a:cubicBezTo>
                    <a:pt x="131" y="108"/>
                    <a:pt x="140" y="115"/>
                    <a:pt x="151" y="115"/>
                  </a:cubicBezTo>
                  <a:cubicBezTo>
                    <a:pt x="166" y="115"/>
                    <a:pt x="178" y="103"/>
                    <a:pt x="178" y="89"/>
                  </a:cubicBezTo>
                  <a:cubicBezTo>
                    <a:pt x="178" y="74"/>
                    <a:pt x="166" y="62"/>
                    <a:pt x="151"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 name="Freeform 425"/>
            <p:cNvSpPr>
              <a:spLocks/>
            </p:cNvSpPr>
            <p:nvPr/>
          </p:nvSpPr>
          <p:spPr bwMode="auto">
            <a:xfrm>
              <a:off x="9544050" y="5607050"/>
              <a:ext cx="142875" cy="142875"/>
            </a:xfrm>
            <a:custGeom>
              <a:avLst/>
              <a:gdLst>
                <a:gd name="T0" fmla="*/ 151 w 177"/>
                <a:gd name="T1" fmla="*/ 62 h 177"/>
                <a:gd name="T2" fmla="*/ 127 w 177"/>
                <a:gd name="T3" fmla="*/ 78 h 177"/>
                <a:gd name="T4" fmla="*/ 99 w 177"/>
                <a:gd name="T5" fmla="*/ 78 h 177"/>
                <a:gd name="T6" fmla="*/ 99 w 177"/>
                <a:gd name="T7" fmla="*/ 51 h 177"/>
                <a:gd name="T8" fmla="*/ 115 w 177"/>
                <a:gd name="T9" fmla="*/ 26 h 177"/>
                <a:gd name="T10" fmla="*/ 89 w 177"/>
                <a:gd name="T11" fmla="*/ 0 h 177"/>
                <a:gd name="T12" fmla="*/ 62 w 177"/>
                <a:gd name="T13" fmla="*/ 26 h 177"/>
                <a:gd name="T14" fmla="*/ 78 w 177"/>
                <a:gd name="T15" fmla="*/ 51 h 177"/>
                <a:gd name="T16" fmla="*/ 78 w 177"/>
                <a:gd name="T17" fmla="*/ 78 h 177"/>
                <a:gd name="T18" fmla="*/ 51 w 177"/>
                <a:gd name="T19" fmla="*/ 78 h 177"/>
                <a:gd name="T20" fmla="*/ 26 w 177"/>
                <a:gd name="T21" fmla="*/ 62 h 177"/>
                <a:gd name="T22" fmla="*/ 0 w 177"/>
                <a:gd name="T23" fmla="*/ 89 h 177"/>
                <a:gd name="T24" fmla="*/ 26 w 177"/>
                <a:gd name="T25" fmla="*/ 115 h 177"/>
                <a:gd name="T26" fmla="*/ 51 w 177"/>
                <a:gd name="T27" fmla="*/ 99 h 177"/>
                <a:gd name="T28" fmla="*/ 78 w 177"/>
                <a:gd name="T29" fmla="*/ 99 h 177"/>
                <a:gd name="T30" fmla="*/ 78 w 177"/>
                <a:gd name="T31" fmla="*/ 127 h 177"/>
                <a:gd name="T32" fmla="*/ 62 w 177"/>
                <a:gd name="T33" fmla="*/ 151 h 177"/>
                <a:gd name="T34" fmla="*/ 89 w 177"/>
                <a:gd name="T35" fmla="*/ 177 h 177"/>
                <a:gd name="T36" fmla="*/ 115 w 177"/>
                <a:gd name="T37" fmla="*/ 151 h 177"/>
                <a:gd name="T38" fmla="*/ 99 w 177"/>
                <a:gd name="T39" fmla="*/ 127 h 177"/>
                <a:gd name="T40" fmla="*/ 99 w 177"/>
                <a:gd name="T41" fmla="*/ 99 h 177"/>
                <a:gd name="T42" fmla="*/ 127 w 177"/>
                <a:gd name="T43" fmla="*/ 99 h 177"/>
                <a:gd name="T44" fmla="*/ 151 w 177"/>
                <a:gd name="T45" fmla="*/ 115 h 177"/>
                <a:gd name="T46" fmla="*/ 177 w 177"/>
                <a:gd name="T47" fmla="*/ 89 h 177"/>
                <a:gd name="T48" fmla="*/ 151 w 177"/>
                <a:gd name="T49" fmla="*/ 6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7" h="177">
                  <a:moveTo>
                    <a:pt x="151" y="62"/>
                  </a:moveTo>
                  <a:cubicBezTo>
                    <a:pt x="140" y="62"/>
                    <a:pt x="131" y="69"/>
                    <a:pt x="127" y="78"/>
                  </a:cubicBezTo>
                  <a:cubicBezTo>
                    <a:pt x="99" y="78"/>
                    <a:pt x="99" y="78"/>
                    <a:pt x="99" y="78"/>
                  </a:cubicBezTo>
                  <a:cubicBezTo>
                    <a:pt x="99" y="51"/>
                    <a:pt x="99" y="51"/>
                    <a:pt x="99" y="51"/>
                  </a:cubicBezTo>
                  <a:cubicBezTo>
                    <a:pt x="108" y="47"/>
                    <a:pt x="115" y="37"/>
                    <a:pt x="115" y="26"/>
                  </a:cubicBezTo>
                  <a:cubicBezTo>
                    <a:pt x="115" y="12"/>
                    <a:pt x="103" y="0"/>
                    <a:pt x="89" y="0"/>
                  </a:cubicBezTo>
                  <a:cubicBezTo>
                    <a:pt x="74" y="0"/>
                    <a:pt x="62" y="12"/>
                    <a:pt x="62" y="26"/>
                  </a:cubicBezTo>
                  <a:cubicBezTo>
                    <a:pt x="62" y="37"/>
                    <a:pt x="69" y="47"/>
                    <a:pt x="78" y="51"/>
                  </a:cubicBezTo>
                  <a:cubicBezTo>
                    <a:pt x="78" y="78"/>
                    <a:pt x="78" y="78"/>
                    <a:pt x="78" y="78"/>
                  </a:cubicBezTo>
                  <a:cubicBezTo>
                    <a:pt x="51" y="78"/>
                    <a:pt x="51" y="78"/>
                    <a:pt x="51" y="78"/>
                  </a:cubicBezTo>
                  <a:cubicBezTo>
                    <a:pt x="47" y="69"/>
                    <a:pt x="37" y="62"/>
                    <a:pt x="26" y="62"/>
                  </a:cubicBezTo>
                  <a:cubicBezTo>
                    <a:pt x="12" y="62"/>
                    <a:pt x="0" y="74"/>
                    <a:pt x="0" y="89"/>
                  </a:cubicBezTo>
                  <a:cubicBezTo>
                    <a:pt x="0" y="103"/>
                    <a:pt x="12" y="115"/>
                    <a:pt x="26" y="115"/>
                  </a:cubicBezTo>
                  <a:cubicBezTo>
                    <a:pt x="37" y="115"/>
                    <a:pt x="47" y="108"/>
                    <a:pt x="51" y="99"/>
                  </a:cubicBezTo>
                  <a:cubicBezTo>
                    <a:pt x="78" y="99"/>
                    <a:pt x="78" y="99"/>
                    <a:pt x="78" y="99"/>
                  </a:cubicBezTo>
                  <a:cubicBezTo>
                    <a:pt x="78" y="127"/>
                    <a:pt x="78" y="127"/>
                    <a:pt x="78" y="127"/>
                  </a:cubicBezTo>
                  <a:cubicBezTo>
                    <a:pt x="69" y="131"/>
                    <a:pt x="62" y="140"/>
                    <a:pt x="62" y="151"/>
                  </a:cubicBezTo>
                  <a:cubicBezTo>
                    <a:pt x="62" y="166"/>
                    <a:pt x="74" y="177"/>
                    <a:pt x="89" y="177"/>
                  </a:cubicBezTo>
                  <a:cubicBezTo>
                    <a:pt x="103" y="177"/>
                    <a:pt x="115" y="166"/>
                    <a:pt x="115" y="151"/>
                  </a:cubicBezTo>
                  <a:cubicBezTo>
                    <a:pt x="115" y="140"/>
                    <a:pt x="108" y="131"/>
                    <a:pt x="99" y="127"/>
                  </a:cubicBezTo>
                  <a:cubicBezTo>
                    <a:pt x="99" y="99"/>
                    <a:pt x="99" y="99"/>
                    <a:pt x="99" y="99"/>
                  </a:cubicBezTo>
                  <a:cubicBezTo>
                    <a:pt x="127" y="99"/>
                    <a:pt x="127" y="99"/>
                    <a:pt x="127" y="99"/>
                  </a:cubicBezTo>
                  <a:cubicBezTo>
                    <a:pt x="131" y="108"/>
                    <a:pt x="140" y="115"/>
                    <a:pt x="151" y="115"/>
                  </a:cubicBezTo>
                  <a:cubicBezTo>
                    <a:pt x="166" y="115"/>
                    <a:pt x="177" y="103"/>
                    <a:pt x="177" y="89"/>
                  </a:cubicBezTo>
                  <a:cubicBezTo>
                    <a:pt x="177" y="74"/>
                    <a:pt x="166" y="62"/>
                    <a:pt x="151"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 name="Freeform 426"/>
            <p:cNvSpPr>
              <a:spLocks/>
            </p:cNvSpPr>
            <p:nvPr/>
          </p:nvSpPr>
          <p:spPr bwMode="auto">
            <a:xfrm>
              <a:off x="9825038" y="4483100"/>
              <a:ext cx="73025" cy="142875"/>
            </a:xfrm>
            <a:custGeom>
              <a:avLst/>
              <a:gdLst>
                <a:gd name="T0" fmla="*/ 63 w 91"/>
                <a:gd name="T1" fmla="*/ 26 h 177"/>
                <a:gd name="T2" fmla="*/ 79 w 91"/>
                <a:gd name="T3" fmla="*/ 51 h 177"/>
                <a:gd name="T4" fmla="*/ 79 w 91"/>
                <a:gd name="T5" fmla="*/ 78 h 177"/>
                <a:gd name="T6" fmla="*/ 51 w 91"/>
                <a:gd name="T7" fmla="*/ 78 h 177"/>
                <a:gd name="T8" fmla="*/ 27 w 91"/>
                <a:gd name="T9" fmla="*/ 62 h 177"/>
                <a:gd name="T10" fmla="*/ 0 w 91"/>
                <a:gd name="T11" fmla="*/ 89 h 177"/>
                <a:gd name="T12" fmla="*/ 27 w 91"/>
                <a:gd name="T13" fmla="*/ 115 h 177"/>
                <a:gd name="T14" fmla="*/ 51 w 91"/>
                <a:gd name="T15" fmla="*/ 99 h 177"/>
                <a:gd name="T16" fmla="*/ 79 w 91"/>
                <a:gd name="T17" fmla="*/ 99 h 177"/>
                <a:gd name="T18" fmla="*/ 79 w 91"/>
                <a:gd name="T19" fmla="*/ 126 h 177"/>
                <a:gd name="T20" fmla="*/ 63 w 91"/>
                <a:gd name="T21" fmla="*/ 151 h 177"/>
                <a:gd name="T22" fmla="*/ 63 w 91"/>
                <a:gd name="T23" fmla="*/ 151 h 177"/>
                <a:gd name="T24" fmla="*/ 89 w 91"/>
                <a:gd name="T25" fmla="*/ 177 h 177"/>
                <a:gd name="T26" fmla="*/ 91 w 91"/>
                <a:gd name="T27" fmla="*/ 177 h 177"/>
                <a:gd name="T28" fmla="*/ 91 w 91"/>
                <a:gd name="T29" fmla="*/ 0 h 177"/>
                <a:gd name="T30" fmla="*/ 89 w 91"/>
                <a:gd name="T31" fmla="*/ 0 h 177"/>
                <a:gd name="T32" fmla="*/ 63 w 91"/>
                <a:gd name="T33" fmla="*/ 2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 h="177">
                  <a:moveTo>
                    <a:pt x="63" y="26"/>
                  </a:moveTo>
                  <a:cubicBezTo>
                    <a:pt x="63" y="37"/>
                    <a:pt x="69" y="47"/>
                    <a:pt x="79" y="51"/>
                  </a:cubicBezTo>
                  <a:cubicBezTo>
                    <a:pt x="79" y="78"/>
                    <a:pt x="79" y="78"/>
                    <a:pt x="79" y="78"/>
                  </a:cubicBezTo>
                  <a:cubicBezTo>
                    <a:pt x="51" y="78"/>
                    <a:pt x="51" y="78"/>
                    <a:pt x="51" y="78"/>
                  </a:cubicBezTo>
                  <a:cubicBezTo>
                    <a:pt x="47" y="69"/>
                    <a:pt x="38" y="62"/>
                    <a:pt x="27" y="62"/>
                  </a:cubicBezTo>
                  <a:cubicBezTo>
                    <a:pt x="12" y="62"/>
                    <a:pt x="0" y="74"/>
                    <a:pt x="0" y="89"/>
                  </a:cubicBezTo>
                  <a:cubicBezTo>
                    <a:pt x="0" y="103"/>
                    <a:pt x="12" y="115"/>
                    <a:pt x="27" y="115"/>
                  </a:cubicBezTo>
                  <a:cubicBezTo>
                    <a:pt x="38" y="115"/>
                    <a:pt x="47" y="108"/>
                    <a:pt x="51" y="99"/>
                  </a:cubicBezTo>
                  <a:cubicBezTo>
                    <a:pt x="79" y="99"/>
                    <a:pt x="79" y="99"/>
                    <a:pt x="79" y="99"/>
                  </a:cubicBezTo>
                  <a:cubicBezTo>
                    <a:pt x="79" y="126"/>
                    <a:pt x="79" y="126"/>
                    <a:pt x="79" y="126"/>
                  </a:cubicBezTo>
                  <a:cubicBezTo>
                    <a:pt x="69" y="130"/>
                    <a:pt x="63" y="140"/>
                    <a:pt x="63" y="151"/>
                  </a:cubicBezTo>
                  <a:cubicBezTo>
                    <a:pt x="63" y="151"/>
                    <a:pt x="63" y="151"/>
                    <a:pt x="63" y="151"/>
                  </a:cubicBezTo>
                  <a:cubicBezTo>
                    <a:pt x="63" y="165"/>
                    <a:pt x="75" y="177"/>
                    <a:pt x="89" y="177"/>
                  </a:cubicBezTo>
                  <a:cubicBezTo>
                    <a:pt x="90" y="177"/>
                    <a:pt x="90" y="177"/>
                    <a:pt x="91" y="177"/>
                  </a:cubicBezTo>
                  <a:cubicBezTo>
                    <a:pt x="91" y="0"/>
                    <a:pt x="91" y="0"/>
                    <a:pt x="91" y="0"/>
                  </a:cubicBezTo>
                  <a:cubicBezTo>
                    <a:pt x="90" y="0"/>
                    <a:pt x="90" y="0"/>
                    <a:pt x="89" y="0"/>
                  </a:cubicBezTo>
                  <a:cubicBezTo>
                    <a:pt x="75" y="0"/>
                    <a:pt x="63" y="12"/>
                    <a:pt x="63"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 name="Freeform 427"/>
            <p:cNvSpPr>
              <a:spLocks/>
            </p:cNvSpPr>
            <p:nvPr/>
          </p:nvSpPr>
          <p:spPr bwMode="auto">
            <a:xfrm>
              <a:off x="9825038" y="4762500"/>
              <a:ext cx="73025" cy="144463"/>
            </a:xfrm>
            <a:custGeom>
              <a:avLst/>
              <a:gdLst>
                <a:gd name="T0" fmla="*/ 89 w 91"/>
                <a:gd name="T1" fmla="*/ 0 h 178"/>
                <a:gd name="T2" fmla="*/ 63 w 91"/>
                <a:gd name="T3" fmla="*/ 27 h 178"/>
                <a:gd name="T4" fmla="*/ 79 w 91"/>
                <a:gd name="T5" fmla="*/ 51 h 178"/>
                <a:gd name="T6" fmla="*/ 79 w 91"/>
                <a:gd name="T7" fmla="*/ 79 h 178"/>
                <a:gd name="T8" fmla="*/ 51 w 91"/>
                <a:gd name="T9" fmla="*/ 79 h 178"/>
                <a:gd name="T10" fmla="*/ 27 w 91"/>
                <a:gd name="T11" fmla="*/ 63 h 178"/>
                <a:gd name="T12" fmla="*/ 0 w 91"/>
                <a:gd name="T13" fmla="*/ 89 h 178"/>
                <a:gd name="T14" fmla="*/ 27 w 91"/>
                <a:gd name="T15" fmla="*/ 116 h 178"/>
                <a:gd name="T16" fmla="*/ 51 w 91"/>
                <a:gd name="T17" fmla="*/ 99 h 178"/>
                <a:gd name="T18" fmla="*/ 79 w 91"/>
                <a:gd name="T19" fmla="*/ 99 h 178"/>
                <a:gd name="T20" fmla="*/ 79 w 91"/>
                <a:gd name="T21" fmla="*/ 127 h 178"/>
                <a:gd name="T22" fmla="*/ 63 w 91"/>
                <a:gd name="T23" fmla="*/ 151 h 178"/>
                <a:gd name="T24" fmla="*/ 63 w 91"/>
                <a:gd name="T25" fmla="*/ 151 h 178"/>
                <a:gd name="T26" fmla="*/ 89 w 91"/>
                <a:gd name="T27" fmla="*/ 178 h 178"/>
                <a:gd name="T28" fmla="*/ 91 w 91"/>
                <a:gd name="T29" fmla="*/ 178 h 178"/>
                <a:gd name="T30" fmla="*/ 91 w 91"/>
                <a:gd name="T31" fmla="*/ 0 h 178"/>
                <a:gd name="T32" fmla="*/ 89 w 91"/>
                <a:gd name="T33"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 h="178">
                  <a:moveTo>
                    <a:pt x="89" y="0"/>
                  </a:moveTo>
                  <a:cubicBezTo>
                    <a:pt x="75" y="0"/>
                    <a:pt x="63" y="12"/>
                    <a:pt x="63" y="27"/>
                  </a:cubicBezTo>
                  <a:cubicBezTo>
                    <a:pt x="63" y="38"/>
                    <a:pt x="69" y="47"/>
                    <a:pt x="79" y="51"/>
                  </a:cubicBezTo>
                  <a:cubicBezTo>
                    <a:pt x="79" y="79"/>
                    <a:pt x="79" y="79"/>
                    <a:pt x="79" y="79"/>
                  </a:cubicBezTo>
                  <a:cubicBezTo>
                    <a:pt x="51" y="79"/>
                    <a:pt x="51" y="79"/>
                    <a:pt x="51" y="79"/>
                  </a:cubicBezTo>
                  <a:cubicBezTo>
                    <a:pt x="47" y="69"/>
                    <a:pt x="38" y="63"/>
                    <a:pt x="27" y="63"/>
                  </a:cubicBezTo>
                  <a:cubicBezTo>
                    <a:pt x="12" y="63"/>
                    <a:pt x="0" y="74"/>
                    <a:pt x="0" y="89"/>
                  </a:cubicBezTo>
                  <a:cubicBezTo>
                    <a:pt x="0" y="104"/>
                    <a:pt x="12" y="116"/>
                    <a:pt x="27" y="116"/>
                  </a:cubicBezTo>
                  <a:cubicBezTo>
                    <a:pt x="38" y="116"/>
                    <a:pt x="47" y="109"/>
                    <a:pt x="51" y="99"/>
                  </a:cubicBezTo>
                  <a:cubicBezTo>
                    <a:pt x="79" y="99"/>
                    <a:pt x="79" y="99"/>
                    <a:pt x="79" y="99"/>
                  </a:cubicBezTo>
                  <a:cubicBezTo>
                    <a:pt x="79" y="127"/>
                    <a:pt x="79" y="127"/>
                    <a:pt x="79" y="127"/>
                  </a:cubicBezTo>
                  <a:cubicBezTo>
                    <a:pt x="69" y="131"/>
                    <a:pt x="63" y="140"/>
                    <a:pt x="63" y="151"/>
                  </a:cubicBezTo>
                  <a:cubicBezTo>
                    <a:pt x="63" y="151"/>
                    <a:pt x="63" y="151"/>
                    <a:pt x="63" y="151"/>
                  </a:cubicBezTo>
                  <a:cubicBezTo>
                    <a:pt x="63" y="166"/>
                    <a:pt x="75" y="178"/>
                    <a:pt x="89" y="178"/>
                  </a:cubicBezTo>
                  <a:cubicBezTo>
                    <a:pt x="90" y="178"/>
                    <a:pt x="90" y="178"/>
                    <a:pt x="91" y="178"/>
                  </a:cubicBezTo>
                  <a:cubicBezTo>
                    <a:pt x="91" y="0"/>
                    <a:pt x="91" y="0"/>
                    <a:pt x="91" y="0"/>
                  </a:cubicBezTo>
                  <a:cubicBezTo>
                    <a:pt x="90" y="0"/>
                    <a:pt x="90" y="0"/>
                    <a:pt x="8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 name="Freeform 428"/>
            <p:cNvSpPr>
              <a:spLocks/>
            </p:cNvSpPr>
            <p:nvPr/>
          </p:nvSpPr>
          <p:spPr bwMode="auto">
            <a:xfrm>
              <a:off x="9825038" y="5045075"/>
              <a:ext cx="73025" cy="142875"/>
            </a:xfrm>
            <a:custGeom>
              <a:avLst/>
              <a:gdLst>
                <a:gd name="T0" fmla="*/ 63 w 91"/>
                <a:gd name="T1" fmla="*/ 26 h 177"/>
                <a:gd name="T2" fmla="*/ 63 w 91"/>
                <a:gd name="T3" fmla="*/ 26 h 177"/>
                <a:gd name="T4" fmla="*/ 79 w 91"/>
                <a:gd name="T5" fmla="*/ 51 h 177"/>
                <a:gd name="T6" fmla="*/ 79 w 91"/>
                <a:gd name="T7" fmla="*/ 78 h 177"/>
                <a:gd name="T8" fmla="*/ 51 w 91"/>
                <a:gd name="T9" fmla="*/ 78 h 177"/>
                <a:gd name="T10" fmla="*/ 27 w 91"/>
                <a:gd name="T11" fmla="*/ 62 h 177"/>
                <a:gd name="T12" fmla="*/ 0 w 91"/>
                <a:gd name="T13" fmla="*/ 89 h 177"/>
                <a:gd name="T14" fmla="*/ 27 w 91"/>
                <a:gd name="T15" fmla="*/ 115 h 177"/>
                <a:gd name="T16" fmla="*/ 51 w 91"/>
                <a:gd name="T17" fmla="*/ 99 h 177"/>
                <a:gd name="T18" fmla="*/ 79 w 91"/>
                <a:gd name="T19" fmla="*/ 99 h 177"/>
                <a:gd name="T20" fmla="*/ 79 w 91"/>
                <a:gd name="T21" fmla="*/ 126 h 177"/>
                <a:gd name="T22" fmla="*/ 63 w 91"/>
                <a:gd name="T23" fmla="*/ 151 h 177"/>
                <a:gd name="T24" fmla="*/ 63 w 91"/>
                <a:gd name="T25" fmla="*/ 151 h 177"/>
                <a:gd name="T26" fmla="*/ 89 w 91"/>
                <a:gd name="T27" fmla="*/ 177 h 177"/>
                <a:gd name="T28" fmla="*/ 91 w 91"/>
                <a:gd name="T29" fmla="*/ 177 h 177"/>
                <a:gd name="T30" fmla="*/ 91 w 91"/>
                <a:gd name="T31" fmla="*/ 0 h 177"/>
                <a:gd name="T32" fmla="*/ 89 w 91"/>
                <a:gd name="T33" fmla="*/ 0 h 177"/>
                <a:gd name="T34" fmla="*/ 63 w 91"/>
                <a:gd name="T35" fmla="*/ 2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 h="177">
                  <a:moveTo>
                    <a:pt x="63" y="26"/>
                  </a:moveTo>
                  <a:cubicBezTo>
                    <a:pt x="63" y="26"/>
                    <a:pt x="63" y="26"/>
                    <a:pt x="63" y="26"/>
                  </a:cubicBezTo>
                  <a:cubicBezTo>
                    <a:pt x="63" y="37"/>
                    <a:pt x="69" y="47"/>
                    <a:pt x="79" y="51"/>
                  </a:cubicBezTo>
                  <a:cubicBezTo>
                    <a:pt x="79" y="78"/>
                    <a:pt x="79" y="78"/>
                    <a:pt x="79" y="78"/>
                  </a:cubicBezTo>
                  <a:cubicBezTo>
                    <a:pt x="51" y="78"/>
                    <a:pt x="51" y="78"/>
                    <a:pt x="51" y="78"/>
                  </a:cubicBezTo>
                  <a:cubicBezTo>
                    <a:pt x="47" y="69"/>
                    <a:pt x="38" y="62"/>
                    <a:pt x="27" y="62"/>
                  </a:cubicBezTo>
                  <a:cubicBezTo>
                    <a:pt x="12" y="62"/>
                    <a:pt x="0" y="74"/>
                    <a:pt x="0" y="89"/>
                  </a:cubicBezTo>
                  <a:cubicBezTo>
                    <a:pt x="0" y="103"/>
                    <a:pt x="12" y="115"/>
                    <a:pt x="27" y="115"/>
                  </a:cubicBezTo>
                  <a:cubicBezTo>
                    <a:pt x="38" y="115"/>
                    <a:pt x="47" y="108"/>
                    <a:pt x="51" y="99"/>
                  </a:cubicBezTo>
                  <a:cubicBezTo>
                    <a:pt x="79" y="99"/>
                    <a:pt x="79" y="99"/>
                    <a:pt x="79" y="99"/>
                  </a:cubicBezTo>
                  <a:cubicBezTo>
                    <a:pt x="79" y="126"/>
                    <a:pt x="79" y="126"/>
                    <a:pt x="79" y="126"/>
                  </a:cubicBezTo>
                  <a:cubicBezTo>
                    <a:pt x="69" y="130"/>
                    <a:pt x="63" y="140"/>
                    <a:pt x="63" y="151"/>
                  </a:cubicBezTo>
                  <a:cubicBezTo>
                    <a:pt x="63" y="151"/>
                    <a:pt x="63" y="151"/>
                    <a:pt x="63" y="151"/>
                  </a:cubicBezTo>
                  <a:cubicBezTo>
                    <a:pt x="63" y="166"/>
                    <a:pt x="75" y="177"/>
                    <a:pt x="89" y="177"/>
                  </a:cubicBezTo>
                  <a:cubicBezTo>
                    <a:pt x="90" y="177"/>
                    <a:pt x="90" y="177"/>
                    <a:pt x="91" y="177"/>
                  </a:cubicBezTo>
                  <a:cubicBezTo>
                    <a:pt x="91" y="0"/>
                    <a:pt x="91" y="0"/>
                    <a:pt x="91" y="0"/>
                  </a:cubicBezTo>
                  <a:cubicBezTo>
                    <a:pt x="90" y="0"/>
                    <a:pt x="90" y="0"/>
                    <a:pt x="89" y="0"/>
                  </a:cubicBezTo>
                  <a:cubicBezTo>
                    <a:pt x="75" y="0"/>
                    <a:pt x="63" y="12"/>
                    <a:pt x="63"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 name="Freeform 429"/>
            <p:cNvSpPr>
              <a:spLocks/>
            </p:cNvSpPr>
            <p:nvPr/>
          </p:nvSpPr>
          <p:spPr bwMode="auto">
            <a:xfrm>
              <a:off x="9825038" y="5326063"/>
              <a:ext cx="73025" cy="142875"/>
            </a:xfrm>
            <a:custGeom>
              <a:avLst/>
              <a:gdLst>
                <a:gd name="T0" fmla="*/ 63 w 91"/>
                <a:gd name="T1" fmla="*/ 27 h 178"/>
                <a:gd name="T2" fmla="*/ 63 w 91"/>
                <a:gd name="T3" fmla="*/ 27 h 178"/>
                <a:gd name="T4" fmla="*/ 79 w 91"/>
                <a:gd name="T5" fmla="*/ 51 h 178"/>
                <a:gd name="T6" fmla="*/ 79 w 91"/>
                <a:gd name="T7" fmla="*/ 79 h 178"/>
                <a:gd name="T8" fmla="*/ 51 w 91"/>
                <a:gd name="T9" fmla="*/ 79 h 178"/>
                <a:gd name="T10" fmla="*/ 27 w 91"/>
                <a:gd name="T11" fmla="*/ 63 h 178"/>
                <a:gd name="T12" fmla="*/ 0 w 91"/>
                <a:gd name="T13" fmla="*/ 89 h 178"/>
                <a:gd name="T14" fmla="*/ 27 w 91"/>
                <a:gd name="T15" fmla="*/ 116 h 178"/>
                <a:gd name="T16" fmla="*/ 51 w 91"/>
                <a:gd name="T17" fmla="*/ 99 h 178"/>
                <a:gd name="T18" fmla="*/ 79 w 91"/>
                <a:gd name="T19" fmla="*/ 99 h 178"/>
                <a:gd name="T20" fmla="*/ 79 w 91"/>
                <a:gd name="T21" fmla="*/ 127 h 178"/>
                <a:gd name="T22" fmla="*/ 63 w 91"/>
                <a:gd name="T23" fmla="*/ 151 h 178"/>
                <a:gd name="T24" fmla="*/ 89 w 91"/>
                <a:gd name="T25" fmla="*/ 178 h 178"/>
                <a:gd name="T26" fmla="*/ 91 w 91"/>
                <a:gd name="T27" fmla="*/ 178 h 178"/>
                <a:gd name="T28" fmla="*/ 91 w 91"/>
                <a:gd name="T29" fmla="*/ 0 h 178"/>
                <a:gd name="T30" fmla="*/ 89 w 91"/>
                <a:gd name="T31" fmla="*/ 0 h 178"/>
                <a:gd name="T32" fmla="*/ 63 w 91"/>
                <a:gd name="T33" fmla="*/ 2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 h="178">
                  <a:moveTo>
                    <a:pt x="63" y="27"/>
                  </a:moveTo>
                  <a:cubicBezTo>
                    <a:pt x="63" y="27"/>
                    <a:pt x="63" y="27"/>
                    <a:pt x="63" y="27"/>
                  </a:cubicBezTo>
                  <a:cubicBezTo>
                    <a:pt x="63" y="38"/>
                    <a:pt x="69" y="47"/>
                    <a:pt x="79" y="51"/>
                  </a:cubicBezTo>
                  <a:cubicBezTo>
                    <a:pt x="79" y="79"/>
                    <a:pt x="79" y="79"/>
                    <a:pt x="79" y="79"/>
                  </a:cubicBezTo>
                  <a:cubicBezTo>
                    <a:pt x="51" y="79"/>
                    <a:pt x="51" y="79"/>
                    <a:pt x="51" y="79"/>
                  </a:cubicBezTo>
                  <a:cubicBezTo>
                    <a:pt x="47" y="69"/>
                    <a:pt x="38" y="63"/>
                    <a:pt x="27" y="63"/>
                  </a:cubicBezTo>
                  <a:cubicBezTo>
                    <a:pt x="12" y="63"/>
                    <a:pt x="0" y="74"/>
                    <a:pt x="0" y="89"/>
                  </a:cubicBezTo>
                  <a:cubicBezTo>
                    <a:pt x="0" y="104"/>
                    <a:pt x="12" y="116"/>
                    <a:pt x="27" y="116"/>
                  </a:cubicBezTo>
                  <a:cubicBezTo>
                    <a:pt x="38" y="116"/>
                    <a:pt x="47" y="109"/>
                    <a:pt x="51" y="99"/>
                  </a:cubicBezTo>
                  <a:cubicBezTo>
                    <a:pt x="79" y="99"/>
                    <a:pt x="79" y="99"/>
                    <a:pt x="79" y="99"/>
                  </a:cubicBezTo>
                  <a:cubicBezTo>
                    <a:pt x="79" y="127"/>
                    <a:pt x="79" y="127"/>
                    <a:pt x="79" y="127"/>
                  </a:cubicBezTo>
                  <a:cubicBezTo>
                    <a:pt x="69" y="131"/>
                    <a:pt x="63" y="140"/>
                    <a:pt x="63" y="151"/>
                  </a:cubicBezTo>
                  <a:cubicBezTo>
                    <a:pt x="63" y="166"/>
                    <a:pt x="75" y="178"/>
                    <a:pt x="89" y="178"/>
                  </a:cubicBezTo>
                  <a:cubicBezTo>
                    <a:pt x="90" y="178"/>
                    <a:pt x="90" y="178"/>
                    <a:pt x="91" y="178"/>
                  </a:cubicBezTo>
                  <a:cubicBezTo>
                    <a:pt x="91" y="0"/>
                    <a:pt x="91" y="0"/>
                    <a:pt x="91" y="0"/>
                  </a:cubicBezTo>
                  <a:cubicBezTo>
                    <a:pt x="90" y="0"/>
                    <a:pt x="90" y="0"/>
                    <a:pt x="89" y="0"/>
                  </a:cubicBezTo>
                  <a:cubicBezTo>
                    <a:pt x="75" y="0"/>
                    <a:pt x="63" y="12"/>
                    <a:pt x="63"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 name="Freeform 430"/>
            <p:cNvSpPr>
              <a:spLocks/>
            </p:cNvSpPr>
            <p:nvPr/>
          </p:nvSpPr>
          <p:spPr bwMode="auto">
            <a:xfrm>
              <a:off x="9825038" y="5607050"/>
              <a:ext cx="73025" cy="142875"/>
            </a:xfrm>
            <a:custGeom>
              <a:avLst/>
              <a:gdLst>
                <a:gd name="T0" fmla="*/ 63 w 91"/>
                <a:gd name="T1" fmla="*/ 26 h 177"/>
                <a:gd name="T2" fmla="*/ 79 w 91"/>
                <a:gd name="T3" fmla="*/ 51 h 177"/>
                <a:gd name="T4" fmla="*/ 79 w 91"/>
                <a:gd name="T5" fmla="*/ 78 h 177"/>
                <a:gd name="T6" fmla="*/ 51 w 91"/>
                <a:gd name="T7" fmla="*/ 78 h 177"/>
                <a:gd name="T8" fmla="*/ 27 w 91"/>
                <a:gd name="T9" fmla="*/ 62 h 177"/>
                <a:gd name="T10" fmla="*/ 0 w 91"/>
                <a:gd name="T11" fmla="*/ 89 h 177"/>
                <a:gd name="T12" fmla="*/ 27 w 91"/>
                <a:gd name="T13" fmla="*/ 115 h 177"/>
                <a:gd name="T14" fmla="*/ 51 w 91"/>
                <a:gd name="T15" fmla="*/ 99 h 177"/>
                <a:gd name="T16" fmla="*/ 79 w 91"/>
                <a:gd name="T17" fmla="*/ 99 h 177"/>
                <a:gd name="T18" fmla="*/ 79 w 91"/>
                <a:gd name="T19" fmla="*/ 127 h 177"/>
                <a:gd name="T20" fmla="*/ 63 w 91"/>
                <a:gd name="T21" fmla="*/ 151 h 177"/>
                <a:gd name="T22" fmla="*/ 89 w 91"/>
                <a:gd name="T23" fmla="*/ 177 h 177"/>
                <a:gd name="T24" fmla="*/ 91 w 91"/>
                <a:gd name="T25" fmla="*/ 177 h 177"/>
                <a:gd name="T26" fmla="*/ 91 w 91"/>
                <a:gd name="T27" fmla="*/ 0 h 177"/>
                <a:gd name="T28" fmla="*/ 89 w 91"/>
                <a:gd name="T29" fmla="*/ 0 h 177"/>
                <a:gd name="T30" fmla="*/ 63 w 91"/>
                <a:gd name="T31" fmla="*/ 2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1" h="177">
                  <a:moveTo>
                    <a:pt x="63" y="26"/>
                  </a:moveTo>
                  <a:cubicBezTo>
                    <a:pt x="63" y="37"/>
                    <a:pt x="69" y="47"/>
                    <a:pt x="79" y="51"/>
                  </a:cubicBezTo>
                  <a:cubicBezTo>
                    <a:pt x="79" y="78"/>
                    <a:pt x="79" y="78"/>
                    <a:pt x="79" y="78"/>
                  </a:cubicBezTo>
                  <a:cubicBezTo>
                    <a:pt x="51" y="78"/>
                    <a:pt x="51" y="78"/>
                    <a:pt x="51" y="78"/>
                  </a:cubicBezTo>
                  <a:cubicBezTo>
                    <a:pt x="47" y="69"/>
                    <a:pt x="38" y="62"/>
                    <a:pt x="27" y="62"/>
                  </a:cubicBezTo>
                  <a:cubicBezTo>
                    <a:pt x="12" y="62"/>
                    <a:pt x="0" y="74"/>
                    <a:pt x="0" y="89"/>
                  </a:cubicBezTo>
                  <a:cubicBezTo>
                    <a:pt x="0" y="103"/>
                    <a:pt x="12" y="115"/>
                    <a:pt x="27" y="115"/>
                  </a:cubicBezTo>
                  <a:cubicBezTo>
                    <a:pt x="38" y="115"/>
                    <a:pt x="47" y="108"/>
                    <a:pt x="51" y="99"/>
                  </a:cubicBezTo>
                  <a:cubicBezTo>
                    <a:pt x="79" y="99"/>
                    <a:pt x="79" y="99"/>
                    <a:pt x="79" y="99"/>
                  </a:cubicBezTo>
                  <a:cubicBezTo>
                    <a:pt x="79" y="127"/>
                    <a:pt x="79" y="127"/>
                    <a:pt x="79" y="127"/>
                  </a:cubicBezTo>
                  <a:cubicBezTo>
                    <a:pt x="69" y="131"/>
                    <a:pt x="63" y="140"/>
                    <a:pt x="63" y="151"/>
                  </a:cubicBezTo>
                  <a:cubicBezTo>
                    <a:pt x="63" y="166"/>
                    <a:pt x="75" y="177"/>
                    <a:pt x="89" y="177"/>
                  </a:cubicBezTo>
                  <a:cubicBezTo>
                    <a:pt x="90" y="177"/>
                    <a:pt x="90" y="177"/>
                    <a:pt x="91" y="177"/>
                  </a:cubicBezTo>
                  <a:cubicBezTo>
                    <a:pt x="91" y="0"/>
                    <a:pt x="91" y="0"/>
                    <a:pt x="91" y="0"/>
                  </a:cubicBezTo>
                  <a:cubicBezTo>
                    <a:pt x="90" y="0"/>
                    <a:pt x="90" y="0"/>
                    <a:pt x="89" y="0"/>
                  </a:cubicBezTo>
                  <a:cubicBezTo>
                    <a:pt x="75" y="0"/>
                    <a:pt x="63" y="12"/>
                    <a:pt x="63"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552085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a:t>
            </a:r>
            <a:r>
              <a:rPr lang="en-GB" sz="3200" b="1" dirty="0" smtClean="0">
                <a:solidFill>
                  <a:schemeClr val="accent2"/>
                </a:solidFill>
              </a:rPr>
              <a:t>Main slide title (Calibri 32pt Bold)</a:t>
            </a:r>
            <a:endParaRPr lang="en-GB" dirty="0"/>
          </a:p>
        </p:txBody>
      </p:sp>
      <p:sp>
        <p:nvSpPr>
          <p:cNvPr id="4" name="Date Placeholder 3"/>
          <p:cNvSpPr>
            <a:spLocks noGrp="1"/>
          </p:cNvSpPr>
          <p:nvPr>
            <p:ph type="dt" sz="half" idx="10"/>
          </p:nvPr>
        </p:nvSpPr>
        <p:spPr>
          <a:xfrm>
            <a:off x="457200" y="6381751"/>
            <a:ext cx="2593975" cy="382269"/>
          </a:xfrm>
        </p:spPr>
        <p:txBody>
          <a:bodyPr/>
          <a:lstStyle/>
          <a:p>
            <a:fld id="{6F5FA1F4-1D2C-43EA-A807-DE4AD1C343E9}" type="datetimeFigureOut">
              <a:rPr lang="en-GB" smtClean="0"/>
              <a:t>25/02/2020</a:t>
            </a:fld>
            <a:endParaRPr lang="en-GB"/>
          </a:p>
        </p:txBody>
      </p:sp>
      <p:sp>
        <p:nvSpPr>
          <p:cNvPr id="5" name="Footer Placeholder 4"/>
          <p:cNvSpPr>
            <a:spLocks noGrp="1"/>
          </p:cNvSpPr>
          <p:nvPr>
            <p:ph type="ftr" sz="quarter" idx="11"/>
          </p:nvPr>
        </p:nvSpPr>
        <p:spPr>
          <a:xfrm>
            <a:off x="3051174" y="6381751"/>
            <a:ext cx="6096001" cy="382270"/>
          </a:xfrm>
        </p:spPr>
        <p:txBody>
          <a:bodyPr/>
          <a:lstStyle/>
          <a:p>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hasCustomPrompt="1"/>
          </p:nvPr>
        </p:nvSpPr>
        <p:spPr>
          <a:xfrm>
            <a:off x="464253" y="1752600"/>
            <a:ext cx="11268643" cy="4629150"/>
          </a:xfrm>
          <a:prstGeom prst="rect">
            <a:avLst/>
          </a:prstGeom>
        </p:spPr>
        <p:txBody>
          <a:bodyPr/>
          <a:lstStyle>
            <a:lvl1pPr marL="288000" indent="-288000">
              <a:buFont typeface="Arial" panose="020B0604020202020204" pitchFamily="34" charset="0"/>
              <a:buChar char="•"/>
              <a:defRPr/>
            </a:lvl1pPr>
            <a:lvl2pPr>
              <a:defRPr baseline="0"/>
            </a:lvl2pPr>
            <a:lvl3pPr>
              <a:defRPr/>
            </a:lvl3pPr>
            <a:lvl4pPr>
              <a:defRPr/>
            </a:lvl4pPr>
            <a:lvl5pPr>
              <a:defRPr baseline="0"/>
            </a:lvl5pPr>
            <a:lvl6pPr>
              <a:defRPr/>
            </a:lvl6pPr>
          </a:lstStyle>
          <a:p>
            <a:pPr lvl="0"/>
            <a:r>
              <a:rPr lang="en-US" dirty="0" smtClean="0"/>
              <a:t>Bulleted subtitle (Calibri 28pt): click to add text</a:t>
            </a:r>
          </a:p>
          <a:p>
            <a:pPr lvl="1"/>
            <a:r>
              <a:rPr lang="en-US" dirty="0" smtClean="0"/>
              <a:t>Subtitle (Calibri 28pt)</a:t>
            </a:r>
          </a:p>
          <a:p>
            <a:pPr lvl="2"/>
            <a:r>
              <a:rPr lang="en-US" dirty="0" smtClean="0"/>
              <a:t>Bulleted slide body text (Calibri 20pt)</a:t>
            </a:r>
          </a:p>
          <a:p>
            <a:pPr lvl="3"/>
            <a:r>
              <a:rPr lang="en-US" dirty="0" smtClean="0"/>
              <a:t>Body text (Calibri 20pt)</a:t>
            </a:r>
          </a:p>
          <a:p>
            <a:pPr lvl="4"/>
            <a:r>
              <a:rPr lang="en-US" dirty="0" smtClean="0"/>
              <a:t>Bulleted source (Calibri 16pt)</a:t>
            </a:r>
          </a:p>
          <a:p>
            <a:pPr lvl="5"/>
            <a:r>
              <a:rPr lang="en-US" dirty="0" smtClean="0"/>
              <a:t>Source (Calibri 16pt)</a:t>
            </a:r>
            <a:endParaRPr lang="en-GB" dirty="0"/>
          </a:p>
        </p:txBody>
      </p:sp>
    </p:spTree>
    <p:extLst>
      <p:ext uri="{BB962C8B-B14F-4D97-AF65-F5344CB8AC3E}">
        <p14:creationId xmlns:p14="http://schemas.microsoft.com/office/powerpoint/2010/main" val="2407114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imag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a:t>
            </a:r>
            <a:r>
              <a:rPr lang="en-GB" dirty="0" smtClean="0"/>
              <a:t>Small image and text </a:t>
            </a:r>
            <a:r>
              <a:rPr lang="en-GB" sz="3200" b="1" dirty="0" smtClean="0">
                <a:solidFill>
                  <a:schemeClr val="accent2"/>
                </a:solidFill>
              </a:rPr>
              <a:t>slide title (Calibri 32pt Bold)</a:t>
            </a:r>
            <a:endParaRPr lang="en-GB" dirty="0"/>
          </a:p>
        </p:txBody>
      </p:sp>
      <p:sp>
        <p:nvSpPr>
          <p:cNvPr id="4" name="Date Placeholder 3"/>
          <p:cNvSpPr>
            <a:spLocks noGrp="1"/>
          </p:cNvSpPr>
          <p:nvPr>
            <p:ph type="dt" sz="half" idx="10"/>
          </p:nvPr>
        </p:nvSpPr>
        <p:spPr>
          <a:xfrm>
            <a:off x="457200" y="6381751"/>
            <a:ext cx="2593975" cy="382269"/>
          </a:xfrm>
        </p:spPr>
        <p:txBody>
          <a:bodyPr/>
          <a:lstStyle/>
          <a:p>
            <a:fld id="{6F5FA1F4-1D2C-43EA-A807-DE4AD1C343E9}" type="datetimeFigureOut">
              <a:rPr lang="en-GB" smtClean="0"/>
              <a:t>25/02/2020</a:t>
            </a:fld>
            <a:endParaRPr lang="en-GB"/>
          </a:p>
        </p:txBody>
      </p:sp>
      <p:sp>
        <p:nvSpPr>
          <p:cNvPr id="5" name="Footer Placeholder 4"/>
          <p:cNvSpPr>
            <a:spLocks noGrp="1"/>
          </p:cNvSpPr>
          <p:nvPr>
            <p:ph type="ftr" sz="quarter" idx="11"/>
          </p:nvPr>
        </p:nvSpPr>
        <p:spPr>
          <a:xfrm>
            <a:off x="3051174" y="6381751"/>
            <a:ext cx="6096001" cy="382270"/>
          </a:xfrm>
        </p:spPr>
        <p:txBody>
          <a:bodyPr/>
          <a:lstStyle/>
          <a:p>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hasCustomPrompt="1"/>
          </p:nvPr>
        </p:nvSpPr>
        <p:spPr>
          <a:xfrm>
            <a:off x="3051175" y="1752600"/>
            <a:ext cx="8681721" cy="4629150"/>
          </a:xfrm>
          <a:prstGeom prst="rect">
            <a:avLst/>
          </a:prstGeom>
        </p:spPr>
        <p:txBody>
          <a:bodyPr/>
          <a:lstStyle>
            <a:lvl1pPr marL="288000" indent="-288000">
              <a:buFont typeface="Arial" panose="020B0604020202020204" pitchFamily="34" charset="0"/>
              <a:buChar char="•"/>
              <a:defRPr/>
            </a:lvl1pPr>
            <a:lvl2pPr>
              <a:defRPr baseline="0"/>
            </a:lvl2pPr>
            <a:lvl3pPr>
              <a:defRPr/>
            </a:lvl3pPr>
            <a:lvl4pPr>
              <a:defRPr/>
            </a:lvl4pPr>
            <a:lvl5pPr>
              <a:defRPr baseline="0"/>
            </a:lvl5pPr>
            <a:lvl6pPr>
              <a:defRPr/>
            </a:lvl6pPr>
          </a:lstStyle>
          <a:p>
            <a:pPr lvl="0"/>
            <a:r>
              <a:rPr lang="en-US" dirty="0" smtClean="0"/>
              <a:t>Bulleted subtitle (Calibri 28pt): click to add text</a:t>
            </a:r>
          </a:p>
          <a:p>
            <a:pPr lvl="1"/>
            <a:r>
              <a:rPr lang="en-US" dirty="0" smtClean="0"/>
              <a:t>Subtitle (Calibri 28pt)</a:t>
            </a:r>
          </a:p>
          <a:p>
            <a:pPr lvl="2"/>
            <a:r>
              <a:rPr lang="en-US" dirty="0" smtClean="0"/>
              <a:t>Bulleted body text (Calibri 20pt)</a:t>
            </a:r>
          </a:p>
          <a:p>
            <a:pPr lvl="3"/>
            <a:r>
              <a:rPr lang="en-US" dirty="0" smtClean="0"/>
              <a:t>Body text (Calibri 20pt)</a:t>
            </a:r>
          </a:p>
          <a:p>
            <a:pPr lvl="4"/>
            <a:r>
              <a:rPr lang="en-US" dirty="0" smtClean="0"/>
              <a:t>Bulleted source (Calibri 16pt)</a:t>
            </a:r>
          </a:p>
          <a:p>
            <a:pPr lvl="5"/>
            <a:r>
              <a:rPr lang="en-US" dirty="0" smtClean="0"/>
              <a:t>Source (Calibri 16pt)</a:t>
            </a:r>
            <a:endParaRPr lang="en-GB" dirty="0"/>
          </a:p>
        </p:txBody>
      </p:sp>
      <p:sp>
        <p:nvSpPr>
          <p:cNvPr id="12" name="Picture Placeholder 11"/>
          <p:cNvSpPr>
            <a:spLocks noGrp="1" noChangeAspect="1"/>
          </p:cNvSpPr>
          <p:nvPr>
            <p:ph type="pic" sz="quarter" idx="14"/>
          </p:nvPr>
        </p:nvSpPr>
        <p:spPr>
          <a:xfrm>
            <a:off x="457200" y="1752600"/>
            <a:ext cx="2131200" cy="4629150"/>
          </a:xfrm>
        </p:spPr>
        <p:txBody>
          <a:bodyPr/>
          <a:lstStyle/>
          <a:p>
            <a:r>
              <a:rPr lang="en-US" smtClean="0"/>
              <a:t>Click icon to add picture</a:t>
            </a:r>
            <a:endParaRPr lang="en-GB"/>
          </a:p>
        </p:txBody>
      </p:sp>
    </p:spTree>
    <p:extLst>
      <p:ext uri="{BB962C8B-B14F-4D97-AF65-F5344CB8AC3E}">
        <p14:creationId xmlns:p14="http://schemas.microsoft.com/office/powerpoint/2010/main" val="2253582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dium imag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a:t>
            </a:r>
            <a:r>
              <a:rPr lang="en-GB" dirty="0" smtClean="0"/>
              <a:t>Medium image and text </a:t>
            </a:r>
            <a:r>
              <a:rPr lang="en-GB" sz="3200" b="1" dirty="0" smtClean="0">
                <a:solidFill>
                  <a:schemeClr val="accent2"/>
                </a:solidFill>
              </a:rPr>
              <a:t>slide title (Calibri 32pt Bold)</a:t>
            </a:r>
            <a:endParaRPr lang="en-GB" dirty="0"/>
          </a:p>
        </p:txBody>
      </p:sp>
      <p:sp>
        <p:nvSpPr>
          <p:cNvPr id="4" name="Date Placeholder 3"/>
          <p:cNvSpPr>
            <a:spLocks noGrp="1"/>
          </p:cNvSpPr>
          <p:nvPr>
            <p:ph type="dt" sz="half" idx="10"/>
          </p:nvPr>
        </p:nvSpPr>
        <p:spPr>
          <a:xfrm>
            <a:off x="457200" y="6381751"/>
            <a:ext cx="2593975" cy="382269"/>
          </a:xfrm>
        </p:spPr>
        <p:txBody>
          <a:bodyPr/>
          <a:lstStyle/>
          <a:p>
            <a:fld id="{6F5FA1F4-1D2C-43EA-A807-DE4AD1C343E9}" type="datetimeFigureOut">
              <a:rPr lang="en-GB" smtClean="0"/>
              <a:t>25/02/2020</a:t>
            </a:fld>
            <a:endParaRPr lang="en-GB"/>
          </a:p>
        </p:txBody>
      </p:sp>
      <p:sp>
        <p:nvSpPr>
          <p:cNvPr id="5" name="Footer Placeholder 4"/>
          <p:cNvSpPr>
            <a:spLocks noGrp="1"/>
          </p:cNvSpPr>
          <p:nvPr>
            <p:ph type="ftr" sz="quarter" idx="11"/>
          </p:nvPr>
        </p:nvSpPr>
        <p:spPr>
          <a:xfrm>
            <a:off x="3051174" y="6381751"/>
            <a:ext cx="6096001" cy="382270"/>
          </a:xfrm>
        </p:spPr>
        <p:txBody>
          <a:bodyPr/>
          <a:lstStyle/>
          <a:p>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hasCustomPrompt="1"/>
          </p:nvPr>
        </p:nvSpPr>
        <p:spPr>
          <a:xfrm>
            <a:off x="6100024" y="1752600"/>
            <a:ext cx="5634921" cy="4629150"/>
          </a:xfrm>
          <a:prstGeom prst="rect">
            <a:avLst/>
          </a:prstGeom>
        </p:spPr>
        <p:txBody>
          <a:bodyPr/>
          <a:lstStyle>
            <a:lvl1pPr marL="288000" indent="-288000">
              <a:buFont typeface="Arial" panose="020B0604020202020204" pitchFamily="34" charset="0"/>
              <a:buChar char="•"/>
              <a:defRPr/>
            </a:lvl1pPr>
            <a:lvl2pPr>
              <a:defRPr baseline="0"/>
            </a:lvl2pPr>
            <a:lvl3pPr>
              <a:defRPr/>
            </a:lvl3pPr>
            <a:lvl4pPr>
              <a:defRPr/>
            </a:lvl4pPr>
            <a:lvl5pPr>
              <a:defRPr baseline="0"/>
            </a:lvl5pPr>
            <a:lvl6pPr>
              <a:defRPr/>
            </a:lvl6pPr>
          </a:lstStyle>
          <a:p>
            <a:pPr lvl="0"/>
            <a:r>
              <a:rPr lang="en-US" dirty="0" smtClean="0"/>
              <a:t>Bulleted subtitle (Calibri 28pt): click to add text</a:t>
            </a:r>
          </a:p>
          <a:p>
            <a:pPr lvl="1"/>
            <a:r>
              <a:rPr lang="en-US" dirty="0" smtClean="0"/>
              <a:t>Subtitle (Calibri 28pt)</a:t>
            </a:r>
          </a:p>
          <a:p>
            <a:pPr lvl="2"/>
            <a:r>
              <a:rPr lang="en-US" dirty="0" smtClean="0"/>
              <a:t>Bulleted body text (Calibri 20pt)</a:t>
            </a:r>
          </a:p>
          <a:p>
            <a:pPr lvl="3"/>
            <a:r>
              <a:rPr lang="en-US" dirty="0" smtClean="0"/>
              <a:t>Body text (Calibri 20pt)</a:t>
            </a:r>
          </a:p>
          <a:p>
            <a:pPr lvl="4"/>
            <a:r>
              <a:rPr lang="en-US" dirty="0" smtClean="0"/>
              <a:t>Bulleted source (Calibri 16pt)</a:t>
            </a:r>
          </a:p>
          <a:p>
            <a:pPr lvl="5"/>
            <a:r>
              <a:rPr lang="en-US" dirty="0" smtClean="0"/>
              <a:t>Source (Calibri 16pt)</a:t>
            </a:r>
            <a:endParaRPr lang="en-GB" dirty="0"/>
          </a:p>
        </p:txBody>
      </p:sp>
      <p:sp>
        <p:nvSpPr>
          <p:cNvPr id="12" name="Picture Placeholder 11"/>
          <p:cNvSpPr>
            <a:spLocks noGrp="1" noChangeAspect="1"/>
          </p:cNvSpPr>
          <p:nvPr>
            <p:ph type="pic" sz="quarter" idx="14"/>
          </p:nvPr>
        </p:nvSpPr>
        <p:spPr>
          <a:xfrm>
            <a:off x="465102" y="1752600"/>
            <a:ext cx="5172146" cy="4629150"/>
          </a:xfrm>
        </p:spPr>
        <p:txBody>
          <a:bodyPr/>
          <a:lstStyle/>
          <a:p>
            <a:r>
              <a:rPr lang="en-US" smtClean="0"/>
              <a:t>Click icon to add picture</a:t>
            </a:r>
            <a:endParaRPr lang="en-GB" dirty="0"/>
          </a:p>
        </p:txBody>
      </p:sp>
    </p:spTree>
    <p:extLst>
      <p:ext uri="{BB962C8B-B14F-4D97-AF65-F5344CB8AC3E}">
        <p14:creationId xmlns:p14="http://schemas.microsoft.com/office/powerpoint/2010/main" val="4020816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11277600" cy="912814"/>
          </a:xfrm>
          <a:prstGeom prst="rect">
            <a:avLst/>
          </a:prstGeom>
        </p:spPr>
        <p:txBody>
          <a:bodyPr vert="horz"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mtClean="0"/>
              <a:t>Click to edit Master title style</a:t>
            </a:r>
            <a:endParaRPr lang="en-GB" dirty="0"/>
          </a:p>
        </p:txBody>
      </p:sp>
      <p:sp>
        <p:nvSpPr>
          <p:cNvPr id="4" name="Date Placeholder 3"/>
          <p:cNvSpPr>
            <a:spLocks noGrp="1"/>
          </p:cNvSpPr>
          <p:nvPr>
            <p:ph type="dt" sz="half" idx="2"/>
          </p:nvPr>
        </p:nvSpPr>
        <p:spPr>
          <a:xfrm>
            <a:off x="457200" y="6383971"/>
            <a:ext cx="259397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5FA1F4-1D2C-43EA-A807-DE4AD1C343E9}" type="datetimeFigureOut">
              <a:rPr lang="en-GB" smtClean="0"/>
              <a:t>25/02/2020</a:t>
            </a:fld>
            <a:endParaRPr lang="en-GB"/>
          </a:p>
        </p:txBody>
      </p:sp>
      <p:sp>
        <p:nvSpPr>
          <p:cNvPr id="5" name="Footer Placeholder 4"/>
          <p:cNvSpPr>
            <a:spLocks noGrp="1"/>
          </p:cNvSpPr>
          <p:nvPr>
            <p:ph type="ftr" sz="quarter" idx="3"/>
          </p:nvPr>
        </p:nvSpPr>
        <p:spPr>
          <a:xfrm>
            <a:off x="3051175" y="6391591"/>
            <a:ext cx="60960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10668000" y="6394766"/>
            <a:ext cx="1060450" cy="369570"/>
          </a:xfrm>
          <a:prstGeom prst="rect">
            <a:avLst/>
          </a:prstGeom>
        </p:spPr>
        <p:txBody>
          <a:bodyPr vert="horz" lIns="91440" tIns="45720" rIns="91440" bIns="45720" rtlCol="0" anchor="ctr"/>
          <a:lstStyle>
            <a:lvl1pPr algn="r">
              <a:defRPr sz="1200">
                <a:solidFill>
                  <a:schemeClr val="tx1">
                    <a:tint val="75000"/>
                  </a:schemeClr>
                </a:solidFill>
              </a:defRPr>
            </a:lvl1pPr>
          </a:lstStyle>
          <a:p>
            <a:fld id="{B0B34E4B-25F1-4D72-B319-B9B5A0ABC919}" type="slidenum">
              <a:rPr lang="en-GB" smtClean="0"/>
              <a:t>‹#›</a:t>
            </a:fld>
            <a:endParaRPr lang="en-GB"/>
          </a:p>
        </p:txBody>
      </p:sp>
      <p:sp>
        <p:nvSpPr>
          <p:cNvPr id="60" name="Text Placeholder 59"/>
          <p:cNvSpPr>
            <a:spLocks noGrp="1"/>
          </p:cNvSpPr>
          <p:nvPr>
            <p:ph type="body" idx="1"/>
          </p:nvPr>
        </p:nvSpPr>
        <p:spPr>
          <a:xfrm>
            <a:off x="457200" y="1752599"/>
            <a:ext cx="11277600" cy="4638991"/>
          </a:xfrm>
          <a:prstGeom prst="rect">
            <a:avLst/>
          </a:prstGeom>
        </p:spPr>
        <p:txBody>
          <a:bodyPr vert="horz" lIns="0" tIns="0" rIns="0" bIns="0" rtlCol="0">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Sixth level</a:t>
            </a:r>
          </a:p>
          <a:p>
            <a:pPr lvl="7"/>
            <a:endParaRPr lang="en-GB" dirty="0"/>
          </a:p>
        </p:txBody>
      </p:sp>
      <p:sp>
        <p:nvSpPr>
          <p:cNvPr id="40" name="Rectangle 39"/>
          <p:cNvSpPr/>
          <p:nvPr/>
        </p:nvSpPr>
        <p:spPr>
          <a:xfrm>
            <a:off x="455296" y="0"/>
            <a:ext cx="6508722" cy="2895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p:cNvSpPr/>
          <p:nvPr/>
        </p:nvSpPr>
        <p:spPr>
          <a:xfrm>
            <a:off x="6964018" y="0"/>
            <a:ext cx="2858162" cy="2895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p:cNvSpPr/>
          <p:nvPr userDrawn="1"/>
        </p:nvSpPr>
        <p:spPr>
          <a:xfrm>
            <a:off x="9822180" y="0"/>
            <a:ext cx="1912620" cy="2895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p:cNvGrpSpPr>
            <a:grpSpLocks noChangeAspect="1"/>
          </p:cNvGrpSpPr>
          <p:nvPr userDrawn="1"/>
        </p:nvGrpSpPr>
        <p:grpSpPr>
          <a:xfrm>
            <a:off x="9850658" y="41173"/>
            <a:ext cx="1853256" cy="209350"/>
            <a:chOff x="5868988" y="6743700"/>
            <a:chExt cx="857250" cy="96838"/>
          </a:xfrm>
          <a:solidFill>
            <a:srgbClr val="FFFFFF">
              <a:alpha val="20000"/>
            </a:srgbClr>
          </a:solidFill>
        </p:grpSpPr>
        <p:sp>
          <p:nvSpPr>
            <p:cNvPr id="22" name="Freeform 431"/>
            <p:cNvSpPr>
              <a:spLocks/>
            </p:cNvSpPr>
            <p:nvPr/>
          </p:nvSpPr>
          <p:spPr bwMode="auto">
            <a:xfrm>
              <a:off x="5868988" y="6743700"/>
              <a:ext cx="96838" cy="96838"/>
            </a:xfrm>
            <a:custGeom>
              <a:avLst/>
              <a:gdLst>
                <a:gd name="T0" fmla="*/ 120 w 120"/>
                <a:gd name="T1" fmla="*/ 60 h 120"/>
                <a:gd name="T2" fmla="*/ 102 w 120"/>
                <a:gd name="T3" fmla="*/ 42 h 120"/>
                <a:gd name="T4" fmla="*/ 102 w 120"/>
                <a:gd name="T5" fmla="*/ 42 h 120"/>
                <a:gd name="T6" fmla="*/ 85 w 120"/>
                <a:gd name="T7" fmla="*/ 53 h 120"/>
                <a:gd name="T8" fmla="*/ 67 w 120"/>
                <a:gd name="T9" fmla="*/ 53 h 120"/>
                <a:gd name="T10" fmla="*/ 67 w 120"/>
                <a:gd name="T11" fmla="*/ 35 h 120"/>
                <a:gd name="T12" fmla="*/ 78 w 120"/>
                <a:gd name="T13" fmla="*/ 18 h 120"/>
                <a:gd name="T14" fmla="*/ 78 w 120"/>
                <a:gd name="T15" fmla="*/ 18 h 120"/>
                <a:gd name="T16" fmla="*/ 60 w 120"/>
                <a:gd name="T17" fmla="*/ 0 h 120"/>
                <a:gd name="T18" fmla="*/ 42 w 120"/>
                <a:gd name="T19" fmla="*/ 18 h 120"/>
                <a:gd name="T20" fmla="*/ 42 w 120"/>
                <a:gd name="T21" fmla="*/ 18 h 120"/>
                <a:gd name="T22" fmla="*/ 53 w 120"/>
                <a:gd name="T23" fmla="*/ 35 h 120"/>
                <a:gd name="T24" fmla="*/ 53 w 120"/>
                <a:gd name="T25" fmla="*/ 53 h 120"/>
                <a:gd name="T26" fmla="*/ 34 w 120"/>
                <a:gd name="T27" fmla="*/ 53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4 w 120"/>
                <a:gd name="T39" fmla="*/ 67 h 120"/>
                <a:gd name="T40" fmla="*/ 53 w 120"/>
                <a:gd name="T41" fmla="*/ 67 h 120"/>
                <a:gd name="T42" fmla="*/ 53 w 120"/>
                <a:gd name="T43" fmla="*/ 86 h 120"/>
                <a:gd name="T44" fmla="*/ 42 w 120"/>
                <a:gd name="T45" fmla="*/ 102 h 120"/>
                <a:gd name="T46" fmla="*/ 42 w 120"/>
                <a:gd name="T47" fmla="*/ 102 h 120"/>
                <a:gd name="T48" fmla="*/ 60 w 120"/>
                <a:gd name="T49" fmla="*/ 120 h 120"/>
                <a:gd name="T50" fmla="*/ 78 w 120"/>
                <a:gd name="T51" fmla="*/ 102 h 120"/>
                <a:gd name="T52" fmla="*/ 78 w 120"/>
                <a:gd name="T53" fmla="*/ 102 h 120"/>
                <a:gd name="T54" fmla="*/ 67 w 120"/>
                <a:gd name="T55" fmla="*/ 86 h 120"/>
                <a:gd name="T56" fmla="*/ 67 w 120"/>
                <a:gd name="T57" fmla="*/ 67 h 120"/>
                <a:gd name="T58" fmla="*/ 85 w 120"/>
                <a:gd name="T59" fmla="*/ 67 h 120"/>
                <a:gd name="T60" fmla="*/ 102 w 120"/>
                <a:gd name="T61" fmla="*/ 78 h 120"/>
                <a:gd name="T62" fmla="*/ 102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2" y="42"/>
                  </a:cubicBezTo>
                  <a:cubicBezTo>
                    <a:pt x="102" y="42"/>
                    <a:pt x="102" y="42"/>
                    <a:pt x="102" y="42"/>
                  </a:cubicBezTo>
                  <a:cubicBezTo>
                    <a:pt x="95" y="42"/>
                    <a:pt x="88" y="47"/>
                    <a:pt x="85" y="53"/>
                  </a:cubicBezTo>
                  <a:cubicBezTo>
                    <a:pt x="67" y="53"/>
                    <a:pt x="67" y="53"/>
                    <a:pt x="67" y="53"/>
                  </a:cubicBezTo>
                  <a:cubicBezTo>
                    <a:pt x="67" y="35"/>
                    <a:pt x="67" y="35"/>
                    <a:pt x="67" y="35"/>
                  </a:cubicBezTo>
                  <a:cubicBezTo>
                    <a:pt x="73" y="32"/>
                    <a:pt x="78" y="25"/>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5"/>
                    <a:pt x="46" y="32"/>
                    <a:pt x="53" y="35"/>
                  </a:cubicBezTo>
                  <a:cubicBezTo>
                    <a:pt x="53" y="53"/>
                    <a:pt x="53" y="53"/>
                    <a:pt x="53" y="53"/>
                  </a:cubicBezTo>
                  <a:cubicBezTo>
                    <a:pt x="34" y="53"/>
                    <a:pt x="34" y="53"/>
                    <a:pt x="34" y="53"/>
                  </a:cubicBezTo>
                  <a:cubicBezTo>
                    <a:pt x="31" y="47"/>
                    <a:pt x="25" y="42"/>
                    <a:pt x="18" y="42"/>
                  </a:cubicBezTo>
                  <a:cubicBezTo>
                    <a:pt x="18" y="42"/>
                    <a:pt x="18" y="42"/>
                    <a:pt x="18" y="42"/>
                  </a:cubicBezTo>
                  <a:cubicBezTo>
                    <a:pt x="8" y="42"/>
                    <a:pt x="0" y="50"/>
                    <a:pt x="0" y="60"/>
                  </a:cubicBezTo>
                  <a:cubicBezTo>
                    <a:pt x="0" y="70"/>
                    <a:pt x="8" y="78"/>
                    <a:pt x="18" y="78"/>
                  </a:cubicBezTo>
                  <a:cubicBezTo>
                    <a:pt x="18" y="78"/>
                    <a:pt x="18" y="78"/>
                    <a:pt x="18" y="78"/>
                  </a:cubicBezTo>
                  <a:cubicBezTo>
                    <a:pt x="25" y="78"/>
                    <a:pt x="31" y="73"/>
                    <a:pt x="34" y="67"/>
                  </a:cubicBezTo>
                  <a:cubicBezTo>
                    <a:pt x="53" y="67"/>
                    <a:pt x="53" y="67"/>
                    <a:pt x="53" y="67"/>
                  </a:cubicBezTo>
                  <a:cubicBezTo>
                    <a:pt x="53" y="86"/>
                    <a:pt x="53" y="86"/>
                    <a:pt x="53" y="86"/>
                  </a:cubicBezTo>
                  <a:cubicBezTo>
                    <a:pt x="46" y="89"/>
                    <a:pt x="42" y="95"/>
                    <a:pt x="42" y="102"/>
                  </a:cubicBezTo>
                  <a:cubicBezTo>
                    <a:pt x="42" y="102"/>
                    <a:pt x="42" y="102"/>
                    <a:pt x="42" y="102"/>
                  </a:cubicBezTo>
                  <a:cubicBezTo>
                    <a:pt x="42" y="112"/>
                    <a:pt x="50" y="120"/>
                    <a:pt x="60" y="120"/>
                  </a:cubicBezTo>
                  <a:cubicBezTo>
                    <a:pt x="70" y="120"/>
                    <a:pt x="78" y="112"/>
                    <a:pt x="78" y="102"/>
                  </a:cubicBezTo>
                  <a:cubicBezTo>
                    <a:pt x="78" y="102"/>
                    <a:pt x="78" y="102"/>
                    <a:pt x="78" y="102"/>
                  </a:cubicBezTo>
                  <a:cubicBezTo>
                    <a:pt x="78" y="95"/>
                    <a:pt x="73" y="89"/>
                    <a:pt x="67" y="86"/>
                  </a:cubicBezTo>
                  <a:cubicBezTo>
                    <a:pt x="67" y="67"/>
                    <a:pt x="67" y="67"/>
                    <a:pt x="67" y="67"/>
                  </a:cubicBezTo>
                  <a:cubicBezTo>
                    <a:pt x="85" y="67"/>
                    <a:pt x="85" y="67"/>
                    <a:pt x="85" y="67"/>
                  </a:cubicBezTo>
                  <a:cubicBezTo>
                    <a:pt x="88" y="73"/>
                    <a:pt x="95" y="78"/>
                    <a:pt x="102" y="78"/>
                  </a:cubicBezTo>
                  <a:cubicBezTo>
                    <a:pt x="102" y="78"/>
                    <a:pt x="102" y="78"/>
                    <a:pt x="102"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432"/>
            <p:cNvSpPr>
              <a:spLocks/>
            </p:cNvSpPr>
            <p:nvPr/>
          </p:nvSpPr>
          <p:spPr bwMode="auto">
            <a:xfrm>
              <a:off x="6059488" y="6743700"/>
              <a:ext cx="96838" cy="96838"/>
            </a:xfrm>
            <a:custGeom>
              <a:avLst/>
              <a:gdLst>
                <a:gd name="T0" fmla="*/ 120 w 120"/>
                <a:gd name="T1" fmla="*/ 60 h 120"/>
                <a:gd name="T2" fmla="*/ 103 w 120"/>
                <a:gd name="T3" fmla="*/ 42 h 120"/>
                <a:gd name="T4" fmla="*/ 103 w 120"/>
                <a:gd name="T5" fmla="*/ 42 h 120"/>
                <a:gd name="T6" fmla="*/ 86 w 120"/>
                <a:gd name="T7" fmla="*/ 53 h 120"/>
                <a:gd name="T8" fmla="*/ 67 w 120"/>
                <a:gd name="T9" fmla="*/ 53 h 120"/>
                <a:gd name="T10" fmla="*/ 67 w 120"/>
                <a:gd name="T11" fmla="*/ 35 h 120"/>
                <a:gd name="T12" fmla="*/ 78 w 120"/>
                <a:gd name="T13" fmla="*/ 18 h 120"/>
                <a:gd name="T14" fmla="*/ 78 w 120"/>
                <a:gd name="T15" fmla="*/ 18 h 120"/>
                <a:gd name="T16" fmla="*/ 60 w 120"/>
                <a:gd name="T17" fmla="*/ 0 h 120"/>
                <a:gd name="T18" fmla="*/ 42 w 120"/>
                <a:gd name="T19" fmla="*/ 18 h 120"/>
                <a:gd name="T20" fmla="*/ 42 w 120"/>
                <a:gd name="T21" fmla="*/ 18 h 120"/>
                <a:gd name="T22" fmla="*/ 53 w 120"/>
                <a:gd name="T23" fmla="*/ 35 h 120"/>
                <a:gd name="T24" fmla="*/ 53 w 120"/>
                <a:gd name="T25" fmla="*/ 53 h 120"/>
                <a:gd name="T26" fmla="*/ 35 w 120"/>
                <a:gd name="T27" fmla="*/ 53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5 w 120"/>
                <a:gd name="T39" fmla="*/ 67 h 120"/>
                <a:gd name="T40" fmla="*/ 53 w 120"/>
                <a:gd name="T41" fmla="*/ 67 h 120"/>
                <a:gd name="T42" fmla="*/ 53 w 120"/>
                <a:gd name="T43" fmla="*/ 86 h 120"/>
                <a:gd name="T44" fmla="*/ 42 w 120"/>
                <a:gd name="T45" fmla="*/ 102 h 120"/>
                <a:gd name="T46" fmla="*/ 42 w 120"/>
                <a:gd name="T47" fmla="*/ 102 h 120"/>
                <a:gd name="T48" fmla="*/ 60 w 120"/>
                <a:gd name="T49" fmla="*/ 120 h 120"/>
                <a:gd name="T50" fmla="*/ 78 w 120"/>
                <a:gd name="T51" fmla="*/ 102 h 120"/>
                <a:gd name="T52" fmla="*/ 78 w 120"/>
                <a:gd name="T53" fmla="*/ 102 h 120"/>
                <a:gd name="T54" fmla="*/ 67 w 120"/>
                <a:gd name="T55" fmla="*/ 86 h 120"/>
                <a:gd name="T56" fmla="*/ 67 w 120"/>
                <a:gd name="T57" fmla="*/ 67 h 120"/>
                <a:gd name="T58" fmla="*/ 86 w 120"/>
                <a:gd name="T59" fmla="*/ 67 h 120"/>
                <a:gd name="T60" fmla="*/ 103 w 120"/>
                <a:gd name="T61" fmla="*/ 78 h 120"/>
                <a:gd name="T62" fmla="*/ 103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3" y="42"/>
                  </a:cubicBezTo>
                  <a:cubicBezTo>
                    <a:pt x="103" y="42"/>
                    <a:pt x="103" y="42"/>
                    <a:pt x="103" y="42"/>
                  </a:cubicBezTo>
                  <a:cubicBezTo>
                    <a:pt x="95" y="42"/>
                    <a:pt x="89" y="47"/>
                    <a:pt x="86" y="53"/>
                  </a:cubicBezTo>
                  <a:cubicBezTo>
                    <a:pt x="67" y="53"/>
                    <a:pt x="67" y="53"/>
                    <a:pt x="67" y="53"/>
                  </a:cubicBezTo>
                  <a:cubicBezTo>
                    <a:pt x="67" y="35"/>
                    <a:pt x="67" y="35"/>
                    <a:pt x="67" y="35"/>
                  </a:cubicBezTo>
                  <a:cubicBezTo>
                    <a:pt x="74" y="32"/>
                    <a:pt x="78" y="25"/>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5"/>
                    <a:pt x="47" y="32"/>
                    <a:pt x="53" y="35"/>
                  </a:cubicBezTo>
                  <a:cubicBezTo>
                    <a:pt x="53" y="53"/>
                    <a:pt x="53" y="53"/>
                    <a:pt x="53" y="53"/>
                  </a:cubicBezTo>
                  <a:cubicBezTo>
                    <a:pt x="35" y="53"/>
                    <a:pt x="35" y="53"/>
                    <a:pt x="35" y="53"/>
                  </a:cubicBezTo>
                  <a:cubicBezTo>
                    <a:pt x="32" y="47"/>
                    <a:pt x="26" y="42"/>
                    <a:pt x="18" y="42"/>
                  </a:cubicBezTo>
                  <a:cubicBezTo>
                    <a:pt x="18" y="42"/>
                    <a:pt x="18" y="42"/>
                    <a:pt x="18" y="42"/>
                  </a:cubicBezTo>
                  <a:cubicBezTo>
                    <a:pt x="8" y="42"/>
                    <a:pt x="0" y="50"/>
                    <a:pt x="0" y="60"/>
                  </a:cubicBezTo>
                  <a:cubicBezTo>
                    <a:pt x="0" y="70"/>
                    <a:pt x="8" y="78"/>
                    <a:pt x="18" y="78"/>
                  </a:cubicBezTo>
                  <a:cubicBezTo>
                    <a:pt x="18" y="78"/>
                    <a:pt x="18" y="78"/>
                    <a:pt x="18" y="78"/>
                  </a:cubicBezTo>
                  <a:cubicBezTo>
                    <a:pt x="26" y="78"/>
                    <a:pt x="32" y="73"/>
                    <a:pt x="35" y="67"/>
                  </a:cubicBezTo>
                  <a:cubicBezTo>
                    <a:pt x="53" y="67"/>
                    <a:pt x="53" y="67"/>
                    <a:pt x="53" y="67"/>
                  </a:cubicBezTo>
                  <a:cubicBezTo>
                    <a:pt x="53" y="86"/>
                    <a:pt x="53" y="86"/>
                    <a:pt x="53" y="86"/>
                  </a:cubicBezTo>
                  <a:cubicBezTo>
                    <a:pt x="47" y="89"/>
                    <a:pt x="42" y="95"/>
                    <a:pt x="42" y="102"/>
                  </a:cubicBezTo>
                  <a:cubicBezTo>
                    <a:pt x="42" y="102"/>
                    <a:pt x="42" y="102"/>
                    <a:pt x="42" y="102"/>
                  </a:cubicBezTo>
                  <a:cubicBezTo>
                    <a:pt x="42" y="112"/>
                    <a:pt x="50" y="120"/>
                    <a:pt x="60" y="120"/>
                  </a:cubicBezTo>
                  <a:cubicBezTo>
                    <a:pt x="70" y="120"/>
                    <a:pt x="78" y="112"/>
                    <a:pt x="78" y="102"/>
                  </a:cubicBezTo>
                  <a:cubicBezTo>
                    <a:pt x="78" y="102"/>
                    <a:pt x="78" y="102"/>
                    <a:pt x="78" y="102"/>
                  </a:cubicBezTo>
                  <a:cubicBezTo>
                    <a:pt x="78" y="95"/>
                    <a:pt x="74" y="89"/>
                    <a:pt x="67" y="86"/>
                  </a:cubicBezTo>
                  <a:cubicBezTo>
                    <a:pt x="67" y="67"/>
                    <a:pt x="67" y="67"/>
                    <a:pt x="67" y="67"/>
                  </a:cubicBezTo>
                  <a:cubicBezTo>
                    <a:pt x="86" y="67"/>
                    <a:pt x="86" y="67"/>
                    <a:pt x="86" y="67"/>
                  </a:cubicBezTo>
                  <a:cubicBezTo>
                    <a:pt x="89" y="73"/>
                    <a:pt x="95" y="78"/>
                    <a:pt x="103" y="78"/>
                  </a:cubicBezTo>
                  <a:cubicBezTo>
                    <a:pt x="103" y="78"/>
                    <a:pt x="103" y="78"/>
                    <a:pt x="103"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433"/>
            <p:cNvSpPr>
              <a:spLocks/>
            </p:cNvSpPr>
            <p:nvPr/>
          </p:nvSpPr>
          <p:spPr bwMode="auto">
            <a:xfrm>
              <a:off x="6249988" y="6743700"/>
              <a:ext cx="96838" cy="96838"/>
            </a:xfrm>
            <a:custGeom>
              <a:avLst/>
              <a:gdLst>
                <a:gd name="T0" fmla="*/ 120 w 120"/>
                <a:gd name="T1" fmla="*/ 60 h 120"/>
                <a:gd name="T2" fmla="*/ 102 w 120"/>
                <a:gd name="T3" fmla="*/ 42 h 120"/>
                <a:gd name="T4" fmla="*/ 102 w 120"/>
                <a:gd name="T5" fmla="*/ 42 h 120"/>
                <a:gd name="T6" fmla="*/ 86 w 120"/>
                <a:gd name="T7" fmla="*/ 53 h 120"/>
                <a:gd name="T8" fmla="*/ 67 w 120"/>
                <a:gd name="T9" fmla="*/ 53 h 120"/>
                <a:gd name="T10" fmla="*/ 67 w 120"/>
                <a:gd name="T11" fmla="*/ 35 h 120"/>
                <a:gd name="T12" fmla="*/ 78 w 120"/>
                <a:gd name="T13" fmla="*/ 18 h 120"/>
                <a:gd name="T14" fmla="*/ 78 w 120"/>
                <a:gd name="T15" fmla="*/ 18 h 120"/>
                <a:gd name="T16" fmla="*/ 60 w 120"/>
                <a:gd name="T17" fmla="*/ 0 h 120"/>
                <a:gd name="T18" fmla="*/ 42 w 120"/>
                <a:gd name="T19" fmla="*/ 18 h 120"/>
                <a:gd name="T20" fmla="*/ 42 w 120"/>
                <a:gd name="T21" fmla="*/ 18 h 120"/>
                <a:gd name="T22" fmla="*/ 53 w 120"/>
                <a:gd name="T23" fmla="*/ 35 h 120"/>
                <a:gd name="T24" fmla="*/ 53 w 120"/>
                <a:gd name="T25" fmla="*/ 53 h 120"/>
                <a:gd name="T26" fmla="*/ 34 w 120"/>
                <a:gd name="T27" fmla="*/ 53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4 w 120"/>
                <a:gd name="T39" fmla="*/ 67 h 120"/>
                <a:gd name="T40" fmla="*/ 53 w 120"/>
                <a:gd name="T41" fmla="*/ 67 h 120"/>
                <a:gd name="T42" fmla="*/ 53 w 120"/>
                <a:gd name="T43" fmla="*/ 86 h 120"/>
                <a:gd name="T44" fmla="*/ 42 w 120"/>
                <a:gd name="T45" fmla="*/ 102 h 120"/>
                <a:gd name="T46" fmla="*/ 42 w 120"/>
                <a:gd name="T47" fmla="*/ 102 h 120"/>
                <a:gd name="T48" fmla="*/ 60 w 120"/>
                <a:gd name="T49" fmla="*/ 120 h 120"/>
                <a:gd name="T50" fmla="*/ 78 w 120"/>
                <a:gd name="T51" fmla="*/ 102 h 120"/>
                <a:gd name="T52" fmla="*/ 78 w 120"/>
                <a:gd name="T53" fmla="*/ 102 h 120"/>
                <a:gd name="T54" fmla="*/ 67 w 120"/>
                <a:gd name="T55" fmla="*/ 86 h 120"/>
                <a:gd name="T56" fmla="*/ 67 w 120"/>
                <a:gd name="T57" fmla="*/ 67 h 120"/>
                <a:gd name="T58" fmla="*/ 86 w 120"/>
                <a:gd name="T59" fmla="*/ 67 h 120"/>
                <a:gd name="T60" fmla="*/ 102 w 120"/>
                <a:gd name="T61" fmla="*/ 78 h 120"/>
                <a:gd name="T62" fmla="*/ 102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2" y="42"/>
                  </a:cubicBezTo>
                  <a:cubicBezTo>
                    <a:pt x="102" y="42"/>
                    <a:pt x="102" y="42"/>
                    <a:pt x="102" y="42"/>
                  </a:cubicBezTo>
                  <a:cubicBezTo>
                    <a:pt x="95" y="42"/>
                    <a:pt x="88" y="47"/>
                    <a:pt x="86" y="53"/>
                  </a:cubicBezTo>
                  <a:cubicBezTo>
                    <a:pt x="67" y="53"/>
                    <a:pt x="67" y="53"/>
                    <a:pt x="67" y="53"/>
                  </a:cubicBezTo>
                  <a:cubicBezTo>
                    <a:pt x="67" y="35"/>
                    <a:pt x="67" y="35"/>
                    <a:pt x="67" y="35"/>
                  </a:cubicBezTo>
                  <a:cubicBezTo>
                    <a:pt x="73" y="32"/>
                    <a:pt x="78" y="25"/>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5"/>
                    <a:pt x="47" y="32"/>
                    <a:pt x="53" y="35"/>
                  </a:cubicBezTo>
                  <a:cubicBezTo>
                    <a:pt x="53" y="53"/>
                    <a:pt x="53" y="53"/>
                    <a:pt x="53" y="53"/>
                  </a:cubicBezTo>
                  <a:cubicBezTo>
                    <a:pt x="34" y="53"/>
                    <a:pt x="34" y="53"/>
                    <a:pt x="34" y="53"/>
                  </a:cubicBezTo>
                  <a:cubicBezTo>
                    <a:pt x="32" y="47"/>
                    <a:pt x="25" y="42"/>
                    <a:pt x="18" y="42"/>
                  </a:cubicBezTo>
                  <a:cubicBezTo>
                    <a:pt x="18" y="42"/>
                    <a:pt x="18" y="42"/>
                    <a:pt x="18" y="42"/>
                  </a:cubicBezTo>
                  <a:cubicBezTo>
                    <a:pt x="8" y="42"/>
                    <a:pt x="0" y="50"/>
                    <a:pt x="0" y="60"/>
                  </a:cubicBezTo>
                  <a:cubicBezTo>
                    <a:pt x="0" y="70"/>
                    <a:pt x="8" y="78"/>
                    <a:pt x="18" y="78"/>
                  </a:cubicBezTo>
                  <a:cubicBezTo>
                    <a:pt x="18" y="78"/>
                    <a:pt x="18" y="78"/>
                    <a:pt x="18" y="78"/>
                  </a:cubicBezTo>
                  <a:cubicBezTo>
                    <a:pt x="25" y="78"/>
                    <a:pt x="32" y="73"/>
                    <a:pt x="34" y="67"/>
                  </a:cubicBezTo>
                  <a:cubicBezTo>
                    <a:pt x="53" y="67"/>
                    <a:pt x="53" y="67"/>
                    <a:pt x="53" y="67"/>
                  </a:cubicBezTo>
                  <a:cubicBezTo>
                    <a:pt x="53" y="86"/>
                    <a:pt x="53" y="86"/>
                    <a:pt x="53" y="86"/>
                  </a:cubicBezTo>
                  <a:cubicBezTo>
                    <a:pt x="47" y="89"/>
                    <a:pt x="42" y="95"/>
                    <a:pt x="42" y="102"/>
                  </a:cubicBezTo>
                  <a:cubicBezTo>
                    <a:pt x="42" y="102"/>
                    <a:pt x="42" y="102"/>
                    <a:pt x="42" y="102"/>
                  </a:cubicBezTo>
                  <a:cubicBezTo>
                    <a:pt x="42" y="112"/>
                    <a:pt x="50" y="120"/>
                    <a:pt x="60" y="120"/>
                  </a:cubicBezTo>
                  <a:cubicBezTo>
                    <a:pt x="70" y="120"/>
                    <a:pt x="78" y="112"/>
                    <a:pt x="78" y="102"/>
                  </a:cubicBezTo>
                  <a:cubicBezTo>
                    <a:pt x="78" y="102"/>
                    <a:pt x="78" y="102"/>
                    <a:pt x="78" y="102"/>
                  </a:cubicBezTo>
                  <a:cubicBezTo>
                    <a:pt x="78" y="95"/>
                    <a:pt x="73" y="89"/>
                    <a:pt x="67" y="86"/>
                  </a:cubicBezTo>
                  <a:cubicBezTo>
                    <a:pt x="67" y="67"/>
                    <a:pt x="67" y="67"/>
                    <a:pt x="67" y="67"/>
                  </a:cubicBezTo>
                  <a:cubicBezTo>
                    <a:pt x="86" y="67"/>
                    <a:pt x="86" y="67"/>
                    <a:pt x="86" y="67"/>
                  </a:cubicBezTo>
                  <a:cubicBezTo>
                    <a:pt x="88" y="73"/>
                    <a:pt x="95" y="78"/>
                    <a:pt x="102" y="78"/>
                  </a:cubicBezTo>
                  <a:cubicBezTo>
                    <a:pt x="102" y="78"/>
                    <a:pt x="102" y="78"/>
                    <a:pt x="102"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434"/>
            <p:cNvSpPr>
              <a:spLocks/>
            </p:cNvSpPr>
            <p:nvPr/>
          </p:nvSpPr>
          <p:spPr bwMode="auto">
            <a:xfrm>
              <a:off x="6438900" y="6743700"/>
              <a:ext cx="96838" cy="96838"/>
            </a:xfrm>
            <a:custGeom>
              <a:avLst/>
              <a:gdLst>
                <a:gd name="T0" fmla="*/ 120 w 120"/>
                <a:gd name="T1" fmla="*/ 60 h 120"/>
                <a:gd name="T2" fmla="*/ 103 w 120"/>
                <a:gd name="T3" fmla="*/ 42 h 120"/>
                <a:gd name="T4" fmla="*/ 103 w 120"/>
                <a:gd name="T5" fmla="*/ 42 h 120"/>
                <a:gd name="T6" fmla="*/ 86 w 120"/>
                <a:gd name="T7" fmla="*/ 53 h 120"/>
                <a:gd name="T8" fmla="*/ 67 w 120"/>
                <a:gd name="T9" fmla="*/ 53 h 120"/>
                <a:gd name="T10" fmla="*/ 67 w 120"/>
                <a:gd name="T11" fmla="*/ 35 h 120"/>
                <a:gd name="T12" fmla="*/ 78 w 120"/>
                <a:gd name="T13" fmla="*/ 18 h 120"/>
                <a:gd name="T14" fmla="*/ 78 w 120"/>
                <a:gd name="T15" fmla="*/ 18 h 120"/>
                <a:gd name="T16" fmla="*/ 60 w 120"/>
                <a:gd name="T17" fmla="*/ 0 h 120"/>
                <a:gd name="T18" fmla="*/ 43 w 120"/>
                <a:gd name="T19" fmla="*/ 18 h 120"/>
                <a:gd name="T20" fmla="*/ 43 w 120"/>
                <a:gd name="T21" fmla="*/ 18 h 120"/>
                <a:gd name="T22" fmla="*/ 54 w 120"/>
                <a:gd name="T23" fmla="*/ 35 h 120"/>
                <a:gd name="T24" fmla="*/ 54 w 120"/>
                <a:gd name="T25" fmla="*/ 53 h 120"/>
                <a:gd name="T26" fmla="*/ 35 w 120"/>
                <a:gd name="T27" fmla="*/ 53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5 w 120"/>
                <a:gd name="T39" fmla="*/ 67 h 120"/>
                <a:gd name="T40" fmla="*/ 54 w 120"/>
                <a:gd name="T41" fmla="*/ 67 h 120"/>
                <a:gd name="T42" fmla="*/ 54 w 120"/>
                <a:gd name="T43" fmla="*/ 86 h 120"/>
                <a:gd name="T44" fmla="*/ 43 w 120"/>
                <a:gd name="T45" fmla="*/ 102 h 120"/>
                <a:gd name="T46" fmla="*/ 43 w 120"/>
                <a:gd name="T47" fmla="*/ 102 h 120"/>
                <a:gd name="T48" fmla="*/ 60 w 120"/>
                <a:gd name="T49" fmla="*/ 120 h 120"/>
                <a:gd name="T50" fmla="*/ 78 w 120"/>
                <a:gd name="T51" fmla="*/ 102 h 120"/>
                <a:gd name="T52" fmla="*/ 78 w 120"/>
                <a:gd name="T53" fmla="*/ 102 h 120"/>
                <a:gd name="T54" fmla="*/ 67 w 120"/>
                <a:gd name="T55" fmla="*/ 86 h 120"/>
                <a:gd name="T56" fmla="*/ 67 w 120"/>
                <a:gd name="T57" fmla="*/ 67 h 120"/>
                <a:gd name="T58" fmla="*/ 86 w 120"/>
                <a:gd name="T59" fmla="*/ 67 h 120"/>
                <a:gd name="T60" fmla="*/ 103 w 120"/>
                <a:gd name="T61" fmla="*/ 78 h 120"/>
                <a:gd name="T62" fmla="*/ 103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3" y="42"/>
                  </a:cubicBezTo>
                  <a:cubicBezTo>
                    <a:pt x="103" y="42"/>
                    <a:pt x="103" y="42"/>
                    <a:pt x="103" y="42"/>
                  </a:cubicBezTo>
                  <a:cubicBezTo>
                    <a:pt x="95" y="42"/>
                    <a:pt x="89" y="47"/>
                    <a:pt x="86" y="53"/>
                  </a:cubicBezTo>
                  <a:cubicBezTo>
                    <a:pt x="67" y="53"/>
                    <a:pt x="67" y="53"/>
                    <a:pt x="67" y="53"/>
                  </a:cubicBezTo>
                  <a:cubicBezTo>
                    <a:pt x="67" y="35"/>
                    <a:pt x="67" y="35"/>
                    <a:pt x="67" y="35"/>
                  </a:cubicBezTo>
                  <a:cubicBezTo>
                    <a:pt x="74" y="32"/>
                    <a:pt x="78" y="25"/>
                    <a:pt x="78" y="18"/>
                  </a:cubicBezTo>
                  <a:cubicBezTo>
                    <a:pt x="78" y="18"/>
                    <a:pt x="78" y="18"/>
                    <a:pt x="78" y="18"/>
                  </a:cubicBezTo>
                  <a:cubicBezTo>
                    <a:pt x="78" y="8"/>
                    <a:pt x="70" y="0"/>
                    <a:pt x="60" y="0"/>
                  </a:cubicBezTo>
                  <a:cubicBezTo>
                    <a:pt x="51" y="0"/>
                    <a:pt x="43" y="8"/>
                    <a:pt x="43" y="18"/>
                  </a:cubicBezTo>
                  <a:cubicBezTo>
                    <a:pt x="43" y="18"/>
                    <a:pt x="43" y="18"/>
                    <a:pt x="43" y="18"/>
                  </a:cubicBezTo>
                  <a:cubicBezTo>
                    <a:pt x="43" y="25"/>
                    <a:pt x="47" y="32"/>
                    <a:pt x="54" y="35"/>
                  </a:cubicBezTo>
                  <a:cubicBezTo>
                    <a:pt x="54" y="53"/>
                    <a:pt x="54" y="53"/>
                    <a:pt x="54" y="53"/>
                  </a:cubicBezTo>
                  <a:cubicBezTo>
                    <a:pt x="35" y="53"/>
                    <a:pt x="35" y="53"/>
                    <a:pt x="35" y="53"/>
                  </a:cubicBezTo>
                  <a:cubicBezTo>
                    <a:pt x="32" y="47"/>
                    <a:pt x="26" y="42"/>
                    <a:pt x="18" y="42"/>
                  </a:cubicBezTo>
                  <a:cubicBezTo>
                    <a:pt x="18" y="42"/>
                    <a:pt x="18" y="42"/>
                    <a:pt x="18" y="42"/>
                  </a:cubicBezTo>
                  <a:cubicBezTo>
                    <a:pt x="8" y="42"/>
                    <a:pt x="0" y="50"/>
                    <a:pt x="0" y="60"/>
                  </a:cubicBezTo>
                  <a:cubicBezTo>
                    <a:pt x="0" y="70"/>
                    <a:pt x="8" y="78"/>
                    <a:pt x="18" y="78"/>
                  </a:cubicBezTo>
                  <a:cubicBezTo>
                    <a:pt x="18" y="78"/>
                    <a:pt x="18" y="78"/>
                    <a:pt x="18" y="78"/>
                  </a:cubicBezTo>
                  <a:cubicBezTo>
                    <a:pt x="26" y="78"/>
                    <a:pt x="32" y="73"/>
                    <a:pt x="35" y="67"/>
                  </a:cubicBezTo>
                  <a:cubicBezTo>
                    <a:pt x="54" y="67"/>
                    <a:pt x="54" y="67"/>
                    <a:pt x="54" y="67"/>
                  </a:cubicBezTo>
                  <a:cubicBezTo>
                    <a:pt x="54" y="86"/>
                    <a:pt x="54" y="86"/>
                    <a:pt x="54" y="86"/>
                  </a:cubicBezTo>
                  <a:cubicBezTo>
                    <a:pt x="47" y="89"/>
                    <a:pt x="43" y="95"/>
                    <a:pt x="43" y="102"/>
                  </a:cubicBezTo>
                  <a:cubicBezTo>
                    <a:pt x="43" y="102"/>
                    <a:pt x="43" y="102"/>
                    <a:pt x="43" y="102"/>
                  </a:cubicBezTo>
                  <a:cubicBezTo>
                    <a:pt x="43" y="112"/>
                    <a:pt x="51" y="120"/>
                    <a:pt x="60" y="120"/>
                  </a:cubicBezTo>
                  <a:cubicBezTo>
                    <a:pt x="70" y="120"/>
                    <a:pt x="78" y="112"/>
                    <a:pt x="78" y="102"/>
                  </a:cubicBezTo>
                  <a:cubicBezTo>
                    <a:pt x="78" y="102"/>
                    <a:pt x="78" y="102"/>
                    <a:pt x="78" y="102"/>
                  </a:cubicBezTo>
                  <a:cubicBezTo>
                    <a:pt x="78" y="95"/>
                    <a:pt x="74" y="89"/>
                    <a:pt x="67" y="86"/>
                  </a:cubicBezTo>
                  <a:cubicBezTo>
                    <a:pt x="67" y="67"/>
                    <a:pt x="67" y="67"/>
                    <a:pt x="67" y="67"/>
                  </a:cubicBezTo>
                  <a:cubicBezTo>
                    <a:pt x="86" y="67"/>
                    <a:pt x="86" y="67"/>
                    <a:pt x="86" y="67"/>
                  </a:cubicBezTo>
                  <a:cubicBezTo>
                    <a:pt x="89" y="73"/>
                    <a:pt x="95" y="78"/>
                    <a:pt x="103" y="78"/>
                  </a:cubicBezTo>
                  <a:cubicBezTo>
                    <a:pt x="103" y="78"/>
                    <a:pt x="103" y="78"/>
                    <a:pt x="103"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435"/>
            <p:cNvSpPr>
              <a:spLocks/>
            </p:cNvSpPr>
            <p:nvPr/>
          </p:nvSpPr>
          <p:spPr bwMode="auto">
            <a:xfrm>
              <a:off x="6629400" y="6743700"/>
              <a:ext cx="96838" cy="96838"/>
            </a:xfrm>
            <a:custGeom>
              <a:avLst/>
              <a:gdLst>
                <a:gd name="T0" fmla="*/ 120 w 120"/>
                <a:gd name="T1" fmla="*/ 60 h 120"/>
                <a:gd name="T2" fmla="*/ 102 w 120"/>
                <a:gd name="T3" fmla="*/ 42 h 120"/>
                <a:gd name="T4" fmla="*/ 102 w 120"/>
                <a:gd name="T5" fmla="*/ 42 h 120"/>
                <a:gd name="T6" fmla="*/ 86 w 120"/>
                <a:gd name="T7" fmla="*/ 53 h 120"/>
                <a:gd name="T8" fmla="*/ 67 w 120"/>
                <a:gd name="T9" fmla="*/ 53 h 120"/>
                <a:gd name="T10" fmla="*/ 67 w 120"/>
                <a:gd name="T11" fmla="*/ 35 h 120"/>
                <a:gd name="T12" fmla="*/ 78 w 120"/>
                <a:gd name="T13" fmla="*/ 18 h 120"/>
                <a:gd name="T14" fmla="*/ 78 w 120"/>
                <a:gd name="T15" fmla="*/ 18 h 120"/>
                <a:gd name="T16" fmla="*/ 60 w 120"/>
                <a:gd name="T17" fmla="*/ 0 h 120"/>
                <a:gd name="T18" fmla="*/ 42 w 120"/>
                <a:gd name="T19" fmla="*/ 18 h 120"/>
                <a:gd name="T20" fmla="*/ 42 w 120"/>
                <a:gd name="T21" fmla="*/ 18 h 120"/>
                <a:gd name="T22" fmla="*/ 53 w 120"/>
                <a:gd name="T23" fmla="*/ 35 h 120"/>
                <a:gd name="T24" fmla="*/ 53 w 120"/>
                <a:gd name="T25" fmla="*/ 53 h 120"/>
                <a:gd name="T26" fmla="*/ 34 w 120"/>
                <a:gd name="T27" fmla="*/ 53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4 w 120"/>
                <a:gd name="T39" fmla="*/ 67 h 120"/>
                <a:gd name="T40" fmla="*/ 53 w 120"/>
                <a:gd name="T41" fmla="*/ 67 h 120"/>
                <a:gd name="T42" fmla="*/ 53 w 120"/>
                <a:gd name="T43" fmla="*/ 86 h 120"/>
                <a:gd name="T44" fmla="*/ 42 w 120"/>
                <a:gd name="T45" fmla="*/ 102 h 120"/>
                <a:gd name="T46" fmla="*/ 42 w 120"/>
                <a:gd name="T47" fmla="*/ 102 h 120"/>
                <a:gd name="T48" fmla="*/ 60 w 120"/>
                <a:gd name="T49" fmla="*/ 120 h 120"/>
                <a:gd name="T50" fmla="*/ 78 w 120"/>
                <a:gd name="T51" fmla="*/ 102 h 120"/>
                <a:gd name="T52" fmla="*/ 78 w 120"/>
                <a:gd name="T53" fmla="*/ 102 h 120"/>
                <a:gd name="T54" fmla="*/ 67 w 120"/>
                <a:gd name="T55" fmla="*/ 86 h 120"/>
                <a:gd name="T56" fmla="*/ 67 w 120"/>
                <a:gd name="T57" fmla="*/ 67 h 120"/>
                <a:gd name="T58" fmla="*/ 86 w 120"/>
                <a:gd name="T59" fmla="*/ 67 h 120"/>
                <a:gd name="T60" fmla="*/ 102 w 120"/>
                <a:gd name="T61" fmla="*/ 78 h 120"/>
                <a:gd name="T62" fmla="*/ 102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2" y="42"/>
                  </a:cubicBezTo>
                  <a:cubicBezTo>
                    <a:pt x="102" y="42"/>
                    <a:pt x="102" y="42"/>
                    <a:pt x="102" y="42"/>
                  </a:cubicBezTo>
                  <a:cubicBezTo>
                    <a:pt x="95" y="42"/>
                    <a:pt x="88" y="47"/>
                    <a:pt x="86" y="53"/>
                  </a:cubicBezTo>
                  <a:cubicBezTo>
                    <a:pt x="67" y="53"/>
                    <a:pt x="67" y="53"/>
                    <a:pt x="67" y="53"/>
                  </a:cubicBezTo>
                  <a:cubicBezTo>
                    <a:pt x="67" y="35"/>
                    <a:pt x="67" y="35"/>
                    <a:pt x="67" y="35"/>
                  </a:cubicBezTo>
                  <a:cubicBezTo>
                    <a:pt x="73" y="32"/>
                    <a:pt x="78" y="25"/>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5"/>
                    <a:pt x="47" y="32"/>
                    <a:pt x="53" y="35"/>
                  </a:cubicBezTo>
                  <a:cubicBezTo>
                    <a:pt x="53" y="53"/>
                    <a:pt x="53" y="53"/>
                    <a:pt x="53" y="53"/>
                  </a:cubicBezTo>
                  <a:cubicBezTo>
                    <a:pt x="34" y="53"/>
                    <a:pt x="34" y="53"/>
                    <a:pt x="34" y="53"/>
                  </a:cubicBezTo>
                  <a:cubicBezTo>
                    <a:pt x="32" y="47"/>
                    <a:pt x="25" y="42"/>
                    <a:pt x="18" y="42"/>
                  </a:cubicBezTo>
                  <a:cubicBezTo>
                    <a:pt x="18" y="42"/>
                    <a:pt x="18" y="42"/>
                    <a:pt x="18" y="42"/>
                  </a:cubicBezTo>
                  <a:cubicBezTo>
                    <a:pt x="8" y="42"/>
                    <a:pt x="0" y="50"/>
                    <a:pt x="0" y="60"/>
                  </a:cubicBezTo>
                  <a:cubicBezTo>
                    <a:pt x="0" y="70"/>
                    <a:pt x="8" y="78"/>
                    <a:pt x="18" y="78"/>
                  </a:cubicBezTo>
                  <a:cubicBezTo>
                    <a:pt x="18" y="78"/>
                    <a:pt x="18" y="78"/>
                    <a:pt x="18" y="78"/>
                  </a:cubicBezTo>
                  <a:cubicBezTo>
                    <a:pt x="25" y="78"/>
                    <a:pt x="32" y="73"/>
                    <a:pt x="34" y="67"/>
                  </a:cubicBezTo>
                  <a:cubicBezTo>
                    <a:pt x="53" y="67"/>
                    <a:pt x="53" y="67"/>
                    <a:pt x="53" y="67"/>
                  </a:cubicBezTo>
                  <a:cubicBezTo>
                    <a:pt x="53" y="86"/>
                    <a:pt x="53" y="86"/>
                    <a:pt x="53" y="86"/>
                  </a:cubicBezTo>
                  <a:cubicBezTo>
                    <a:pt x="47" y="89"/>
                    <a:pt x="42" y="95"/>
                    <a:pt x="42" y="102"/>
                  </a:cubicBezTo>
                  <a:cubicBezTo>
                    <a:pt x="42" y="102"/>
                    <a:pt x="42" y="102"/>
                    <a:pt x="42" y="102"/>
                  </a:cubicBezTo>
                  <a:cubicBezTo>
                    <a:pt x="42" y="112"/>
                    <a:pt x="50" y="120"/>
                    <a:pt x="60" y="120"/>
                  </a:cubicBezTo>
                  <a:cubicBezTo>
                    <a:pt x="70" y="120"/>
                    <a:pt x="78" y="112"/>
                    <a:pt x="78" y="102"/>
                  </a:cubicBezTo>
                  <a:cubicBezTo>
                    <a:pt x="78" y="102"/>
                    <a:pt x="78" y="102"/>
                    <a:pt x="78" y="102"/>
                  </a:cubicBezTo>
                  <a:cubicBezTo>
                    <a:pt x="78" y="95"/>
                    <a:pt x="73" y="89"/>
                    <a:pt x="67" y="86"/>
                  </a:cubicBezTo>
                  <a:cubicBezTo>
                    <a:pt x="67" y="67"/>
                    <a:pt x="67" y="67"/>
                    <a:pt x="67" y="67"/>
                  </a:cubicBezTo>
                  <a:cubicBezTo>
                    <a:pt x="86" y="67"/>
                    <a:pt x="86" y="67"/>
                    <a:pt x="86" y="67"/>
                  </a:cubicBezTo>
                  <a:cubicBezTo>
                    <a:pt x="88" y="73"/>
                    <a:pt x="95" y="78"/>
                    <a:pt x="102" y="78"/>
                  </a:cubicBezTo>
                  <a:cubicBezTo>
                    <a:pt x="102" y="78"/>
                    <a:pt x="102" y="78"/>
                    <a:pt x="102"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448064393"/>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 id="2147483731" r:id="rId20"/>
    <p:sldLayoutId id="2147483732" r:id="rId21"/>
  </p:sldLayoutIdLst>
  <p:txStyles>
    <p:titleStyle>
      <a:lvl1pPr marL="0" marR="0" indent="0" algn="l" defTabSz="914400" rtl="0" eaLnBrk="1" fontAlgn="auto" latinLnBrk="0" hangingPunct="1">
        <a:lnSpc>
          <a:spcPct val="100000"/>
        </a:lnSpc>
        <a:spcBef>
          <a:spcPts val="0"/>
        </a:spcBef>
        <a:spcAft>
          <a:spcPts val="0"/>
        </a:spcAft>
        <a:buClrTx/>
        <a:buSzTx/>
        <a:buFontTx/>
        <a:buNone/>
        <a:tabLst/>
        <a:defRPr lang="en-GB" sz="3200" b="1" kern="1200" baseline="0" noProof="0" dirty="0">
          <a:solidFill>
            <a:schemeClr val="accent2"/>
          </a:solidFill>
          <a:latin typeface="+mn-lt"/>
          <a:ea typeface="+mj-ea"/>
          <a:cs typeface="+mj-cs"/>
        </a:defRPr>
      </a:lvl1pPr>
    </p:titleStyle>
    <p:bodyStyle>
      <a:lvl1pPr marL="288000" marR="0" indent="-2880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2800" kern="1200" baseline="0">
          <a:solidFill>
            <a:schemeClr val="tx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2800" kern="1200">
          <a:solidFill>
            <a:schemeClr val="tx1"/>
          </a:solidFill>
          <a:latin typeface="+mn-lt"/>
          <a:ea typeface="+mn-ea"/>
          <a:cs typeface="+mn-cs"/>
        </a:defRPr>
      </a:lvl2pPr>
      <a:lvl3pPr marL="288000" indent="-288000" algn="l" defTabSz="914400" rtl="0" eaLnBrk="1" latinLnBrk="0" hangingPunct="1">
        <a:lnSpc>
          <a:spcPct val="100000"/>
        </a:lnSpc>
        <a:spcBef>
          <a:spcPts val="0"/>
        </a:spcBef>
        <a:spcAft>
          <a:spcPts val="600"/>
        </a:spcAft>
        <a:buFont typeface="Arial" panose="020B0604020202020204" pitchFamily="34" charset="0"/>
        <a:buChar char="•"/>
        <a:defRPr sz="2000" b="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Tx/>
        <a:buNone/>
        <a:defRPr sz="2000" kern="1200">
          <a:solidFill>
            <a:schemeClr val="tx1"/>
          </a:solidFill>
          <a:latin typeface="+mn-lt"/>
          <a:ea typeface="+mn-ea"/>
          <a:cs typeface="+mn-cs"/>
        </a:defRPr>
      </a:lvl4pPr>
      <a:lvl5pPr marL="288000" indent="-288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None/>
        <a:defRPr sz="1600" b="0" kern="1200">
          <a:solidFill>
            <a:schemeClr val="tx1"/>
          </a:solidFill>
          <a:latin typeface="+mn-lt"/>
          <a:ea typeface="+mn-ea"/>
          <a:cs typeface="+mn-cs"/>
        </a:defRPr>
      </a:lvl6pPr>
      <a:lvl7pPr marL="0" indent="0" algn="ctr" defTabSz="914400" rtl="0" eaLnBrk="1" latinLnBrk="0" hangingPunct="1">
        <a:lnSpc>
          <a:spcPct val="100000"/>
        </a:lnSpc>
        <a:spcBef>
          <a:spcPts val="0"/>
        </a:spcBef>
        <a:spcAft>
          <a:spcPts val="600"/>
        </a:spcAft>
        <a:buFont typeface="Arial" panose="020B0604020202020204" pitchFamily="34" charset="0"/>
        <a:buNone/>
        <a:defRPr sz="2800" kern="1200">
          <a:solidFill>
            <a:schemeClr val="accent2"/>
          </a:solidFill>
          <a:latin typeface="+mn-lt"/>
          <a:ea typeface="+mn-ea"/>
          <a:cs typeface="+mn-cs"/>
        </a:defRPr>
      </a:lvl7pPr>
      <a:lvl8pPr marL="0" indent="0" algn="ctr" defTabSz="914400" rtl="0" eaLnBrk="1" latinLnBrk="0" hangingPunct="1">
        <a:lnSpc>
          <a:spcPct val="100000"/>
        </a:lnSpc>
        <a:spcBef>
          <a:spcPts val="0"/>
        </a:spcBef>
        <a:spcAft>
          <a:spcPts val="600"/>
        </a:spcAft>
        <a:buFont typeface="Arial" panose="020B0604020202020204" pitchFamily="34" charset="0"/>
        <a:buNone/>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594">
          <p15:clr>
            <a:srgbClr val="F26B43"/>
          </p15:clr>
        </p15:guide>
        <p15:guide id="2" pos="3840">
          <p15:clr>
            <a:srgbClr val="F26B43"/>
          </p15:clr>
        </p15:guide>
        <p15:guide id="3" orient="horz" pos="863">
          <p15:clr>
            <a:srgbClr val="F26B43"/>
          </p15:clr>
        </p15:guide>
        <p15:guide id="4" orient="horz" pos="1727">
          <p15:clr>
            <a:srgbClr val="F26B43"/>
          </p15:clr>
        </p15:guide>
        <p15:guide id="5" orient="horz" pos="3456">
          <p15:clr>
            <a:srgbClr val="F26B43"/>
          </p15:clr>
        </p15:guide>
        <p15:guide id="6" pos="4802">
          <p15:clr>
            <a:srgbClr val="F26B43"/>
          </p15:clr>
        </p15:guide>
        <p15:guide id="7" pos="5762">
          <p15:clr>
            <a:srgbClr val="F26B43"/>
          </p15:clr>
        </p15:guide>
        <p15:guide id="8" pos="6720">
          <p15:clr>
            <a:srgbClr val="F26B43"/>
          </p15:clr>
        </p15:guide>
        <p15:guide id="9" pos="7392">
          <p15:clr>
            <a:srgbClr val="F26B43"/>
          </p15:clr>
        </p15:guide>
        <p15:guide id="10" orient="horz" pos="288">
          <p15:clr>
            <a:srgbClr val="F26B43"/>
          </p15:clr>
        </p15:guide>
        <p15:guide id="11" orient="horz" pos="4020">
          <p15:clr>
            <a:srgbClr val="F26B43"/>
          </p15:clr>
        </p15:guide>
        <p15:guide id="12" pos="2880">
          <p15:clr>
            <a:srgbClr val="F26B43"/>
          </p15:clr>
        </p15:guide>
        <p15:guide id="13" pos="1922">
          <p15:clr>
            <a:srgbClr val="F26B43"/>
          </p15:clr>
        </p15:guide>
        <p15:guide id="14" pos="960">
          <p15:clr>
            <a:srgbClr val="F26B43"/>
          </p15:clr>
        </p15:guide>
        <p15:guide id="15" pos="288">
          <p15:clr>
            <a:srgbClr val="F26B43"/>
          </p15:clr>
        </p15:guide>
        <p15:guide id="16" pos="6560">
          <p15:clr>
            <a:srgbClr val="F26B43"/>
          </p15:clr>
        </p15:guide>
        <p15:guide id="18" orient="horz" pos="110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1.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8.png"/><Relationship Id="rId4" Type="http://schemas.openxmlformats.org/officeDocument/2006/relationships/diagramData" Target="../diagrams/data1.xml"/><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57200" y="5163552"/>
            <a:ext cx="5634678" cy="982800"/>
          </a:xfrm>
        </p:spPr>
        <p:txBody>
          <a:bodyPr/>
          <a:lstStyle/>
          <a:p>
            <a:r>
              <a:rPr lang="en-GB" dirty="0" smtClean="0"/>
              <a:t>Rosie Smith, Agent, East Midlands Agency</a:t>
            </a:r>
            <a:endParaRPr lang="en-GB" dirty="0"/>
          </a:p>
        </p:txBody>
      </p:sp>
      <p:pic>
        <p:nvPicPr>
          <p:cNvPr id="8" name="Picture Placeholder 7"/>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6790" r="6790"/>
          <a:stretch>
            <a:fillRect/>
          </a:stretch>
        </p:blipFill>
        <p:spPr/>
      </p:pic>
      <p:sp>
        <p:nvSpPr>
          <p:cNvPr id="6" name="Text Placeholder 5"/>
          <p:cNvSpPr>
            <a:spLocks noGrp="1"/>
          </p:cNvSpPr>
          <p:nvPr>
            <p:ph type="body" sz="quarter" idx="15"/>
          </p:nvPr>
        </p:nvSpPr>
        <p:spPr/>
        <p:txBody>
          <a:bodyPr/>
          <a:lstStyle/>
          <a:p>
            <a:r>
              <a:rPr lang="en-GB" sz="4400" dirty="0" smtClean="0"/>
              <a:t>Our economy</a:t>
            </a:r>
          </a:p>
          <a:p>
            <a:r>
              <a:rPr lang="en-GB" sz="4400" dirty="0" smtClean="0"/>
              <a:t>Through the eyes of the Monetary Policy Committee</a:t>
            </a:r>
            <a:endParaRPr lang="en-GB" sz="4400" dirty="0"/>
          </a:p>
          <a:p>
            <a:endParaRPr lang="en-GB" dirty="0"/>
          </a:p>
        </p:txBody>
      </p:sp>
      <p:pic>
        <p:nvPicPr>
          <p:cNvPr id="2" name="Picture Placeholder 1"/>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p:pic>
      <p:sp>
        <p:nvSpPr>
          <p:cNvPr id="9" name="Text Box 5"/>
          <p:cNvSpPr txBox="1">
            <a:spLocks noChangeArrowheads="1"/>
          </p:cNvSpPr>
          <p:nvPr/>
        </p:nvSpPr>
        <p:spPr bwMode="auto">
          <a:xfrm>
            <a:off x="453078" y="5163552"/>
            <a:ext cx="529587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aseline="30000">
                <a:solidFill>
                  <a:schemeClr val="tx1"/>
                </a:solidFill>
                <a:latin typeface="Arial" charset="0"/>
                <a:ea typeface="ＭＳ Ｐゴシック" pitchFamily="79" charset="-128"/>
              </a:defRPr>
            </a:lvl1pPr>
            <a:lvl2pPr marL="742950" indent="-285750" eaLnBrk="0" hangingPunct="0">
              <a:defRPr baseline="30000">
                <a:solidFill>
                  <a:schemeClr val="tx1"/>
                </a:solidFill>
                <a:latin typeface="Arial" charset="0"/>
                <a:ea typeface="ＭＳ Ｐゴシック" pitchFamily="79" charset="-128"/>
              </a:defRPr>
            </a:lvl2pPr>
            <a:lvl3pPr marL="1143000" indent="-228600" eaLnBrk="0" hangingPunct="0">
              <a:defRPr baseline="30000">
                <a:solidFill>
                  <a:schemeClr val="tx1"/>
                </a:solidFill>
                <a:latin typeface="Arial" charset="0"/>
                <a:ea typeface="ＭＳ Ｐゴシック" pitchFamily="79" charset="-128"/>
              </a:defRPr>
            </a:lvl3pPr>
            <a:lvl4pPr marL="1600200" indent="-228600" eaLnBrk="0" hangingPunct="0">
              <a:defRPr baseline="30000">
                <a:solidFill>
                  <a:schemeClr val="tx1"/>
                </a:solidFill>
                <a:latin typeface="Arial" charset="0"/>
                <a:ea typeface="ＭＳ Ｐゴシック" pitchFamily="79" charset="-128"/>
              </a:defRPr>
            </a:lvl4pPr>
            <a:lvl5pPr marL="2057400" indent="-228600" eaLnBrk="0" hangingPunct="0">
              <a:defRPr baseline="30000">
                <a:solidFill>
                  <a:schemeClr val="tx1"/>
                </a:solidFill>
                <a:latin typeface="Arial" charset="0"/>
                <a:ea typeface="ＭＳ Ｐゴシック" pitchFamily="79" charset="-128"/>
              </a:defRPr>
            </a:lvl5pPr>
            <a:lvl6pPr marL="2514600" indent="-228600" eaLnBrk="0" fontAlgn="base" hangingPunct="0">
              <a:spcBef>
                <a:spcPct val="0"/>
              </a:spcBef>
              <a:spcAft>
                <a:spcPct val="0"/>
              </a:spcAft>
              <a:defRPr baseline="30000">
                <a:solidFill>
                  <a:schemeClr val="tx1"/>
                </a:solidFill>
                <a:latin typeface="Arial" charset="0"/>
                <a:ea typeface="ＭＳ Ｐゴシック" pitchFamily="79" charset="-128"/>
              </a:defRPr>
            </a:lvl6pPr>
            <a:lvl7pPr marL="2971800" indent="-228600" eaLnBrk="0" fontAlgn="base" hangingPunct="0">
              <a:spcBef>
                <a:spcPct val="0"/>
              </a:spcBef>
              <a:spcAft>
                <a:spcPct val="0"/>
              </a:spcAft>
              <a:defRPr baseline="30000">
                <a:solidFill>
                  <a:schemeClr val="tx1"/>
                </a:solidFill>
                <a:latin typeface="Arial" charset="0"/>
                <a:ea typeface="ＭＳ Ｐゴシック" pitchFamily="79" charset="-128"/>
              </a:defRPr>
            </a:lvl7pPr>
            <a:lvl8pPr marL="3429000" indent="-228600" eaLnBrk="0" fontAlgn="base" hangingPunct="0">
              <a:spcBef>
                <a:spcPct val="0"/>
              </a:spcBef>
              <a:spcAft>
                <a:spcPct val="0"/>
              </a:spcAft>
              <a:defRPr baseline="30000">
                <a:solidFill>
                  <a:schemeClr val="tx1"/>
                </a:solidFill>
                <a:latin typeface="Arial" charset="0"/>
                <a:ea typeface="ＭＳ Ｐゴシック" pitchFamily="79" charset="-128"/>
              </a:defRPr>
            </a:lvl8pPr>
            <a:lvl9pPr marL="3886200" indent="-228600" eaLnBrk="0" fontAlgn="base" hangingPunct="0">
              <a:spcBef>
                <a:spcPct val="0"/>
              </a:spcBef>
              <a:spcAft>
                <a:spcPct val="0"/>
              </a:spcAft>
              <a:defRPr baseline="30000">
                <a:solidFill>
                  <a:schemeClr val="tx1"/>
                </a:solidFill>
                <a:latin typeface="Arial" charset="0"/>
                <a:ea typeface="ＭＳ Ｐゴシック" pitchFamily="79" charset="-128"/>
              </a:defRPr>
            </a:lvl9pPr>
          </a:lstStyle>
          <a:p>
            <a:pPr>
              <a:spcBef>
                <a:spcPct val="50000"/>
              </a:spcBef>
              <a:defRPr/>
            </a:pPr>
            <a:r>
              <a:rPr lang="en-GB" sz="2000" b="1" baseline="0" dirty="0" smtClean="0">
                <a:latin typeface="+mn-lt"/>
              </a:rPr>
              <a:t>Insurance Institute of Leicester – 26 Feb 2020</a:t>
            </a:r>
          </a:p>
        </p:txBody>
      </p:sp>
    </p:spTree>
    <p:extLst>
      <p:ext uri="{BB962C8B-B14F-4D97-AF65-F5344CB8AC3E}">
        <p14:creationId xmlns:p14="http://schemas.microsoft.com/office/powerpoint/2010/main" val="17527540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69494"/>
            <a:ext cx="11277600" cy="912814"/>
          </a:xfrm>
        </p:spPr>
        <p:txBody>
          <a:bodyPr/>
          <a:lstStyle/>
          <a:p>
            <a:r>
              <a:rPr lang="en-GB" dirty="0" smtClean="0"/>
              <a:t>Consumption </a:t>
            </a:r>
            <a:r>
              <a:rPr lang="en-GB" dirty="0"/>
              <a:t>growth has been weaker </a:t>
            </a:r>
            <a:r>
              <a:rPr lang="en-GB" dirty="0" smtClean="0"/>
              <a:t>than real </a:t>
            </a:r>
            <a:r>
              <a:rPr lang="en-GB" dirty="0"/>
              <a:t>wage </a:t>
            </a:r>
            <a:r>
              <a:rPr lang="en-GB" dirty="0" smtClean="0"/>
              <a:t>growth</a:t>
            </a:r>
            <a:endParaRPr lang="en-GB" dirty="0"/>
          </a:p>
        </p:txBody>
      </p:sp>
      <p:sp>
        <p:nvSpPr>
          <p:cNvPr id="7" name="Rectangle 6"/>
          <p:cNvSpPr/>
          <p:nvPr/>
        </p:nvSpPr>
        <p:spPr>
          <a:xfrm>
            <a:off x="401352" y="1685826"/>
            <a:ext cx="8261385" cy="369332"/>
          </a:xfrm>
          <a:prstGeom prst="rect">
            <a:avLst/>
          </a:prstGeom>
        </p:spPr>
        <p:txBody>
          <a:bodyPr wrap="square">
            <a:spAutoFit/>
          </a:bodyPr>
          <a:lstStyle/>
          <a:p>
            <a:r>
              <a:rPr lang="en-GB" dirty="0"/>
              <a:t>Household consumption and real </a:t>
            </a:r>
            <a:r>
              <a:rPr lang="en-GB" dirty="0" smtClean="0"/>
              <a:t>wages</a:t>
            </a:r>
            <a:r>
              <a:rPr lang="en-GB" baseline="30000" dirty="0" smtClean="0"/>
              <a:t>(a</a:t>
            </a:r>
            <a:r>
              <a:rPr lang="en-GB" baseline="30000" dirty="0"/>
              <a:t>)</a:t>
            </a:r>
          </a:p>
        </p:txBody>
      </p:sp>
      <p:sp>
        <p:nvSpPr>
          <p:cNvPr id="9" name="TextBox 8"/>
          <p:cNvSpPr txBox="1"/>
          <p:nvPr/>
        </p:nvSpPr>
        <p:spPr>
          <a:xfrm>
            <a:off x="2713088" y="6402852"/>
            <a:ext cx="6829925" cy="215444"/>
          </a:xfrm>
          <a:prstGeom prst="rect">
            <a:avLst/>
          </a:prstGeom>
          <a:noFill/>
        </p:spPr>
        <p:txBody>
          <a:bodyPr wrap="square" rtlCol="0">
            <a:spAutoFit/>
          </a:bodyPr>
          <a:lstStyle/>
          <a:p>
            <a:pPr algn="ctr"/>
            <a:r>
              <a:rPr lang="en-GB" sz="800" dirty="0"/>
              <a:t>Sources: ONS and Bank calculations.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2105" y="2068946"/>
            <a:ext cx="5243894" cy="4333905"/>
          </a:xfrm>
          <a:prstGeom prst="rect">
            <a:avLst/>
          </a:prstGeom>
        </p:spPr>
      </p:pic>
    </p:spTree>
    <p:extLst>
      <p:ext uri="{BB962C8B-B14F-4D97-AF65-F5344CB8AC3E}">
        <p14:creationId xmlns:p14="http://schemas.microsoft.com/office/powerpoint/2010/main" val="22264815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587828" y="2625002"/>
            <a:ext cx="5634921" cy="1992265"/>
          </a:xfrm>
        </p:spPr>
        <p:txBody>
          <a:bodyPr/>
          <a:lstStyle/>
          <a:p>
            <a:pPr marL="0" indent="0" algn="ctr">
              <a:buNone/>
            </a:pPr>
            <a:r>
              <a:rPr lang="en-GB" sz="4400" b="1" dirty="0" smtClean="0"/>
              <a:t>Supply</a:t>
            </a:r>
            <a:endParaRPr lang="en-GB" sz="4400" b="1" dirty="0"/>
          </a:p>
        </p:txBody>
      </p:sp>
      <p:graphicFrame>
        <p:nvGraphicFramePr>
          <p:cNvPr id="2" name="Diagram 1"/>
          <p:cNvGraphicFramePr/>
          <p:nvPr>
            <p:extLst>
              <p:ext uri="{D42A27DB-BD31-4B8C-83A1-F6EECF244321}">
                <p14:modId xmlns:p14="http://schemas.microsoft.com/office/powerpoint/2010/main" val="4228054426"/>
              </p:ext>
            </p:extLst>
          </p:nvPr>
        </p:nvGraphicFramePr>
        <p:xfrm>
          <a:off x="6944009" y="2073244"/>
          <a:ext cx="2853852" cy="2408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9637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The labour </a:t>
            </a:r>
            <a:r>
              <a:rPr lang="en-GB" dirty="0"/>
              <a:t>market </a:t>
            </a:r>
            <a:r>
              <a:rPr lang="en-GB" dirty="0" smtClean="0"/>
              <a:t>has tightened between 2013 and 2019</a:t>
            </a:r>
            <a:endParaRPr lang="en-GB" baseline="30000" dirty="0"/>
          </a:p>
        </p:txBody>
      </p:sp>
      <p:sp>
        <p:nvSpPr>
          <p:cNvPr id="9" name="TextBox 8"/>
          <p:cNvSpPr txBox="1"/>
          <p:nvPr/>
        </p:nvSpPr>
        <p:spPr>
          <a:xfrm>
            <a:off x="2829464" y="6402852"/>
            <a:ext cx="6502632" cy="215444"/>
          </a:xfrm>
          <a:prstGeom prst="rect">
            <a:avLst/>
          </a:prstGeom>
          <a:noFill/>
        </p:spPr>
        <p:txBody>
          <a:bodyPr wrap="square" rtlCol="0">
            <a:spAutoFit/>
          </a:bodyPr>
          <a:lstStyle/>
          <a:p>
            <a:pPr algn="ctr"/>
            <a:r>
              <a:rPr lang="en-GB" sz="800" dirty="0"/>
              <a:t>Sources: Bank of England, ONS and Bank calculations.</a:t>
            </a:r>
          </a:p>
        </p:txBody>
      </p:sp>
      <p:pic>
        <p:nvPicPr>
          <p:cNvPr id="2" name="Picture 1"/>
          <p:cNvPicPr>
            <a:picLocks noChangeAspect="1"/>
          </p:cNvPicPr>
          <p:nvPr/>
        </p:nvPicPr>
        <p:blipFill>
          <a:blip r:embed="rId3"/>
          <a:stretch>
            <a:fillRect/>
          </a:stretch>
        </p:blipFill>
        <p:spPr>
          <a:xfrm>
            <a:off x="793208" y="2490130"/>
            <a:ext cx="10838471" cy="3020175"/>
          </a:xfrm>
          <a:prstGeom prst="rect">
            <a:avLst/>
          </a:prstGeom>
        </p:spPr>
      </p:pic>
    </p:spTree>
    <p:extLst>
      <p:ext uri="{BB962C8B-B14F-4D97-AF65-F5344CB8AC3E}">
        <p14:creationId xmlns:p14="http://schemas.microsoft.com/office/powerpoint/2010/main" val="10579317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The </a:t>
            </a:r>
            <a:r>
              <a:rPr lang="en-GB" dirty="0"/>
              <a:t>flows between labour market states </a:t>
            </a:r>
            <a:r>
              <a:rPr lang="en-GB" dirty="0" smtClean="0"/>
              <a:t>offer an </a:t>
            </a:r>
            <a:r>
              <a:rPr lang="en-GB" dirty="0"/>
              <a:t>alternative perspective</a:t>
            </a:r>
            <a:endParaRPr lang="en-GB" baseline="30000" dirty="0"/>
          </a:p>
        </p:txBody>
      </p:sp>
      <p:sp>
        <p:nvSpPr>
          <p:cNvPr id="9" name="TextBox 8"/>
          <p:cNvSpPr txBox="1"/>
          <p:nvPr/>
        </p:nvSpPr>
        <p:spPr>
          <a:xfrm>
            <a:off x="2829464" y="6402852"/>
            <a:ext cx="6502632" cy="215444"/>
          </a:xfrm>
          <a:prstGeom prst="rect">
            <a:avLst/>
          </a:prstGeom>
          <a:noFill/>
        </p:spPr>
        <p:txBody>
          <a:bodyPr wrap="square" rtlCol="0">
            <a:spAutoFit/>
          </a:bodyPr>
          <a:lstStyle/>
          <a:p>
            <a:pPr algn="ctr"/>
            <a:r>
              <a:rPr lang="en-GB" sz="800" dirty="0"/>
              <a:t>Sources: Labour Force Survey and Bank calculations.</a:t>
            </a:r>
          </a:p>
        </p:txBody>
      </p:sp>
      <p:pic>
        <p:nvPicPr>
          <p:cNvPr id="2" name="Picture 1"/>
          <p:cNvPicPr>
            <a:picLocks noChangeAspect="1"/>
          </p:cNvPicPr>
          <p:nvPr/>
        </p:nvPicPr>
        <p:blipFill>
          <a:blip r:embed="rId3"/>
          <a:stretch>
            <a:fillRect/>
          </a:stretch>
        </p:blipFill>
        <p:spPr>
          <a:xfrm>
            <a:off x="3881531" y="1511776"/>
            <a:ext cx="4300257" cy="4738008"/>
          </a:xfrm>
          <a:prstGeom prst="rect">
            <a:avLst/>
          </a:prstGeom>
        </p:spPr>
      </p:pic>
    </p:spTree>
    <p:extLst>
      <p:ext uri="{BB962C8B-B14F-4D97-AF65-F5344CB8AC3E}">
        <p14:creationId xmlns:p14="http://schemas.microsoft.com/office/powerpoint/2010/main" val="8368231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Productivity </a:t>
            </a:r>
            <a:r>
              <a:rPr lang="en-GB" dirty="0"/>
              <a:t>growth is </a:t>
            </a:r>
            <a:r>
              <a:rPr lang="en-GB" dirty="0" smtClean="0"/>
              <a:t>weak</a:t>
            </a:r>
            <a:endParaRPr lang="en-GB" baseline="30000" dirty="0"/>
          </a:p>
        </p:txBody>
      </p:sp>
      <p:sp>
        <p:nvSpPr>
          <p:cNvPr id="9" name="TextBox 8"/>
          <p:cNvSpPr txBox="1"/>
          <p:nvPr/>
        </p:nvSpPr>
        <p:spPr>
          <a:xfrm>
            <a:off x="2829464" y="6402852"/>
            <a:ext cx="6502632" cy="215444"/>
          </a:xfrm>
          <a:prstGeom prst="rect">
            <a:avLst/>
          </a:prstGeom>
          <a:noFill/>
        </p:spPr>
        <p:txBody>
          <a:bodyPr wrap="square" rtlCol="0">
            <a:spAutoFit/>
          </a:bodyPr>
          <a:lstStyle/>
          <a:p>
            <a:pPr algn="ctr"/>
            <a:r>
              <a:rPr lang="en-GB" sz="800" dirty="0"/>
              <a:t>Sources: ONS and Bank calculations.</a:t>
            </a:r>
          </a:p>
        </p:txBody>
      </p:sp>
      <p:pic>
        <p:nvPicPr>
          <p:cNvPr id="2" name="Picture 1"/>
          <p:cNvPicPr>
            <a:picLocks noChangeAspect="1"/>
          </p:cNvPicPr>
          <p:nvPr/>
        </p:nvPicPr>
        <p:blipFill>
          <a:blip r:embed="rId3"/>
          <a:stretch>
            <a:fillRect/>
          </a:stretch>
        </p:blipFill>
        <p:spPr>
          <a:xfrm>
            <a:off x="3281082" y="1370013"/>
            <a:ext cx="5462493" cy="4945771"/>
          </a:xfrm>
          <a:prstGeom prst="rect">
            <a:avLst/>
          </a:prstGeom>
        </p:spPr>
      </p:pic>
    </p:spTree>
    <p:extLst>
      <p:ext uri="{BB962C8B-B14F-4D97-AF65-F5344CB8AC3E}">
        <p14:creationId xmlns:p14="http://schemas.microsoft.com/office/powerpoint/2010/main" val="20025725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8145" y="241757"/>
            <a:ext cx="11511481" cy="912814"/>
          </a:xfrm>
        </p:spPr>
        <p:txBody>
          <a:bodyPr/>
          <a:lstStyle/>
          <a:p>
            <a:r>
              <a:rPr lang="en-GB" dirty="0" smtClean="0"/>
              <a:t>Productivity growth is particularly weak in finance &amp; manufacturing</a:t>
            </a:r>
            <a:endParaRPr lang="en-GB" baseline="30000" dirty="0"/>
          </a:p>
        </p:txBody>
      </p:sp>
      <p:sp>
        <p:nvSpPr>
          <p:cNvPr id="9" name="TextBox 8"/>
          <p:cNvSpPr txBox="1"/>
          <p:nvPr/>
        </p:nvSpPr>
        <p:spPr>
          <a:xfrm>
            <a:off x="2829464" y="6402852"/>
            <a:ext cx="6502632" cy="215444"/>
          </a:xfrm>
          <a:prstGeom prst="rect">
            <a:avLst/>
          </a:prstGeom>
          <a:noFill/>
        </p:spPr>
        <p:txBody>
          <a:bodyPr wrap="square" rtlCol="0">
            <a:spAutoFit/>
          </a:bodyPr>
          <a:lstStyle/>
          <a:p>
            <a:pPr algn="ctr"/>
            <a:r>
              <a:rPr lang="en-GB" sz="800" dirty="0"/>
              <a:t>Sources: ONS and Bank calculations.</a:t>
            </a:r>
          </a:p>
        </p:txBody>
      </p:sp>
      <p:pic>
        <p:nvPicPr>
          <p:cNvPr id="2" name="Picture 1"/>
          <p:cNvPicPr>
            <a:picLocks noChangeAspect="1"/>
          </p:cNvPicPr>
          <p:nvPr/>
        </p:nvPicPr>
        <p:blipFill>
          <a:blip r:embed="rId3"/>
          <a:stretch>
            <a:fillRect/>
          </a:stretch>
        </p:blipFill>
        <p:spPr>
          <a:xfrm>
            <a:off x="3200121" y="1365857"/>
            <a:ext cx="5761318" cy="5041153"/>
          </a:xfrm>
          <a:prstGeom prst="rect">
            <a:avLst/>
          </a:prstGeom>
        </p:spPr>
      </p:pic>
    </p:spTree>
    <p:extLst>
      <p:ext uri="{BB962C8B-B14F-4D97-AF65-F5344CB8AC3E}">
        <p14:creationId xmlns:p14="http://schemas.microsoft.com/office/powerpoint/2010/main" val="15350271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Potential </a:t>
            </a:r>
            <a:r>
              <a:rPr lang="en-GB" dirty="0"/>
              <a:t>supply growth has slowed and </a:t>
            </a:r>
            <a:r>
              <a:rPr lang="en-GB" dirty="0" smtClean="0"/>
              <a:t>is expected </a:t>
            </a:r>
            <a:r>
              <a:rPr lang="en-GB" dirty="0"/>
              <a:t>to remain subdued</a:t>
            </a:r>
            <a:endParaRPr lang="en-GB" baseline="30000" dirty="0"/>
          </a:p>
        </p:txBody>
      </p:sp>
      <p:sp>
        <p:nvSpPr>
          <p:cNvPr id="9" name="TextBox 8"/>
          <p:cNvSpPr txBox="1"/>
          <p:nvPr/>
        </p:nvSpPr>
        <p:spPr>
          <a:xfrm>
            <a:off x="2829464" y="6402852"/>
            <a:ext cx="6502632" cy="215444"/>
          </a:xfrm>
          <a:prstGeom prst="rect">
            <a:avLst/>
          </a:prstGeom>
          <a:noFill/>
        </p:spPr>
        <p:txBody>
          <a:bodyPr wrap="square" rtlCol="0">
            <a:spAutoFit/>
          </a:bodyPr>
          <a:lstStyle/>
          <a:p>
            <a:pPr algn="ctr"/>
            <a:r>
              <a:rPr lang="en-GB" sz="800" dirty="0"/>
              <a:t>Sources: ONS and Bank calculations.</a:t>
            </a:r>
          </a:p>
        </p:txBody>
      </p:sp>
      <p:pic>
        <p:nvPicPr>
          <p:cNvPr id="4" name="Picture 3"/>
          <p:cNvPicPr>
            <a:picLocks noChangeAspect="1"/>
          </p:cNvPicPr>
          <p:nvPr/>
        </p:nvPicPr>
        <p:blipFill>
          <a:blip r:embed="rId3"/>
          <a:stretch>
            <a:fillRect/>
          </a:stretch>
        </p:blipFill>
        <p:spPr>
          <a:xfrm>
            <a:off x="2575859" y="1628420"/>
            <a:ext cx="7394525" cy="4518877"/>
          </a:xfrm>
          <a:prstGeom prst="rect">
            <a:avLst/>
          </a:prstGeom>
        </p:spPr>
      </p:pic>
    </p:spTree>
    <p:extLst>
      <p:ext uri="{BB962C8B-B14F-4D97-AF65-F5344CB8AC3E}">
        <p14:creationId xmlns:p14="http://schemas.microsoft.com/office/powerpoint/2010/main" val="3467559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587828" y="2625002"/>
            <a:ext cx="5634921" cy="1992265"/>
          </a:xfrm>
        </p:spPr>
        <p:txBody>
          <a:bodyPr/>
          <a:lstStyle/>
          <a:p>
            <a:pPr marL="0" indent="0" algn="ctr">
              <a:buNone/>
            </a:pPr>
            <a:r>
              <a:rPr lang="en-GB" sz="4400" b="1" dirty="0" smtClean="0"/>
              <a:t>Prices</a:t>
            </a:r>
            <a:endParaRPr lang="en-GB" sz="4400" b="1" dirty="0"/>
          </a:p>
        </p:txBody>
      </p:sp>
      <p:pic>
        <p:nvPicPr>
          <p:cNvPr id="4" name="Picture 3"/>
          <p:cNvPicPr>
            <a:picLocks noChangeAspect="1"/>
          </p:cNvPicPr>
          <p:nvPr/>
        </p:nvPicPr>
        <p:blipFill>
          <a:blip r:embed="rId2"/>
          <a:stretch>
            <a:fillRect/>
          </a:stretch>
        </p:blipFill>
        <p:spPr>
          <a:xfrm>
            <a:off x="7354762" y="1799705"/>
            <a:ext cx="3095625" cy="3095625"/>
          </a:xfrm>
          <a:prstGeom prst="rect">
            <a:avLst/>
          </a:prstGeom>
        </p:spPr>
      </p:pic>
    </p:spTree>
    <p:extLst>
      <p:ext uri="{BB962C8B-B14F-4D97-AF65-F5344CB8AC3E}">
        <p14:creationId xmlns:p14="http://schemas.microsoft.com/office/powerpoint/2010/main" val="13206908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76673" y="1569154"/>
            <a:ext cx="8238653" cy="4515829"/>
          </a:xfrm>
          <a:prstGeom prst="rect">
            <a:avLst/>
          </a:prstGeom>
        </p:spPr>
      </p:pic>
      <p:sp>
        <p:nvSpPr>
          <p:cNvPr id="5" name="Title 2"/>
          <p:cNvSpPr txBox="1">
            <a:spLocks/>
          </p:cNvSpPr>
          <p:nvPr/>
        </p:nvSpPr>
        <p:spPr>
          <a:xfrm>
            <a:off x="457200" y="457200"/>
            <a:ext cx="11277600" cy="912814"/>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en-GB" sz="3200" b="1" kern="1200" baseline="0" noProof="0" dirty="0">
                <a:solidFill>
                  <a:schemeClr val="accent2"/>
                </a:solidFill>
                <a:latin typeface="+mn-lt"/>
                <a:ea typeface="+mj-ea"/>
                <a:cs typeface="+mj-cs"/>
              </a:defRPr>
            </a:lvl1pPr>
          </a:lstStyle>
          <a:p>
            <a:r>
              <a:rPr lang="en-GB" dirty="0" smtClean="0"/>
              <a:t>Inflation is below target</a:t>
            </a:r>
            <a:br>
              <a:rPr lang="en-GB" dirty="0" smtClean="0"/>
            </a:br>
            <a:endParaRPr lang="en-GB" dirty="0"/>
          </a:p>
        </p:txBody>
      </p:sp>
      <p:pic>
        <p:nvPicPr>
          <p:cNvPr id="6" name="Picture 5"/>
          <p:cNvPicPr>
            <a:picLocks noChangeAspect="1"/>
          </p:cNvPicPr>
          <p:nvPr/>
        </p:nvPicPr>
        <p:blipFill>
          <a:blip r:embed="rId3"/>
          <a:stretch>
            <a:fillRect/>
          </a:stretch>
        </p:blipFill>
        <p:spPr>
          <a:xfrm>
            <a:off x="1498160" y="1831263"/>
            <a:ext cx="2019300" cy="333375"/>
          </a:xfrm>
          <a:prstGeom prst="rect">
            <a:avLst/>
          </a:prstGeom>
        </p:spPr>
      </p:pic>
      <p:pic>
        <p:nvPicPr>
          <p:cNvPr id="7" name="Picture 6"/>
          <p:cNvPicPr>
            <a:picLocks noChangeAspect="1"/>
          </p:cNvPicPr>
          <p:nvPr/>
        </p:nvPicPr>
        <p:blipFill>
          <a:blip r:embed="rId4"/>
          <a:stretch>
            <a:fillRect/>
          </a:stretch>
        </p:blipFill>
        <p:spPr>
          <a:xfrm>
            <a:off x="6196011" y="4229452"/>
            <a:ext cx="1019175" cy="476250"/>
          </a:xfrm>
          <a:prstGeom prst="rect">
            <a:avLst/>
          </a:prstGeom>
        </p:spPr>
      </p:pic>
      <p:cxnSp>
        <p:nvCxnSpPr>
          <p:cNvPr id="9" name="Straight Connector 8"/>
          <p:cNvCxnSpPr/>
          <p:nvPr/>
        </p:nvCxnSpPr>
        <p:spPr>
          <a:xfrm flipV="1">
            <a:off x="2507810" y="4334933"/>
            <a:ext cx="7336101" cy="11289"/>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498916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28864"/>
            <a:ext cx="11277600" cy="912814"/>
          </a:xfrm>
        </p:spPr>
        <p:txBody>
          <a:bodyPr/>
          <a:lstStyle/>
          <a:p>
            <a:r>
              <a:rPr lang="en-GB" dirty="0" smtClean="0"/>
              <a:t>The </a:t>
            </a:r>
            <a:r>
              <a:rPr lang="en-GB" dirty="0"/>
              <a:t>fall in inflation </a:t>
            </a:r>
            <a:r>
              <a:rPr lang="en-GB" dirty="0" smtClean="0"/>
              <a:t>recently has </a:t>
            </a:r>
            <a:r>
              <a:rPr lang="en-GB" dirty="0"/>
              <a:t>been </a:t>
            </a:r>
            <a:r>
              <a:rPr lang="en-GB" dirty="0" smtClean="0"/>
              <a:t>driven by </a:t>
            </a:r>
            <a:r>
              <a:rPr lang="en-GB" dirty="0"/>
              <a:t>energy prices</a:t>
            </a:r>
            <a:endParaRPr lang="en-GB" i="1" dirty="0"/>
          </a:p>
        </p:txBody>
      </p:sp>
      <p:sp>
        <p:nvSpPr>
          <p:cNvPr id="7" name="Rectangle 6"/>
          <p:cNvSpPr/>
          <p:nvPr/>
        </p:nvSpPr>
        <p:spPr>
          <a:xfrm>
            <a:off x="401352" y="1300818"/>
            <a:ext cx="9141661" cy="369332"/>
          </a:xfrm>
          <a:prstGeom prst="rect">
            <a:avLst/>
          </a:prstGeom>
        </p:spPr>
        <p:txBody>
          <a:bodyPr wrap="square">
            <a:spAutoFit/>
          </a:bodyPr>
          <a:lstStyle/>
          <a:p>
            <a:r>
              <a:rPr lang="en-GB" dirty="0"/>
              <a:t>CPI inflation, core CPI inflation and the contribution of energy</a:t>
            </a:r>
            <a:endParaRPr lang="en-GB" baseline="30000" dirty="0"/>
          </a:p>
        </p:txBody>
      </p:sp>
      <p:sp>
        <p:nvSpPr>
          <p:cNvPr id="9" name="TextBox 8"/>
          <p:cNvSpPr txBox="1"/>
          <p:nvPr/>
        </p:nvSpPr>
        <p:spPr>
          <a:xfrm>
            <a:off x="2713088" y="6402852"/>
            <a:ext cx="6829925" cy="215444"/>
          </a:xfrm>
          <a:prstGeom prst="rect">
            <a:avLst/>
          </a:prstGeom>
          <a:noFill/>
        </p:spPr>
        <p:txBody>
          <a:bodyPr wrap="square" rtlCol="0">
            <a:spAutoFit/>
          </a:bodyPr>
          <a:lstStyle/>
          <a:p>
            <a:pPr algn="ctr"/>
            <a:r>
              <a:rPr lang="en-GB" sz="800" dirty="0"/>
              <a:t>Sources: Bloomberg Finance L.P., Department for Business, Energy and Industrial Strategy, </a:t>
            </a:r>
            <a:r>
              <a:rPr lang="en-GB" sz="800" dirty="0" smtClean="0"/>
              <a:t>ONS and </a:t>
            </a:r>
            <a:r>
              <a:rPr lang="en-GB" sz="800" dirty="0"/>
              <a:t>Bank calculations.</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24461" y="1722114"/>
            <a:ext cx="5595652" cy="4622190"/>
          </a:xfrm>
          <a:prstGeom prst="rect">
            <a:avLst/>
          </a:prstGeom>
        </p:spPr>
      </p:pic>
    </p:spTree>
    <p:extLst>
      <p:ext uri="{BB962C8B-B14F-4D97-AF65-F5344CB8AC3E}">
        <p14:creationId xmlns:p14="http://schemas.microsoft.com/office/powerpoint/2010/main" val="14979788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805960" y="284835"/>
            <a:ext cx="1657959" cy="1156715"/>
          </a:xfrm>
          <a:prstGeom prst="rect">
            <a:avLst/>
          </a:prstGeom>
        </p:spPr>
      </p:pic>
      <p:sp>
        <p:nvSpPr>
          <p:cNvPr id="5" name="TextBox 4"/>
          <p:cNvSpPr txBox="1"/>
          <p:nvPr/>
        </p:nvSpPr>
        <p:spPr>
          <a:xfrm>
            <a:off x="6114549" y="284197"/>
            <a:ext cx="1711104" cy="954107"/>
          </a:xfrm>
          <a:prstGeom prst="rect">
            <a:avLst/>
          </a:prstGeom>
          <a:noFill/>
        </p:spPr>
        <p:txBody>
          <a:bodyPr wrap="square" rtlCol="0">
            <a:spAutoFit/>
          </a:bodyPr>
          <a:lstStyle/>
          <a:p>
            <a:r>
              <a:rPr lang="en-GB" sz="2800" dirty="0" smtClean="0"/>
              <a:t>The world economy</a:t>
            </a:r>
            <a:endParaRPr lang="en-GB" sz="2800" dirty="0"/>
          </a:p>
        </p:txBody>
      </p:sp>
      <p:pic>
        <p:nvPicPr>
          <p:cNvPr id="6" name="Picture 5"/>
          <p:cNvPicPr>
            <a:picLocks noChangeAspect="1"/>
          </p:cNvPicPr>
          <p:nvPr/>
        </p:nvPicPr>
        <p:blipFill>
          <a:blip r:embed="rId3"/>
          <a:stretch>
            <a:fillRect/>
          </a:stretch>
        </p:blipFill>
        <p:spPr>
          <a:xfrm>
            <a:off x="3185143" y="1524977"/>
            <a:ext cx="1257258" cy="1090429"/>
          </a:xfrm>
          <a:prstGeom prst="rect">
            <a:avLst/>
          </a:prstGeom>
        </p:spPr>
      </p:pic>
      <p:sp>
        <p:nvSpPr>
          <p:cNvPr id="7" name="TextBox 6"/>
          <p:cNvSpPr txBox="1"/>
          <p:nvPr/>
        </p:nvSpPr>
        <p:spPr>
          <a:xfrm>
            <a:off x="4254497" y="1558138"/>
            <a:ext cx="1711104" cy="523220"/>
          </a:xfrm>
          <a:prstGeom prst="rect">
            <a:avLst/>
          </a:prstGeom>
          <a:noFill/>
        </p:spPr>
        <p:txBody>
          <a:bodyPr wrap="square" rtlCol="0">
            <a:spAutoFit/>
          </a:bodyPr>
          <a:lstStyle/>
          <a:p>
            <a:r>
              <a:rPr lang="en-GB" sz="2800" dirty="0" smtClean="0"/>
              <a:t>Demand</a:t>
            </a:r>
            <a:endParaRPr lang="en-GB" sz="2800" dirty="0"/>
          </a:p>
        </p:txBody>
      </p:sp>
      <p:graphicFrame>
        <p:nvGraphicFramePr>
          <p:cNvPr id="8" name="Diagram 7"/>
          <p:cNvGraphicFramePr/>
          <p:nvPr>
            <p:extLst>
              <p:ext uri="{D42A27DB-BD31-4B8C-83A1-F6EECF244321}">
                <p14:modId xmlns:p14="http://schemas.microsoft.com/office/powerpoint/2010/main" val="468337629"/>
              </p:ext>
            </p:extLst>
          </p:nvPr>
        </p:nvGraphicFramePr>
        <p:xfrm>
          <a:off x="7134131" y="1497826"/>
          <a:ext cx="1142748" cy="8962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p:cNvSpPr txBox="1"/>
          <p:nvPr/>
        </p:nvSpPr>
        <p:spPr>
          <a:xfrm>
            <a:off x="8199420" y="1524977"/>
            <a:ext cx="1711104" cy="523220"/>
          </a:xfrm>
          <a:prstGeom prst="rect">
            <a:avLst/>
          </a:prstGeom>
          <a:noFill/>
        </p:spPr>
        <p:txBody>
          <a:bodyPr wrap="square" rtlCol="0">
            <a:spAutoFit/>
          </a:bodyPr>
          <a:lstStyle/>
          <a:p>
            <a:r>
              <a:rPr lang="en-GB" sz="2800" dirty="0" smtClean="0"/>
              <a:t>Supply</a:t>
            </a:r>
            <a:endParaRPr lang="en-GB" sz="2800" dirty="0"/>
          </a:p>
        </p:txBody>
      </p:sp>
      <p:sp>
        <p:nvSpPr>
          <p:cNvPr id="10" name="Isosceles Triangle 9"/>
          <p:cNvSpPr/>
          <p:nvPr/>
        </p:nvSpPr>
        <p:spPr>
          <a:xfrm>
            <a:off x="5477347" y="2545905"/>
            <a:ext cx="1656784" cy="1176950"/>
          </a:xfrm>
          <a:prstGeom prst="triangl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5965601" y="2914895"/>
            <a:ext cx="996636" cy="369332"/>
          </a:xfrm>
          <a:prstGeom prst="rect">
            <a:avLst/>
          </a:prstGeom>
          <a:noFill/>
        </p:spPr>
        <p:txBody>
          <a:bodyPr wrap="square" rtlCol="0">
            <a:spAutoFit/>
          </a:bodyPr>
          <a:lstStyle/>
          <a:p>
            <a:r>
              <a:rPr lang="en-GB" dirty="0" smtClean="0"/>
              <a:t>Prices</a:t>
            </a:r>
            <a:endParaRPr lang="en-GB" dirty="0"/>
          </a:p>
        </p:txBody>
      </p:sp>
      <p:pic>
        <p:nvPicPr>
          <p:cNvPr id="12" name="Picture 11"/>
          <p:cNvPicPr>
            <a:picLocks noChangeAspect="1"/>
          </p:cNvPicPr>
          <p:nvPr/>
        </p:nvPicPr>
        <p:blipFill>
          <a:blip r:embed="rId9"/>
          <a:stretch>
            <a:fillRect/>
          </a:stretch>
        </p:blipFill>
        <p:spPr>
          <a:xfrm>
            <a:off x="6114549" y="3244824"/>
            <a:ext cx="382377" cy="382377"/>
          </a:xfrm>
          <a:prstGeom prst="rect">
            <a:avLst/>
          </a:prstGeom>
        </p:spPr>
      </p:pic>
      <p:cxnSp>
        <p:nvCxnSpPr>
          <p:cNvPr id="14" name="Straight Connector 13"/>
          <p:cNvCxnSpPr/>
          <p:nvPr/>
        </p:nvCxnSpPr>
        <p:spPr>
          <a:xfrm flipV="1">
            <a:off x="2597151" y="2281373"/>
            <a:ext cx="7417174" cy="506994"/>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041963" y="4092166"/>
            <a:ext cx="6699565" cy="523220"/>
          </a:xfrm>
          <a:prstGeom prst="rect">
            <a:avLst/>
          </a:prstGeom>
          <a:noFill/>
        </p:spPr>
        <p:txBody>
          <a:bodyPr wrap="square" rtlCol="0">
            <a:spAutoFit/>
          </a:bodyPr>
          <a:lstStyle/>
          <a:p>
            <a:pPr algn="ctr"/>
            <a:r>
              <a:rPr lang="en-GB" sz="2800" dirty="0" smtClean="0"/>
              <a:t>Our projections for the next 2-3 years</a:t>
            </a:r>
            <a:endParaRPr lang="en-GB" sz="2800" dirty="0"/>
          </a:p>
        </p:txBody>
      </p:sp>
      <p:sp>
        <p:nvSpPr>
          <p:cNvPr id="19" name="Rectangle 18"/>
          <p:cNvSpPr/>
          <p:nvPr/>
        </p:nvSpPr>
        <p:spPr>
          <a:xfrm>
            <a:off x="2842788" y="4295521"/>
            <a:ext cx="342355" cy="1569660"/>
          </a:xfrm>
          <a:prstGeom prst="rect">
            <a:avLst/>
          </a:prstGeom>
          <a:noFill/>
        </p:spPr>
        <p:txBody>
          <a:bodyPr wrap="square" lIns="91440" tIns="45720" rIns="91440" bIns="45720">
            <a:spAutoFit/>
          </a:bodyPr>
          <a:lstStyle/>
          <a:p>
            <a:pPr algn="ctr"/>
            <a:r>
              <a:rPr lang="en-US" sz="9600" b="1" cap="none" spc="0" dirty="0" smtClean="0">
                <a:ln w="22225">
                  <a:solidFill>
                    <a:schemeClr val="accent2"/>
                  </a:solidFill>
                  <a:prstDash val="solid"/>
                </a:ln>
                <a:solidFill>
                  <a:schemeClr val="accent2">
                    <a:lumMod val="40000"/>
                    <a:lumOff val="60000"/>
                  </a:schemeClr>
                </a:solidFill>
                <a:effectLst/>
              </a:rPr>
              <a:t>?</a:t>
            </a:r>
            <a:endParaRPr lang="en-US" sz="9600" b="1" cap="none" spc="0" dirty="0">
              <a:ln w="22225">
                <a:solidFill>
                  <a:schemeClr val="accent2"/>
                </a:solidFill>
                <a:prstDash val="solid"/>
              </a:ln>
              <a:solidFill>
                <a:schemeClr val="accent2">
                  <a:lumMod val="40000"/>
                  <a:lumOff val="60000"/>
                </a:schemeClr>
              </a:solidFill>
              <a:effectLst/>
            </a:endParaRPr>
          </a:p>
        </p:txBody>
      </p:sp>
      <p:sp>
        <p:nvSpPr>
          <p:cNvPr id="20" name="TextBox 19"/>
          <p:cNvSpPr txBox="1"/>
          <p:nvPr/>
        </p:nvSpPr>
        <p:spPr>
          <a:xfrm>
            <a:off x="3069097" y="4828407"/>
            <a:ext cx="6699565" cy="523220"/>
          </a:xfrm>
          <a:prstGeom prst="rect">
            <a:avLst/>
          </a:prstGeom>
          <a:noFill/>
        </p:spPr>
        <p:txBody>
          <a:bodyPr wrap="square" rtlCol="0">
            <a:spAutoFit/>
          </a:bodyPr>
          <a:lstStyle/>
          <a:p>
            <a:pPr algn="ctr"/>
            <a:r>
              <a:rPr lang="en-GB" sz="2800" dirty="0" smtClean="0"/>
              <a:t>The big questions for the MPC today</a:t>
            </a:r>
            <a:endParaRPr lang="en-GB" sz="2800" dirty="0"/>
          </a:p>
        </p:txBody>
      </p:sp>
      <p:sp>
        <p:nvSpPr>
          <p:cNvPr id="21" name="Rectangle 20"/>
          <p:cNvSpPr/>
          <p:nvPr/>
        </p:nvSpPr>
        <p:spPr>
          <a:xfrm>
            <a:off x="3230679" y="5870596"/>
            <a:ext cx="6429068" cy="523220"/>
          </a:xfrm>
          <a:prstGeom prst="rect">
            <a:avLst/>
          </a:prstGeom>
        </p:spPr>
        <p:txBody>
          <a:bodyPr wrap="none">
            <a:spAutoFit/>
          </a:bodyPr>
          <a:lstStyle/>
          <a:p>
            <a:pPr lvl="1" indent="-457200">
              <a:buFont typeface="Arial" panose="020B0604020202020204" pitchFamily="34" charset="0"/>
              <a:buChar char="•"/>
            </a:pPr>
            <a:r>
              <a:rPr lang="en-US" sz="2800" b="1" dirty="0">
                <a:solidFill>
                  <a:srgbClr val="FF0000"/>
                </a:solidFill>
              </a:rPr>
              <a:t>Your thoughts, feedback and questions</a:t>
            </a:r>
          </a:p>
        </p:txBody>
      </p:sp>
      <p:pic>
        <p:nvPicPr>
          <p:cNvPr id="22" name="Picture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437033" y="3876316"/>
            <a:ext cx="1154584" cy="954919"/>
          </a:xfrm>
          <a:prstGeom prst="rect">
            <a:avLst/>
          </a:prstGeom>
        </p:spPr>
      </p:pic>
    </p:spTree>
    <p:extLst>
      <p:ext uri="{BB962C8B-B14F-4D97-AF65-F5344CB8AC3E}">
        <p14:creationId xmlns:p14="http://schemas.microsoft.com/office/powerpoint/2010/main" val="41780870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Pay </a:t>
            </a:r>
            <a:r>
              <a:rPr lang="en-GB" dirty="0"/>
              <a:t>growth has </a:t>
            </a:r>
            <a:r>
              <a:rPr lang="en-GB" dirty="0" smtClean="0"/>
              <a:t>slowed, </a:t>
            </a:r>
            <a:r>
              <a:rPr lang="en-GB" dirty="0"/>
              <a:t>but is still higher than recent years</a:t>
            </a:r>
            <a:endParaRPr lang="en-GB" baseline="30000" dirty="0"/>
          </a:p>
        </p:txBody>
      </p:sp>
      <p:pic>
        <p:nvPicPr>
          <p:cNvPr id="2" name="Picture 1"/>
          <p:cNvPicPr>
            <a:picLocks noChangeAspect="1"/>
          </p:cNvPicPr>
          <p:nvPr/>
        </p:nvPicPr>
        <p:blipFill>
          <a:blip r:embed="rId3"/>
          <a:stretch>
            <a:fillRect/>
          </a:stretch>
        </p:blipFill>
        <p:spPr>
          <a:xfrm>
            <a:off x="3478306" y="1512815"/>
            <a:ext cx="5133788" cy="4717535"/>
          </a:xfrm>
          <a:prstGeom prst="rect">
            <a:avLst/>
          </a:prstGeom>
        </p:spPr>
      </p:pic>
    </p:spTree>
    <p:extLst>
      <p:ext uri="{BB962C8B-B14F-4D97-AF65-F5344CB8AC3E}">
        <p14:creationId xmlns:p14="http://schemas.microsoft.com/office/powerpoint/2010/main" val="32080407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28864"/>
            <a:ext cx="11277600" cy="912814"/>
          </a:xfrm>
        </p:spPr>
        <p:txBody>
          <a:bodyPr/>
          <a:lstStyle/>
          <a:p>
            <a:r>
              <a:rPr lang="en-GB" dirty="0" smtClean="0"/>
              <a:t>Pay </a:t>
            </a:r>
            <a:r>
              <a:rPr lang="en-GB" dirty="0"/>
              <a:t>settlements are expected to be the same </a:t>
            </a:r>
            <a:r>
              <a:rPr lang="en-GB" dirty="0" smtClean="0"/>
              <a:t>in 2020 as in </a:t>
            </a:r>
            <a:r>
              <a:rPr lang="en-GB" dirty="0"/>
              <a:t>2019</a:t>
            </a:r>
            <a:endParaRPr lang="en-GB" i="1" dirty="0"/>
          </a:p>
        </p:txBody>
      </p:sp>
      <p:sp>
        <p:nvSpPr>
          <p:cNvPr id="7" name="Rectangle 6"/>
          <p:cNvSpPr/>
          <p:nvPr/>
        </p:nvSpPr>
        <p:spPr>
          <a:xfrm>
            <a:off x="401352" y="1236650"/>
            <a:ext cx="9141661" cy="369332"/>
          </a:xfrm>
          <a:prstGeom prst="rect">
            <a:avLst/>
          </a:prstGeom>
        </p:spPr>
        <p:txBody>
          <a:bodyPr wrap="square">
            <a:spAutoFit/>
          </a:bodyPr>
          <a:lstStyle/>
          <a:p>
            <a:r>
              <a:rPr lang="en-GB" dirty="0"/>
              <a:t>Pay </a:t>
            </a:r>
            <a:r>
              <a:rPr lang="en-GB" dirty="0" smtClean="0"/>
              <a:t>settlements</a:t>
            </a:r>
            <a:r>
              <a:rPr lang="en-GB" baseline="30000" dirty="0" smtClean="0"/>
              <a:t>(a</a:t>
            </a:r>
            <a:r>
              <a:rPr lang="en-GB" baseline="30000" dirty="0"/>
              <a:t>)</a:t>
            </a:r>
          </a:p>
        </p:txBody>
      </p:sp>
      <p:sp>
        <p:nvSpPr>
          <p:cNvPr id="9" name="TextBox 8"/>
          <p:cNvSpPr txBox="1"/>
          <p:nvPr/>
        </p:nvSpPr>
        <p:spPr>
          <a:xfrm>
            <a:off x="3336758" y="6322642"/>
            <a:ext cx="5710989" cy="338554"/>
          </a:xfrm>
          <a:prstGeom prst="rect">
            <a:avLst/>
          </a:prstGeom>
          <a:noFill/>
        </p:spPr>
        <p:txBody>
          <a:bodyPr wrap="square" rtlCol="0">
            <a:spAutoFit/>
          </a:bodyPr>
          <a:lstStyle/>
          <a:p>
            <a:pPr algn="ctr"/>
            <a:r>
              <a:rPr lang="en-GB" sz="800" dirty="0"/>
              <a:t>Sources: Bank of England, including the wage settlements database (which draws on </a:t>
            </a:r>
            <a:r>
              <a:rPr lang="en-GB" sz="800" dirty="0" smtClean="0"/>
              <a:t>information from </a:t>
            </a:r>
            <a:r>
              <a:rPr lang="en-GB" sz="800" dirty="0"/>
              <a:t>the Bank’s Agents, Incomes Data Research, Incomes Data Services, Industrial </a:t>
            </a:r>
            <a:r>
              <a:rPr lang="en-GB" sz="800" dirty="0" smtClean="0"/>
              <a:t>Relations Services </a:t>
            </a:r>
            <a:r>
              <a:rPr lang="en-GB" sz="800" dirty="0"/>
              <a:t>and the Labour Research Department) and Bank calculations.</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3137" y="1144505"/>
            <a:ext cx="5355561" cy="5146053"/>
          </a:xfrm>
          <a:prstGeom prst="rect">
            <a:avLst/>
          </a:prstGeom>
        </p:spPr>
      </p:pic>
    </p:spTree>
    <p:extLst>
      <p:ext uri="{BB962C8B-B14F-4D97-AF65-F5344CB8AC3E}">
        <p14:creationId xmlns:p14="http://schemas.microsoft.com/office/powerpoint/2010/main" val="13127327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366426" y="2615949"/>
            <a:ext cx="5634921" cy="1992265"/>
          </a:xfrm>
        </p:spPr>
        <p:txBody>
          <a:bodyPr/>
          <a:lstStyle/>
          <a:p>
            <a:pPr marL="0" indent="0" algn="ctr">
              <a:buNone/>
            </a:pPr>
            <a:r>
              <a:rPr lang="en-GB" sz="4400" b="1" dirty="0" smtClean="0"/>
              <a:t>Our projections for the next 2-3 years</a:t>
            </a:r>
            <a:endParaRPr lang="en-GB" sz="44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31496" y="2433759"/>
            <a:ext cx="1939487" cy="1604087"/>
          </a:xfrm>
          <a:prstGeom prst="rect">
            <a:avLst/>
          </a:prstGeom>
        </p:spPr>
      </p:pic>
    </p:spTree>
    <p:extLst>
      <p:ext uri="{BB962C8B-B14F-4D97-AF65-F5344CB8AC3E}">
        <p14:creationId xmlns:p14="http://schemas.microsoft.com/office/powerpoint/2010/main" val="33057624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Our assumptions</a:t>
            </a:r>
            <a:endParaRPr lang="en-GB" dirty="0"/>
          </a:p>
        </p:txBody>
      </p:sp>
      <p:sp>
        <p:nvSpPr>
          <p:cNvPr id="3" name="Text Placeholder 2"/>
          <p:cNvSpPr>
            <a:spLocks noGrp="1"/>
          </p:cNvSpPr>
          <p:nvPr>
            <p:ph type="body" sz="quarter" idx="13"/>
          </p:nvPr>
        </p:nvSpPr>
        <p:spPr>
          <a:xfrm>
            <a:off x="615636" y="1752600"/>
            <a:ext cx="11119310" cy="4629150"/>
          </a:xfrm>
        </p:spPr>
        <p:txBody>
          <a:bodyPr/>
          <a:lstStyle/>
          <a:p>
            <a:r>
              <a:rPr lang="en-GB" dirty="0" smtClean="0"/>
              <a:t>An immediate but orderly move, at the beginning of 2021, to a deep free trade agreement between the UK and the EU.</a:t>
            </a:r>
          </a:p>
          <a:p>
            <a:r>
              <a:rPr lang="en-GB" dirty="0" smtClean="0"/>
              <a:t>Uncertainty fades gradually as details about trading relationship emerge.</a:t>
            </a:r>
          </a:p>
          <a:p>
            <a:r>
              <a:rPr lang="en-GB" dirty="0" smtClean="0"/>
              <a:t>Government spending &amp; taxation is as announced in the </a:t>
            </a:r>
            <a:r>
              <a:rPr lang="en-GB" i="1" dirty="0" smtClean="0"/>
              <a:t>Spending round 2019 </a:t>
            </a:r>
            <a:r>
              <a:rPr lang="en-GB" sz="2400" i="1" dirty="0" smtClean="0"/>
              <a:t>(i.e. increased spending which was expected to raise GDP by around 0.4%)</a:t>
            </a:r>
          </a:p>
          <a:p>
            <a:endParaRPr lang="en-GB" dirty="0"/>
          </a:p>
          <a:p>
            <a:pPr marL="0" indent="0">
              <a:buNone/>
            </a:pPr>
            <a:r>
              <a:rPr lang="en-GB" i="1" dirty="0" smtClean="0"/>
              <a:t> Note</a:t>
            </a:r>
          </a:p>
          <a:p>
            <a:r>
              <a:rPr lang="en-GB" i="1" u="sng" dirty="0" smtClean="0"/>
              <a:t>Market</a:t>
            </a:r>
            <a:r>
              <a:rPr lang="en-GB" i="1" dirty="0" smtClean="0"/>
              <a:t> expectations for Bank Rate are used in our calculations </a:t>
            </a:r>
            <a:r>
              <a:rPr lang="en-GB" sz="2400" i="1" dirty="0" smtClean="0"/>
              <a:t>(Bank Rate falling slightly over the forecast period)</a:t>
            </a:r>
            <a:endParaRPr lang="en-GB" sz="2400" i="1" dirty="0"/>
          </a:p>
        </p:txBody>
      </p:sp>
    </p:spTree>
    <p:extLst>
      <p:ext uri="{BB962C8B-B14F-4D97-AF65-F5344CB8AC3E}">
        <p14:creationId xmlns:p14="http://schemas.microsoft.com/office/powerpoint/2010/main" val="12036736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GDP </a:t>
            </a:r>
            <a:r>
              <a:rPr lang="en-GB" dirty="0"/>
              <a:t>projection based on market interest </a:t>
            </a:r>
            <a:r>
              <a:rPr lang="en-GB" dirty="0" smtClean="0"/>
              <a:t>rate expectations</a:t>
            </a:r>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1746" y="1463482"/>
            <a:ext cx="6129854" cy="5105625"/>
          </a:xfrm>
          <a:prstGeom prst="rect">
            <a:avLst/>
          </a:prstGeom>
        </p:spPr>
      </p:pic>
    </p:spTree>
    <p:extLst>
      <p:ext uri="{BB962C8B-B14F-4D97-AF65-F5344CB8AC3E}">
        <p14:creationId xmlns:p14="http://schemas.microsoft.com/office/powerpoint/2010/main" val="3398670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CPI </a:t>
            </a:r>
            <a:r>
              <a:rPr lang="en-GB" dirty="0"/>
              <a:t>inflation projection based on market </a:t>
            </a:r>
            <a:r>
              <a:rPr lang="en-GB" dirty="0" smtClean="0"/>
              <a:t>interest rate expectations</a:t>
            </a:r>
            <a:endParaRPr lang="en-GB" i="1"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1324" y="1392610"/>
            <a:ext cx="6285014" cy="5198132"/>
          </a:xfrm>
          <a:prstGeom prst="rect">
            <a:avLst/>
          </a:prstGeom>
        </p:spPr>
      </p:pic>
    </p:spTree>
    <p:extLst>
      <p:ext uri="{BB962C8B-B14F-4D97-AF65-F5344CB8AC3E}">
        <p14:creationId xmlns:p14="http://schemas.microsoft.com/office/powerpoint/2010/main" val="39010642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199" y="457200"/>
            <a:ext cx="11448107" cy="912814"/>
          </a:xfrm>
        </p:spPr>
        <p:txBody>
          <a:bodyPr/>
          <a:lstStyle/>
          <a:p>
            <a:r>
              <a:rPr lang="en-GB" dirty="0" smtClean="0"/>
              <a:t>Unemployment </a:t>
            </a:r>
            <a:r>
              <a:rPr lang="en-GB" dirty="0"/>
              <a:t>projection based on </a:t>
            </a:r>
            <a:r>
              <a:rPr lang="en-GB" dirty="0" smtClean="0"/>
              <a:t>market interest </a:t>
            </a:r>
            <a:r>
              <a:rPr lang="en-GB" dirty="0"/>
              <a:t>rate </a:t>
            </a:r>
            <a:r>
              <a:rPr lang="en-GB" dirty="0" smtClean="0"/>
              <a:t>expectations</a:t>
            </a:r>
            <a:endParaRPr lang="en-GB" i="1"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9451" y="1389256"/>
            <a:ext cx="6262266" cy="5200197"/>
          </a:xfrm>
          <a:prstGeom prst="rect">
            <a:avLst/>
          </a:prstGeom>
        </p:spPr>
      </p:pic>
    </p:spTree>
    <p:extLst>
      <p:ext uri="{BB962C8B-B14F-4D97-AF65-F5344CB8AC3E}">
        <p14:creationId xmlns:p14="http://schemas.microsoft.com/office/powerpoint/2010/main" val="23955307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45956" y="1907335"/>
            <a:ext cx="10321677" cy="4590000"/>
          </a:xfrm>
          <a:prstGeom prst="rect">
            <a:avLst/>
          </a:prstGeom>
        </p:spPr>
      </p:pic>
      <p:sp>
        <p:nvSpPr>
          <p:cNvPr id="3" name="Title 2"/>
          <p:cNvSpPr txBox="1">
            <a:spLocks/>
          </p:cNvSpPr>
          <p:nvPr/>
        </p:nvSpPr>
        <p:spPr>
          <a:xfrm>
            <a:off x="457200" y="457200"/>
            <a:ext cx="11277600" cy="912814"/>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en-GB" sz="3200" b="1" kern="1200" baseline="0" noProof="0" dirty="0">
                <a:solidFill>
                  <a:schemeClr val="accent2"/>
                </a:solidFill>
                <a:latin typeface="+mn-lt"/>
                <a:ea typeface="+mj-ea"/>
                <a:cs typeface="+mj-cs"/>
              </a:defRPr>
            </a:lvl1pPr>
          </a:lstStyle>
          <a:p>
            <a:r>
              <a:rPr lang="en-GB" dirty="0" smtClean="0"/>
              <a:t>The MPC voted 7-2 in late January to keep Bank Rate at 0.75%</a:t>
            </a:r>
            <a:br>
              <a:rPr lang="en-GB" dirty="0" smtClean="0"/>
            </a:br>
            <a:endParaRPr lang="en-GB" dirty="0"/>
          </a:p>
        </p:txBody>
      </p:sp>
    </p:spTree>
    <p:extLst>
      <p:ext uri="{BB962C8B-B14F-4D97-AF65-F5344CB8AC3E}">
        <p14:creationId xmlns:p14="http://schemas.microsoft.com/office/powerpoint/2010/main" val="13056557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will be the impact of Coronavirus on the economy?</a:t>
            </a:r>
            <a:endParaRPr lang="en-GB" dirty="0"/>
          </a:p>
        </p:txBody>
      </p:sp>
      <p:sp>
        <p:nvSpPr>
          <p:cNvPr id="3" name="Text Placeholder 2"/>
          <p:cNvSpPr>
            <a:spLocks noGrp="1"/>
          </p:cNvSpPr>
          <p:nvPr>
            <p:ph type="body" sz="quarter" idx="13"/>
          </p:nvPr>
        </p:nvSpPr>
        <p:spPr/>
        <p:txBody>
          <a:bodyPr/>
          <a:lstStyle/>
          <a:p>
            <a:r>
              <a:rPr lang="en-GB" sz="3600" dirty="0" smtClean="0"/>
              <a:t>Confidence</a:t>
            </a:r>
          </a:p>
          <a:p>
            <a:r>
              <a:rPr lang="en-GB" sz="3600" dirty="0" smtClean="0"/>
              <a:t>Trade</a:t>
            </a:r>
          </a:p>
          <a:p>
            <a:r>
              <a:rPr lang="en-GB" sz="3600" dirty="0" smtClean="0"/>
              <a:t>Travel</a:t>
            </a:r>
          </a:p>
          <a:p>
            <a:r>
              <a:rPr lang="en-GB" sz="3600" dirty="0" err="1" smtClean="0"/>
              <a:t>Etc</a:t>
            </a:r>
            <a:r>
              <a:rPr lang="en-GB" sz="3600" dirty="0" smtClean="0"/>
              <a:t>?</a:t>
            </a:r>
            <a:endParaRPr lang="en-GB" sz="3600" dirty="0"/>
          </a:p>
        </p:txBody>
      </p:sp>
    </p:spTree>
    <p:extLst>
      <p:ext uri="{BB962C8B-B14F-4D97-AF65-F5344CB8AC3E}">
        <p14:creationId xmlns:p14="http://schemas.microsoft.com/office/powerpoint/2010/main" val="33932580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57200" y="5163552"/>
            <a:ext cx="5634678" cy="982800"/>
          </a:xfrm>
        </p:spPr>
        <p:txBody>
          <a:bodyPr/>
          <a:lstStyle/>
          <a:p>
            <a:r>
              <a:rPr lang="en-GB" dirty="0" smtClean="0"/>
              <a:t>Rosie Smith, Agent</a:t>
            </a:r>
            <a:endParaRPr lang="en-GB" dirty="0"/>
          </a:p>
        </p:txBody>
      </p:sp>
      <p:pic>
        <p:nvPicPr>
          <p:cNvPr id="8" name="Picture Placeholder 7"/>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6790" r="6790"/>
          <a:stretch>
            <a:fillRect/>
          </a:stretch>
        </p:blipFill>
        <p:spPr/>
      </p:pic>
      <p:sp>
        <p:nvSpPr>
          <p:cNvPr id="6" name="Text Placeholder 5"/>
          <p:cNvSpPr>
            <a:spLocks noGrp="1"/>
          </p:cNvSpPr>
          <p:nvPr>
            <p:ph type="body" sz="quarter" idx="15"/>
          </p:nvPr>
        </p:nvSpPr>
        <p:spPr/>
        <p:txBody>
          <a:bodyPr/>
          <a:lstStyle/>
          <a:p>
            <a:endParaRPr lang="en-GB" dirty="0"/>
          </a:p>
        </p:txBody>
      </p:sp>
      <p:pic>
        <p:nvPicPr>
          <p:cNvPr id="2" name="Picture Placeholder 1"/>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p:pic>
      <p:sp>
        <p:nvSpPr>
          <p:cNvPr id="9" name="Text Box 5"/>
          <p:cNvSpPr txBox="1">
            <a:spLocks noChangeArrowheads="1"/>
          </p:cNvSpPr>
          <p:nvPr/>
        </p:nvSpPr>
        <p:spPr bwMode="auto">
          <a:xfrm>
            <a:off x="379783" y="6353829"/>
            <a:ext cx="346665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aseline="30000">
                <a:solidFill>
                  <a:schemeClr val="tx1"/>
                </a:solidFill>
                <a:latin typeface="Arial" charset="0"/>
                <a:ea typeface="ＭＳ Ｐゴシック" pitchFamily="79" charset="-128"/>
              </a:defRPr>
            </a:lvl1pPr>
            <a:lvl2pPr marL="742950" indent="-285750" eaLnBrk="0" hangingPunct="0">
              <a:defRPr baseline="30000">
                <a:solidFill>
                  <a:schemeClr val="tx1"/>
                </a:solidFill>
                <a:latin typeface="Arial" charset="0"/>
                <a:ea typeface="ＭＳ Ｐゴシック" pitchFamily="79" charset="-128"/>
              </a:defRPr>
            </a:lvl2pPr>
            <a:lvl3pPr marL="1143000" indent="-228600" eaLnBrk="0" hangingPunct="0">
              <a:defRPr baseline="30000">
                <a:solidFill>
                  <a:schemeClr val="tx1"/>
                </a:solidFill>
                <a:latin typeface="Arial" charset="0"/>
                <a:ea typeface="ＭＳ Ｐゴシック" pitchFamily="79" charset="-128"/>
              </a:defRPr>
            </a:lvl3pPr>
            <a:lvl4pPr marL="1600200" indent="-228600" eaLnBrk="0" hangingPunct="0">
              <a:defRPr baseline="30000">
                <a:solidFill>
                  <a:schemeClr val="tx1"/>
                </a:solidFill>
                <a:latin typeface="Arial" charset="0"/>
                <a:ea typeface="ＭＳ Ｐゴシック" pitchFamily="79" charset="-128"/>
              </a:defRPr>
            </a:lvl4pPr>
            <a:lvl5pPr marL="2057400" indent="-228600" eaLnBrk="0" hangingPunct="0">
              <a:defRPr baseline="30000">
                <a:solidFill>
                  <a:schemeClr val="tx1"/>
                </a:solidFill>
                <a:latin typeface="Arial" charset="0"/>
                <a:ea typeface="ＭＳ Ｐゴシック" pitchFamily="79" charset="-128"/>
              </a:defRPr>
            </a:lvl5pPr>
            <a:lvl6pPr marL="2514600" indent="-228600" eaLnBrk="0" fontAlgn="base" hangingPunct="0">
              <a:spcBef>
                <a:spcPct val="0"/>
              </a:spcBef>
              <a:spcAft>
                <a:spcPct val="0"/>
              </a:spcAft>
              <a:defRPr baseline="30000">
                <a:solidFill>
                  <a:schemeClr val="tx1"/>
                </a:solidFill>
                <a:latin typeface="Arial" charset="0"/>
                <a:ea typeface="ＭＳ Ｐゴシック" pitchFamily="79" charset="-128"/>
              </a:defRPr>
            </a:lvl6pPr>
            <a:lvl7pPr marL="2971800" indent="-228600" eaLnBrk="0" fontAlgn="base" hangingPunct="0">
              <a:spcBef>
                <a:spcPct val="0"/>
              </a:spcBef>
              <a:spcAft>
                <a:spcPct val="0"/>
              </a:spcAft>
              <a:defRPr baseline="30000">
                <a:solidFill>
                  <a:schemeClr val="tx1"/>
                </a:solidFill>
                <a:latin typeface="Arial" charset="0"/>
                <a:ea typeface="ＭＳ Ｐゴシック" pitchFamily="79" charset="-128"/>
              </a:defRPr>
            </a:lvl7pPr>
            <a:lvl8pPr marL="3429000" indent="-228600" eaLnBrk="0" fontAlgn="base" hangingPunct="0">
              <a:spcBef>
                <a:spcPct val="0"/>
              </a:spcBef>
              <a:spcAft>
                <a:spcPct val="0"/>
              </a:spcAft>
              <a:defRPr baseline="30000">
                <a:solidFill>
                  <a:schemeClr val="tx1"/>
                </a:solidFill>
                <a:latin typeface="Arial" charset="0"/>
                <a:ea typeface="ＭＳ Ｐゴシック" pitchFamily="79" charset="-128"/>
              </a:defRPr>
            </a:lvl8pPr>
            <a:lvl9pPr marL="3886200" indent="-228600" eaLnBrk="0" fontAlgn="base" hangingPunct="0">
              <a:spcBef>
                <a:spcPct val="0"/>
              </a:spcBef>
              <a:spcAft>
                <a:spcPct val="0"/>
              </a:spcAft>
              <a:defRPr baseline="30000">
                <a:solidFill>
                  <a:schemeClr val="tx1"/>
                </a:solidFill>
                <a:latin typeface="Arial" charset="0"/>
                <a:ea typeface="ＭＳ Ｐゴシック" pitchFamily="79" charset="-128"/>
              </a:defRPr>
            </a:lvl9pPr>
          </a:lstStyle>
          <a:p>
            <a:pPr>
              <a:spcBef>
                <a:spcPct val="50000"/>
              </a:spcBef>
              <a:defRPr/>
            </a:pPr>
            <a:r>
              <a:rPr lang="en-GB" sz="2000" b="1" baseline="0" dirty="0" smtClean="0">
                <a:latin typeface="+mn-lt"/>
              </a:rPr>
              <a:t>East Midlands Agency</a:t>
            </a:r>
          </a:p>
        </p:txBody>
      </p:sp>
      <p:sp>
        <p:nvSpPr>
          <p:cNvPr id="3" name="TextBox 2"/>
          <p:cNvSpPr txBox="1"/>
          <p:nvPr/>
        </p:nvSpPr>
        <p:spPr>
          <a:xfrm>
            <a:off x="1508125" y="3225422"/>
            <a:ext cx="4676633" cy="2123658"/>
          </a:xfrm>
          <a:prstGeom prst="rect">
            <a:avLst/>
          </a:prstGeom>
          <a:noFill/>
        </p:spPr>
        <p:txBody>
          <a:bodyPr wrap="square" rtlCol="0">
            <a:spAutoFit/>
          </a:bodyPr>
          <a:lstStyle/>
          <a:p>
            <a:r>
              <a:rPr lang="en-GB" sz="4400" b="1" i="1" dirty="0" smtClean="0">
                <a:solidFill>
                  <a:srgbClr val="FF0000"/>
                </a:solidFill>
              </a:rPr>
              <a:t>Questions &amp; Comments welcome</a:t>
            </a:r>
            <a:endParaRPr lang="en-GB" sz="4400" b="1" i="1" dirty="0">
              <a:solidFill>
                <a:srgbClr val="FF0000"/>
              </a:solidFill>
            </a:endParaRPr>
          </a:p>
        </p:txBody>
      </p:sp>
    </p:spTree>
    <p:extLst>
      <p:ext uri="{BB962C8B-B14F-4D97-AF65-F5344CB8AC3E}">
        <p14:creationId xmlns:p14="http://schemas.microsoft.com/office/powerpoint/2010/main" val="41248364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587828" y="2625002"/>
            <a:ext cx="5634921" cy="1992265"/>
          </a:xfrm>
        </p:spPr>
        <p:txBody>
          <a:bodyPr/>
          <a:lstStyle/>
          <a:p>
            <a:pPr marL="0" indent="0" algn="ctr">
              <a:buNone/>
            </a:pPr>
            <a:r>
              <a:rPr lang="en-GB" sz="4400" b="1" dirty="0" smtClean="0"/>
              <a:t>The world economy</a:t>
            </a:r>
            <a:endParaRPr lang="en-GB" sz="4400" b="1" dirty="0"/>
          </a:p>
        </p:txBody>
      </p:sp>
      <p:pic>
        <p:nvPicPr>
          <p:cNvPr id="6" name="Picture 5"/>
          <p:cNvPicPr>
            <a:picLocks noChangeAspect="1"/>
          </p:cNvPicPr>
          <p:nvPr/>
        </p:nvPicPr>
        <p:blipFill>
          <a:blip r:embed="rId2"/>
          <a:stretch>
            <a:fillRect/>
          </a:stretch>
        </p:blipFill>
        <p:spPr>
          <a:xfrm>
            <a:off x="5933551" y="1574800"/>
            <a:ext cx="5473804" cy="3818933"/>
          </a:xfrm>
          <a:prstGeom prst="rect">
            <a:avLst/>
          </a:prstGeom>
        </p:spPr>
      </p:pic>
    </p:spTree>
    <p:extLst>
      <p:ext uri="{BB962C8B-B14F-4D97-AF65-F5344CB8AC3E}">
        <p14:creationId xmlns:p14="http://schemas.microsoft.com/office/powerpoint/2010/main" val="2363396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8112"/>
            <a:ext cx="11277600" cy="912814"/>
          </a:xfrm>
        </p:spPr>
        <p:txBody>
          <a:bodyPr/>
          <a:lstStyle/>
          <a:p>
            <a:r>
              <a:rPr lang="en-GB" dirty="0" smtClean="0"/>
              <a:t>Global growth has slowed across the world</a:t>
            </a:r>
            <a:endParaRPr lang="en-GB" dirty="0"/>
          </a:p>
        </p:txBody>
      </p:sp>
      <p:sp>
        <p:nvSpPr>
          <p:cNvPr id="7" name="Rectangle 6"/>
          <p:cNvSpPr/>
          <p:nvPr/>
        </p:nvSpPr>
        <p:spPr>
          <a:xfrm>
            <a:off x="401352" y="1390101"/>
            <a:ext cx="7346985" cy="369332"/>
          </a:xfrm>
          <a:prstGeom prst="rect">
            <a:avLst/>
          </a:prstGeom>
        </p:spPr>
        <p:txBody>
          <a:bodyPr wrap="square">
            <a:spAutoFit/>
          </a:bodyPr>
          <a:lstStyle/>
          <a:p>
            <a:r>
              <a:rPr lang="en-GB" dirty="0"/>
              <a:t>Change in four‑quarter GDP growth rates between 2017 Q4 </a:t>
            </a:r>
            <a:r>
              <a:rPr lang="en-GB" dirty="0" smtClean="0"/>
              <a:t>and 2019 Q3</a:t>
            </a:r>
            <a:r>
              <a:rPr lang="en-GB" baseline="30000" dirty="0" smtClean="0"/>
              <a:t>(a</a:t>
            </a:r>
            <a:r>
              <a:rPr lang="en-GB" baseline="30000" dirty="0"/>
              <a:t>)</a:t>
            </a:r>
          </a:p>
        </p:txBody>
      </p:sp>
      <p:sp>
        <p:nvSpPr>
          <p:cNvPr id="9" name="TextBox 8"/>
          <p:cNvSpPr txBox="1"/>
          <p:nvPr/>
        </p:nvSpPr>
        <p:spPr>
          <a:xfrm>
            <a:off x="3400925" y="6386810"/>
            <a:ext cx="4973054" cy="338554"/>
          </a:xfrm>
          <a:prstGeom prst="rect">
            <a:avLst/>
          </a:prstGeom>
          <a:noFill/>
        </p:spPr>
        <p:txBody>
          <a:bodyPr wrap="square" rtlCol="0">
            <a:spAutoFit/>
          </a:bodyPr>
          <a:lstStyle/>
          <a:p>
            <a:pPr algn="ctr"/>
            <a:r>
              <a:rPr lang="en-GB" sz="800" dirty="0"/>
              <a:t>Sources: </a:t>
            </a:r>
            <a:r>
              <a:rPr lang="en-GB" sz="800" dirty="0" err="1"/>
              <a:t>Eikon</a:t>
            </a:r>
            <a:r>
              <a:rPr lang="en-GB" sz="800" dirty="0"/>
              <a:t> from </a:t>
            </a:r>
            <a:r>
              <a:rPr lang="en-GB" sz="800" dirty="0" err="1"/>
              <a:t>Refinitiv</a:t>
            </a:r>
            <a:r>
              <a:rPr lang="en-GB" sz="800" dirty="0"/>
              <a:t>, Eurostat, IMF World Economic Outlook (WEO), Japanese </a:t>
            </a:r>
            <a:r>
              <a:rPr lang="en-GB" sz="800" dirty="0" smtClean="0"/>
              <a:t>Cabinet Office</a:t>
            </a:r>
            <a:r>
              <a:rPr lang="en-GB" sz="800" dirty="0"/>
              <a:t>, National Bureau of Statistics of China, ONS, Statistics Canada, US Bureau of </a:t>
            </a:r>
            <a:r>
              <a:rPr lang="en-GB" sz="800" dirty="0" smtClean="0"/>
              <a:t>Economic Analysis </a:t>
            </a:r>
            <a:r>
              <a:rPr lang="en-GB" sz="800" dirty="0"/>
              <a:t>and Bank calculations.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4016" y="1742967"/>
            <a:ext cx="5280223" cy="4481370"/>
          </a:xfrm>
          <a:prstGeom prst="rect">
            <a:avLst/>
          </a:prstGeom>
        </p:spPr>
      </p:pic>
    </p:spTree>
    <p:extLst>
      <p:ext uri="{BB962C8B-B14F-4D97-AF65-F5344CB8AC3E}">
        <p14:creationId xmlns:p14="http://schemas.microsoft.com/office/powerpoint/2010/main" val="29366553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Global </a:t>
            </a:r>
            <a:r>
              <a:rPr lang="en-GB" dirty="0"/>
              <a:t>growth is expected to pick up slightly </a:t>
            </a:r>
            <a:r>
              <a:rPr lang="en-GB" dirty="0" smtClean="0"/>
              <a:t>in 2019 Q4</a:t>
            </a:r>
            <a:br>
              <a:rPr lang="en-GB" dirty="0" smtClean="0"/>
            </a:br>
            <a:endParaRPr lang="en-GB" dirty="0"/>
          </a:p>
        </p:txBody>
      </p:sp>
      <p:sp>
        <p:nvSpPr>
          <p:cNvPr id="7" name="Rectangle 6"/>
          <p:cNvSpPr/>
          <p:nvPr/>
        </p:nvSpPr>
        <p:spPr>
          <a:xfrm>
            <a:off x="401354" y="1092272"/>
            <a:ext cx="4087529" cy="369332"/>
          </a:xfrm>
          <a:prstGeom prst="rect">
            <a:avLst/>
          </a:prstGeom>
        </p:spPr>
        <p:txBody>
          <a:bodyPr wrap="none">
            <a:spAutoFit/>
          </a:bodyPr>
          <a:lstStyle/>
          <a:p>
            <a:pPr lvl="2" indent="-914400"/>
            <a:r>
              <a:rPr lang="en-GB" dirty="0"/>
              <a:t>Four-quarter PPP-weighted GDP </a:t>
            </a:r>
            <a:r>
              <a:rPr lang="en-GB" dirty="0" smtClean="0"/>
              <a:t>growth</a:t>
            </a:r>
            <a:r>
              <a:rPr lang="en-GB" baseline="30000" dirty="0" smtClean="0"/>
              <a:t>(a</a:t>
            </a:r>
            <a:r>
              <a:rPr lang="en-GB" baseline="30000" dirty="0"/>
              <a:t>)</a:t>
            </a:r>
          </a:p>
        </p:txBody>
      </p:sp>
      <p:sp>
        <p:nvSpPr>
          <p:cNvPr id="5" name="TextBox 4"/>
          <p:cNvSpPr txBox="1"/>
          <p:nvPr/>
        </p:nvSpPr>
        <p:spPr>
          <a:xfrm>
            <a:off x="2829464" y="6402852"/>
            <a:ext cx="6502632" cy="215444"/>
          </a:xfrm>
          <a:prstGeom prst="rect">
            <a:avLst/>
          </a:prstGeom>
          <a:noFill/>
        </p:spPr>
        <p:txBody>
          <a:bodyPr wrap="square" rtlCol="0">
            <a:spAutoFit/>
          </a:bodyPr>
          <a:lstStyle/>
          <a:p>
            <a:pPr algn="ctr"/>
            <a:r>
              <a:rPr lang="en-GB" sz="800" dirty="0"/>
              <a:t>Sources: </a:t>
            </a:r>
            <a:r>
              <a:rPr lang="en-GB" sz="800" dirty="0" err="1"/>
              <a:t>Eikon</a:t>
            </a:r>
            <a:r>
              <a:rPr lang="en-GB" sz="800" dirty="0"/>
              <a:t> from </a:t>
            </a:r>
            <a:r>
              <a:rPr lang="en-GB" sz="800" dirty="0" err="1"/>
              <a:t>Refinitiv</a:t>
            </a:r>
            <a:r>
              <a:rPr lang="en-GB" sz="800" dirty="0"/>
              <a:t>, IMF WEO and Bank calculations.</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9874" y="1453400"/>
            <a:ext cx="5855369" cy="4862310"/>
          </a:xfrm>
          <a:prstGeom prst="rect">
            <a:avLst/>
          </a:prstGeom>
        </p:spPr>
      </p:pic>
    </p:spTree>
    <p:extLst>
      <p:ext uri="{BB962C8B-B14F-4D97-AF65-F5344CB8AC3E}">
        <p14:creationId xmlns:p14="http://schemas.microsoft.com/office/powerpoint/2010/main" val="1312294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2"/>
            <a:ext cx="11277600" cy="912814"/>
          </a:xfrm>
        </p:spPr>
        <p:txBody>
          <a:bodyPr/>
          <a:lstStyle/>
          <a:p>
            <a:r>
              <a:rPr lang="en-GB" dirty="0" smtClean="0"/>
              <a:t>Monetary </a:t>
            </a:r>
            <a:r>
              <a:rPr lang="en-GB" dirty="0"/>
              <a:t>policy is expected to </a:t>
            </a:r>
            <a:r>
              <a:rPr lang="en-GB" dirty="0" smtClean="0"/>
              <a:t>remain accommodative</a:t>
            </a:r>
            <a:endParaRPr lang="en-GB" dirty="0"/>
          </a:p>
        </p:txBody>
      </p:sp>
      <p:sp>
        <p:nvSpPr>
          <p:cNvPr id="7" name="Rectangle 6"/>
          <p:cNvSpPr/>
          <p:nvPr/>
        </p:nvSpPr>
        <p:spPr>
          <a:xfrm>
            <a:off x="401354" y="1012062"/>
            <a:ext cx="3648371" cy="369332"/>
          </a:xfrm>
          <a:prstGeom prst="rect">
            <a:avLst/>
          </a:prstGeom>
        </p:spPr>
        <p:txBody>
          <a:bodyPr wrap="none">
            <a:spAutoFit/>
          </a:bodyPr>
          <a:lstStyle/>
          <a:p>
            <a:pPr lvl="2" indent="-914400"/>
            <a:r>
              <a:rPr lang="en-GB" dirty="0"/>
              <a:t>International forward interest </a:t>
            </a:r>
            <a:r>
              <a:rPr lang="en-GB" dirty="0" smtClean="0"/>
              <a:t>rates</a:t>
            </a:r>
            <a:r>
              <a:rPr lang="en-GB" baseline="30000" dirty="0" smtClean="0"/>
              <a:t>(a)</a:t>
            </a:r>
            <a:endParaRPr lang="en-GB" baseline="30000" dirty="0"/>
          </a:p>
        </p:txBody>
      </p:sp>
      <p:sp>
        <p:nvSpPr>
          <p:cNvPr id="9" name="TextBox 8"/>
          <p:cNvSpPr txBox="1"/>
          <p:nvPr/>
        </p:nvSpPr>
        <p:spPr>
          <a:xfrm>
            <a:off x="2829464" y="6402852"/>
            <a:ext cx="6502632" cy="215444"/>
          </a:xfrm>
          <a:prstGeom prst="rect">
            <a:avLst/>
          </a:prstGeom>
          <a:noFill/>
        </p:spPr>
        <p:txBody>
          <a:bodyPr wrap="square" rtlCol="0">
            <a:spAutoFit/>
          </a:bodyPr>
          <a:lstStyle/>
          <a:p>
            <a:pPr algn="ctr"/>
            <a:r>
              <a:rPr lang="en-GB" sz="800" dirty="0"/>
              <a:t>Sources: Bloomberg Finance L.P. and Bank calculations.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87492" y="1357635"/>
            <a:ext cx="6080046" cy="4914828"/>
          </a:xfrm>
          <a:prstGeom prst="rect">
            <a:avLst/>
          </a:prstGeom>
        </p:spPr>
      </p:pic>
    </p:spTree>
    <p:extLst>
      <p:ext uri="{BB962C8B-B14F-4D97-AF65-F5344CB8AC3E}">
        <p14:creationId xmlns:p14="http://schemas.microsoft.com/office/powerpoint/2010/main" val="40871986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587828" y="2625002"/>
            <a:ext cx="5634921" cy="1992265"/>
          </a:xfrm>
        </p:spPr>
        <p:txBody>
          <a:bodyPr/>
          <a:lstStyle/>
          <a:p>
            <a:pPr marL="0" indent="0" algn="ctr">
              <a:buNone/>
            </a:pPr>
            <a:r>
              <a:rPr lang="en-GB" sz="4400" b="1" dirty="0" smtClean="0"/>
              <a:t>Demand</a:t>
            </a:r>
            <a:endParaRPr lang="en-GB" sz="4400" b="1" dirty="0"/>
          </a:p>
        </p:txBody>
      </p:sp>
      <p:pic>
        <p:nvPicPr>
          <p:cNvPr id="9" name="Picture 8"/>
          <p:cNvPicPr>
            <a:picLocks noChangeAspect="1"/>
          </p:cNvPicPr>
          <p:nvPr/>
        </p:nvPicPr>
        <p:blipFill>
          <a:blip r:embed="rId2"/>
          <a:stretch>
            <a:fillRect/>
          </a:stretch>
        </p:blipFill>
        <p:spPr>
          <a:xfrm>
            <a:off x="6501629" y="1688985"/>
            <a:ext cx="3856466" cy="3344742"/>
          </a:xfrm>
          <a:prstGeom prst="rect">
            <a:avLst/>
          </a:prstGeom>
        </p:spPr>
      </p:pic>
    </p:spTree>
    <p:extLst>
      <p:ext uri="{BB962C8B-B14F-4D97-AF65-F5344CB8AC3E}">
        <p14:creationId xmlns:p14="http://schemas.microsoft.com/office/powerpoint/2010/main" val="869858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1906" y="1582265"/>
            <a:ext cx="10428605" cy="4590000"/>
          </a:xfrm>
          <a:prstGeom prst="rect">
            <a:avLst/>
          </a:prstGeom>
        </p:spPr>
      </p:pic>
      <p:sp>
        <p:nvSpPr>
          <p:cNvPr id="3" name="Title 2"/>
          <p:cNvSpPr txBox="1">
            <a:spLocks/>
          </p:cNvSpPr>
          <p:nvPr/>
        </p:nvSpPr>
        <p:spPr>
          <a:xfrm>
            <a:off x="457200" y="457200"/>
            <a:ext cx="11277600" cy="912814"/>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en-GB" sz="3200" b="1" kern="1200" baseline="0" noProof="0" dirty="0">
                <a:solidFill>
                  <a:schemeClr val="accent2"/>
                </a:solidFill>
                <a:latin typeface="+mn-lt"/>
                <a:ea typeface="+mj-ea"/>
                <a:cs typeface="+mj-cs"/>
              </a:defRPr>
            </a:lvl1pPr>
          </a:lstStyle>
          <a:p>
            <a:r>
              <a:rPr lang="en-GB" dirty="0" smtClean="0"/>
              <a:t>The UK economy slowed in 2019</a:t>
            </a:r>
            <a:br>
              <a:rPr lang="en-GB" dirty="0" smtClean="0"/>
            </a:br>
            <a:endParaRPr lang="en-GB" dirty="0"/>
          </a:p>
        </p:txBody>
      </p:sp>
    </p:spTree>
    <p:extLst>
      <p:ext uri="{BB962C8B-B14F-4D97-AF65-F5344CB8AC3E}">
        <p14:creationId xmlns:p14="http://schemas.microsoft.com/office/powerpoint/2010/main" val="1405096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7195" y="1841704"/>
            <a:ext cx="10565737" cy="4590000"/>
          </a:xfrm>
          <a:prstGeom prst="rect">
            <a:avLst/>
          </a:prstGeom>
        </p:spPr>
      </p:pic>
      <p:sp>
        <p:nvSpPr>
          <p:cNvPr id="3" name="Title 2"/>
          <p:cNvSpPr txBox="1">
            <a:spLocks/>
          </p:cNvSpPr>
          <p:nvPr/>
        </p:nvSpPr>
        <p:spPr>
          <a:xfrm>
            <a:off x="457200" y="457200"/>
            <a:ext cx="11277600" cy="912814"/>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en-GB" sz="3200" b="1" kern="1200" baseline="0" noProof="0" dirty="0">
                <a:solidFill>
                  <a:schemeClr val="accent2"/>
                </a:solidFill>
                <a:latin typeface="+mn-lt"/>
                <a:ea typeface="+mj-ea"/>
                <a:cs typeface="+mj-cs"/>
              </a:defRPr>
            </a:lvl1pPr>
          </a:lstStyle>
          <a:p>
            <a:r>
              <a:rPr lang="en-GB" dirty="0" smtClean="0"/>
              <a:t>Investment growth was particularly weak</a:t>
            </a:r>
            <a:br>
              <a:rPr lang="en-GB" dirty="0" smtClean="0"/>
            </a:br>
            <a:endParaRPr lang="en-GB" dirty="0"/>
          </a:p>
        </p:txBody>
      </p:sp>
    </p:spTree>
    <p:extLst>
      <p:ext uri="{BB962C8B-B14F-4D97-AF65-F5344CB8AC3E}">
        <p14:creationId xmlns:p14="http://schemas.microsoft.com/office/powerpoint/2010/main" val="2788902495"/>
      </p:ext>
    </p:extLst>
  </p:cSld>
  <p:clrMapOvr>
    <a:masterClrMapping/>
  </p:clrMapOvr>
  <p:timing>
    <p:tnLst>
      <p:par>
        <p:cTn id="1" dur="indefinite" restart="never" nodeType="tmRoot"/>
      </p:par>
    </p:tnLst>
  </p:timing>
</p:sld>
</file>

<file path=ppt/theme/theme1.xml><?xml version="1.0" encoding="utf-8"?>
<a:theme xmlns:a="http://schemas.openxmlformats.org/drawingml/2006/main" name="Bank LINKS Template">
  <a:themeElements>
    <a:clrScheme name="Bank Blue">
      <a:dk1>
        <a:srgbClr val="00294E"/>
      </a:dk1>
      <a:lt1>
        <a:srgbClr val="FFFFFF"/>
      </a:lt1>
      <a:dk2>
        <a:srgbClr val="00294E"/>
      </a:dk2>
      <a:lt2>
        <a:srgbClr val="E7E6E6"/>
      </a:lt2>
      <a:accent1>
        <a:srgbClr val="00294E"/>
      </a:accent1>
      <a:accent2>
        <a:srgbClr val="1488CA"/>
      </a:accent2>
      <a:accent3>
        <a:srgbClr val="85C9F0"/>
      </a:accent3>
      <a:accent4>
        <a:srgbClr val="6B7E87"/>
      </a:accent4>
      <a:accent5>
        <a:srgbClr val="C8CCCF"/>
      </a:accent5>
      <a:accent6>
        <a:srgbClr val="EBEBEB"/>
      </a:accent6>
      <a:hlink>
        <a:srgbClr val="1488CA"/>
      </a:hlink>
      <a:folHlink>
        <a:srgbClr val="85C9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5B64A55-6530-4FE4-BD29-4F26691CF1C9}" vid="{0C4D0E0F-E829-498D-A51A-8185ED88B0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Bank_Std_Template_01_Bank_Blue</Template>
  <TotalTime>1817</TotalTime>
  <Words>1759</Words>
  <Application>Microsoft Office PowerPoint</Application>
  <PresentationFormat>Widescreen</PresentationFormat>
  <Paragraphs>122</Paragraphs>
  <Slides>29</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ＭＳ Ｐゴシック</vt:lpstr>
      <vt:lpstr>Arial</vt:lpstr>
      <vt:lpstr>Calibri</vt:lpstr>
      <vt:lpstr>Bank LINKS Template</vt:lpstr>
      <vt:lpstr>PowerPoint Presentation</vt:lpstr>
      <vt:lpstr>PowerPoint Presentation</vt:lpstr>
      <vt:lpstr>PowerPoint Presentation</vt:lpstr>
      <vt:lpstr>Global growth has slowed across the world</vt:lpstr>
      <vt:lpstr>Global growth is expected to pick up slightly in 2019 Q4 </vt:lpstr>
      <vt:lpstr>Monetary policy is expected to remain accommodative</vt:lpstr>
      <vt:lpstr>PowerPoint Presentation</vt:lpstr>
      <vt:lpstr>PowerPoint Presentation</vt:lpstr>
      <vt:lpstr>PowerPoint Presentation</vt:lpstr>
      <vt:lpstr>Consumption growth has been weaker than real wage growth</vt:lpstr>
      <vt:lpstr>PowerPoint Presentation</vt:lpstr>
      <vt:lpstr>The labour market has tightened between 2013 and 2019</vt:lpstr>
      <vt:lpstr>The flows between labour market states offer an alternative perspective</vt:lpstr>
      <vt:lpstr>Productivity growth is weak</vt:lpstr>
      <vt:lpstr>Productivity growth is particularly weak in finance &amp; manufacturing</vt:lpstr>
      <vt:lpstr>Potential supply growth has slowed and is expected to remain subdued</vt:lpstr>
      <vt:lpstr>PowerPoint Presentation</vt:lpstr>
      <vt:lpstr>PowerPoint Presentation</vt:lpstr>
      <vt:lpstr>The fall in inflation recently has been driven by energy prices</vt:lpstr>
      <vt:lpstr>Pay growth has slowed, but is still higher than recent years</vt:lpstr>
      <vt:lpstr>Pay settlements are expected to be the same in 2020 as in 2019</vt:lpstr>
      <vt:lpstr>PowerPoint Presentation</vt:lpstr>
      <vt:lpstr>Our assumptions</vt:lpstr>
      <vt:lpstr>GDP projection based on market interest rate expectations</vt:lpstr>
      <vt:lpstr>CPI inflation projection based on market interest rate expectations</vt:lpstr>
      <vt:lpstr>Unemployment projection based on market interest rate expectations</vt:lpstr>
      <vt:lpstr>PowerPoint Presentation</vt:lpstr>
      <vt:lpstr>What will be the impact of Coronavirus on the economy?</vt:lpstr>
      <vt:lpstr>PowerPoint Presentation</vt:lpstr>
    </vt:vector>
  </TitlesOfParts>
  <Company>Bank of England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Conway, Sanam</dc:creator>
  <cp:lastModifiedBy>Smith, Rosie</cp:lastModifiedBy>
  <cp:revision>251</cp:revision>
  <cp:lastPrinted>2020-02-10T16:47:08Z</cp:lastPrinted>
  <dcterms:created xsi:type="dcterms:W3CDTF">2019-04-05T13:20:41Z</dcterms:created>
  <dcterms:modified xsi:type="dcterms:W3CDTF">2020-02-25T14:15:15Z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1533892013</vt:i4>
  </property>
  <property fmtid="{D5CDD505-2E9C-101B-9397-08002B2CF9AE}" pid="3" name="_NewReviewCycle">
    <vt:lpwstr/>
  </property>
  <property fmtid="{D5CDD505-2E9C-101B-9397-08002B2CF9AE}" pid="4" name="_EmailSubject">
    <vt:lpwstr>Feedback</vt:lpwstr>
  </property>
  <property fmtid="{D5CDD505-2E9C-101B-9397-08002B2CF9AE}" pid="5" name="_AuthorEmail">
    <vt:lpwstr>Rosie.Smith@bankofengland.gsi.gov.uk</vt:lpwstr>
  </property>
  <property fmtid="{D5CDD505-2E9C-101B-9397-08002B2CF9AE}" pid="6" name="_AuthorEmailDisplayName">
    <vt:lpwstr>Smith, Rosie</vt:lpwstr>
  </property>
</Properties>
</file>